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4.xml" ContentType="application/vnd.openxmlformats-officedocument.presentationml.notesSlide+xml"/>
  <Override PartName="/ppt/tags/tag45.xml" ContentType="application/vnd.openxmlformats-officedocument.presentationml.tags+xml"/>
  <Override PartName="/ppt/notesSlides/notesSlide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Lst>
  <p:notesMasterIdLst>
    <p:notesMasterId r:id="rId36"/>
  </p:notesMasterIdLst>
  <p:sldIdLst>
    <p:sldId id="353" r:id="rId4"/>
    <p:sldId id="410" r:id="rId5"/>
    <p:sldId id="288" r:id="rId6"/>
    <p:sldId id="266" r:id="rId7"/>
    <p:sldId id="256" r:id="rId8"/>
    <p:sldId id="257" r:id="rId9"/>
    <p:sldId id="259" r:id="rId10"/>
    <p:sldId id="261" r:id="rId11"/>
    <p:sldId id="263" r:id="rId12"/>
    <p:sldId id="268" r:id="rId13"/>
    <p:sldId id="269" r:id="rId14"/>
    <p:sldId id="270" r:id="rId15"/>
    <p:sldId id="352" r:id="rId16"/>
    <p:sldId id="457" r:id="rId17"/>
    <p:sldId id="437" r:id="rId18"/>
    <p:sldId id="354" r:id="rId19"/>
    <p:sldId id="456" r:id="rId20"/>
    <p:sldId id="411" r:id="rId21"/>
    <p:sldId id="322" r:id="rId22"/>
    <p:sldId id="323" r:id="rId23"/>
    <p:sldId id="324" r:id="rId24"/>
    <p:sldId id="325" r:id="rId25"/>
    <p:sldId id="326" r:id="rId26"/>
    <p:sldId id="327" r:id="rId27"/>
    <p:sldId id="328" r:id="rId28"/>
    <p:sldId id="329" r:id="rId29"/>
    <p:sldId id="330" r:id="rId30"/>
    <p:sldId id="331" r:id="rId31"/>
    <p:sldId id="395" r:id="rId32"/>
    <p:sldId id="453" r:id="rId33"/>
    <p:sldId id="286" r:id="rId34"/>
    <p:sldId id="292"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26">
          <p15:clr>
            <a:srgbClr val="A4A3A4"/>
          </p15:clr>
        </p15:guide>
        <p15:guide id="2" pos="29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4EB"/>
    <a:srgbClr val="FF0000"/>
    <a:srgbClr val="0000CC"/>
    <a:srgbClr val="6D116E"/>
    <a:srgbClr val="3333FF"/>
    <a:srgbClr val="E8F173"/>
    <a:srgbClr val="99FF99"/>
    <a:srgbClr val="F6A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14" autoAdjust="0"/>
  </p:normalViewPr>
  <p:slideViewPr>
    <p:cSldViewPr>
      <p:cViewPr varScale="1">
        <p:scale>
          <a:sx n="61" d="100"/>
          <a:sy n="61" d="100"/>
        </p:scale>
        <p:origin x="1572" y="60"/>
      </p:cViewPr>
      <p:guideLst>
        <p:guide orient="horz" pos="2126"/>
        <p:guide pos="291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55.wmf"/><Relationship Id="rId7" Type="http://schemas.openxmlformats.org/officeDocument/2006/relationships/image" Target="../media/image50.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49.wmf"/><Relationship Id="rId11" Type="http://schemas.openxmlformats.org/officeDocument/2006/relationships/image" Target="../media/image59.wmf"/><Relationship Id="rId5" Type="http://schemas.openxmlformats.org/officeDocument/2006/relationships/image" Target="../media/image57.wmf"/><Relationship Id="rId10" Type="http://schemas.openxmlformats.org/officeDocument/2006/relationships/image" Target="../media/image58.wmf"/><Relationship Id="rId4" Type="http://schemas.openxmlformats.org/officeDocument/2006/relationships/image" Target="../media/image56.wmf"/><Relationship Id="rId9"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cs typeface="Arial" panose="020B0604020202020204" pitchFamily="34" charset="0"/>
              </a:defRPr>
            </a:lvl1pPr>
          </a:lstStyle>
          <a:p>
            <a:pPr>
              <a:defRPr/>
            </a:pPr>
            <a:endParaRPr lang="vi-VN"/>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cs typeface="Arial" panose="020B0604020202020204" pitchFamily="34" charset="0"/>
              </a:defRPr>
            </a:lvl1pPr>
          </a:lstStyle>
          <a:p>
            <a:pPr>
              <a:defRPr/>
            </a:pPr>
            <a:fld id="{E53444A2-C981-4E94-87D9-BAA4F3FBFCAC}" type="datetimeFigureOut">
              <a:rPr lang="vi-VN"/>
              <a:pPr>
                <a:defRPr/>
              </a:pPr>
              <a:t>02/10/2022</a:t>
            </a:fld>
            <a:endParaRPr lang="vi-VN"/>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cs typeface="Arial" panose="020B0604020202020204" pitchFamily="34" charset="0"/>
              </a:defRPr>
            </a:lvl1pPr>
          </a:lstStyle>
          <a:p>
            <a:pPr>
              <a:defRPr/>
            </a:pPr>
            <a:endParaRPr lang="vi-VN"/>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pPr>
              <a:defRPr/>
            </a:pPr>
            <a:fld id="{08F7F156-7A46-4343-B813-16CF7C7FECF0}" type="slidenum">
              <a:rPr lang="vi-VN" altLang="en-US"/>
              <a:pPr>
                <a:defRPr/>
              </a:pPr>
              <a:t>‹#›</a:t>
            </a:fld>
            <a:endParaRPr lang="vi-VN" altLang="en-US"/>
          </a:p>
        </p:txBody>
      </p:sp>
    </p:spTree>
    <p:extLst>
      <p:ext uri="{BB962C8B-B14F-4D97-AF65-F5344CB8AC3E}">
        <p14:creationId xmlns:p14="http://schemas.microsoft.com/office/powerpoint/2010/main" val="1090915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ChangeArrowheads="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spcBef>
                <a:spcPct val="0"/>
              </a:spcBef>
            </a:pPr>
            <a:endParaRPr lang="vi-VN" alt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E1829EE9-D54F-4700-A9A7-269B52E79497}"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12859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ChangeArrowheads="1" noTextEdit="1"/>
          </p:cNvSpPr>
          <p:nvPr>
            <p:ph type="sldImg" idx="2"/>
          </p:nvPr>
        </p:nvSpPr>
        <p:spPr>
          <a:ln/>
        </p:spPr>
      </p:sp>
      <p:sp>
        <p:nvSpPr>
          <p:cNvPr id="71683" name="Text Placeholder 2"/>
          <p:cNvSpPr>
            <a:spLocks noGrp="1" noChangeArrowheads="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en-US" smtClean="0"/>
              <a:t>quay lại bị kết nối với slide </a:t>
            </a:r>
          </a:p>
        </p:txBody>
      </p:sp>
    </p:spTree>
    <p:extLst>
      <p:ext uri="{BB962C8B-B14F-4D97-AF65-F5344CB8AC3E}">
        <p14:creationId xmlns:p14="http://schemas.microsoft.com/office/powerpoint/2010/main" val="2580937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ChangeArrowheads="1" noTextEdit="1"/>
          </p:cNvSpPr>
          <p:nvPr>
            <p:ph type="sldImg" idx="2"/>
          </p:nvPr>
        </p:nvSpPr>
        <p:spPr>
          <a:ln/>
        </p:spPr>
      </p:sp>
      <p:sp>
        <p:nvSpPr>
          <p:cNvPr id="78851" name="Text Placeholder 2"/>
          <p:cNvSpPr>
            <a:spLocks noGrp="1" noChangeArrowheads="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en-US" smtClean="0"/>
          </a:p>
        </p:txBody>
      </p:sp>
    </p:spTree>
    <p:extLst>
      <p:ext uri="{BB962C8B-B14F-4D97-AF65-F5344CB8AC3E}">
        <p14:creationId xmlns:p14="http://schemas.microsoft.com/office/powerpoint/2010/main" val="52847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en-US" smtClean="0"/>
              <a:t>Khi click vào các củ cà rốt sẽ mở ra các câu hỏi.</a:t>
            </a:r>
          </a:p>
          <a:p>
            <a:r>
              <a:rPr lang="en-US" smtClean="0"/>
              <a:t>Trả lời hết các câu hỏi click vào ngôi nhà để chuyển sang phần sau</a:t>
            </a:r>
          </a:p>
        </p:txBody>
      </p:sp>
      <p:sp>
        <p:nvSpPr>
          <p:cNvPr id="41988"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11A3357-6EE2-4498-8EA7-32C25E1F0199}" type="slidenum">
              <a:rPr lang="vi-VN" altLang="en-US" smtClean="0"/>
              <a:pPr/>
              <a:t>5</a:t>
            </a:fld>
            <a:endParaRPr lang="vi-VN" altLang="en-US" smtClean="0"/>
          </a:p>
        </p:txBody>
      </p:sp>
    </p:spTree>
    <p:extLst>
      <p:ext uri="{BB962C8B-B14F-4D97-AF65-F5344CB8AC3E}">
        <p14:creationId xmlns:p14="http://schemas.microsoft.com/office/powerpoint/2010/main" val="138917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idx="2"/>
          </p:nvPr>
        </p:nvSpPr>
        <p:spPr>
          <a:ln/>
        </p:spPr>
      </p:sp>
      <p:sp>
        <p:nvSpPr>
          <p:cNvPr id="44035" name="Text Placeholder 2"/>
          <p:cNvSpPr>
            <a:spLocks noGrp="1" noChangeArrowheads="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en-US" smtClean="0"/>
              <a:t>NHÁY VÀO CHÚ THỎ ĐỂ VỀ SLIDE CHÍNH</a:t>
            </a:r>
          </a:p>
        </p:txBody>
      </p:sp>
    </p:spTree>
    <p:extLst>
      <p:ext uri="{BB962C8B-B14F-4D97-AF65-F5344CB8AC3E}">
        <p14:creationId xmlns:p14="http://schemas.microsoft.com/office/powerpoint/2010/main" val="56721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ChangeArrowheads="1" noTextEdit="1"/>
          </p:cNvSpPr>
          <p:nvPr>
            <p:ph type="sldImg"/>
          </p:nvPr>
        </p:nvSpPr>
        <p:spPr>
          <a:xfrm>
            <a:off x="1371600" y="1143000"/>
            <a:ext cx="4114800" cy="3086100"/>
          </a:xfrm>
          <a:ln/>
        </p:spPr>
      </p:sp>
      <p:sp>
        <p:nvSpPr>
          <p:cNvPr id="50179" name="Notes Placeholder 2"/>
          <p:cNvSpPr>
            <a:spLocks noGrp="1"/>
          </p:cNvSpPr>
          <p:nvPr>
            <p:ph type="body" idx="1"/>
          </p:nvPr>
        </p:nvSpPr>
        <p:spPr>
          <a:xfrm>
            <a:off x="685800" y="4400550"/>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eaLnBrk="1" hangingPunct="1">
              <a:spcBef>
                <a:spcPct val="0"/>
              </a:spcBef>
            </a:pPr>
            <a:endParaRPr lang="en-US" altLang="en-US" smtClean="0"/>
          </a:p>
        </p:txBody>
      </p:sp>
      <p:sp>
        <p:nvSpPr>
          <p:cNvPr id="50180" name="Slide Number Placeholder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E47D4ED-E61D-44EA-B53E-F64B225F6A4D}" type="slidenum">
              <a:rPr lang="en-US" altLang="en-US"/>
              <a:pPr algn="r" eaLnBrk="1" hangingPunct="1">
                <a:spcBef>
                  <a:spcPct val="0"/>
                </a:spcBef>
              </a:pPr>
              <a:t>11</a:t>
            </a:fld>
            <a:endParaRPr lang="en-US" altLang="en-US"/>
          </a:p>
        </p:txBody>
      </p:sp>
    </p:spTree>
    <p:extLst>
      <p:ext uri="{BB962C8B-B14F-4D97-AF65-F5344CB8AC3E}">
        <p14:creationId xmlns:p14="http://schemas.microsoft.com/office/powerpoint/2010/main" val="4285012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idx="2"/>
          </p:nvPr>
        </p:nvSpPr>
        <p:spPr>
          <a:ln/>
        </p:spPr>
      </p:sp>
      <p:sp>
        <p:nvSpPr>
          <p:cNvPr id="52227" name="Text Placeholder 2"/>
          <p:cNvSpPr>
            <a:spLocks noGrp="1" noChangeArrowheads="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en-US" smtClean="0"/>
          </a:p>
        </p:txBody>
      </p:sp>
    </p:spTree>
    <p:extLst>
      <p:ext uri="{BB962C8B-B14F-4D97-AF65-F5344CB8AC3E}">
        <p14:creationId xmlns:p14="http://schemas.microsoft.com/office/powerpoint/2010/main" val="1456636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idx="2"/>
          </p:nvPr>
        </p:nvSpPr>
        <p:spPr>
          <a:ln/>
        </p:spPr>
      </p:sp>
      <p:sp>
        <p:nvSpPr>
          <p:cNvPr id="56323" name="Text Placeholder 2"/>
          <p:cNvSpPr>
            <a:spLocks noGrp="1" noChangeArrowheads="1"/>
          </p:cNvSpPr>
          <p:nvPr>
            <p:ph type="body" idx="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en-US" smtClean="0"/>
          </a:p>
        </p:txBody>
      </p:sp>
    </p:spTree>
    <p:extLst>
      <p:ext uri="{BB962C8B-B14F-4D97-AF65-F5344CB8AC3E}">
        <p14:creationId xmlns:p14="http://schemas.microsoft.com/office/powerpoint/2010/main" val="3758716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a:ln/>
        </p:spPr>
      </p:sp>
      <p:sp>
        <p:nvSpPr>
          <p:cNvPr id="6041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en-US" smtClean="0"/>
              <a:t>Để trả lời bài 4 chúng ta cùng tham gia trò chơi ai nhanh hơn</a:t>
            </a:r>
          </a:p>
        </p:txBody>
      </p:sp>
      <p:sp>
        <p:nvSpPr>
          <p:cNvPr id="6042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A7F4360-962D-4288-94F7-4903C8D266D1}" type="slidenum">
              <a:rPr lang="vi-VN" altLang="en-US" smtClean="0"/>
              <a:pPr/>
              <a:t>18</a:t>
            </a:fld>
            <a:endParaRPr lang="vi-VN" altLang="en-US" smtClean="0"/>
          </a:p>
        </p:txBody>
      </p:sp>
    </p:spTree>
    <p:extLst>
      <p:ext uri="{BB962C8B-B14F-4D97-AF65-F5344CB8AC3E}">
        <p14:creationId xmlns:p14="http://schemas.microsoft.com/office/powerpoint/2010/main" val="1012447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a:ln/>
        </p:spPr>
      </p:sp>
      <p:sp>
        <p:nvSpPr>
          <p:cNvPr id="6246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en-US" smtClean="0"/>
          </a:p>
        </p:txBody>
      </p:sp>
      <p:sp>
        <p:nvSpPr>
          <p:cNvPr id="62468"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D3E6ABC-E1B3-40B5-A4D0-30527356784B}" type="slidenum">
              <a:rPr lang="vi-VN" altLang="en-US" smtClean="0"/>
              <a:pPr/>
              <a:t>19</a:t>
            </a:fld>
            <a:endParaRPr lang="vi-VN" altLang="en-US" smtClean="0"/>
          </a:p>
        </p:txBody>
      </p:sp>
    </p:spTree>
    <p:extLst>
      <p:ext uri="{BB962C8B-B14F-4D97-AF65-F5344CB8AC3E}">
        <p14:creationId xmlns:p14="http://schemas.microsoft.com/office/powerpoint/2010/main" val="4122803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ChangeArrowheads="1" noTextEdit="1"/>
          </p:cNvSpPr>
          <p:nvPr>
            <p:ph type="sldImg"/>
          </p:nvPr>
        </p:nvSpPr>
        <p:spPr>
          <a:ln/>
        </p:spPr>
      </p:sp>
      <p:sp>
        <p:nvSpPr>
          <p:cNvPr id="6451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en-US" sz="1400" smtClean="0"/>
              <a:t>Nếu HS trả lời đúng thì nhấp chọn số ở dãy số màu cam, nếu sai nhấp chọn dãy số màu tím.</a:t>
            </a:r>
          </a:p>
          <a:p>
            <a:r>
              <a:rPr lang="en-US" sz="1400" smtClean="0"/>
              <a:t>Nếu mở hình ảnh thì nhấn nút hình ảnh chủ đề. Khi kết thúc trò chơi nhấn nút Tiếp để đến phần củng cố</a:t>
            </a:r>
          </a:p>
        </p:txBody>
      </p:sp>
      <p:sp>
        <p:nvSpPr>
          <p:cNvPr id="64516"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D2CA4A9-2AAE-4597-8CBD-BB723ECF2C9F}" type="slidenum">
              <a:rPr lang="en-US" smtClean="0"/>
              <a:pPr/>
              <a:t>20</a:t>
            </a:fld>
            <a:endParaRPr lang="en-US" smtClean="0"/>
          </a:p>
        </p:txBody>
      </p:sp>
    </p:spTree>
    <p:extLst>
      <p:ext uri="{BB962C8B-B14F-4D97-AF65-F5344CB8AC3E}">
        <p14:creationId xmlns:p14="http://schemas.microsoft.com/office/powerpoint/2010/main" val="3709365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19580F6-5001-4E80-9530-E1E9036C13D9}" type="datetimeFigureOut">
              <a:rPr lang="en-US"/>
              <a:pPr>
                <a:defRPr/>
              </a:pPr>
              <a:t>10/2/2022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E6EA98-44CD-4AD0-B6FB-20F695CBEB31}" type="slidenum">
              <a:rPr lang="en-US" altLang="en-US"/>
              <a:pPr>
                <a:defRPr/>
              </a:pPr>
              <a:t>‹#›</a:t>
            </a:fld>
            <a:endParaRPr lang="en-US" altLang="en-US"/>
          </a:p>
        </p:txBody>
      </p:sp>
    </p:spTree>
    <p:extLst>
      <p:ext uri="{BB962C8B-B14F-4D97-AF65-F5344CB8AC3E}">
        <p14:creationId xmlns:p14="http://schemas.microsoft.com/office/powerpoint/2010/main" val="285876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B4964B-9634-4861-B76E-16E1D78EE30B}" type="datetimeFigureOut">
              <a:rPr lang="en-US"/>
              <a:pPr>
                <a:defRPr/>
              </a:pPr>
              <a:t>10/2/2022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B28F9D-2465-4338-BE82-0B9C04158D5C}" type="slidenum">
              <a:rPr lang="en-US" altLang="en-US"/>
              <a:pPr>
                <a:defRPr/>
              </a:pPr>
              <a:t>‹#›</a:t>
            </a:fld>
            <a:endParaRPr lang="en-US" altLang="en-US"/>
          </a:p>
        </p:txBody>
      </p:sp>
    </p:spTree>
    <p:extLst>
      <p:ext uri="{BB962C8B-B14F-4D97-AF65-F5344CB8AC3E}">
        <p14:creationId xmlns:p14="http://schemas.microsoft.com/office/powerpoint/2010/main" val="317955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84BBAD-B9AC-4BFF-BC03-60CF03E3524F}" type="datetimeFigureOut">
              <a:rPr lang="en-US"/>
              <a:pPr>
                <a:defRPr/>
              </a:pPr>
              <a:t>10/2/2022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839903-A379-415D-8F84-D567C993D502}" type="slidenum">
              <a:rPr lang="en-US" altLang="en-US"/>
              <a:pPr>
                <a:defRPr/>
              </a:pPr>
              <a:t>‹#›</a:t>
            </a:fld>
            <a:endParaRPr lang="en-US" altLang="en-US"/>
          </a:p>
        </p:txBody>
      </p:sp>
    </p:spTree>
    <p:extLst>
      <p:ext uri="{BB962C8B-B14F-4D97-AF65-F5344CB8AC3E}">
        <p14:creationId xmlns:p14="http://schemas.microsoft.com/office/powerpoint/2010/main" val="1867417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7938" y="-7938"/>
            <a:ext cx="9170988" cy="6873876"/>
            <a:chOff x="-8466" y="-8468"/>
            <a:chExt cx="9171316" cy="6874935"/>
          </a:xfrm>
        </p:grpSpPr>
        <p:cxnSp>
          <p:nvCxnSpPr>
            <p:cNvPr id="5" name="Straight Connector 4">
              <a:extLst>
                <a:ext uri="{FF2B5EF4-FFF2-40B4-BE49-F238E27FC236}">
                  <a16:creationId xmlns:a16="http://schemas.microsoft.com/office/drawing/2014/main" id="{FF440903-AB9C-43BA-A9BF-D5BBF984D62E}"/>
                </a:ext>
              </a:extLst>
            </p:cNvPr>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37D040DE-D5D1-485B-A276-EC17450184EB}"/>
                </a:ext>
              </a:extLst>
            </p:cNvPr>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29">
              <a:extLst>
                <a:ext uri="{FF2B5EF4-FFF2-40B4-BE49-F238E27FC236}">
                  <a16:creationId xmlns:a16="http://schemas.microsoft.com/office/drawing/2014/main" id="{20B28D96-29F7-4DAD-BA74-BFDA95C6B5FF}"/>
                </a:ext>
              </a:extLst>
            </p:cNvPr>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30">
              <a:extLst>
                <a:ext uri="{FF2B5EF4-FFF2-40B4-BE49-F238E27FC236}">
                  <a16:creationId xmlns:a16="http://schemas.microsoft.com/office/drawing/2014/main" id="{C5BE2817-74A3-48D3-9718-9F17D28136A6}"/>
                </a:ext>
              </a:extLst>
            </p:cNvPr>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31">
              <a:extLst>
                <a:ext uri="{FF2B5EF4-FFF2-40B4-BE49-F238E27FC236}">
                  <a16:creationId xmlns:a16="http://schemas.microsoft.com/office/drawing/2014/main" id="{03292E91-C06B-4643-831A-0F0E16DDCFC6}"/>
                </a:ext>
              </a:extLst>
            </p:cNvPr>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32">
              <a:extLst>
                <a:ext uri="{FF2B5EF4-FFF2-40B4-BE49-F238E27FC236}">
                  <a16:creationId xmlns:a16="http://schemas.microsoft.com/office/drawing/2014/main" id="{0AF71FF4-EA3E-459C-935B-2EF9F9FB1C6D}"/>
                </a:ext>
              </a:extLst>
            </p:cNvPr>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33">
              <a:extLst>
                <a:ext uri="{FF2B5EF4-FFF2-40B4-BE49-F238E27FC236}">
                  <a16:creationId xmlns:a16="http://schemas.microsoft.com/office/drawing/2014/main" id="{6C8388EF-0F7A-4C86-B648-ABF301D9AB11}"/>
                </a:ext>
              </a:extLst>
            </p:cNvPr>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34">
              <a:extLst>
                <a:ext uri="{FF2B5EF4-FFF2-40B4-BE49-F238E27FC236}">
                  <a16:creationId xmlns:a16="http://schemas.microsoft.com/office/drawing/2014/main" id="{36149240-F622-4112-820A-5091F86E26E3}"/>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5">
              <a:extLst>
                <a:ext uri="{FF2B5EF4-FFF2-40B4-BE49-F238E27FC236}">
                  <a16:creationId xmlns:a16="http://schemas.microsoft.com/office/drawing/2014/main" id="{9F5EDCC2-75CA-4F3F-B9B4-A553D30E521D}"/>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7">
              <a:extLst>
                <a:ext uri="{FF2B5EF4-FFF2-40B4-BE49-F238E27FC236}">
                  <a16:creationId xmlns:a16="http://schemas.microsoft.com/office/drawing/2014/main" id="{457F90AC-EA04-46EF-9050-201187563AC8}"/>
                </a:ext>
              </a:extLst>
            </p:cNvPr>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EF1FDBB7-1609-4480-8F7C-C5CE01DA7CA5}"/>
              </a:ext>
            </a:extLst>
          </p:cNvPr>
          <p:cNvSpPr>
            <a:spLocks noGrp="1"/>
          </p:cNvSpPr>
          <p:nvPr>
            <p:ph type="dt" sz="half" idx="10"/>
          </p:nvPr>
        </p:nvSpPr>
        <p:spPr/>
        <p:txBody>
          <a:bodyPr/>
          <a:lstStyle>
            <a:lvl1pPr>
              <a:defRPr/>
            </a:lvl1pPr>
          </a:lstStyle>
          <a:p>
            <a:pPr>
              <a:defRPr/>
            </a:pPr>
            <a:fld id="{38335727-1420-4068-9A13-21AA09BD02E0}" type="datetimeFigureOut">
              <a:rPr lang="en-US"/>
              <a:pPr>
                <a:defRPr/>
              </a:pPr>
              <a:t>10/2/2022</a:t>
            </a:fld>
            <a:endParaRPr lang="vi-VN"/>
          </a:p>
        </p:txBody>
      </p:sp>
      <p:sp>
        <p:nvSpPr>
          <p:cNvPr id="16" name="Footer Placeholder 4">
            <a:extLst>
              <a:ext uri="{FF2B5EF4-FFF2-40B4-BE49-F238E27FC236}">
                <a16:creationId xmlns:a16="http://schemas.microsoft.com/office/drawing/2014/main" id="{6C664C98-C425-4449-97BE-D79788C54368}"/>
              </a:ext>
            </a:extLst>
          </p:cNvPr>
          <p:cNvSpPr>
            <a:spLocks noGrp="1"/>
          </p:cNvSpPr>
          <p:nvPr>
            <p:ph type="ftr" sz="quarter" idx="11"/>
          </p:nvPr>
        </p:nvSpPr>
        <p:spPr/>
        <p:txBody>
          <a:bodyPr/>
          <a:lstStyle>
            <a:lvl1pPr>
              <a:defRPr/>
            </a:lvl1pPr>
          </a:lstStyle>
          <a:p>
            <a:pPr>
              <a:defRPr/>
            </a:pPr>
            <a:endParaRPr lang="vi-VN"/>
          </a:p>
        </p:txBody>
      </p:sp>
      <p:sp>
        <p:nvSpPr>
          <p:cNvPr id="17" name="Slide Number Placeholder 5">
            <a:extLst>
              <a:ext uri="{FF2B5EF4-FFF2-40B4-BE49-F238E27FC236}">
                <a16:creationId xmlns:a16="http://schemas.microsoft.com/office/drawing/2014/main" id="{BF4D1577-E2FB-4517-A3A0-4CB3084B80E2}"/>
              </a:ext>
            </a:extLst>
          </p:cNvPr>
          <p:cNvSpPr>
            <a:spLocks noGrp="1"/>
          </p:cNvSpPr>
          <p:nvPr>
            <p:ph type="sldNum" sz="quarter" idx="12"/>
          </p:nvPr>
        </p:nvSpPr>
        <p:spPr/>
        <p:txBody>
          <a:bodyPr/>
          <a:lstStyle>
            <a:lvl1pPr>
              <a:defRPr/>
            </a:lvl1pPr>
          </a:lstStyle>
          <a:p>
            <a:pPr>
              <a:defRPr/>
            </a:pPr>
            <a:fld id="{400A7BDC-644C-49F9-98FC-8FEC29D6469D}" type="slidenum">
              <a:rPr lang="vi-VN" altLang="en-US"/>
              <a:pPr>
                <a:defRPr/>
              </a:pPr>
              <a:t>‹#›</a:t>
            </a:fld>
            <a:endParaRPr lang="vi-VN" altLang="en-US"/>
          </a:p>
        </p:txBody>
      </p:sp>
    </p:spTree>
    <p:extLst>
      <p:ext uri="{BB962C8B-B14F-4D97-AF65-F5344CB8AC3E}">
        <p14:creationId xmlns:p14="http://schemas.microsoft.com/office/powerpoint/2010/main" val="1707044847"/>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04D3735-5D11-4D7A-AB50-E8129482C060}"/>
              </a:ext>
            </a:extLst>
          </p:cNvPr>
          <p:cNvSpPr>
            <a:spLocks noGrp="1"/>
          </p:cNvSpPr>
          <p:nvPr>
            <p:ph type="dt" sz="half" idx="10"/>
          </p:nvPr>
        </p:nvSpPr>
        <p:spPr/>
        <p:txBody>
          <a:bodyPr/>
          <a:lstStyle>
            <a:lvl1pPr>
              <a:defRPr/>
            </a:lvl1pPr>
          </a:lstStyle>
          <a:p>
            <a:pPr>
              <a:defRPr/>
            </a:pPr>
            <a:fld id="{E04C78E6-2E35-4629-A2C6-C57FCFF4B590}" type="datetimeFigureOut">
              <a:rPr lang="en-US"/>
              <a:pPr>
                <a:defRPr/>
              </a:pPr>
              <a:t>10/2/2022</a:t>
            </a:fld>
            <a:endParaRPr lang="vi-VN"/>
          </a:p>
        </p:txBody>
      </p:sp>
      <p:sp>
        <p:nvSpPr>
          <p:cNvPr id="5" name="Footer Placeholder 4">
            <a:extLst>
              <a:ext uri="{FF2B5EF4-FFF2-40B4-BE49-F238E27FC236}">
                <a16:creationId xmlns:a16="http://schemas.microsoft.com/office/drawing/2014/main" id="{67607A51-41F3-4A25-B1FE-E82FF52A9BF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1E8F58D1-1C42-4DB2-82F0-DAE6693C10BD}"/>
              </a:ext>
            </a:extLst>
          </p:cNvPr>
          <p:cNvSpPr>
            <a:spLocks noGrp="1"/>
          </p:cNvSpPr>
          <p:nvPr>
            <p:ph type="sldNum" sz="quarter" idx="12"/>
          </p:nvPr>
        </p:nvSpPr>
        <p:spPr/>
        <p:txBody>
          <a:bodyPr/>
          <a:lstStyle>
            <a:lvl1pPr>
              <a:defRPr/>
            </a:lvl1pPr>
          </a:lstStyle>
          <a:p>
            <a:pPr>
              <a:defRPr/>
            </a:pPr>
            <a:fld id="{6FD6DE1B-836C-4FDA-9A97-9C496DB51A11}" type="slidenum">
              <a:rPr lang="vi-VN" altLang="en-US"/>
              <a:pPr>
                <a:defRPr/>
              </a:pPr>
              <a:t>‹#›</a:t>
            </a:fld>
            <a:endParaRPr lang="vi-VN" altLang="en-US"/>
          </a:p>
        </p:txBody>
      </p:sp>
    </p:spTree>
    <p:extLst>
      <p:ext uri="{BB962C8B-B14F-4D97-AF65-F5344CB8AC3E}">
        <p14:creationId xmlns:p14="http://schemas.microsoft.com/office/powerpoint/2010/main" val="4210057189"/>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C367F16-E6D9-47C2-90B7-EF3335B7FE2D}"/>
              </a:ext>
            </a:extLst>
          </p:cNvPr>
          <p:cNvSpPr>
            <a:spLocks noGrp="1"/>
          </p:cNvSpPr>
          <p:nvPr>
            <p:ph type="dt" sz="half" idx="10"/>
          </p:nvPr>
        </p:nvSpPr>
        <p:spPr/>
        <p:txBody>
          <a:bodyPr/>
          <a:lstStyle>
            <a:lvl1pPr>
              <a:defRPr/>
            </a:lvl1pPr>
          </a:lstStyle>
          <a:p>
            <a:pPr>
              <a:defRPr/>
            </a:pPr>
            <a:fld id="{B007279E-3152-4BFD-9BB7-A27B11260B1A}" type="datetimeFigureOut">
              <a:rPr lang="en-US"/>
              <a:pPr>
                <a:defRPr/>
              </a:pPr>
              <a:t>10/2/2022</a:t>
            </a:fld>
            <a:endParaRPr lang="vi-VN"/>
          </a:p>
        </p:txBody>
      </p:sp>
      <p:sp>
        <p:nvSpPr>
          <p:cNvPr id="5" name="Footer Placeholder 4">
            <a:extLst>
              <a:ext uri="{FF2B5EF4-FFF2-40B4-BE49-F238E27FC236}">
                <a16:creationId xmlns:a16="http://schemas.microsoft.com/office/drawing/2014/main" id="{AAFB4E0F-4CAA-4AA5-93C7-625AAEE8FF8A}"/>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F3B05F43-9E17-4F84-B45F-44E531070008}"/>
              </a:ext>
            </a:extLst>
          </p:cNvPr>
          <p:cNvSpPr>
            <a:spLocks noGrp="1"/>
          </p:cNvSpPr>
          <p:nvPr>
            <p:ph type="sldNum" sz="quarter" idx="12"/>
          </p:nvPr>
        </p:nvSpPr>
        <p:spPr/>
        <p:txBody>
          <a:bodyPr/>
          <a:lstStyle>
            <a:lvl1pPr>
              <a:defRPr/>
            </a:lvl1pPr>
          </a:lstStyle>
          <a:p>
            <a:pPr>
              <a:defRPr/>
            </a:pPr>
            <a:fld id="{454598E4-5C53-42CA-B430-D72A9CC0690C}" type="slidenum">
              <a:rPr lang="vi-VN" altLang="en-US"/>
              <a:pPr>
                <a:defRPr/>
              </a:pPr>
              <a:t>‹#›</a:t>
            </a:fld>
            <a:endParaRPr lang="vi-VN" altLang="en-US"/>
          </a:p>
        </p:txBody>
      </p:sp>
    </p:spTree>
    <p:extLst>
      <p:ext uri="{BB962C8B-B14F-4D97-AF65-F5344CB8AC3E}">
        <p14:creationId xmlns:p14="http://schemas.microsoft.com/office/powerpoint/2010/main" val="846290207"/>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63846F6-EE09-4396-917B-CC273F931536}"/>
              </a:ext>
            </a:extLst>
          </p:cNvPr>
          <p:cNvSpPr>
            <a:spLocks noGrp="1"/>
          </p:cNvSpPr>
          <p:nvPr>
            <p:ph type="dt" sz="half" idx="10"/>
          </p:nvPr>
        </p:nvSpPr>
        <p:spPr/>
        <p:txBody>
          <a:bodyPr/>
          <a:lstStyle>
            <a:lvl1pPr>
              <a:defRPr/>
            </a:lvl1pPr>
          </a:lstStyle>
          <a:p>
            <a:pPr>
              <a:defRPr/>
            </a:pPr>
            <a:fld id="{99E3907D-D5AF-425E-935A-4F7461756EBA}" type="datetimeFigureOut">
              <a:rPr lang="en-US"/>
              <a:pPr>
                <a:defRPr/>
              </a:pPr>
              <a:t>10/2/2022</a:t>
            </a:fld>
            <a:endParaRPr lang="en-US" dirty="0"/>
          </a:p>
        </p:txBody>
      </p:sp>
      <p:sp>
        <p:nvSpPr>
          <p:cNvPr id="6" name="Footer Placeholder 5">
            <a:extLst>
              <a:ext uri="{FF2B5EF4-FFF2-40B4-BE49-F238E27FC236}">
                <a16:creationId xmlns:a16="http://schemas.microsoft.com/office/drawing/2014/main" id="{F2C43600-A421-435B-A551-280C8223B02F}"/>
              </a:ext>
            </a:extLst>
          </p:cNvPr>
          <p:cNvSpPr>
            <a:spLocks noGrp="1"/>
          </p:cNvSpPr>
          <p:nvPr>
            <p:ph type="ftr" sz="quarter" idx="11"/>
          </p:nvPr>
        </p:nvSpPr>
        <p:spPr/>
        <p:txBody>
          <a:bodyPr/>
          <a:lstStyle>
            <a:lvl1pPr>
              <a:defRPr dirty="0"/>
            </a:lvl1pPr>
          </a:lstStyle>
          <a:p>
            <a:pPr>
              <a:defRPr/>
            </a:pPr>
            <a:endParaRPr lang="en-US"/>
          </a:p>
        </p:txBody>
      </p:sp>
      <p:sp>
        <p:nvSpPr>
          <p:cNvPr id="7" name="Slide Number Placeholder 6">
            <a:extLst>
              <a:ext uri="{FF2B5EF4-FFF2-40B4-BE49-F238E27FC236}">
                <a16:creationId xmlns:a16="http://schemas.microsoft.com/office/drawing/2014/main" id="{9AC3B457-E1D0-437B-9F27-662A6631C28D}"/>
              </a:ext>
            </a:extLst>
          </p:cNvPr>
          <p:cNvSpPr>
            <a:spLocks noGrp="1"/>
          </p:cNvSpPr>
          <p:nvPr>
            <p:ph type="sldNum" sz="quarter" idx="12"/>
          </p:nvPr>
        </p:nvSpPr>
        <p:spPr/>
        <p:txBody>
          <a:bodyPr/>
          <a:lstStyle>
            <a:lvl1pPr>
              <a:defRPr/>
            </a:lvl1pPr>
          </a:lstStyle>
          <a:p>
            <a:pPr>
              <a:defRPr/>
            </a:pPr>
            <a:fld id="{DC8B2EC5-80AF-48D5-9664-DFC5C621C635}" type="slidenum">
              <a:rPr lang="en-US"/>
              <a:pPr>
                <a:defRPr/>
              </a:pPr>
              <a:t>‹#›</a:t>
            </a:fld>
            <a:endParaRPr lang="en-US" dirty="0"/>
          </a:p>
        </p:txBody>
      </p:sp>
    </p:spTree>
    <p:extLst>
      <p:ext uri="{BB962C8B-B14F-4D97-AF65-F5344CB8AC3E}">
        <p14:creationId xmlns:p14="http://schemas.microsoft.com/office/powerpoint/2010/main" val="3058398310"/>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FD1EFC1-C4B4-401B-9399-D5277D7A2CC6}"/>
              </a:ext>
            </a:extLst>
          </p:cNvPr>
          <p:cNvSpPr>
            <a:spLocks noGrp="1"/>
          </p:cNvSpPr>
          <p:nvPr>
            <p:ph type="dt" sz="half" idx="10"/>
          </p:nvPr>
        </p:nvSpPr>
        <p:spPr/>
        <p:txBody>
          <a:bodyPr/>
          <a:lstStyle>
            <a:lvl1pPr>
              <a:defRPr/>
            </a:lvl1pPr>
          </a:lstStyle>
          <a:p>
            <a:pPr>
              <a:defRPr/>
            </a:pPr>
            <a:fld id="{97E8ECBF-C147-48FB-B1D9-CA27E0097097}" type="datetimeFigureOut">
              <a:rPr lang="en-US"/>
              <a:pPr>
                <a:defRPr/>
              </a:pPr>
              <a:t>10/2/2022</a:t>
            </a:fld>
            <a:endParaRPr lang="en-US" dirty="0"/>
          </a:p>
        </p:txBody>
      </p:sp>
      <p:sp>
        <p:nvSpPr>
          <p:cNvPr id="8" name="Footer Placeholder 7">
            <a:extLst>
              <a:ext uri="{FF2B5EF4-FFF2-40B4-BE49-F238E27FC236}">
                <a16:creationId xmlns:a16="http://schemas.microsoft.com/office/drawing/2014/main" id="{027A1F2B-0D6A-405B-B007-1DDC559852FE}"/>
              </a:ext>
            </a:extLst>
          </p:cNvPr>
          <p:cNvSpPr>
            <a:spLocks noGrp="1"/>
          </p:cNvSpPr>
          <p:nvPr>
            <p:ph type="ftr" sz="quarter" idx="11"/>
          </p:nvPr>
        </p:nvSpPr>
        <p:spPr/>
        <p:txBody>
          <a:bodyPr/>
          <a:lstStyle>
            <a:lvl1pPr>
              <a:defRPr dirty="0"/>
            </a:lvl1pPr>
          </a:lstStyle>
          <a:p>
            <a:pPr>
              <a:defRPr/>
            </a:pPr>
            <a:endParaRPr lang="en-US"/>
          </a:p>
        </p:txBody>
      </p:sp>
      <p:sp>
        <p:nvSpPr>
          <p:cNvPr id="9" name="Slide Number Placeholder 8">
            <a:extLst>
              <a:ext uri="{FF2B5EF4-FFF2-40B4-BE49-F238E27FC236}">
                <a16:creationId xmlns:a16="http://schemas.microsoft.com/office/drawing/2014/main" id="{EF8F7932-62EB-4D4A-80FF-192E0AC6570C}"/>
              </a:ext>
            </a:extLst>
          </p:cNvPr>
          <p:cNvSpPr>
            <a:spLocks noGrp="1"/>
          </p:cNvSpPr>
          <p:nvPr>
            <p:ph type="sldNum" sz="quarter" idx="12"/>
          </p:nvPr>
        </p:nvSpPr>
        <p:spPr/>
        <p:txBody>
          <a:bodyPr/>
          <a:lstStyle>
            <a:lvl1pPr>
              <a:defRPr/>
            </a:lvl1pPr>
          </a:lstStyle>
          <a:p>
            <a:pPr>
              <a:defRPr/>
            </a:pPr>
            <a:fld id="{8F5B842B-822A-4AD6-968E-4CE83EB2C8A2}" type="slidenum">
              <a:rPr lang="en-US"/>
              <a:pPr>
                <a:defRPr/>
              </a:pPr>
              <a:t>‹#›</a:t>
            </a:fld>
            <a:endParaRPr lang="en-US" dirty="0"/>
          </a:p>
        </p:txBody>
      </p:sp>
    </p:spTree>
    <p:extLst>
      <p:ext uri="{BB962C8B-B14F-4D97-AF65-F5344CB8AC3E}">
        <p14:creationId xmlns:p14="http://schemas.microsoft.com/office/powerpoint/2010/main" val="3572561111"/>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9969DFDE-8A64-4F3F-88DE-EB19B179A574}"/>
              </a:ext>
            </a:extLst>
          </p:cNvPr>
          <p:cNvSpPr>
            <a:spLocks noGrp="1"/>
          </p:cNvSpPr>
          <p:nvPr>
            <p:ph type="dt" sz="half" idx="10"/>
          </p:nvPr>
        </p:nvSpPr>
        <p:spPr/>
        <p:txBody>
          <a:bodyPr/>
          <a:lstStyle>
            <a:lvl1pPr>
              <a:defRPr/>
            </a:lvl1pPr>
          </a:lstStyle>
          <a:p>
            <a:pPr>
              <a:defRPr/>
            </a:pPr>
            <a:fld id="{69EE1D03-F6A6-4F09-A713-E97259AF3C71}" type="datetimeFigureOut">
              <a:rPr lang="en-US"/>
              <a:pPr>
                <a:defRPr/>
              </a:pPr>
              <a:t>10/2/2022</a:t>
            </a:fld>
            <a:endParaRPr lang="en-US" dirty="0"/>
          </a:p>
        </p:txBody>
      </p:sp>
      <p:sp>
        <p:nvSpPr>
          <p:cNvPr id="4" name="Footer Placeholder 3">
            <a:extLst>
              <a:ext uri="{FF2B5EF4-FFF2-40B4-BE49-F238E27FC236}">
                <a16:creationId xmlns:a16="http://schemas.microsoft.com/office/drawing/2014/main" id="{6D0C6E8A-0955-44CE-8E84-729AA20E5BF2}"/>
              </a:ext>
            </a:extLst>
          </p:cNvPr>
          <p:cNvSpPr>
            <a:spLocks noGrp="1"/>
          </p:cNvSpPr>
          <p:nvPr>
            <p:ph type="ftr" sz="quarter" idx="11"/>
          </p:nvPr>
        </p:nvSpPr>
        <p:spPr/>
        <p:txBody>
          <a:bodyPr/>
          <a:lstStyle>
            <a:lvl1pPr>
              <a:defRPr dirty="0"/>
            </a:lvl1pPr>
          </a:lstStyle>
          <a:p>
            <a:pPr>
              <a:defRPr/>
            </a:pPr>
            <a:endParaRPr lang="en-US"/>
          </a:p>
        </p:txBody>
      </p:sp>
      <p:sp>
        <p:nvSpPr>
          <p:cNvPr id="5" name="Slide Number Placeholder 4">
            <a:extLst>
              <a:ext uri="{FF2B5EF4-FFF2-40B4-BE49-F238E27FC236}">
                <a16:creationId xmlns:a16="http://schemas.microsoft.com/office/drawing/2014/main" id="{DF616DED-BD31-4C6C-B2FB-B5E829910CA7}"/>
              </a:ext>
            </a:extLst>
          </p:cNvPr>
          <p:cNvSpPr>
            <a:spLocks noGrp="1"/>
          </p:cNvSpPr>
          <p:nvPr>
            <p:ph type="sldNum" sz="quarter" idx="12"/>
          </p:nvPr>
        </p:nvSpPr>
        <p:spPr/>
        <p:txBody>
          <a:bodyPr/>
          <a:lstStyle>
            <a:lvl1pPr>
              <a:defRPr/>
            </a:lvl1pPr>
          </a:lstStyle>
          <a:p>
            <a:pPr>
              <a:defRPr/>
            </a:pPr>
            <a:fld id="{237D28FE-3E0D-48B2-8789-521F2BF8A9F4}" type="slidenum">
              <a:rPr lang="en-US"/>
              <a:pPr>
                <a:defRPr/>
              </a:pPr>
              <a:t>‹#›</a:t>
            </a:fld>
            <a:endParaRPr lang="en-US" dirty="0"/>
          </a:p>
        </p:txBody>
      </p:sp>
    </p:spTree>
    <p:extLst>
      <p:ext uri="{BB962C8B-B14F-4D97-AF65-F5344CB8AC3E}">
        <p14:creationId xmlns:p14="http://schemas.microsoft.com/office/powerpoint/2010/main" val="2478425998"/>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6820D-A450-49CF-905D-5D8C8F396EE8}"/>
              </a:ext>
            </a:extLst>
          </p:cNvPr>
          <p:cNvSpPr>
            <a:spLocks noGrp="1"/>
          </p:cNvSpPr>
          <p:nvPr>
            <p:ph type="dt" sz="half" idx="10"/>
          </p:nvPr>
        </p:nvSpPr>
        <p:spPr/>
        <p:txBody>
          <a:bodyPr/>
          <a:lstStyle>
            <a:lvl1pPr>
              <a:defRPr/>
            </a:lvl1pPr>
          </a:lstStyle>
          <a:p>
            <a:pPr>
              <a:defRPr/>
            </a:pPr>
            <a:fld id="{4B8790F5-9E0E-43A6-B20A-9FD55D0CF3EE}" type="datetimeFigureOut">
              <a:rPr lang="en-US"/>
              <a:pPr>
                <a:defRPr/>
              </a:pPr>
              <a:t>10/2/2022</a:t>
            </a:fld>
            <a:endParaRPr lang="vi-VN"/>
          </a:p>
        </p:txBody>
      </p:sp>
      <p:sp>
        <p:nvSpPr>
          <p:cNvPr id="3" name="Footer Placeholder 2">
            <a:extLst>
              <a:ext uri="{FF2B5EF4-FFF2-40B4-BE49-F238E27FC236}">
                <a16:creationId xmlns:a16="http://schemas.microsoft.com/office/drawing/2014/main" id="{1C486B54-CC8F-4A12-959F-314553305266}"/>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3">
            <a:extLst>
              <a:ext uri="{FF2B5EF4-FFF2-40B4-BE49-F238E27FC236}">
                <a16:creationId xmlns:a16="http://schemas.microsoft.com/office/drawing/2014/main" id="{35688BE9-5584-442C-AC2C-127A58F7BC12}"/>
              </a:ext>
            </a:extLst>
          </p:cNvPr>
          <p:cNvSpPr>
            <a:spLocks noGrp="1"/>
          </p:cNvSpPr>
          <p:nvPr>
            <p:ph type="sldNum" sz="quarter" idx="12"/>
          </p:nvPr>
        </p:nvSpPr>
        <p:spPr/>
        <p:txBody>
          <a:bodyPr/>
          <a:lstStyle>
            <a:lvl1pPr>
              <a:defRPr/>
            </a:lvl1pPr>
          </a:lstStyle>
          <a:p>
            <a:pPr>
              <a:defRPr/>
            </a:pPr>
            <a:fld id="{205E3837-E1D8-43DA-B453-E2EB770D2D9B}" type="slidenum">
              <a:rPr lang="vi-VN" altLang="en-US"/>
              <a:pPr>
                <a:defRPr/>
              </a:pPr>
              <a:t>‹#›</a:t>
            </a:fld>
            <a:endParaRPr lang="vi-VN" altLang="en-US"/>
          </a:p>
        </p:txBody>
      </p:sp>
    </p:spTree>
    <p:extLst>
      <p:ext uri="{BB962C8B-B14F-4D97-AF65-F5344CB8AC3E}">
        <p14:creationId xmlns:p14="http://schemas.microsoft.com/office/powerpoint/2010/main" val="361657565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0137345-663C-42DD-873A-E349BF195013}"/>
              </a:ext>
            </a:extLst>
          </p:cNvPr>
          <p:cNvSpPr>
            <a:spLocks noGrp="1"/>
          </p:cNvSpPr>
          <p:nvPr>
            <p:ph type="dt" sz="half" idx="10"/>
          </p:nvPr>
        </p:nvSpPr>
        <p:spPr/>
        <p:txBody>
          <a:bodyPr/>
          <a:lstStyle>
            <a:lvl1pPr>
              <a:defRPr/>
            </a:lvl1pPr>
          </a:lstStyle>
          <a:p>
            <a:pPr>
              <a:defRPr/>
            </a:pPr>
            <a:fld id="{C212F706-6506-40CC-A6CD-8C48B28389B7}" type="datetimeFigureOut">
              <a:rPr lang="en-US"/>
              <a:pPr>
                <a:defRPr/>
              </a:pPr>
              <a:t>10/2/2022</a:t>
            </a:fld>
            <a:endParaRPr lang="en-US" dirty="0"/>
          </a:p>
        </p:txBody>
      </p:sp>
      <p:sp>
        <p:nvSpPr>
          <p:cNvPr id="6" name="Footer Placeholder 5">
            <a:extLst>
              <a:ext uri="{FF2B5EF4-FFF2-40B4-BE49-F238E27FC236}">
                <a16:creationId xmlns:a16="http://schemas.microsoft.com/office/drawing/2014/main" id="{B2A6C4A5-1C4C-45E6-95A1-BF757088A416}"/>
              </a:ext>
            </a:extLst>
          </p:cNvPr>
          <p:cNvSpPr>
            <a:spLocks noGrp="1"/>
          </p:cNvSpPr>
          <p:nvPr>
            <p:ph type="ftr" sz="quarter" idx="11"/>
          </p:nvPr>
        </p:nvSpPr>
        <p:spPr/>
        <p:txBody>
          <a:bodyPr/>
          <a:lstStyle>
            <a:lvl1pPr>
              <a:defRPr dirty="0"/>
            </a:lvl1pPr>
          </a:lstStyle>
          <a:p>
            <a:pPr>
              <a:defRPr/>
            </a:pPr>
            <a:endParaRPr lang="en-US"/>
          </a:p>
        </p:txBody>
      </p:sp>
      <p:sp>
        <p:nvSpPr>
          <p:cNvPr id="7" name="Slide Number Placeholder 6">
            <a:extLst>
              <a:ext uri="{FF2B5EF4-FFF2-40B4-BE49-F238E27FC236}">
                <a16:creationId xmlns:a16="http://schemas.microsoft.com/office/drawing/2014/main" id="{90451BA2-AF4B-4D5D-8E52-DF53D8AD3853}"/>
              </a:ext>
            </a:extLst>
          </p:cNvPr>
          <p:cNvSpPr>
            <a:spLocks noGrp="1"/>
          </p:cNvSpPr>
          <p:nvPr>
            <p:ph type="sldNum" sz="quarter" idx="12"/>
          </p:nvPr>
        </p:nvSpPr>
        <p:spPr/>
        <p:txBody>
          <a:bodyPr/>
          <a:lstStyle>
            <a:lvl1pPr>
              <a:defRPr/>
            </a:lvl1pPr>
          </a:lstStyle>
          <a:p>
            <a:pPr>
              <a:defRPr/>
            </a:pPr>
            <a:fld id="{0168D1C7-D012-4A38-A894-E84EFA7FCAEC}" type="slidenum">
              <a:rPr lang="en-US"/>
              <a:pPr>
                <a:defRPr/>
              </a:pPr>
              <a:t>‹#›</a:t>
            </a:fld>
            <a:endParaRPr lang="en-US" dirty="0"/>
          </a:p>
        </p:txBody>
      </p:sp>
    </p:spTree>
    <p:extLst>
      <p:ext uri="{BB962C8B-B14F-4D97-AF65-F5344CB8AC3E}">
        <p14:creationId xmlns:p14="http://schemas.microsoft.com/office/powerpoint/2010/main" val="2135875849"/>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AC295EE-EDF1-48A1-84CA-CEB1946E6714}" type="datetimeFigureOut">
              <a:rPr lang="en-US"/>
              <a:pPr>
                <a:defRPr/>
              </a:pPr>
              <a:t>10/2/2022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D4ACDE-02E6-4FDC-B625-CB0E9035D9D0}" type="slidenum">
              <a:rPr lang="en-US" altLang="en-US"/>
              <a:pPr>
                <a:defRPr/>
              </a:pPr>
              <a:t>‹#›</a:t>
            </a:fld>
            <a:endParaRPr lang="en-US" altLang="en-US"/>
          </a:p>
        </p:txBody>
      </p:sp>
    </p:spTree>
    <p:extLst>
      <p:ext uri="{BB962C8B-B14F-4D97-AF65-F5344CB8AC3E}">
        <p14:creationId xmlns:p14="http://schemas.microsoft.com/office/powerpoint/2010/main" val="2491230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744F78C5-B318-44A6-B652-27CC54B5FBF6}"/>
              </a:ext>
            </a:extLst>
          </p:cNvPr>
          <p:cNvSpPr>
            <a:spLocks noGrp="1"/>
          </p:cNvSpPr>
          <p:nvPr>
            <p:ph type="dt" sz="half" idx="10"/>
          </p:nvPr>
        </p:nvSpPr>
        <p:spPr/>
        <p:txBody>
          <a:bodyPr/>
          <a:lstStyle>
            <a:lvl1pPr>
              <a:defRPr/>
            </a:lvl1pPr>
          </a:lstStyle>
          <a:p>
            <a:pPr>
              <a:defRPr/>
            </a:pPr>
            <a:fld id="{5F426ECD-7143-4B8F-816F-4CE7BB6E9D1A}" type="datetimeFigureOut">
              <a:rPr lang="en-US"/>
              <a:pPr>
                <a:defRPr/>
              </a:pPr>
              <a:t>10/2/2022</a:t>
            </a:fld>
            <a:endParaRPr lang="en-US" dirty="0"/>
          </a:p>
        </p:txBody>
      </p:sp>
      <p:sp>
        <p:nvSpPr>
          <p:cNvPr id="6" name="Footer Placeholder 5">
            <a:extLst>
              <a:ext uri="{FF2B5EF4-FFF2-40B4-BE49-F238E27FC236}">
                <a16:creationId xmlns:a16="http://schemas.microsoft.com/office/drawing/2014/main" id="{76620FF8-4CDD-4D15-B639-F19BB6067BA6}"/>
              </a:ext>
            </a:extLst>
          </p:cNvPr>
          <p:cNvSpPr>
            <a:spLocks noGrp="1"/>
          </p:cNvSpPr>
          <p:nvPr>
            <p:ph type="ftr" sz="quarter" idx="11"/>
          </p:nvPr>
        </p:nvSpPr>
        <p:spPr/>
        <p:txBody>
          <a:bodyPr/>
          <a:lstStyle>
            <a:lvl1pPr>
              <a:defRPr dirty="0"/>
            </a:lvl1pPr>
          </a:lstStyle>
          <a:p>
            <a:pPr>
              <a:defRPr/>
            </a:pPr>
            <a:endParaRPr lang="en-US"/>
          </a:p>
        </p:txBody>
      </p:sp>
      <p:sp>
        <p:nvSpPr>
          <p:cNvPr id="7" name="Slide Number Placeholder 6">
            <a:extLst>
              <a:ext uri="{FF2B5EF4-FFF2-40B4-BE49-F238E27FC236}">
                <a16:creationId xmlns:a16="http://schemas.microsoft.com/office/drawing/2014/main" id="{5B256262-28E1-4242-9414-22C1B5875224}"/>
              </a:ext>
            </a:extLst>
          </p:cNvPr>
          <p:cNvSpPr>
            <a:spLocks noGrp="1"/>
          </p:cNvSpPr>
          <p:nvPr>
            <p:ph type="sldNum" sz="quarter" idx="12"/>
          </p:nvPr>
        </p:nvSpPr>
        <p:spPr/>
        <p:txBody>
          <a:bodyPr/>
          <a:lstStyle>
            <a:lvl1pPr>
              <a:defRPr/>
            </a:lvl1pPr>
          </a:lstStyle>
          <a:p>
            <a:pPr>
              <a:defRPr/>
            </a:pPr>
            <a:fld id="{598B4598-BCF9-4985-801C-62FB39B7656B}" type="slidenum">
              <a:rPr lang="en-US"/>
              <a:pPr>
                <a:defRPr/>
              </a:pPr>
              <a:t>‹#›</a:t>
            </a:fld>
            <a:endParaRPr lang="en-US" dirty="0"/>
          </a:p>
        </p:txBody>
      </p:sp>
    </p:spTree>
    <p:extLst>
      <p:ext uri="{BB962C8B-B14F-4D97-AF65-F5344CB8AC3E}">
        <p14:creationId xmlns:p14="http://schemas.microsoft.com/office/powerpoint/2010/main" val="186937868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03EFC2-B576-4485-B45C-98A2DC763761}"/>
              </a:ext>
            </a:extLst>
          </p:cNvPr>
          <p:cNvSpPr>
            <a:spLocks noGrp="1"/>
          </p:cNvSpPr>
          <p:nvPr>
            <p:ph type="dt" sz="half" idx="10"/>
          </p:nvPr>
        </p:nvSpPr>
        <p:spPr/>
        <p:txBody>
          <a:bodyPr/>
          <a:lstStyle>
            <a:lvl1pPr>
              <a:defRPr/>
            </a:lvl1pPr>
          </a:lstStyle>
          <a:p>
            <a:pPr>
              <a:defRPr/>
            </a:pPr>
            <a:fld id="{33FED387-6806-4E68-AD3C-A72BB072B1C1}" type="datetimeFigureOut">
              <a:rPr lang="en-US"/>
              <a:pPr>
                <a:defRPr/>
              </a:pPr>
              <a:t>10/2/2022</a:t>
            </a:fld>
            <a:endParaRPr lang="en-US" dirty="0"/>
          </a:p>
        </p:txBody>
      </p:sp>
      <p:sp>
        <p:nvSpPr>
          <p:cNvPr id="5" name="Footer Placeholder 4">
            <a:extLst>
              <a:ext uri="{FF2B5EF4-FFF2-40B4-BE49-F238E27FC236}">
                <a16:creationId xmlns:a16="http://schemas.microsoft.com/office/drawing/2014/main" id="{6EAAB0A2-262A-4899-AD5D-0996D28D0294}"/>
              </a:ext>
            </a:extLst>
          </p:cNvPr>
          <p:cNvSpPr>
            <a:spLocks noGrp="1"/>
          </p:cNvSpPr>
          <p:nvPr>
            <p:ph type="ftr" sz="quarter" idx="11"/>
          </p:nvPr>
        </p:nvSpPr>
        <p:spPr/>
        <p:txBody>
          <a:bodyPr/>
          <a:lstStyle>
            <a:lvl1pPr>
              <a:defRPr dirty="0"/>
            </a:lvl1pPr>
          </a:lstStyle>
          <a:p>
            <a:pPr>
              <a:defRPr/>
            </a:pPr>
            <a:endParaRPr lang="en-US"/>
          </a:p>
        </p:txBody>
      </p:sp>
      <p:sp>
        <p:nvSpPr>
          <p:cNvPr id="6" name="Slide Number Placeholder 5">
            <a:extLst>
              <a:ext uri="{FF2B5EF4-FFF2-40B4-BE49-F238E27FC236}">
                <a16:creationId xmlns:a16="http://schemas.microsoft.com/office/drawing/2014/main" id="{3B21122B-C58F-45AF-AD42-3439E3141F39}"/>
              </a:ext>
            </a:extLst>
          </p:cNvPr>
          <p:cNvSpPr>
            <a:spLocks noGrp="1"/>
          </p:cNvSpPr>
          <p:nvPr>
            <p:ph type="sldNum" sz="quarter" idx="12"/>
          </p:nvPr>
        </p:nvSpPr>
        <p:spPr/>
        <p:txBody>
          <a:bodyPr/>
          <a:lstStyle>
            <a:lvl1pPr>
              <a:defRPr/>
            </a:lvl1pPr>
          </a:lstStyle>
          <a:p>
            <a:pPr>
              <a:defRPr/>
            </a:pPr>
            <a:fld id="{C1EB4A58-C1A1-481B-BF70-FE78C01BEC19}" type="slidenum">
              <a:rPr lang="en-US"/>
              <a:pPr>
                <a:defRPr/>
              </a:pPr>
              <a:t>‹#›</a:t>
            </a:fld>
            <a:endParaRPr lang="en-US" dirty="0"/>
          </a:p>
        </p:txBody>
      </p:sp>
    </p:spTree>
    <p:extLst>
      <p:ext uri="{BB962C8B-B14F-4D97-AF65-F5344CB8AC3E}">
        <p14:creationId xmlns:p14="http://schemas.microsoft.com/office/powerpoint/2010/main" val="3335199806"/>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8000">
                <a:solidFill>
                  <a:schemeClr val="accent1"/>
                </a:solidFill>
                <a:latin typeface="Arial" panose="020B0604020202020204" pitchFamily="34" charset="0"/>
              </a:rPr>
              <a:t>“</a:t>
            </a:r>
          </a:p>
        </p:txBody>
      </p:sp>
      <p:sp>
        <p:nvSpPr>
          <p:cNvPr id="6" name="TextBox 18"/>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BEBD0F08-441D-4DFB-80F8-09986459DBC9}"/>
              </a:ext>
            </a:extLst>
          </p:cNvPr>
          <p:cNvSpPr>
            <a:spLocks noGrp="1"/>
          </p:cNvSpPr>
          <p:nvPr>
            <p:ph type="dt" sz="half" idx="14"/>
          </p:nvPr>
        </p:nvSpPr>
        <p:spPr/>
        <p:txBody>
          <a:bodyPr/>
          <a:lstStyle>
            <a:lvl1pPr>
              <a:defRPr/>
            </a:lvl1pPr>
          </a:lstStyle>
          <a:p>
            <a:pPr>
              <a:defRPr/>
            </a:pPr>
            <a:fld id="{F0C8EF41-A062-4EE7-A962-4AB90628DF7D}" type="datetimeFigureOut">
              <a:rPr lang="en-US"/>
              <a:pPr>
                <a:defRPr/>
              </a:pPr>
              <a:t>10/2/2022</a:t>
            </a:fld>
            <a:endParaRPr lang="en-US" dirty="0"/>
          </a:p>
        </p:txBody>
      </p:sp>
      <p:sp>
        <p:nvSpPr>
          <p:cNvPr id="8" name="Footer Placeholder 4">
            <a:extLst>
              <a:ext uri="{FF2B5EF4-FFF2-40B4-BE49-F238E27FC236}">
                <a16:creationId xmlns:a16="http://schemas.microsoft.com/office/drawing/2014/main" id="{E9D4E0CB-FDA1-48FA-8CBE-E73A1E7A2E6F}"/>
              </a:ext>
            </a:extLst>
          </p:cNvPr>
          <p:cNvSpPr>
            <a:spLocks noGrp="1"/>
          </p:cNvSpPr>
          <p:nvPr>
            <p:ph type="ftr" sz="quarter" idx="15"/>
          </p:nvPr>
        </p:nvSpPr>
        <p:spPr/>
        <p:txBody>
          <a:bodyPr/>
          <a:lstStyle>
            <a:lvl1pPr>
              <a:defRPr dirty="0"/>
            </a:lvl1pPr>
          </a:lstStyle>
          <a:p>
            <a:pPr>
              <a:defRPr/>
            </a:pPr>
            <a:endParaRPr lang="en-US"/>
          </a:p>
        </p:txBody>
      </p:sp>
      <p:sp>
        <p:nvSpPr>
          <p:cNvPr id="9" name="Slide Number Placeholder 5">
            <a:extLst>
              <a:ext uri="{FF2B5EF4-FFF2-40B4-BE49-F238E27FC236}">
                <a16:creationId xmlns:a16="http://schemas.microsoft.com/office/drawing/2014/main" id="{FB537532-F4AF-46F6-AB7B-FD5F68C7EE63}"/>
              </a:ext>
            </a:extLst>
          </p:cNvPr>
          <p:cNvSpPr>
            <a:spLocks noGrp="1"/>
          </p:cNvSpPr>
          <p:nvPr>
            <p:ph type="sldNum" sz="quarter" idx="16"/>
          </p:nvPr>
        </p:nvSpPr>
        <p:spPr/>
        <p:txBody>
          <a:bodyPr/>
          <a:lstStyle>
            <a:lvl1pPr>
              <a:defRPr/>
            </a:lvl1pPr>
          </a:lstStyle>
          <a:p>
            <a:pPr>
              <a:defRPr/>
            </a:pPr>
            <a:fld id="{5E3142D2-2E73-4CB0-BD37-DCF49756D7D8}" type="slidenum">
              <a:rPr lang="en-US"/>
              <a:pPr>
                <a:defRPr/>
              </a:pPr>
              <a:t>‹#›</a:t>
            </a:fld>
            <a:endParaRPr lang="en-US" dirty="0"/>
          </a:p>
        </p:txBody>
      </p:sp>
    </p:spTree>
    <p:extLst>
      <p:ext uri="{BB962C8B-B14F-4D97-AF65-F5344CB8AC3E}">
        <p14:creationId xmlns:p14="http://schemas.microsoft.com/office/powerpoint/2010/main" val="937942668"/>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3AD345-CB34-4A93-B6EE-78B60F96AF8E}"/>
              </a:ext>
            </a:extLst>
          </p:cNvPr>
          <p:cNvSpPr>
            <a:spLocks noGrp="1"/>
          </p:cNvSpPr>
          <p:nvPr>
            <p:ph type="dt" sz="half" idx="10"/>
          </p:nvPr>
        </p:nvSpPr>
        <p:spPr/>
        <p:txBody>
          <a:bodyPr/>
          <a:lstStyle>
            <a:lvl1pPr>
              <a:defRPr/>
            </a:lvl1pPr>
          </a:lstStyle>
          <a:p>
            <a:pPr>
              <a:defRPr/>
            </a:pPr>
            <a:fld id="{B74B8806-DFA0-4577-938F-F876ECB00095}" type="datetimeFigureOut">
              <a:rPr lang="en-US"/>
              <a:pPr>
                <a:defRPr/>
              </a:pPr>
              <a:t>10/2/2022</a:t>
            </a:fld>
            <a:endParaRPr lang="en-US" dirty="0"/>
          </a:p>
        </p:txBody>
      </p:sp>
      <p:sp>
        <p:nvSpPr>
          <p:cNvPr id="5" name="Footer Placeholder 4">
            <a:extLst>
              <a:ext uri="{FF2B5EF4-FFF2-40B4-BE49-F238E27FC236}">
                <a16:creationId xmlns:a16="http://schemas.microsoft.com/office/drawing/2014/main" id="{80D272CB-BC92-4039-A662-5A525B005FA3}"/>
              </a:ext>
            </a:extLst>
          </p:cNvPr>
          <p:cNvSpPr>
            <a:spLocks noGrp="1"/>
          </p:cNvSpPr>
          <p:nvPr>
            <p:ph type="ftr" sz="quarter" idx="11"/>
          </p:nvPr>
        </p:nvSpPr>
        <p:spPr/>
        <p:txBody>
          <a:bodyPr/>
          <a:lstStyle>
            <a:lvl1pPr>
              <a:defRPr dirty="0"/>
            </a:lvl1pPr>
          </a:lstStyle>
          <a:p>
            <a:pPr>
              <a:defRPr/>
            </a:pPr>
            <a:endParaRPr lang="en-US"/>
          </a:p>
        </p:txBody>
      </p:sp>
      <p:sp>
        <p:nvSpPr>
          <p:cNvPr id="6" name="Slide Number Placeholder 5">
            <a:extLst>
              <a:ext uri="{FF2B5EF4-FFF2-40B4-BE49-F238E27FC236}">
                <a16:creationId xmlns:a16="http://schemas.microsoft.com/office/drawing/2014/main" id="{1EFEAEA1-F710-4CF0-953F-5BE475157A0E}"/>
              </a:ext>
            </a:extLst>
          </p:cNvPr>
          <p:cNvSpPr>
            <a:spLocks noGrp="1"/>
          </p:cNvSpPr>
          <p:nvPr>
            <p:ph type="sldNum" sz="quarter" idx="12"/>
          </p:nvPr>
        </p:nvSpPr>
        <p:spPr/>
        <p:txBody>
          <a:bodyPr/>
          <a:lstStyle>
            <a:lvl1pPr>
              <a:defRPr/>
            </a:lvl1pPr>
          </a:lstStyle>
          <a:p>
            <a:pPr>
              <a:defRPr/>
            </a:pPr>
            <a:fld id="{40767200-BE67-4A75-9958-285D4DB7F2F1}" type="slidenum">
              <a:rPr lang="en-US"/>
              <a:pPr>
                <a:defRPr/>
              </a:pPr>
              <a:t>‹#›</a:t>
            </a:fld>
            <a:endParaRPr lang="en-US" dirty="0"/>
          </a:p>
        </p:txBody>
      </p:sp>
    </p:spTree>
    <p:extLst>
      <p:ext uri="{BB962C8B-B14F-4D97-AF65-F5344CB8AC3E}">
        <p14:creationId xmlns:p14="http://schemas.microsoft.com/office/powerpoint/2010/main" val="3696016011"/>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8000">
                <a:solidFill>
                  <a:schemeClr val="accent1"/>
                </a:solidFill>
                <a:latin typeface="Arial" panose="020B0604020202020204" pitchFamily="34" charset="0"/>
              </a:rPr>
              <a:t>“</a:t>
            </a:r>
          </a:p>
        </p:txBody>
      </p:sp>
      <p:sp>
        <p:nvSpPr>
          <p:cNvPr id="6" name="TextBox 18"/>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FBCE26FD-4EEB-443E-AB30-059262755199}"/>
              </a:ext>
            </a:extLst>
          </p:cNvPr>
          <p:cNvSpPr>
            <a:spLocks noGrp="1"/>
          </p:cNvSpPr>
          <p:nvPr>
            <p:ph type="dt" sz="half" idx="14"/>
          </p:nvPr>
        </p:nvSpPr>
        <p:spPr/>
        <p:txBody>
          <a:bodyPr/>
          <a:lstStyle>
            <a:lvl1pPr>
              <a:defRPr/>
            </a:lvl1pPr>
          </a:lstStyle>
          <a:p>
            <a:pPr>
              <a:defRPr/>
            </a:pPr>
            <a:fld id="{6360AB40-7855-4D82-83E2-E08336E5AA8B}" type="datetimeFigureOut">
              <a:rPr lang="en-US"/>
              <a:pPr>
                <a:defRPr/>
              </a:pPr>
              <a:t>10/2/2022</a:t>
            </a:fld>
            <a:endParaRPr lang="en-US" dirty="0"/>
          </a:p>
        </p:txBody>
      </p:sp>
      <p:sp>
        <p:nvSpPr>
          <p:cNvPr id="8" name="Footer Placeholder 4">
            <a:extLst>
              <a:ext uri="{FF2B5EF4-FFF2-40B4-BE49-F238E27FC236}">
                <a16:creationId xmlns:a16="http://schemas.microsoft.com/office/drawing/2014/main" id="{E9625A54-876F-4DAB-A647-3AD6E21236C4}"/>
              </a:ext>
            </a:extLst>
          </p:cNvPr>
          <p:cNvSpPr>
            <a:spLocks noGrp="1"/>
          </p:cNvSpPr>
          <p:nvPr>
            <p:ph type="ftr" sz="quarter" idx="15"/>
          </p:nvPr>
        </p:nvSpPr>
        <p:spPr/>
        <p:txBody>
          <a:bodyPr/>
          <a:lstStyle>
            <a:lvl1pPr>
              <a:defRPr dirty="0"/>
            </a:lvl1pPr>
          </a:lstStyle>
          <a:p>
            <a:pPr>
              <a:defRPr/>
            </a:pPr>
            <a:endParaRPr lang="en-US"/>
          </a:p>
        </p:txBody>
      </p:sp>
      <p:sp>
        <p:nvSpPr>
          <p:cNvPr id="9" name="Slide Number Placeholder 5">
            <a:extLst>
              <a:ext uri="{FF2B5EF4-FFF2-40B4-BE49-F238E27FC236}">
                <a16:creationId xmlns:a16="http://schemas.microsoft.com/office/drawing/2014/main" id="{6ECFB4CC-9289-4AC8-BD9A-258686F97FBD}"/>
              </a:ext>
            </a:extLst>
          </p:cNvPr>
          <p:cNvSpPr>
            <a:spLocks noGrp="1"/>
          </p:cNvSpPr>
          <p:nvPr>
            <p:ph type="sldNum" sz="quarter" idx="16"/>
          </p:nvPr>
        </p:nvSpPr>
        <p:spPr/>
        <p:txBody>
          <a:bodyPr/>
          <a:lstStyle>
            <a:lvl1pPr>
              <a:defRPr/>
            </a:lvl1pPr>
          </a:lstStyle>
          <a:p>
            <a:pPr>
              <a:defRPr/>
            </a:pPr>
            <a:fld id="{6EEC83A2-C8C3-4506-A5CF-32F55D86F2C2}" type="slidenum">
              <a:rPr lang="en-US"/>
              <a:pPr>
                <a:defRPr/>
              </a:pPr>
              <a:t>‹#›</a:t>
            </a:fld>
            <a:endParaRPr lang="en-US" dirty="0"/>
          </a:p>
        </p:txBody>
      </p:sp>
    </p:spTree>
    <p:extLst>
      <p:ext uri="{BB962C8B-B14F-4D97-AF65-F5344CB8AC3E}">
        <p14:creationId xmlns:p14="http://schemas.microsoft.com/office/powerpoint/2010/main" val="3741418747"/>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C1B4BA0D-067A-45AD-AA46-16F5FCB4E6C0}"/>
              </a:ext>
            </a:extLst>
          </p:cNvPr>
          <p:cNvSpPr>
            <a:spLocks noGrp="1"/>
          </p:cNvSpPr>
          <p:nvPr>
            <p:ph type="dt" sz="half" idx="14"/>
          </p:nvPr>
        </p:nvSpPr>
        <p:spPr/>
        <p:txBody>
          <a:bodyPr/>
          <a:lstStyle>
            <a:lvl1pPr>
              <a:defRPr/>
            </a:lvl1pPr>
          </a:lstStyle>
          <a:p>
            <a:pPr>
              <a:defRPr/>
            </a:pPr>
            <a:fld id="{F68888DB-80A8-44FF-B9AB-9E49F92D1988}" type="datetimeFigureOut">
              <a:rPr lang="en-US"/>
              <a:pPr>
                <a:defRPr/>
              </a:pPr>
              <a:t>10/2/2022</a:t>
            </a:fld>
            <a:endParaRPr lang="en-US" dirty="0"/>
          </a:p>
        </p:txBody>
      </p:sp>
      <p:sp>
        <p:nvSpPr>
          <p:cNvPr id="6" name="Footer Placeholder 4">
            <a:extLst>
              <a:ext uri="{FF2B5EF4-FFF2-40B4-BE49-F238E27FC236}">
                <a16:creationId xmlns:a16="http://schemas.microsoft.com/office/drawing/2014/main" id="{9AA1701F-9B97-453D-BBB2-F8EF4571C2B0}"/>
              </a:ext>
            </a:extLst>
          </p:cNvPr>
          <p:cNvSpPr>
            <a:spLocks noGrp="1"/>
          </p:cNvSpPr>
          <p:nvPr>
            <p:ph type="ftr" sz="quarter" idx="15"/>
          </p:nvPr>
        </p:nvSpPr>
        <p:spPr/>
        <p:txBody>
          <a:bodyPr/>
          <a:lstStyle>
            <a:lvl1pPr>
              <a:defRPr dirty="0"/>
            </a:lvl1pPr>
          </a:lstStyle>
          <a:p>
            <a:pPr>
              <a:defRPr/>
            </a:pPr>
            <a:endParaRPr lang="en-US"/>
          </a:p>
        </p:txBody>
      </p:sp>
      <p:sp>
        <p:nvSpPr>
          <p:cNvPr id="7" name="Slide Number Placeholder 5">
            <a:extLst>
              <a:ext uri="{FF2B5EF4-FFF2-40B4-BE49-F238E27FC236}">
                <a16:creationId xmlns:a16="http://schemas.microsoft.com/office/drawing/2014/main" id="{ED103996-DCBE-42BB-8FB2-52472E9024A6}"/>
              </a:ext>
            </a:extLst>
          </p:cNvPr>
          <p:cNvSpPr>
            <a:spLocks noGrp="1"/>
          </p:cNvSpPr>
          <p:nvPr>
            <p:ph type="sldNum" sz="quarter" idx="16"/>
          </p:nvPr>
        </p:nvSpPr>
        <p:spPr/>
        <p:txBody>
          <a:bodyPr/>
          <a:lstStyle>
            <a:lvl1pPr>
              <a:defRPr/>
            </a:lvl1pPr>
          </a:lstStyle>
          <a:p>
            <a:pPr>
              <a:defRPr/>
            </a:pPr>
            <a:fld id="{ABD113BE-0796-4054-AC9F-5FAF4FB18E4E}" type="slidenum">
              <a:rPr lang="en-US"/>
              <a:pPr>
                <a:defRPr/>
              </a:pPr>
              <a:t>‹#›</a:t>
            </a:fld>
            <a:endParaRPr lang="en-US" dirty="0"/>
          </a:p>
        </p:txBody>
      </p:sp>
    </p:spTree>
    <p:extLst>
      <p:ext uri="{BB962C8B-B14F-4D97-AF65-F5344CB8AC3E}">
        <p14:creationId xmlns:p14="http://schemas.microsoft.com/office/powerpoint/2010/main" val="3514012301"/>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0191BE2-E00E-4109-819D-551DB21A0673}"/>
              </a:ext>
            </a:extLst>
          </p:cNvPr>
          <p:cNvSpPr>
            <a:spLocks noGrp="1"/>
          </p:cNvSpPr>
          <p:nvPr>
            <p:ph type="dt" sz="half" idx="10"/>
          </p:nvPr>
        </p:nvSpPr>
        <p:spPr/>
        <p:txBody>
          <a:bodyPr/>
          <a:lstStyle>
            <a:lvl1pPr>
              <a:defRPr/>
            </a:lvl1pPr>
          </a:lstStyle>
          <a:p>
            <a:pPr>
              <a:defRPr/>
            </a:pPr>
            <a:fld id="{026C6719-4EAC-4F8B-94EA-C54DF2230AB2}" type="datetimeFigureOut">
              <a:rPr lang="en-US"/>
              <a:pPr>
                <a:defRPr/>
              </a:pPr>
              <a:t>10/2/2022</a:t>
            </a:fld>
            <a:endParaRPr lang="en-US" dirty="0"/>
          </a:p>
        </p:txBody>
      </p:sp>
      <p:sp>
        <p:nvSpPr>
          <p:cNvPr id="5" name="Footer Placeholder 4">
            <a:extLst>
              <a:ext uri="{FF2B5EF4-FFF2-40B4-BE49-F238E27FC236}">
                <a16:creationId xmlns:a16="http://schemas.microsoft.com/office/drawing/2014/main" id="{97E1CB9F-C016-4181-9F52-66E88360D7C8}"/>
              </a:ext>
            </a:extLst>
          </p:cNvPr>
          <p:cNvSpPr>
            <a:spLocks noGrp="1"/>
          </p:cNvSpPr>
          <p:nvPr>
            <p:ph type="ftr" sz="quarter" idx="11"/>
          </p:nvPr>
        </p:nvSpPr>
        <p:spPr/>
        <p:txBody>
          <a:bodyPr/>
          <a:lstStyle>
            <a:lvl1pPr>
              <a:defRPr dirty="0"/>
            </a:lvl1pPr>
          </a:lstStyle>
          <a:p>
            <a:pPr>
              <a:defRPr/>
            </a:pPr>
            <a:endParaRPr lang="en-US"/>
          </a:p>
        </p:txBody>
      </p:sp>
      <p:sp>
        <p:nvSpPr>
          <p:cNvPr id="6" name="Slide Number Placeholder 5">
            <a:extLst>
              <a:ext uri="{FF2B5EF4-FFF2-40B4-BE49-F238E27FC236}">
                <a16:creationId xmlns:a16="http://schemas.microsoft.com/office/drawing/2014/main" id="{293713F0-867B-4EFD-94E0-0DF2717DB07A}"/>
              </a:ext>
            </a:extLst>
          </p:cNvPr>
          <p:cNvSpPr>
            <a:spLocks noGrp="1"/>
          </p:cNvSpPr>
          <p:nvPr>
            <p:ph type="sldNum" sz="quarter" idx="12"/>
          </p:nvPr>
        </p:nvSpPr>
        <p:spPr/>
        <p:txBody>
          <a:bodyPr/>
          <a:lstStyle>
            <a:lvl1pPr>
              <a:defRPr/>
            </a:lvl1pPr>
          </a:lstStyle>
          <a:p>
            <a:pPr>
              <a:defRPr/>
            </a:pPr>
            <a:fld id="{38931C70-9F59-4A02-A5AF-B75FE6BEECE1}" type="slidenum">
              <a:rPr lang="en-US"/>
              <a:pPr>
                <a:defRPr/>
              </a:pPr>
              <a:t>‹#›</a:t>
            </a:fld>
            <a:endParaRPr lang="en-US" dirty="0"/>
          </a:p>
        </p:txBody>
      </p:sp>
    </p:spTree>
    <p:extLst>
      <p:ext uri="{BB962C8B-B14F-4D97-AF65-F5344CB8AC3E}">
        <p14:creationId xmlns:p14="http://schemas.microsoft.com/office/powerpoint/2010/main" val="1746858837"/>
      </p:ext>
    </p:extLst>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C8E56B-4224-46B6-AD05-D3E1B3944501}"/>
              </a:ext>
            </a:extLst>
          </p:cNvPr>
          <p:cNvSpPr>
            <a:spLocks noGrp="1"/>
          </p:cNvSpPr>
          <p:nvPr>
            <p:ph type="dt" sz="half" idx="10"/>
          </p:nvPr>
        </p:nvSpPr>
        <p:spPr/>
        <p:txBody>
          <a:bodyPr/>
          <a:lstStyle>
            <a:lvl1pPr>
              <a:defRPr/>
            </a:lvl1pPr>
          </a:lstStyle>
          <a:p>
            <a:pPr>
              <a:defRPr/>
            </a:pPr>
            <a:fld id="{2429DC28-2A96-4A63-90EE-62AEB18FEE13}" type="datetimeFigureOut">
              <a:rPr lang="en-US"/>
              <a:pPr>
                <a:defRPr/>
              </a:pPr>
              <a:t>10/2/2022</a:t>
            </a:fld>
            <a:endParaRPr lang="en-US" dirty="0"/>
          </a:p>
        </p:txBody>
      </p:sp>
      <p:sp>
        <p:nvSpPr>
          <p:cNvPr id="5" name="Footer Placeholder 4">
            <a:extLst>
              <a:ext uri="{FF2B5EF4-FFF2-40B4-BE49-F238E27FC236}">
                <a16:creationId xmlns:a16="http://schemas.microsoft.com/office/drawing/2014/main" id="{7329554A-F961-4B93-880B-CDCF781AB0ED}"/>
              </a:ext>
            </a:extLst>
          </p:cNvPr>
          <p:cNvSpPr>
            <a:spLocks noGrp="1"/>
          </p:cNvSpPr>
          <p:nvPr>
            <p:ph type="ftr" sz="quarter" idx="11"/>
          </p:nvPr>
        </p:nvSpPr>
        <p:spPr/>
        <p:txBody>
          <a:bodyPr/>
          <a:lstStyle>
            <a:lvl1pPr>
              <a:defRPr dirty="0"/>
            </a:lvl1pPr>
          </a:lstStyle>
          <a:p>
            <a:pPr>
              <a:defRPr/>
            </a:pPr>
            <a:endParaRPr lang="en-US"/>
          </a:p>
        </p:txBody>
      </p:sp>
      <p:sp>
        <p:nvSpPr>
          <p:cNvPr id="6" name="Slide Number Placeholder 5">
            <a:extLst>
              <a:ext uri="{FF2B5EF4-FFF2-40B4-BE49-F238E27FC236}">
                <a16:creationId xmlns:a16="http://schemas.microsoft.com/office/drawing/2014/main" id="{AC31377D-ABEB-4BD8-A3E7-8EEE04C2D6BE}"/>
              </a:ext>
            </a:extLst>
          </p:cNvPr>
          <p:cNvSpPr>
            <a:spLocks noGrp="1"/>
          </p:cNvSpPr>
          <p:nvPr>
            <p:ph type="sldNum" sz="quarter" idx="12"/>
          </p:nvPr>
        </p:nvSpPr>
        <p:spPr/>
        <p:txBody>
          <a:bodyPr/>
          <a:lstStyle>
            <a:lvl1pPr>
              <a:defRPr/>
            </a:lvl1pPr>
          </a:lstStyle>
          <a:p>
            <a:pPr>
              <a:defRPr/>
            </a:pPr>
            <a:fld id="{7E064B89-DFC5-405F-B5FF-F5AB4C71CFD7}" type="slidenum">
              <a:rPr lang="en-US"/>
              <a:pPr>
                <a:defRPr/>
              </a:pPr>
              <a:t>‹#›</a:t>
            </a:fld>
            <a:endParaRPr lang="en-US" dirty="0"/>
          </a:p>
        </p:txBody>
      </p:sp>
    </p:spTree>
    <p:extLst>
      <p:ext uri="{BB962C8B-B14F-4D97-AF65-F5344CB8AC3E}">
        <p14:creationId xmlns:p14="http://schemas.microsoft.com/office/powerpoint/2010/main" val="3992150963"/>
      </p:ext>
    </p:extLst>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3" name="Freeform 3">
              <a:extLst>
                <a:ext uri="{FF2B5EF4-FFF2-40B4-BE49-F238E27FC236}">
                  <a16:creationId xmlns:a16="http://schemas.microsoft.com/office/drawing/2014/main" id="{49263A86-DE18-45D5-8E7A-7B209DF55403}"/>
                </a:ext>
              </a:extLst>
            </p:cNvPr>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eaLnBrk="1" hangingPunct="1">
                <a:defRPr/>
              </a:pPr>
              <a:endParaRPr lang="en-US"/>
            </a:p>
          </p:txBody>
        </p:sp>
        <p:sp>
          <p:nvSpPr>
            <p:cNvPr id="4" name="Freeform 4">
              <a:extLst>
                <a:ext uri="{FF2B5EF4-FFF2-40B4-BE49-F238E27FC236}">
                  <a16:creationId xmlns:a16="http://schemas.microsoft.com/office/drawing/2014/main" id="{CE4C83B2-E618-447F-B983-8DC13EF3AB86}"/>
                </a:ext>
              </a:extLst>
            </p:cNvPr>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eaLnBrk="1" hangingPunct="1">
                <a:defRPr/>
              </a:pPr>
              <a:endParaRPr lang="en-US"/>
            </a:p>
          </p:txBody>
        </p:sp>
        <p:sp>
          <p:nvSpPr>
            <p:cNvPr id="5" name="Freeform 5">
              <a:extLst>
                <a:ext uri="{FF2B5EF4-FFF2-40B4-BE49-F238E27FC236}">
                  <a16:creationId xmlns:a16="http://schemas.microsoft.com/office/drawing/2014/main" id="{350A77A3-263C-4638-9087-E56F32B9B674}"/>
                </a:ext>
              </a:extLst>
            </p:cNvPr>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eaLnBrk="1" hangingPunct="1">
                <a:defRPr/>
              </a:pPr>
              <a:endParaRPr lang="en-US"/>
            </a:p>
          </p:txBody>
        </p:sp>
        <p:grpSp>
          <p:nvGrpSpPr>
            <p:cNvPr id="6" name="Group 6"/>
            <p:cNvGrpSpPr>
              <a:grpSpLocks/>
            </p:cNvGrpSpPr>
            <p:nvPr/>
          </p:nvGrpSpPr>
          <p:grpSpPr bwMode="auto">
            <a:xfrm>
              <a:off x="288" y="0"/>
              <a:ext cx="5098" cy="4316"/>
              <a:chOff x="288" y="0"/>
              <a:chExt cx="5098" cy="4316"/>
            </a:xfrm>
          </p:grpSpPr>
          <p:sp>
            <p:nvSpPr>
              <p:cNvPr id="26" name="Freeform 7">
                <a:extLst>
                  <a:ext uri="{FF2B5EF4-FFF2-40B4-BE49-F238E27FC236}">
                    <a16:creationId xmlns:a16="http://schemas.microsoft.com/office/drawing/2014/main" id="{4034005B-8EFE-408A-866A-7323D8AE4519}"/>
                  </a:ext>
                </a:extLst>
              </p:cNvPr>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eaLnBrk="1" hangingPunct="1">
                  <a:defRPr/>
                </a:pPr>
                <a:endParaRPr lang="en-US"/>
              </a:p>
            </p:txBody>
          </p:sp>
          <p:sp>
            <p:nvSpPr>
              <p:cNvPr id="27" name="Freeform 8">
                <a:extLst>
                  <a:ext uri="{FF2B5EF4-FFF2-40B4-BE49-F238E27FC236}">
                    <a16:creationId xmlns:a16="http://schemas.microsoft.com/office/drawing/2014/main" id="{33B5091A-556D-404D-AF84-8045FDDE6F3E}"/>
                  </a:ext>
                </a:extLst>
              </p:cNvPr>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eaLnBrk="1" hangingPunct="1">
                  <a:defRPr/>
                </a:pPr>
                <a:endParaRPr lang="en-US"/>
              </a:p>
            </p:txBody>
          </p:sp>
          <p:sp>
            <p:nvSpPr>
              <p:cNvPr id="28" name="Freeform 9">
                <a:extLst>
                  <a:ext uri="{FF2B5EF4-FFF2-40B4-BE49-F238E27FC236}">
                    <a16:creationId xmlns:a16="http://schemas.microsoft.com/office/drawing/2014/main" id="{700C0103-E0A1-4641-A820-AFD15996B058}"/>
                  </a:ext>
                </a:extLst>
              </p:cNvPr>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eaLnBrk="1" hangingPunct="1">
                  <a:defRPr/>
                </a:pPr>
                <a:endParaRPr lang="en-US"/>
              </a:p>
            </p:txBody>
          </p:sp>
          <p:sp>
            <p:nvSpPr>
              <p:cNvPr id="29" name="Freeform 10">
                <a:extLst>
                  <a:ext uri="{FF2B5EF4-FFF2-40B4-BE49-F238E27FC236}">
                    <a16:creationId xmlns:a16="http://schemas.microsoft.com/office/drawing/2014/main" id="{394B374F-4BC1-4D17-AC5C-619E4BF5F174}"/>
                  </a:ext>
                </a:extLst>
              </p:cNvPr>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eaLnBrk="1" hangingPunct="1">
                  <a:defRPr/>
                </a:pPr>
                <a:endParaRPr lang="en-US"/>
              </a:p>
            </p:txBody>
          </p:sp>
          <p:sp>
            <p:nvSpPr>
              <p:cNvPr id="30" name="Freeform 11">
                <a:extLst>
                  <a:ext uri="{FF2B5EF4-FFF2-40B4-BE49-F238E27FC236}">
                    <a16:creationId xmlns:a16="http://schemas.microsoft.com/office/drawing/2014/main" id="{B0EC3170-A310-437C-870F-57C284E64E32}"/>
                  </a:ext>
                </a:extLst>
              </p:cNvPr>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eaLnBrk="1" hangingPunct="1">
                  <a:defRPr/>
                </a:pPr>
                <a:endParaRPr lang="en-US"/>
              </a:p>
            </p:txBody>
          </p:sp>
          <p:sp>
            <p:nvSpPr>
              <p:cNvPr id="31" name="Freeform 12">
                <a:extLst>
                  <a:ext uri="{FF2B5EF4-FFF2-40B4-BE49-F238E27FC236}">
                    <a16:creationId xmlns:a16="http://schemas.microsoft.com/office/drawing/2014/main" id="{40E2C408-1217-4054-9200-2FA3B42ED8B9}"/>
                  </a:ext>
                </a:extLst>
              </p:cNvPr>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eaLnBrk="1" hangingPunct="1">
                  <a:defRPr/>
                </a:pPr>
                <a:endParaRPr lang="en-US"/>
              </a:p>
            </p:txBody>
          </p:sp>
          <p:sp>
            <p:nvSpPr>
              <p:cNvPr id="32" name="Freeform 13">
                <a:extLst>
                  <a:ext uri="{FF2B5EF4-FFF2-40B4-BE49-F238E27FC236}">
                    <a16:creationId xmlns:a16="http://schemas.microsoft.com/office/drawing/2014/main" id="{6979090C-605C-4B34-B4FD-A9620BDCED95}"/>
                  </a:ext>
                </a:extLst>
              </p:cNvPr>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eaLnBrk="1" hangingPunct="1">
                  <a:defRPr/>
                </a:pPr>
                <a:endParaRPr lang="en-US"/>
              </a:p>
            </p:txBody>
          </p:sp>
          <p:sp>
            <p:nvSpPr>
              <p:cNvPr id="33" name="Freeform 14">
                <a:extLst>
                  <a:ext uri="{FF2B5EF4-FFF2-40B4-BE49-F238E27FC236}">
                    <a16:creationId xmlns:a16="http://schemas.microsoft.com/office/drawing/2014/main" id="{A53CDAF0-26BA-474F-BED4-A38ABDF390E2}"/>
                  </a:ext>
                </a:extLst>
              </p:cNvPr>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eaLnBrk="1" hangingPunct="1">
                  <a:defRPr/>
                </a:pPr>
                <a:endParaRPr lang="en-US"/>
              </a:p>
            </p:txBody>
          </p:sp>
          <p:sp>
            <p:nvSpPr>
              <p:cNvPr id="34" name="Freeform 15">
                <a:extLst>
                  <a:ext uri="{FF2B5EF4-FFF2-40B4-BE49-F238E27FC236}">
                    <a16:creationId xmlns:a16="http://schemas.microsoft.com/office/drawing/2014/main" id="{B8C78C20-E3FB-4570-91D1-71437CC9641F}"/>
                  </a:ext>
                </a:extLst>
              </p:cNvPr>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eaLnBrk="1" hangingPunct="1">
                  <a:defRPr/>
                </a:pPr>
                <a:endParaRPr lang="en-US"/>
              </a:p>
            </p:txBody>
          </p:sp>
          <p:sp>
            <p:nvSpPr>
              <p:cNvPr id="35" name="Freeform 16">
                <a:extLst>
                  <a:ext uri="{FF2B5EF4-FFF2-40B4-BE49-F238E27FC236}">
                    <a16:creationId xmlns:a16="http://schemas.microsoft.com/office/drawing/2014/main" id="{6CA04290-2E16-4CD9-9749-E786FDF42E45}"/>
                  </a:ext>
                </a:extLst>
              </p:cNvPr>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eaLnBrk="1" hangingPunct="1">
                  <a:defRPr/>
                </a:pPr>
                <a:endParaRPr lang="en-US"/>
              </a:p>
            </p:txBody>
          </p:sp>
          <p:sp>
            <p:nvSpPr>
              <p:cNvPr id="36" name="Freeform 17">
                <a:extLst>
                  <a:ext uri="{FF2B5EF4-FFF2-40B4-BE49-F238E27FC236}">
                    <a16:creationId xmlns:a16="http://schemas.microsoft.com/office/drawing/2014/main" id="{D8CCFF8B-E738-4D4B-9082-B95EF821B978}"/>
                  </a:ext>
                </a:extLst>
              </p:cNvPr>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eaLnBrk="1" hangingPunct="1">
                  <a:defRPr/>
                </a:pPr>
                <a:endParaRPr lang="en-US"/>
              </a:p>
            </p:txBody>
          </p:sp>
          <p:sp>
            <p:nvSpPr>
              <p:cNvPr id="37" name="Freeform 18">
                <a:extLst>
                  <a:ext uri="{FF2B5EF4-FFF2-40B4-BE49-F238E27FC236}">
                    <a16:creationId xmlns:a16="http://schemas.microsoft.com/office/drawing/2014/main" id="{840967B6-204D-446F-9DD0-D9E425841E03}"/>
                  </a:ext>
                </a:extLst>
              </p:cNvPr>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eaLnBrk="1" hangingPunct="1">
                  <a:defRPr/>
                </a:pPr>
                <a:endParaRPr lang="en-US"/>
              </a:p>
            </p:txBody>
          </p:sp>
          <p:sp>
            <p:nvSpPr>
              <p:cNvPr id="38" name="Freeform 19">
                <a:extLst>
                  <a:ext uri="{FF2B5EF4-FFF2-40B4-BE49-F238E27FC236}">
                    <a16:creationId xmlns:a16="http://schemas.microsoft.com/office/drawing/2014/main" id="{F121E8F2-E754-45B2-BA16-E2A64A0DD765}"/>
                  </a:ext>
                </a:extLst>
              </p:cNvPr>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eaLnBrk="1" hangingPunct="1">
                  <a:defRPr/>
                </a:pPr>
                <a:endParaRPr lang="en-US"/>
              </a:p>
            </p:txBody>
          </p:sp>
        </p:grpSp>
        <p:sp>
          <p:nvSpPr>
            <p:cNvPr id="7" name="Freeform 20">
              <a:extLst>
                <a:ext uri="{FF2B5EF4-FFF2-40B4-BE49-F238E27FC236}">
                  <a16:creationId xmlns:a16="http://schemas.microsoft.com/office/drawing/2014/main" id="{6E2F3EF6-F98F-4328-A74D-EC753E5F2D69}"/>
                </a:ext>
              </a:extLst>
            </p:cNvPr>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eaLnBrk="1" hangingPunct="1">
                <a:defRPr/>
              </a:pPr>
              <a:endParaRPr lang="en-US"/>
            </a:p>
          </p:txBody>
        </p:sp>
        <p:sp>
          <p:nvSpPr>
            <p:cNvPr id="8" name="Freeform 21">
              <a:extLst>
                <a:ext uri="{FF2B5EF4-FFF2-40B4-BE49-F238E27FC236}">
                  <a16:creationId xmlns:a16="http://schemas.microsoft.com/office/drawing/2014/main" id="{FE0B0DB0-6420-45AF-861C-3AC645507B62}"/>
                </a:ext>
              </a:extLst>
            </p:cNvPr>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eaLnBrk="1" hangingPunct="1">
                <a:defRPr/>
              </a:pPr>
              <a:endParaRPr lang="en-US"/>
            </a:p>
          </p:txBody>
        </p:sp>
        <p:sp>
          <p:nvSpPr>
            <p:cNvPr id="9" name="Freeform 22">
              <a:extLst>
                <a:ext uri="{FF2B5EF4-FFF2-40B4-BE49-F238E27FC236}">
                  <a16:creationId xmlns:a16="http://schemas.microsoft.com/office/drawing/2014/main" id="{3D61D3A7-9BF0-4503-AAD8-FF4EC37D0A13}"/>
                </a:ext>
              </a:extLst>
            </p:cNvPr>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ln>
          </p:spPr>
          <p:txBody>
            <a:bodyPr/>
            <a:lstStyle/>
            <a:p>
              <a:pPr eaLnBrk="1" hangingPunct="1">
                <a:defRPr/>
              </a:pPr>
              <a:endParaRPr lang="en-US"/>
            </a:p>
          </p:txBody>
        </p:sp>
        <p:sp>
          <p:nvSpPr>
            <p:cNvPr id="10"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5">
              <a:extLst>
                <a:ext uri="{FF2B5EF4-FFF2-40B4-BE49-F238E27FC236}">
                  <a16:creationId xmlns:a16="http://schemas.microsoft.com/office/drawing/2014/main" id="{22696E96-C595-4B53-8CA4-804EA718B628}"/>
                </a:ext>
              </a:extLst>
            </p:cNvPr>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ln>
          </p:spPr>
          <p:txBody>
            <a:bodyPr/>
            <a:lstStyle/>
            <a:p>
              <a:pPr eaLnBrk="1" hangingPunct="1">
                <a:defRPr/>
              </a:pPr>
              <a:endParaRPr lang="en-US"/>
            </a:p>
          </p:txBody>
        </p:sp>
        <p:sp>
          <p:nvSpPr>
            <p:cNvPr id="13"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 name="Group 31"/>
            <p:cNvGrpSpPr>
              <a:grpSpLocks/>
            </p:cNvGrpSpPr>
            <p:nvPr/>
          </p:nvGrpSpPr>
          <p:grpSpPr bwMode="auto">
            <a:xfrm>
              <a:off x="1" y="392"/>
              <a:ext cx="5758" cy="1571"/>
              <a:chOff x="1" y="392"/>
              <a:chExt cx="5758" cy="1571"/>
            </a:xfrm>
          </p:grpSpPr>
          <p:sp>
            <p:nvSpPr>
              <p:cNvPr id="21"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4272243574"/>
      </p:ext>
    </p:extLst>
  </p:cSld>
  <p:clrMapOvr>
    <a:masterClrMapping/>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2"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r="36868"/>
          <a:stretch>
            <a:fillRect/>
          </a:stretch>
        </p:blipFill>
        <p:spPr bwMode="auto">
          <a:xfrm>
            <a:off x="3992563" y="1625600"/>
            <a:ext cx="5151437"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05015"/>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6DA7115-B425-4110-BF72-76CC0F0691C7}" type="datetimeFigureOut">
              <a:rPr lang="en-US"/>
              <a:pPr>
                <a:defRPr/>
              </a:pPr>
              <a:t>10/2/2022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2ED420-C558-45F0-8AE6-F886B2858058}" type="slidenum">
              <a:rPr lang="en-US" altLang="en-US"/>
              <a:pPr>
                <a:defRPr/>
              </a:pPr>
              <a:t>‹#›</a:t>
            </a:fld>
            <a:endParaRPr lang="en-US" altLang="en-US"/>
          </a:p>
        </p:txBody>
      </p:sp>
    </p:spTree>
    <p:extLst>
      <p:ext uri="{BB962C8B-B14F-4D97-AF65-F5344CB8AC3E}">
        <p14:creationId xmlns:p14="http://schemas.microsoft.com/office/powerpoint/2010/main" val="586674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2" name="Google Shape;18;p3">
            <a:extLst>
              <a:ext uri="{FF2B5EF4-FFF2-40B4-BE49-F238E27FC236}">
                <a16:creationId xmlns:a16="http://schemas.microsoft.com/office/drawing/2014/main" id="{3D5CDDC3-8893-4A41-9D2A-EEB8BA03E62B}"/>
              </a:ext>
            </a:extLst>
          </p:cNvPr>
          <p:cNvSpPr/>
          <p:nvPr userDrawn="1"/>
        </p:nvSpPr>
        <p:spPr>
          <a:xfrm>
            <a:off x="33338" y="53975"/>
            <a:ext cx="9077325" cy="6738938"/>
          </a:xfrm>
          <a:prstGeom prst="rect">
            <a:avLst/>
          </a:prstGeom>
          <a:noFill/>
          <a:ln w="38100" cap="flat" cmpd="sng">
            <a:solidFill>
              <a:srgbClr val="7030A0"/>
            </a:solidFill>
            <a:prstDash val="solid"/>
            <a:miter lim="800000"/>
            <a:headEnd type="none" w="sm" len="sm"/>
            <a:tailEnd type="none" w="sm" len="sm"/>
          </a:ln>
        </p:spPr>
        <p:txBody>
          <a:bodyPr spcFirstLastPara="1" lIns="68568" tIns="34275" rIns="68568" bIns="34275" anchor="ctr"/>
          <a:lstStyle/>
          <a:p>
            <a:pPr algn="ctr" eaLnBrk="1" hangingPunct="1">
              <a:spcBef>
                <a:spcPts val="0"/>
              </a:spcBef>
              <a:spcAft>
                <a:spcPts val="0"/>
              </a:spcAft>
              <a:defRPr/>
            </a:pPr>
            <a:endParaRPr sz="1350">
              <a:solidFill>
                <a:schemeClr val="lt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52631050"/>
      </p:ext>
    </p:extLst>
  </p:cSld>
  <p:clrMapOvr>
    <a:masterClrMapping/>
  </p:clrMapOvr>
  <p:transition>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endParaRPr lang="vi-VN"/>
          </a:p>
        </p:txBody>
      </p:sp>
      <p:sp>
        <p:nvSpPr>
          <p:cNvPr id="3" name="Tiêu đề phụ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Chỗ dành sẵn cho Ngày tháng 3">
            <a:extLst>
              <a:ext uri="{FF2B5EF4-FFF2-40B4-BE49-F238E27FC236}">
                <a16:creationId xmlns:a16="http://schemas.microsoft.com/office/drawing/2014/main" id="{A5697AF8-1769-4B25-A44D-DF0CC2BE9D92}"/>
              </a:ext>
            </a:extLst>
          </p:cNvPr>
          <p:cNvSpPr>
            <a:spLocks noGrp="1"/>
          </p:cNvSpPr>
          <p:nvPr>
            <p:ph type="dt" sz="half" idx="10"/>
          </p:nvPr>
        </p:nvSpPr>
        <p:spPr>
          <a:xfrm>
            <a:off x="628650" y="6356350"/>
            <a:ext cx="2057400" cy="365125"/>
          </a:xfrm>
          <a:prstGeom prst="rect">
            <a:avLst/>
          </a:prstGeom>
        </p:spPr>
        <p:txBody>
          <a:bodyPr/>
          <a:lstStyle>
            <a:lvl1pPr eaLnBrk="1" hangingPunct="1">
              <a:defRPr/>
            </a:lvl1pPr>
          </a:lstStyle>
          <a:p>
            <a:pPr>
              <a:defRPr/>
            </a:pPr>
            <a:fld id="{051F834B-6F06-49B7-AA7E-B7308066D404}" type="datetimeFigureOut">
              <a:rPr lang="vi-VN"/>
              <a:pPr>
                <a:defRPr/>
              </a:pPr>
              <a:t>02/10/2022</a:t>
            </a:fld>
            <a:endParaRPr lang="vi-VN"/>
          </a:p>
        </p:txBody>
      </p:sp>
      <p:sp>
        <p:nvSpPr>
          <p:cNvPr id="5" name="Chỗ dành sẵn cho Chân trang 4">
            <a:extLst>
              <a:ext uri="{FF2B5EF4-FFF2-40B4-BE49-F238E27FC236}">
                <a16:creationId xmlns:a16="http://schemas.microsoft.com/office/drawing/2014/main" id="{215B39D6-09F3-451B-B749-AF5899144C99}"/>
              </a:ext>
            </a:extLst>
          </p:cNvPr>
          <p:cNvSpPr>
            <a:spLocks noGrp="1"/>
          </p:cNvSpPr>
          <p:nvPr>
            <p:ph type="ftr" sz="quarter" idx="11"/>
          </p:nvPr>
        </p:nvSpPr>
        <p:spPr>
          <a:xfrm>
            <a:off x="3028950" y="6356350"/>
            <a:ext cx="3086100" cy="365125"/>
          </a:xfrm>
          <a:prstGeom prst="rect">
            <a:avLst/>
          </a:prstGeom>
        </p:spPr>
        <p:txBody>
          <a:bodyPr/>
          <a:lstStyle>
            <a:lvl1pPr eaLnBrk="1" hangingPunct="1">
              <a:defRPr/>
            </a:lvl1pPr>
          </a:lstStyle>
          <a:p>
            <a:pPr>
              <a:defRPr/>
            </a:pPr>
            <a:endParaRPr lang="vi-VN"/>
          </a:p>
        </p:txBody>
      </p:sp>
      <p:sp>
        <p:nvSpPr>
          <p:cNvPr id="6" name="Chỗ dành sẵn cho Số hiệu Bản chiếu 5">
            <a:extLst>
              <a:ext uri="{FF2B5EF4-FFF2-40B4-BE49-F238E27FC236}">
                <a16:creationId xmlns:a16="http://schemas.microsoft.com/office/drawing/2014/main" id="{7DD8FBB7-2A3E-4295-A147-9EB4F9FF4AD5}"/>
              </a:ext>
            </a:extLst>
          </p:cNvPr>
          <p:cNvSpPr>
            <a:spLocks noGrp="1"/>
          </p:cNvSpPr>
          <p:nvPr>
            <p:ph type="sldNum" sz="quarter" idx="12"/>
          </p:nvPr>
        </p:nvSpPr>
        <p:spPr>
          <a:xfrm>
            <a:off x="6457950" y="6356350"/>
            <a:ext cx="2057400" cy="365125"/>
          </a:xfrm>
          <a:prstGeom prst="rect">
            <a:avLst/>
          </a:prstGeom>
        </p:spPr>
        <p:txBody>
          <a:bodyPr/>
          <a:lstStyle>
            <a:lvl1pPr eaLnBrk="1" hangingPunct="1">
              <a:defRPr/>
            </a:lvl1pPr>
          </a:lstStyle>
          <a:p>
            <a:pPr>
              <a:defRPr/>
            </a:pPr>
            <a:fld id="{F9443740-68C4-4B03-B7D3-7905DC299BD9}" type="slidenum">
              <a:rPr lang="vi-VN"/>
              <a:pPr>
                <a:defRPr/>
              </a:pPr>
              <a:t>‹#›</a:t>
            </a:fld>
            <a:endParaRPr lang="vi-VN"/>
          </a:p>
        </p:txBody>
      </p:sp>
    </p:spTree>
    <p:extLst>
      <p:ext uri="{BB962C8B-B14F-4D97-AF65-F5344CB8AC3E}">
        <p14:creationId xmlns:p14="http://schemas.microsoft.com/office/powerpoint/2010/main" val="673576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628650" y="365125"/>
            <a:ext cx="7886700" cy="1325563"/>
          </a:xfrm>
          <a:prstGeom prst="rect">
            <a:avLst/>
          </a:prstGeom>
        </p:spPr>
        <p:txBody>
          <a:bodyPr/>
          <a:lstStyle/>
          <a:p>
            <a:r>
              <a:rPr lang="en-US"/>
              <a:t>Click to edit Master title style</a:t>
            </a:r>
            <a:endParaRPr lang="vi-VN"/>
          </a:p>
        </p:txBody>
      </p:sp>
      <p:sp>
        <p:nvSpPr>
          <p:cNvPr id="3" name="Chỗ dành sẵn cho Nội dung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hỗ dành sẵn cho Ngày tháng 3">
            <a:extLst>
              <a:ext uri="{FF2B5EF4-FFF2-40B4-BE49-F238E27FC236}">
                <a16:creationId xmlns:a16="http://schemas.microsoft.com/office/drawing/2014/main" id="{F2675B72-ED7E-4576-ADF5-BB2310587F49}"/>
              </a:ext>
            </a:extLst>
          </p:cNvPr>
          <p:cNvSpPr>
            <a:spLocks noGrp="1"/>
          </p:cNvSpPr>
          <p:nvPr>
            <p:ph type="dt" sz="half" idx="10"/>
          </p:nvPr>
        </p:nvSpPr>
        <p:spPr>
          <a:xfrm>
            <a:off x="628650" y="6356350"/>
            <a:ext cx="2057400" cy="365125"/>
          </a:xfrm>
          <a:prstGeom prst="rect">
            <a:avLst/>
          </a:prstGeom>
        </p:spPr>
        <p:txBody>
          <a:bodyPr/>
          <a:lstStyle>
            <a:lvl1pPr eaLnBrk="1" hangingPunct="1">
              <a:defRPr/>
            </a:lvl1pPr>
          </a:lstStyle>
          <a:p>
            <a:pPr>
              <a:defRPr/>
            </a:pPr>
            <a:fld id="{DBB68D3F-7831-4F84-8762-9EEEF6A09A60}" type="datetimeFigureOut">
              <a:rPr lang="vi-VN"/>
              <a:pPr>
                <a:defRPr/>
              </a:pPr>
              <a:t>02/10/2022</a:t>
            </a:fld>
            <a:endParaRPr lang="vi-VN"/>
          </a:p>
        </p:txBody>
      </p:sp>
      <p:sp>
        <p:nvSpPr>
          <p:cNvPr id="5" name="Chỗ dành sẵn cho Chân trang 4">
            <a:extLst>
              <a:ext uri="{FF2B5EF4-FFF2-40B4-BE49-F238E27FC236}">
                <a16:creationId xmlns:a16="http://schemas.microsoft.com/office/drawing/2014/main" id="{2A1A0948-CF46-48E4-94D2-8EE44090AE0B}"/>
              </a:ext>
            </a:extLst>
          </p:cNvPr>
          <p:cNvSpPr>
            <a:spLocks noGrp="1"/>
          </p:cNvSpPr>
          <p:nvPr>
            <p:ph type="ftr" sz="quarter" idx="11"/>
          </p:nvPr>
        </p:nvSpPr>
        <p:spPr>
          <a:xfrm>
            <a:off x="3028950" y="6356350"/>
            <a:ext cx="3086100" cy="365125"/>
          </a:xfrm>
          <a:prstGeom prst="rect">
            <a:avLst/>
          </a:prstGeom>
        </p:spPr>
        <p:txBody>
          <a:bodyPr/>
          <a:lstStyle>
            <a:lvl1pPr eaLnBrk="1" hangingPunct="1">
              <a:defRPr/>
            </a:lvl1pPr>
          </a:lstStyle>
          <a:p>
            <a:pPr>
              <a:defRPr/>
            </a:pPr>
            <a:endParaRPr lang="vi-VN"/>
          </a:p>
        </p:txBody>
      </p:sp>
      <p:sp>
        <p:nvSpPr>
          <p:cNvPr id="6" name="Chỗ dành sẵn cho Số hiệu Bản chiếu 5">
            <a:extLst>
              <a:ext uri="{FF2B5EF4-FFF2-40B4-BE49-F238E27FC236}">
                <a16:creationId xmlns:a16="http://schemas.microsoft.com/office/drawing/2014/main" id="{976C5C36-6245-4C2E-AE2D-FE9B6F459558}"/>
              </a:ext>
            </a:extLst>
          </p:cNvPr>
          <p:cNvSpPr>
            <a:spLocks noGrp="1"/>
          </p:cNvSpPr>
          <p:nvPr>
            <p:ph type="sldNum" sz="quarter" idx="12"/>
          </p:nvPr>
        </p:nvSpPr>
        <p:spPr>
          <a:xfrm>
            <a:off x="6457950" y="6356350"/>
            <a:ext cx="2057400" cy="365125"/>
          </a:xfrm>
          <a:prstGeom prst="rect">
            <a:avLst/>
          </a:prstGeom>
        </p:spPr>
        <p:txBody>
          <a:bodyPr/>
          <a:lstStyle>
            <a:lvl1pPr eaLnBrk="1" hangingPunct="1">
              <a:defRPr/>
            </a:lvl1pPr>
          </a:lstStyle>
          <a:p>
            <a:pPr>
              <a:defRPr/>
            </a:pPr>
            <a:fld id="{6874D639-48DA-46C0-B6ED-F8A3562C1596}" type="slidenum">
              <a:rPr lang="vi-VN"/>
              <a:pPr>
                <a:defRPr/>
              </a:pPr>
              <a:t>‹#›</a:t>
            </a:fld>
            <a:endParaRPr lang="vi-VN"/>
          </a:p>
        </p:txBody>
      </p:sp>
    </p:spTree>
    <p:extLst>
      <p:ext uri="{BB962C8B-B14F-4D97-AF65-F5344CB8AC3E}">
        <p14:creationId xmlns:p14="http://schemas.microsoft.com/office/powerpoint/2010/main" val="1019064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p:nvPr>
        </p:nvSpPr>
        <p:spPr>
          <a:xfrm>
            <a:off x="623888" y="1709738"/>
            <a:ext cx="7886700" cy="2852737"/>
          </a:xfrm>
          <a:prstGeom prst="rect">
            <a:avLst/>
          </a:prstGeom>
        </p:spPr>
        <p:txBody>
          <a:bodyPr anchor="b"/>
          <a:lstStyle>
            <a:lvl1pPr>
              <a:defRPr sz="4500"/>
            </a:lvl1pPr>
          </a:lstStyle>
          <a:p>
            <a:r>
              <a:rPr lang="en-US"/>
              <a:t>Click to edit Master title style</a:t>
            </a:r>
            <a:endParaRPr lang="vi-VN"/>
          </a:p>
        </p:txBody>
      </p:sp>
      <p:sp>
        <p:nvSpPr>
          <p:cNvPr id="3" name="Chỗ dành sẵn cho Văn bản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Chỗ dành sẵn cho Ngày tháng 3">
            <a:extLst>
              <a:ext uri="{FF2B5EF4-FFF2-40B4-BE49-F238E27FC236}">
                <a16:creationId xmlns:a16="http://schemas.microsoft.com/office/drawing/2014/main" id="{9B3B1446-EDC0-4B08-A0F7-C98FB1EF8A1E}"/>
              </a:ext>
            </a:extLst>
          </p:cNvPr>
          <p:cNvSpPr>
            <a:spLocks noGrp="1"/>
          </p:cNvSpPr>
          <p:nvPr>
            <p:ph type="dt" sz="half" idx="10"/>
          </p:nvPr>
        </p:nvSpPr>
        <p:spPr>
          <a:xfrm>
            <a:off x="628650" y="6356350"/>
            <a:ext cx="2057400" cy="365125"/>
          </a:xfrm>
          <a:prstGeom prst="rect">
            <a:avLst/>
          </a:prstGeom>
        </p:spPr>
        <p:txBody>
          <a:bodyPr/>
          <a:lstStyle>
            <a:lvl1pPr eaLnBrk="1" hangingPunct="1">
              <a:defRPr/>
            </a:lvl1pPr>
          </a:lstStyle>
          <a:p>
            <a:pPr>
              <a:defRPr/>
            </a:pPr>
            <a:fld id="{2E2EC8C5-D158-40C9-B625-B904582CA39F}" type="datetimeFigureOut">
              <a:rPr lang="vi-VN"/>
              <a:pPr>
                <a:defRPr/>
              </a:pPr>
              <a:t>02/10/2022</a:t>
            </a:fld>
            <a:endParaRPr lang="vi-VN"/>
          </a:p>
        </p:txBody>
      </p:sp>
      <p:sp>
        <p:nvSpPr>
          <p:cNvPr id="5" name="Chỗ dành sẵn cho Chân trang 4">
            <a:extLst>
              <a:ext uri="{FF2B5EF4-FFF2-40B4-BE49-F238E27FC236}">
                <a16:creationId xmlns:a16="http://schemas.microsoft.com/office/drawing/2014/main" id="{C2D02DF9-1F2F-4A10-8538-878DC6CDCEA9}"/>
              </a:ext>
            </a:extLst>
          </p:cNvPr>
          <p:cNvSpPr>
            <a:spLocks noGrp="1"/>
          </p:cNvSpPr>
          <p:nvPr>
            <p:ph type="ftr" sz="quarter" idx="11"/>
          </p:nvPr>
        </p:nvSpPr>
        <p:spPr>
          <a:xfrm>
            <a:off x="3028950" y="6356350"/>
            <a:ext cx="3086100" cy="365125"/>
          </a:xfrm>
          <a:prstGeom prst="rect">
            <a:avLst/>
          </a:prstGeom>
        </p:spPr>
        <p:txBody>
          <a:bodyPr/>
          <a:lstStyle>
            <a:lvl1pPr eaLnBrk="1" hangingPunct="1">
              <a:defRPr/>
            </a:lvl1pPr>
          </a:lstStyle>
          <a:p>
            <a:pPr>
              <a:defRPr/>
            </a:pPr>
            <a:endParaRPr lang="vi-VN"/>
          </a:p>
        </p:txBody>
      </p:sp>
      <p:sp>
        <p:nvSpPr>
          <p:cNvPr id="6" name="Chỗ dành sẵn cho Số hiệu Bản chiếu 5">
            <a:extLst>
              <a:ext uri="{FF2B5EF4-FFF2-40B4-BE49-F238E27FC236}">
                <a16:creationId xmlns:a16="http://schemas.microsoft.com/office/drawing/2014/main" id="{E3CE8A68-534C-4816-BEF5-BC3A6EE5083B}"/>
              </a:ext>
            </a:extLst>
          </p:cNvPr>
          <p:cNvSpPr>
            <a:spLocks noGrp="1"/>
          </p:cNvSpPr>
          <p:nvPr>
            <p:ph type="sldNum" sz="quarter" idx="12"/>
          </p:nvPr>
        </p:nvSpPr>
        <p:spPr>
          <a:xfrm>
            <a:off x="6457950" y="6356350"/>
            <a:ext cx="2057400" cy="365125"/>
          </a:xfrm>
          <a:prstGeom prst="rect">
            <a:avLst/>
          </a:prstGeom>
        </p:spPr>
        <p:txBody>
          <a:bodyPr/>
          <a:lstStyle>
            <a:lvl1pPr eaLnBrk="1" hangingPunct="1">
              <a:defRPr/>
            </a:lvl1pPr>
          </a:lstStyle>
          <a:p>
            <a:pPr>
              <a:defRPr/>
            </a:pPr>
            <a:fld id="{12C60151-A767-42DB-AC33-DE8976E12986}" type="slidenum">
              <a:rPr lang="vi-VN"/>
              <a:pPr>
                <a:defRPr/>
              </a:pPr>
              <a:t>‹#›</a:t>
            </a:fld>
            <a:endParaRPr lang="vi-VN"/>
          </a:p>
        </p:txBody>
      </p:sp>
    </p:spTree>
    <p:extLst>
      <p:ext uri="{BB962C8B-B14F-4D97-AF65-F5344CB8AC3E}">
        <p14:creationId xmlns:p14="http://schemas.microsoft.com/office/powerpoint/2010/main" val="1132506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628650" y="365125"/>
            <a:ext cx="7886700" cy="1325563"/>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hỗ dành sẵn cho Nội dung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hỗ dành sẵn cho Ngày tháng 4">
            <a:extLst>
              <a:ext uri="{FF2B5EF4-FFF2-40B4-BE49-F238E27FC236}">
                <a16:creationId xmlns:a16="http://schemas.microsoft.com/office/drawing/2014/main" id="{17DD33B5-CC12-4448-AE7B-E0A157298852}"/>
              </a:ext>
            </a:extLst>
          </p:cNvPr>
          <p:cNvSpPr>
            <a:spLocks noGrp="1"/>
          </p:cNvSpPr>
          <p:nvPr>
            <p:ph type="dt" sz="half" idx="10"/>
          </p:nvPr>
        </p:nvSpPr>
        <p:spPr>
          <a:xfrm>
            <a:off x="628650" y="6356350"/>
            <a:ext cx="2057400" cy="365125"/>
          </a:xfrm>
          <a:prstGeom prst="rect">
            <a:avLst/>
          </a:prstGeom>
        </p:spPr>
        <p:txBody>
          <a:bodyPr/>
          <a:lstStyle>
            <a:lvl1pPr eaLnBrk="1" hangingPunct="1">
              <a:defRPr/>
            </a:lvl1pPr>
          </a:lstStyle>
          <a:p>
            <a:pPr>
              <a:defRPr/>
            </a:pPr>
            <a:fld id="{E53CD965-C3D5-4A9A-9CC8-3AF2AAB42E8E}" type="datetimeFigureOut">
              <a:rPr lang="vi-VN"/>
              <a:pPr>
                <a:defRPr/>
              </a:pPr>
              <a:t>02/10/2022</a:t>
            </a:fld>
            <a:endParaRPr lang="vi-VN"/>
          </a:p>
        </p:txBody>
      </p:sp>
      <p:sp>
        <p:nvSpPr>
          <p:cNvPr id="6" name="Chỗ dành sẵn cho Chân trang 5">
            <a:extLst>
              <a:ext uri="{FF2B5EF4-FFF2-40B4-BE49-F238E27FC236}">
                <a16:creationId xmlns:a16="http://schemas.microsoft.com/office/drawing/2014/main" id="{F437514B-D77C-402F-A5A2-533EA26C8033}"/>
              </a:ext>
            </a:extLst>
          </p:cNvPr>
          <p:cNvSpPr>
            <a:spLocks noGrp="1"/>
          </p:cNvSpPr>
          <p:nvPr>
            <p:ph type="ftr" sz="quarter" idx="11"/>
          </p:nvPr>
        </p:nvSpPr>
        <p:spPr>
          <a:xfrm>
            <a:off x="3028950" y="6356350"/>
            <a:ext cx="3086100" cy="365125"/>
          </a:xfrm>
          <a:prstGeom prst="rect">
            <a:avLst/>
          </a:prstGeom>
        </p:spPr>
        <p:txBody>
          <a:bodyPr/>
          <a:lstStyle>
            <a:lvl1pPr eaLnBrk="1" hangingPunct="1">
              <a:defRPr/>
            </a:lvl1pPr>
          </a:lstStyle>
          <a:p>
            <a:pPr>
              <a:defRPr/>
            </a:pPr>
            <a:endParaRPr lang="vi-VN"/>
          </a:p>
        </p:txBody>
      </p:sp>
      <p:sp>
        <p:nvSpPr>
          <p:cNvPr id="7" name="Chỗ dành sẵn cho Số hiệu Bản chiếu 6">
            <a:extLst>
              <a:ext uri="{FF2B5EF4-FFF2-40B4-BE49-F238E27FC236}">
                <a16:creationId xmlns:a16="http://schemas.microsoft.com/office/drawing/2014/main" id="{18B0514B-4D62-49CF-90CE-64A58CAEF008}"/>
              </a:ext>
            </a:extLst>
          </p:cNvPr>
          <p:cNvSpPr>
            <a:spLocks noGrp="1"/>
          </p:cNvSpPr>
          <p:nvPr>
            <p:ph type="sldNum" sz="quarter" idx="12"/>
          </p:nvPr>
        </p:nvSpPr>
        <p:spPr>
          <a:xfrm>
            <a:off x="6457950" y="6356350"/>
            <a:ext cx="2057400" cy="365125"/>
          </a:xfrm>
          <a:prstGeom prst="rect">
            <a:avLst/>
          </a:prstGeom>
        </p:spPr>
        <p:txBody>
          <a:bodyPr/>
          <a:lstStyle>
            <a:lvl1pPr eaLnBrk="1" hangingPunct="1">
              <a:defRPr/>
            </a:lvl1pPr>
          </a:lstStyle>
          <a:p>
            <a:pPr>
              <a:defRPr/>
            </a:pPr>
            <a:fld id="{17A204AB-58B7-4DD3-855B-F453AA156F14}" type="slidenum">
              <a:rPr lang="vi-VN"/>
              <a:pPr>
                <a:defRPr/>
              </a:pPr>
              <a:t>‹#›</a:t>
            </a:fld>
            <a:endParaRPr lang="vi-VN"/>
          </a:p>
        </p:txBody>
      </p:sp>
    </p:spTree>
    <p:extLst>
      <p:ext uri="{BB962C8B-B14F-4D97-AF65-F5344CB8AC3E}">
        <p14:creationId xmlns:p14="http://schemas.microsoft.com/office/powerpoint/2010/main" val="804859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p:nvPr>
        </p:nvSpPr>
        <p:spPr>
          <a:xfrm>
            <a:off x="629841" y="365125"/>
            <a:ext cx="7886700" cy="1325563"/>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p:nvPr>
        </p:nvSpPr>
        <p:spPr>
          <a:xfrm>
            <a:off x="629841"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hỗ dành sẵn cho Nội dung 3"/>
          <p:cNvSpPr>
            <a:spLocks noGrp="1"/>
          </p:cNvSpPr>
          <p:nvPr>
            <p:ph sz="half" idx="2"/>
          </p:nvPr>
        </p:nvSpPr>
        <p:spPr>
          <a:xfrm>
            <a:off x="629841"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hỗ dành sẵn cho Văn bản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hỗ dành sẵn cho Nội dung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Chỗ dành sẵn cho Ngày tháng 6">
            <a:extLst>
              <a:ext uri="{FF2B5EF4-FFF2-40B4-BE49-F238E27FC236}">
                <a16:creationId xmlns:a16="http://schemas.microsoft.com/office/drawing/2014/main" id="{9BB603D4-AB5A-427F-BFC6-8C6C1B8749DC}"/>
              </a:ext>
            </a:extLst>
          </p:cNvPr>
          <p:cNvSpPr>
            <a:spLocks noGrp="1"/>
          </p:cNvSpPr>
          <p:nvPr>
            <p:ph type="dt" sz="half" idx="10"/>
          </p:nvPr>
        </p:nvSpPr>
        <p:spPr>
          <a:xfrm>
            <a:off x="628650" y="6356350"/>
            <a:ext cx="2057400" cy="365125"/>
          </a:xfrm>
          <a:prstGeom prst="rect">
            <a:avLst/>
          </a:prstGeom>
        </p:spPr>
        <p:txBody>
          <a:bodyPr/>
          <a:lstStyle>
            <a:lvl1pPr eaLnBrk="1" hangingPunct="1">
              <a:defRPr/>
            </a:lvl1pPr>
          </a:lstStyle>
          <a:p>
            <a:pPr>
              <a:defRPr/>
            </a:pPr>
            <a:fld id="{07A1ED5A-AB83-4E00-A23C-9322171CBB9C}" type="datetimeFigureOut">
              <a:rPr lang="vi-VN"/>
              <a:pPr>
                <a:defRPr/>
              </a:pPr>
              <a:t>02/10/2022</a:t>
            </a:fld>
            <a:endParaRPr lang="vi-VN"/>
          </a:p>
        </p:txBody>
      </p:sp>
      <p:sp>
        <p:nvSpPr>
          <p:cNvPr id="8" name="Chỗ dành sẵn cho Chân trang 7">
            <a:extLst>
              <a:ext uri="{FF2B5EF4-FFF2-40B4-BE49-F238E27FC236}">
                <a16:creationId xmlns:a16="http://schemas.microsoft.com/office/drawing/2014/main" id="{72DABEDC-58CC-4378-890C-D21E423148F6}"/>
              </a:ext>
            </a:extLst>
          </p:cNvPr>
          <p:cNvSpPr>
            <a:spLocks noGrp="1"/>
          </p:cNvSpPr>
          <p:nvPr>
            <p:ph type="ftr" sz="quarter" idx="11"/>
          </p:nvPr>
        </p:nvSpPr>
        <p:spPr>
          <a:xfrm>
            <a:off x="3028950" y="6356350"/>
            <a:ext cx="3086100" cy="365125"/>
          </a:xfrm>
          <a:prstGeom prst="rect">
            <a:avLst/>
          </a:prstGeom>
        </p:spPr>
        <p:txBody>
          <a:bodyPr/>
          <a:lstStyle>
            <a:lvl1pPr eaLnBrk="1" hangingPunct="1">
              <a:defRPr/>
            </a:lvl1pPr>
          </a:lstStyle>
          <a:p>
            <a:pPr>
              <a:defRPr/>
            </a:pPr>
            <a:endParaRPr lang="vi-VN"/>
          </a:p>
        </p:txBody>
      </p:sp>
      <p:sp>
        <p:nvSpPr>
          <p:cNvPr id="9" name="Chỗ dành sẵn cho Số hiệu Bản chiếu 8">
            <a:extLst>
              <a:ext uri="{FF2B5EF4-FFF2-40B4-BE49-F238E27FC236}">
                <a16:creationId xmlns:a16="http://schemas.microsoft.com/office/drawing/2014/main" id="{C9A49044-8249-44D1-BEA3-D9B0D1ED29A5}"/>
              </a:ext>
            </a:extLst>
          </p:cNvPr>
          <p:cNvSpPr>
            <a:spLocks noGrp="1"/>
          </p:cNvSpPr>
          <p:nvPr>
            <p:ph type="sldNum" sz="quarter" idx="12"/>
          </p:nvPr>
        </p:nvSpPr>
        <p:spPr>
          <a:xfrm>
            <a:off x="6457950" y="6356350"/>
            <a:ext cx="2057400" cy="365125"/>
          </a:xfrm>
          <a:prstGeom prst="rect">
            <a:avLst/>
          </a:prstGeom>
        </p:spPr>
        <p:txBody>
          <a:bodyPr/>
          <a:lstStyle>
            <a:lvl1pPr eaLnBrk="1" hangingPunct="1">
              <a:defRPr/>
            </a:lvl1pPr>
          </a:lstStyle>
          <a:p>
            <a:pPr>
              <a:defRPr/>
            </a:pPr>
            <a:fld id="{E49775EC-9DB5-4E20-BF6D-C2A877D31DD0}" type="slidenum">
              <a:rPr lang="vi-VN"/>
              <a:pPr>
                <a:defRPr/>
              </a:pPr>
              <a:t>‹#›</a:t>
            </a:fld>
            <a:endParaRPr lang="vi-VN"/>
          </a:p>
        </p:txBody>
      </p:sp>
    </p:spTree>
    <p:extLst>
      <p:ext uri="{BB962C8B-B14F-4D97-AF65-F5344CB8AC3E}">
        <p14:creationId xmlns:p14="http://schemas.microsoft.com/office/powerpoint/2010/main" val="3734077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628650" y="365125"/>
            <a:ext cx="7886700" cy="1325563"/>
          </a:xfrm>
          <a:prstGeom prst="rect">
            <a:avLst/>
          </a:prstGeom>
        </p:spPr>
        <p:txBody>
          <a:bodyPr/>
          <a:lstStyle/>
          <a:p>
            <a:r>
              <a:rPr lang="en-US"/>
              <a:t>Click to edit Master title style</a:t>
            </a:r>
            <a:endParaRPr lang="vi-VN"/>
          </a:p>
        </p:txBody>
      </p:sp>
      <p:sp>
        <p:nvSpPr>
          <p:cNvPr id="3" name="Chỗ dành sẵn cho Ngày tháng 2">
            <a:extLst>
              <a:ext uri="{FF2B5EF4-FFF2-40B4-BE49-F238E27FC236}">
                <a16:creationId xmlns:a16="http://schemas.microsoft.com/office/drawing/2014/main" id="{A2FA1D2F-1318-40FA-8B8A-67697E6F5A21}"/>
              </a:ext>
            </a:extLst>
          </p:cNvPr>
          <p:cNvSpPr>
            <a:spLocks noGrp="1"/>
          </p:cNvSpPr>
          <p:nvPr>
            <p:ph type="dt" sz="half" idx="10"/>
          </p:nvPr>
        </p:nvSpPr>
        <p:spPr>
          <a:xfrm>
            <a:off x="628650" y="6356350"/>
            <a:ext cx="2057400" cy="365125"/>
          </a:xfrm>
          <a:prstGeom prst="rect">
            <a:avLst/>
          </a:prstGeom>
        </p:spPr>
        <p:txBody>
          <a:bodyPr/>
          <a:lstStyle>
            <a:lvl1pPr eaLnBrk="1" hangingPunct="1">
              <a:defRPr/>
            </a:lvl1pPr>
          </a:lstStyle>
          <a:p>
            <a:pPr>
              <a:defRPr/>
            </a:pPr>
            <a:fld id="{1B9617BF-91A4-41B7-BD46-241981C5E229}" type="datetimeFigureOut">
              <a:rPr lang="vi-VN"/>
              <a:pPr>
                <a:defRPr/>
              </a:pPr>
              <a:t>02/10/2022</a:t>
            </a:fld>
            <a:endParaRPr lang="vi-VN"/>
          </a:p>
        </p:txBody>
      </p:sp>
      <p:sp>
        <p:nvSpPr>
          <p:cNvPr id="4" name="Chỗ dành sẵn cho Chân trang 3">
            <a:extLst>
              <a:ext uri="{FF2B5EF4-FFF2-40B4-BE49-F238E27FC236}">
                <a16:creationId xmlns:a16="http://schemas.microsoft.com/office/drawing/2014/main" id="{74144BD1-94B4-4D1A-BEE2-96EAA027B135}"/>
              </a:ext>
            </a:extLst>
          </p:cNvPr>
          <p:cNvSpPr>
            <a:spLocks noGrp="1"/>
          </p:cNvSpPr>
          <p:nvPr>
            <p:ph type="ftr" sz="quarter" idx="11"/>
          </p:nvPr>
        </p:nvSpPr>
        <p:spPr>
          <a:xfrm>
            <a:off x="3028950" y="6356350"/>
            <a:ext cx="3086100" cy="365125"/>
          </a:xfrm>
          <a:prstGeom prst="rect">
            <a:avLst/>
          </a:prstGeom>
        </p:spPr>
        <p:txBody>
          <a:bodyPr/>
          <a:lstStyle>
            <a:lvl1pPr eaLnBrk="1" hangingPunct="1">
              <a:defRPr/>
            </a:lvl1pPr>
          </a:lstStyle>
          <a:p>
            <a:pPr>
              <a:defRPr/>
            </a:pPr>
            <a:endParaRPr lang="vi-VN"/>
          </a:p>
        </p:txBody>
      </p:sp>
      <p:sp>
        <p:nvSpPr>
          <p:cNvPr id="5" name="Chỗ dành sẵn cho Số hiệu Bản chiếu 4">
            <a:extLst>
              <a:ext uri="{FF2B5EF4-FFF2-40B4-BE49-F238E27FC236}">
                <a16:creationId xmlns:a16="http://schemas.microsoft.com/office/drawing/2014/main" id="{6F9BD69E-08B8-4982-8002-4B3F3498A5EA}"/>
              </a:ext>
            </a:extLst>
          </p:cNvPr>
          <p:cNvSpPr>
            <a:spLocks noGrp="1"/>
          </p:cNvSpPr>
          <p:nvPr>
            <p:ph type="sldNum" sz="quarter" idx="12"/>
          </p:nvPr>
        </p:nvSpPr>
        <p:spPr>
          <a:xfrm>
            <a:off x="6457950" y="6356350"/>
            <a:ext cx="2057400" cy="365125"/>
          </a:xfrm>
          <a:prstGeom prst="rect">
            <a:avLst/>
          </a:prstGeom>
        </p:spPr>
        <p:txBody>
          <a:bodyPr/>
          <a:lstStyle>
            <a:lvl1pPr eaLnBrk="1" hangingPunct="1">
              <a:defRPr/>
            </a:lvl1pPr>
          </a:lstStyle>
          <a:p>
            <a:pPr>
              <a:defRPr/>
            </a:pPr>
            <a:fld id="{501695E6-ADA0-4248-BCF3-C387B6453372}" type="slidenum">
              <a:rPr lang="vi-VN"/>
              <a:pPr>
                <a:defRPr/>
              </a:pPr>
              <a:t>‹#›</a:t>
            </a:fld>
            <a:endParaRPr lang="vi-VN"/>
          </a:p>
        </p:txBody>
      </p:sp>
    </p:spTree>
    <p:extLst>
      <p:ext uri="{BB962C8B-B14F-4D97-AF65-F5344CB8AC3E}">
        <p14:creationId xmlns:p14="http://schemas.microsoft.com/office/powerpoint/2010/main" val="3437182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96574FCF-D0D2-4297-8FF8-F8CFCBF20791}"/>
              </a:ext>
            </a:extLst>
          </p:cNvPr>
          <p:cNvSpPr>
            <a:spLocks noGrp="1"/>
          </p:cNvSpPr>
          <p:nvPr>
            <p:ph type="dt" sz="half" idx="10"/>
          </p:nvPr>
        </p:nvSpPr>
        <p:spPr>
          <a:xfrm>
            <a:off x="628650" y="6356350"/>
            <a:ext cx="2057400" cy="365125"/>
          </a:xfrm>
          <a:prstGeom prst="rect">
            <a:avLst/>
          </a:prstGeom>
        </p:spPr>
        <p:txBody>
          <a:bodyPr/>
          <a:lstStyle>
            <a:lvl1pPr eaLnBrk="1" hangingPunct="1">
              <a:defRPr/>
            </a:lvl1pPr>
          </a:lstStyle>
          <a:p>
            <a:pPr>
              <a:defRPr/>
            </a:pPr>
            <a:fld id="{B884DC9E-8AC1-4920-93B3-A369779E097F}" type="datetimeFigureOut">
              <a:rPr lang="vi-VN"/>
              <a:pPr>
                <a:defRPr/>
              </a:pPr>
              <a:t>02/10/2022</a:t>
            </a:fld>
            <a:endParaRPr lang="vi-VN"/>
          </a:p>
        </p:txBody>
      </p:sp>
      <p:sp>
        <p:nvSpPr>
          <p:cNvPr id="3" name="Chỗ dành sẵn cho Chân trang 2">
            <a:extLst>
              <a:ext uri="{FF2B5EF4-FFF2-40B4-BE49-F238E27FC236}">
                <a16:creationId xmlns:a16="http://schemas.microsoft.com/office/drawing/2014/main" id="{456949BE-CF53-4A81-ACB8-B9B6A38772E5}"/>
              </a:ext>
            </a:extLst>
          </p:cNvPr>
          <p:cNvSpPr>
            <a:spLocks noGrp="1"/>
          </p:cNvSpPr>
          <p:nvPr>
            <p:ph type="ftr" sz="quarter" idx="11"/>
          </p:nvPr>
        </p:nvSpPr>
        <p:spPr>
          <a:xfrm>
            <a:off x="3028950" y="6356350"/>
            <a:ext cx="3086100" cy="365125"/>
          </a:xfrm>
          <a:prstGeom prst="rect">
            <a:avLst/>
          </a:prstGeom>
        </p:spPr>
        <p:txBody>
          <a:bodyPr/>
          <a:lstStyle>
            <a:lvl1pPr eaLnBrk="1" hangingPunct="1">
              <a:defRPr/>
            </a:lvl1pPr>
          </a:lstStyle>
          <a:p>
            <a:pPr>
              <a:defRPr/>
            </a:pPr>
            <a:endParaRPr lang="vi-VN"/>
          </a:p>
        </p:txBody>
      </p:sp>
      <p:sp>
        <p:nvSpPr>
          <p:cNvPr id="4" name="Chỗ dành sẵn cho Số hiệu Bản chiếu 3">
            <a:extLst>
              <a:ext uri="{FF2B5EF4-FFF2-40B4-BE49-F238E27FC236}">
                <a16:creationId xmlns:a16="http://schemas.microsoft.com/office/drawing/2014/main" id="{0A700E25-CF42-4FAA-AA9A-5CF723B64CDC}"/>
              </a:ext>
            </a:extLst>
          </p:cNvPr>
          <p:cNvSpPr>
            <a:spLocks noGrp="1"/>
          </p:cNvSpPr>
          <p:nvPr>
            <p:ph type="sldNum" sz="quarter" idx="12"/>
          </p:nvPr>
        </p:nvSpPr>
        <p:spPr>
          <a:xfrm>
            <a:off x="6457950" y="6356350"/>
            <a:ext cx="2057400" cy="365125"/>
          </a:xfrm>
          <a:prstGeom prst="rect">
            <a:avLst/>
          </a:prstGeom>
        </p:spPr>
        <p:txBody>
          <a:bodyPr/>
          <a:lstStyle>
            <a:lvl1pPr eaLnBrk="1" hangingPunct="1">
              <a:defRPr/>
            </a:lvl1pPr>
          </a:lstStyle>
          <a:p>
            <a:pPr>
              <a:defRPr/>
            </a:pPr>
            <a:fld id="{CDAB8EBC-7A0D-4893-9814-630E831AC81B}" type="slidenum">
              <a:rPr lang="vi-VN"/>
              <a:pPr>
                <a:defRPr/>
              </a:pPr>
              <a:t>‹#›</a:t>
            </a:fld>
            <a:endParaRPr lang="vi-VN"/>
          </a:p>
        </p:txBody>
      </p:sp>
    </p:spTree>
    <p:extLst>
      <p:ext uri="{BB962C8B-B14F-4D97-AF65-F5344CB8AC3E}">
        <p14:creationId xmlns:p14="http://schemas.microsoft.com/office/powerpoint/2010/main" val="1110380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vi-VN"/>
          </a:p>
        </p:txBody>
      </p:sp>
      <p:sp>
        <p:nvSpPr>
          <p:cNvPr id="3" name="Chỗ dành sẵn cho Nội dung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hỗ dành sẵn cho Văn bản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Chỗ dành sẵn cho Ngày tháng 4">
            <a:extLst>
              <a:ext uri="{FF2B5EF4-FFF2-40B4-BE49-F238E27FC236}">
                <a16:creationId xmlns:a16="http://schemas.microsoft.com/office/drawing/2014/main" id="{58D12FDC-F82C-4B64-8647-EE6B220520CD}"/>
              </a:ext>
            </a:extLst>
          </p:cNvPr>
          <p:cNvSpPr>
            <a:spLocks noGrp="1"/>
          </p:cNvSpPr>
          <p:nvPr>
            <p:ph type="dt" sz="half" idx="10"/>
          </p:nvPr>
        </p:nvSpPr>
        <p:spPr>
          <a:xfrm>
            <a:off x="628650" y="6356350"/>
            <a:ext cx="2057400" cy="365125"/>
          </a:xfrm>
          <a:prstGeom prst="rect">
            <a:avLst/>
          </a:prstGeom>
        </p:spPr>
        <p:txBody>
          <a:bodyPr/>
          <a:lstStyle>
            <a:lvl1pPr eaLnBrk="1" hangingPunct="1">
              <a:defRPr/>
            </a:lvl1pPr>
          </a:lstStyle>
          <a:p>
            <a:pPr>
              <a:defRPr/>
            </a:pPr>
            <a:fld id="{53D08C74-4AEF-4E55-A34D-E2B1E627FA37}" type="datetimeFigureOut">
              <a:rPr lang="vi-VN"/>
              <a:pPr>
                <a:defRPr/>
              </a:pPr>
              <a:t>02/10/2022</a:t>
            </a:fld>
            <a:endParaRPr lang="vi-VN"/>
          </a:p>
        </p:txBody>
      </p:sp>
      <p:sp>
        <p:nvSpPr>
          <p:cNvPr id="6" name="Chỗ dành sẵn cho Chân trang 5">
            <a:extLst>
              <a:ext uri="{FF2B5EF4-FFF2-40B4-BE49-F238E27FC236}">
                <a16:creationId xmlns:a16="http://schemas.microsoft.com/office/drawing/2014/main" id="{3773DEC4-EFDF-4C42-972D-AF8210CF7C2B}"/>
              </a:ext>
            </a:extLst>
          </p:cNvPr>
          <p:cNvSpPr>
            <a:spLocks noGrp="1"/>
          </p:cNvSpPr>
          <p:nvPr>
            <p:ph type="ftr" sz="quarter" idx="11"/>
          </p:nvPr>
        </p:nvSpPr>
        <p:spPr>
          <a:xfrm>
            <a:off x="3028950" y="6356350"/>
            <a:ext cx="3086100" cy="365125"/>
          </a:xfrm>
          <a:prstGeom prst="rect">
            <a:avLst/>
          </a:prstGeom>
        </p:spPr>
        <p:txBody>
          <a:bodyPr/>
          <a:lstStyle>
            <a:lvl1pPr eaLnBrk="1" hangingPunct="1">
              <a:defRPr/>
            </a:lvl1pPr>
          </a:lstStyle>
          <a:p>
            <a:pPr>
              <a:defRPr/>
            </a:pPr>
            <a:endParaRPr lang="vi-VN"/>
          </a:p>
        </p:txBody>
      </p:sp>
      <p:sp>
        <p:nvSpPr>
          <p:cNvPr id="7" name="Chỗ dành sẵn cho Số hiệu Bản chiếu 6">
            <a:extLst>
              <a:ext uri="{FF2B5EF4-FFF2-40B4-BE49-F238E27FC236}">
                <a16:creationId xmlns:a16="http://schemas.microsoft.com/office/drawing/2014/main" id="{8112C25A-A136-4B0C-B301-4852AF2FFE0D}"/>
              </a:ext>
            </a:extLst>
          </p:cNvPr>
          <p:cNvSpPr>
            <a:spLocks noGrp="1"/>
          </p:cNvSpPr>
          <p:nvPr>
            <p:ph type="sldNum" sz="quarter" idx="12"/>
          </p:nvPr>
        </p:nvSpPr>
        <p:spPr>
          <a:xfrm>
            <a:off x="6457950" y="6356350"/>
            <a:ext cx="2057400" cy="365125"/>
          </a:xfrm>
          <a:prstGeom prst="rect">
            <a:avLst/>
          </a:prstGeom>
        </p:spPr>
        <p:txBody>
          <a:bodyPr/>
          <a:lstStyle>
            <a:lvl1pPr eaLnBrk="1" hangingPunct="1">
              <a:defRPr/>
            </a:lvl1pPr>
          </a:lstStyle>
          <a:p>
            <a:pPr>
              <a:defRPr/>
            </a:pPr>
            <a:fld id="{3852196A-09B0-4A8D-9AEB-03129837D8E6}" type="slidenum">
              <a:rPr lang="vi-VN"/>
              <a:pPr>
                <a:defRPr/>
              </a:pPr>
              <a:t>‹#›</a:t>
            </a:fld>
            <a:endParaRPr lang="vi-VN"/>
          </a:p>
        </p:txBody>
      </p:sp>
    </p:spTree>
    <p:extLst>
      <p:ext uri="{BB962C8B-B14F-4D97-AF65-F5344CB8AC3E}">
        <p14:creationId xmlns:p14="http://schemas.microsoft.com/office/powerpoint/2010/main" val="4237009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vi-VN"/>
          </a:p>
        </p:txBody>
      </p:sp>
      <p:sp>
        <p:nvSpPr>
          <p:cNvPr id="3" name="Chỗ dành sẵn cho Hình ảnh 2"/>
          <p:cNvSpPr>
            <a:spLocks noGrp="1"/>
          </p:cNvSpPr>
          <p:nvPr>
            <p:ph type="pic" idx="1"/>
          </p:nvPr>
        </p:nvSpPr>
        <p:spPr>
          <a:xfrm>
            <a:off x="3887391" y="987425"/>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vi-VN" noProof="0"/>
          </a:p>
        </p:txBody>
      </p:sp>
      <p:sp>
        <p:nvSpPr>
          <p:cNvPr id="4" name="Chỗ dành sẵn cho Văn bản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Chỗ dành sẵn cho Ngày tháng 4">
            <a:extLst>
              <a:ext uri="{FF2B5EF4-FFF2-40B4-BE49-F238E27FC236}">
                <a16:creationId xmlns:a16="http://schemas.microsoft.com/office/drawing/2014/main" id="{540E2241-D418-4233-848A-539CD9ED7685}"/>
              </a:ext>
            </a:extLst>
          </p:cNvPr>
          <p:cNvSpPr>
            <a:spLocks noGrp="1"/>
          </p:cNvSpPr>
          <p:nvPr>
            <p:ph type="dt" sz="half" idx="10"/>
          </p:nvPr>
        </p:nvSpPr>
        <p:spPr>
          <a:xfrm>
            <a:off x="628650" y="6356350"/>
            <a:ext cx="2057400" cy="365125"/>
          </a:xfrm>
          <a:prstGeom prst="rect">
            <a:avLst/>
          </a:prstGeom>
        </p:spPr>
        <p:txBody>
          <a:bodyPr/>
          <a:lstStyle>
            <a:lvl1pPr eaLnBrk="1" hangingPunct="1">
              <a:defRPr/>
            </a:lvl1pPr>
          </a:lstStyle>
          <a:p>
            <a:pPr>
              <a:defRPr/>
            </a:pPr>
            <a:fld id="{C2FC5EE2-6999-4DF3-8878-B82459E2707D}" type="datetimeFigureOut">
              <a:rPr lang="vi-VN"/>
              <a:pPr>
                <a:defRPr/>
              </a:pPr>
              <a:t>02/10/2022</a:t>
            </a:fld>
            <a:endParaRPr lang="vi-VN"/>
          </a:p>
        </p:txBody>
      </p:sp>
      <p:sp>
        <p:nvSpPr>
          <p:cNvPr id="6" name="Chỗ dành sẵn cho Chân trang 5">
            <a:extLst>
              <a:ext uri="{FF2B5EF4-FFF2-40B4-BE49-F238E27FC236}">
                <a16:creationId xmlns:a16="http://schemas.microsoft.com/office/drawing/2014/main" id="{2C17850E-A495-482D-ACCF-E86E30D158BC}"/>
              </a:ext>
            </a:extLst>
          </p:cNvPr>
          <p:cNvSpPr>
            <a:spLocks noGrp="1"/>
          </p:cNvSpPr>
          <p:nvPr>
            <p:ph type="ftr" sz="quarter" idx="11"/>
          </p:nvPr>
        </p:nvSpPr>
        <p:spPr>
          <a:xfrm>
            <a:off x="3028950" y="6356350"/>
            <a:ext cx="3086100" cy="365125"/>
          </a:xfrm>
          <a:prstGeom prst="rect">
            <a:avLst/>
          </a:prstGeom>
        </p:spPr>
        <p:txBody>
          <a:bodyPr/>
          <a:lstStyle>
            <a:lvl1pPr eaLnBrk="1" hangingPunct="1">
              <a:defRPr/>
            </a:lvl1pPr>
          </a:lstStyle>
          <a:p>
            <a:pPr>
              <a:defRPr/>
            </a:pPr>
            <a:endParaRPr lang="vi-VN"/>
          </a:p>
        </p:txBody>
      </p:sp>
      <p:sp>
        <p:nvSpPr>
          <p:cNvPr id="7" name="Chỗ dành sẵn cho Số hiệu Bản chiếu 6">
            <a:extLst>
              <a:ext uri="{FF2B5EF4-FFF2-40B4-BE49-F238E27FC236}">
                <a16:creationId xmlns:a16="http://schemas.microsoft.com/office/drawing/2014/main" id="{2A994B78-3B1D-49B8-9269-596954A80341}"/>
              </a:ext>
            </a:extLst>
          </p:cNvPr>
          <p:cNvSpPr>
            <a:spLocks noGrp="1"/>
          </p:cNvSpPr>
          <p:nvPr>
            <p:ph type="sldNum" sz="quarter" idx="12"/>
          </p:nvPr>
        </p:nvSpPr>
        <p:spPr>
          <a:xfrm>
            <a:off x="6457950" y="6356350"/>
            <a:ext cx="2057400" cy="365125"/>
          </a:xfrm>
          <a:prstGeom prst="rect">
            <a:avLst/>
          </a:prstGeom>
        </p:spPr>
        <p:txBody>
          <a:bodyPr/>
          <a:lstStyle>
            <a:lvl1pPr eaLnBrk="1" hangingPunct="1">
              <a:defRPr/>
            </a:lvl1pPr>
          </a:lstStyle>
          <a:p>
            <a:pPr>
              <a:defRPr/>
            </a:pPr>
            <a:fld id="{1DEEE889-166D-45A9-B124-C64C1D9D049E}" type="slidenum">
              <a:rPr lang="vi-VN"/>
              <a:pPr>
                <a:defRPr/>
              </a:pPr>
              <a:t>‹#›</a:t>
            </a:fld>
            <a:endParaRPr lang="vi-VN"/>
          </a:p>
        </p:txBody>
      </p:sp>
    </p:spTree>
    <p:extLst>
      <p:ext uri="{BB962C8B-B14F-4D97-AF65-F5344CB8AC3E}">
        <p14:creationId xmlns:p14="http://schemas.microsoft.com/office/powerpoint/2010/main" val="78551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959A2BC-F797-40AB-8B8B-03C021107BA7}" type="datetimeFigureOut">
              <a:rPr lang="en-US"/>
              <a:pPr>
                <a:defRPr/>
              </a:pPr>
              <a:t>10/2/2022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6548F8-521E-458C-A0DC-458C84AD8B81}" type="slidenum">
              <a:rPr lang="en-US" altLang="en-US"/>
              <a:pPr>
                <a:defRPr/>
              </a:pPr>
              <a:t>‹#›</a:t>
            </a:fld>
            <a:endParaRPr lang="en-US" altLang="en-US"/>
          </a:p>
        </p:txBody>
      </p:sp>
    </p:spTree>
    <p:extLst>
      <p:ext uri="{BB962C8B-B14F-4D97-AF65-F5344CB8AC3E}">
        <p14:creationId xmlns:p14="http://schemas.microsoft.com/office/powerpoint/2010/main" val="4512816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a:xfrm>
            <a:off x="628650" y="365125"/>
            <a:ext cx="7886700" cy="1325563"/>
          </a:xfrm>
          <a:prstGeom prst="rect">
            <a:avLst/>
          </a:prstGeom>
        </p:spPr>
        <p:txBody>
          <a:bodyPr/>
          <a:lstStyle/>
          <a:p>
            <a:r>
              <a:rPr lang="en-US"/>
              <a:t>Click to edit Master title style</a:t>
            </a:r>
            <a:endParaRPr lang="vi-VN"/>
          </a:p>
        </p:txBody>
      </p:sp>
      <p:sp>
        <p:nvSpPr>
          <p:cNvPr id="3" name="Chỗ dành sẵn cho Văn bản Dọc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hỗ dành sẵn cho Ngày tháng 3">
            <a:extLst>
              <a:ext uri="{FF2B5EF4-FFF2-40B4-BE49-F238E27FC236}">
                <a16:creationId xmlns:a16="http://schemas.microsoft.com/office/drawing/2014/main" id="{40C27A4E-4FED-41AC-8D53-E3827193FD65}"/>
              </a:ext>
            </a:extLst>
          </p:cNvPr>
          <p:cNvSpPr>
            <a:spLocks noGrp="1"/>
          </p:cNvSpPr>
          <p:nvPr>
            <p:ph type="dt" sz="half" idx="10"/>
          </p:nvPr>
        </p:nvSpPr>
        <p:spPr>
          <a:xfrm>
            <a:off x="628650" y="6356350"/>
            <a:ext cx="2057400" cy="365125"/>
          </a:xfrm>
          <a:prstGeom prst="rect">
            <a:avLst/>
          </a:prstGeom>
        </p:spPr>
        <p:txBody>
          <a:bodyPr/>
          <a:lstStyle>
            <a:lvl1pPr eaLnBrk="1" hangingPunct="1">
              <a:defRPr/>
            </a:lvl1pPr>
          </a:lstStyle>
          <a:p>
            <a:pPr>
              <a:defRPr/>
            </a:pPr>
            <a:fld id="{5DEE0644-40F1-40E6-99DA-08092AE78019}" type="datetimeFigureOut">
              <a:rPr lang="vi-VN"/>
              <a:pPr>
                <a:defRPr/>
              </a:pPr>
              <a:t>02/10/2022</a:t>
            </a:fld>
            <a:endParaRPr lang="vi-VN"/>
          </a:p>
        </p:txBody>
      </p:sp>
      <p:sp>
        <p:nvSpPr>
          <p:cNvPr id="5" name="Chỗ dành sẵn cho Chân trang 4">
            <a:extLst>
              <a:ext uri="{FF2B5EF4-FFF2-40B4-BE49-F238E27FC236}">
                <a16:creationId xmlns:a16="http://schemas.microsoft.com/office/drawing/2014/main" id="{AB6E18AE-FB6D-4BAF-A2C0-86C81F75CCEE}"/>
              </a:ext>
            </a:extLst>
          </p:cNvPr>
          <p:cNvSpPr>
            <a:spLocks noGrp="1"/>
          </p:cNvSpPr>
          <p:nvPr>
            <p:ph type="ftr" sz="quarter" idx="11"/>
          </p:nvPr>
        </p:nvSpPr>
        <p:spPr>
          <a:xfrm>
            <a:off x="3028950" y="6356350"/>
            <a:ext cx="3086100" cy="365125"/>
          </a:xfrm>
          <a:prstGeom prst="rect">
            <a:avLst/>
          </a:prstGeom>
        </p:spPr>
        <p:txBody>
          <a:bodyPr/>
          <a:lstStyle>
            <a:lvl1pPr eaLnBrk="1" hangingPunct="1">
              <a:defRPr/>
            </a:lvl1pPr>
          </a:lstStyle>
          <a:p>
            <a:pPr>
              <a:defRPr/>
            </a:pPr>
            <a:endParaRPr lang="vi-VN"/>
          </a:p>
        </p:txBody>
      </p:sp>
      <p:sp>
        <p:nvSpPr>
          <p:cNvPr id="6" name="Chỗ dành sẵn cho Số hiệu Bản chiếu 5">
            <a:extLst>
              <a:ext uri="{FF2B5EF4-FFF2-40B4-BE49-F238E27FC236}">
                <a16:creationId xmlns:a16="http://schemas.microsoft.com/office/drawing/2014/main" id="{1E418F59-7889-40F5-B52F-ECCBE27E4467}"/>
              </a:ext>
            </a:extLst>
          </p:cNvPr>
          <p:cNvSpPr>
            <a:spLocks noGrp="1"/>
          </p:cNvSpPr>
          <p:nvPr>
            <p:ph type="sldNum" sz="quarter" idx="12"/>
          </p:nvPr>
        </p:nvSpPr>
        <p:spPr>
          <a:xfrm>
            <a:off x="6457950" y="6356350"/>
            <a:ext cx="2057400" cy="365125"/>
          </a:xfrm>
          <a:prstGeom prst="rect">
            <a:avLst/>
          </a:prstGeom>
        </p:spPr>
        <p:txBody>
          <a:bodyPr/>
          <a:lstStyle>
            <a:lvl1pPr eaLnBrk="1" hangingPunct="1">
              <a:defRPr/>
            </a:lvl1pPr>
          </a:lstStyle>
          <a:p>
            <a:pPr>
              <a:defRPr/>
            </a:pPr>
            <a:fld id="{C4FC2FD3-D2DF-45E5-AA2C-3ADD528413FC}" type="slidenum">
              <a:rPr lang="vi-VN"/>
              <a:pPr>
                <a:defRPr/>
              </a:pPr>
              <a:t>‹#›</a:t>
            </a:fld>
            <a:endParaRPr lang="vi-VN"/>
          </a:p>
        </p:txBody>
      </p:sp>
    </p:spTree>
    <p:extLst>
      <p:ext uri="{BB962C8B-B14F-4D97-AF65-F5344CB8AC3E}">
        <p14:creationId xmlns:p14="http://schemas.microsoft.com/office/powerpoint/2010/main" val="3889332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vi-VN"/>
          </a:p>
        </p:txBody>
      </p:sp>
      <p:sp>
        <p:nvSpPr>
          <p:cNvPr id="3" name="Chỗ dành sẵn cho Văn bản Dọc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hỗ dành sẵn cho Ngày tháng 3">
            <a:extLst>
              <a:ext uri="{FF2B5EF4-FFF2-40B4-BE49-F238E27FC236}">
                <a16:creationId xmlns:a16="http://schemas.microsoft.com/office/drawing/2014/main" id="{2847F803-FCBC-498E-8BEE-732868130C59}"/>
              </a:ext>
            </a:extLst>
          </p:cNvPr>
          <p:cNvSpPr>
            <a:spLocks noGrp="1"/>
          </p:cNvSpPr>
          <p:nvPr>
            <p:ph type="dt" sz="half" idx="10"/>
          </p:nvPr>
        </p:nvSpPr>
        <p:spPr>
          <a:xfrm>
            <a:off x="628650" y="6356350"/>
            <a:ext cx="2057400" cy="365125"/>
          </a:xfrm>
          <a:prstGeom prst="rect">
            <a:avLst/>
          </a:prstGeom>
        </p:spPr>
        <p:txBody>
          <a:bodyPr/>
          <a:lstStyle>
            <a:lvl1pPr eaLnBrk="1" hangingPunct="1">
              <a:defRPr/>
            </a:lvl1pPr>
          </a:lstStyle>
          <a:p>
            <a:pPr>
              <a:defRPr/>
            </a:pPr>
            <a:fld id="{39F8EE84-E208-48D4-971F-5E08EA2AD677}" type="datetimeFigureOut">
              <a:rPr lang="vi-VN"/>
              <a:pPr>
                <a:defRPr/>
              </a:pPr>
              <a:t>02/10/2022</a:t>
            </a:fld>
            <a:endParaRPr lang="vi-VN"/>
          </a:p>
        </p:txBody>
      </p:sp>
      <p:sp>
        <p:nvSpPr>
          <p:cNvPr id="5" name="Chỗ dành sẵn cho Chân trang 4">
            <a:extLst>
              <a:ext uri="{FF2B5EF4-FFF2-40B4-BE49-F238E27FC236}">
                <a16:creationId xmlns:a16="http://schemas.microsoft.com/office/drawing/2014/main" id="{AA74B592-8D33-4A34-8B6F-1D012AC7E54B}"/>
              </a:ext>
            </a:extLst>
          </p:cNvPr>
          <p:cNvSpPr>
            <a:spLocks noGrp="1"/>
          </p:cNvSpPr>
          <p:nvPr>
            <p:ph type="ftr" sz="quarter" idx="11"/>
          </p:nvPr>
        </p:nvSpPr>
        <p:spPr>
          <a:xfrm>
            <a:off x="3028950" y="6356350"/>
            <a:ext cx="3086100" cy="365125"/>
          </a:xfrm>
          <a:prstGeom prst="rect">
            <a:avLst/>
          </a:prstGeom>
        </p:spPr>
        <p:txBody>
          <a:bodyPr/>
          <a:lstStyle>
            <a:lvl1pPr eaLnBrk="1" hangingPunct="1">
              <a:defRPr/>
            </a:lvl1pPr>
          </a:lstStyle>
          <a:p>
            <a:pPr>
              <a:defRPr/>
            </a:pPr>
            <a:endParaRPr lang="vi-VN"/>
          </a:p>
        </p:txBody>
      </p:sp>
      <p:sp>
        <p:nvSpPr>
          <p:cNvPr id="6" name="Chỗ dành sẵn cho Số hiệu Bản chiếu 5">
            <a:extLst>
              <a:ext uri="{FF2B5EF4-FFF2-40B4-BE49-F238E27FC236}">
                <a16:creationId xmlns:a16="http://schemas.microsoft.com/office/drawing/2014/main" id="{A5D909DD-E34E-4A41-8375-F518BF10AD5A}"/>
              </a:ext>
            </a:extLst>
          </p:cNvPr>
          <p:cNvSpPr>
            <a:spLocks noGrp="1"/>
          </p:cNvSpPr>
          <p:nvPr>
            <p:ph type="sldNum" sz="quarter" idx="12"/>
          </p:nvPr>
        </p:nvSpPr>
        <p:spPr>
          <a:xfrm>
            <a:off x="6457950" y="6356350"/>
            <a:ext cx="2057400" cy="365125"/>
          </a:xfrm>
          <a:prstGeom prst="rect">
            <a:avLst/>
          </a:prstGeom>
        </p:spPr>
        <p:txBody>
          <a:bodyPr/>
          <a:lstStyle>
            <a:lvl1pPr eaLnBrk="1" hangingPunct="1">
              <a:defRPr/>
            </a:lvl1pPr>
          </a:lstStyle>
          <a:p>
            <a:pPr>
              <a:defRPr/>
            </a:pPr>
            <a:fld id="{D674D243-2490-4B0F-90CA-D9A919410DCD}" type="slidenum">
              <a:rPr lang="vi-VN"/>
              <a:pPr>
                <a:defRPr/>
              </a:pPr>
              <a:t>‹#›</a:t>
            </a:fld>
            <a:endParaRPr lang="vi-VN"/>
          </a:p>
        </p:txBody>
      </p:sp>
    </p:spTree>
    <p:extLst>
      <p:ext uri="{BB962C8B-B14F-4D97-AF65-F5344CB8AC3E}">
        <p14:creationId xmlns:p14="http://schemas.microsoft.com/office/powerpoint/2010/main" val="1228499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9657534-A2CE-4805-B5CD-BE1E336C28B2}" type="datetimeFigureOut">
              <a:rPr lang="en-US"/>
              <a:pPr>
                <a:defRPr/>
              </a:pPr>
              <a:t>10/2/2022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FCCDBD-D1E4-4ED1-9169-57E486054174}" type="slidenum">
              <a:rPr lang="en-US" altLang="en-US"/>
              <a:pPr>
                <a:defRPr/>
              </a:pPr>
              <a:t>‹#›</a:t>
            </a:fld>
            <a:endParaRPr lang="en-US" altLang="en-US"/>
          </a:p>
        </p:txBody>
      </p:sp>
    </p:spTree>
    <p:extLst>
      <p:ext uri="{BB962C8B-B14F-4D97-AF65-F5344CB8AC3E}">
        <p14:creationId xmlns:p14="http://schemas.microsoft.com/office/powerpoint/2010/main" val="39570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459D1B8-9355-4DE7-BE5B-D9040369F22E}" type="datetimeFigureOut">
              <a:rPr lang="en-US"/>
              <a:pPr>
                <a:defRPr/>
              </a:pPr>
              <a:t>10/2/2022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62D0F0-92CF-4B70-8930-3E382E71A677}" type="slidenum">
              <a:rPr lang="en-US" altLang="en-US"/>
              <a:pPr>
                <a:defRPr/>
              </a:pPr>
              <a:t>‹#›</a:t>
            </a:fld>
            <a:endParaRPr lang="en-US" altLang="en-US"/>
          </a:p>
        </p:txBody>
      </p:sp>
    </p:spTree>
    <p:extLst>
      <p:ext uri="{BB962C8B-B14F-4D97-AF65-F5344CB8AC3E}">
        <p14:creationId xmlns:p14="http://schemas.microsoft.com/office/powerpoint/2010/main" val="4047501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B415B1-1C1F-4208-86D5-461093FEA305}" type="datetimeFigureOut">
              <a:rPr lang="en-US"/>
              <a:pPr>
                <a:defRPr/>
              </a:pPr>
              <a:t>10/2/2022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A90EA12-AE0A-447C-B119-AD3F024E140C}" type="slidenum">
              <a:rPr lang="en-US" altLang="en-US"/>
              <a:pPr>
                <a:defRPr/>
              </a:pPr>
              <a:t>‹#›</a:t>
            </a:fld>
            <a:endParaRPr lang="en-US" altLang="en-US"/>
          </a:p>
        </p:txBody>
      </p:sp>
    </p:spTree>
    <p:extLst>
      <p:ext uri="{BB962C8B-B14F-4D97-AF65-F5344CB8AC3E}">
        <p14:creationId xmlns:p14="http://schemas.microsoft.com/office/powerpoint/2010/main" val="272015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640FBC8-5B98-4B26-B068-7BFB6929469C}" type="datetimeFigureOut">
              <a:rPr lang="en-US"/>
              <a:pPr>
                <a:defRPr/>
              </a:pPr>
              <a:t>10/2/2022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3D166E-0FAE-4941-BF56-B92C4FA7C30E}" type="slidenum">
              <a:rPr lang="en-US" altLang="en-US"/>
              <a:pPr>
                <a:defRPr/>
              </a:pPr>
              <a:t>‹#›</a:t>
            </a:fld>
            <a:endParaRPr lang="en-US" altLang="en-US"/>
          </a:p>
        </p:txBody>
      </p:sp>
    </p:spTree>
    <p:extLst>
      <p:ext uri="{BB962C8B-B14F-4D97-AF65-F5344CB8AC3E}">
        <p14:creationId xmlns:p14="http://schemas.microsoft.com/office/powerpoint/2010/main" val="3188815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C8E6BBF-0773-4CEB-8790-7EA31C38FA79}" type="datetimeFigureOut">
              <a:rPr lang="en-US"/>
              <a:pPr>
                <a:defRPr/>
              </a:pPr>
              <a:t>10/2/2022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1EC645-D60B-497F-9138-F018626C6E54}" type="slidenum">
              <a:rPr lang="en-US" altLang="en-US"/>
              <a:pPr>
                <a:defRPr/>
              </a:pPr>
              <a:t>‹#›</a:t>
            </a:fld>
            <a:endParaRPr lang="en-US" altLang="en-US"/>
          </a:p>
        </p:txBody>
      </p:sp>
    </p:spTree>
    <p:extLst>
      <p:ext uri="{BB962C8B-B14F-4D97-AF65-F5344CB8AC3E}">
        <p14:creationId xmlns:p14="http://schemas.microsoft.com/office/powerpoint/2010/main" val="178566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3.jpeg"/><Relationship Id="rId18" Type="http://schemas.openxmlformats.org/officeDocument/2006/relationships/image" Target="../media/image8.gif"/><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17" Type="http://schemas.openxmlformats.org/officeDocument/2006/relationships/image" Target="../media/image7.gif"/><Relationship Id="rId2" Type="http://schemas.openxmlformats.org/officeDocument/2006/relationships/slideLayout" Target="../slideLayouts/slideLayout32.xml"/><Relationship Id="rId16" Type="http://schemas.openxmlformats.org/officeDocument/2006/relationships/image" Target="../media/image6.gif"/><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5.gif"/><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4.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0BB5A8D-9798-4EC7-B72F-3E12FE577B1A}" type="datetimeFigureOut">
              <a:rPr lang="en-US"/>
              <a:pPr>
                <a:defRPr/>
              </a:pPr>
              <a:t>10/2/2022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79821547-A4F6-49DC-B6BE-308FA63D770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50" name="Group 16"/>
          <p:cNvGrpSpPr>
            <a:grpSpLocks/>
          </p:cNvGrpSpPr>
          <p:nvPr/>
        </p:nvGrpSpPr>
        <p:grpSpPr bwMode="auto">
          <a:xfrm>
            <a:off x="-7938" y="-7938"/>
            <a:ext cx="9170988" cy="6873876"/>
            <a:chOff x="-8467" y="-8468"/>
            <a:chExt cx="9171317" cy="6874935"/>
          </a:xfrm>
        </p:grpSpPr>
        <p:cxnSp>
          <p:nvCxnSpPr>
            <p:cNvPr id="7" name="Straight Connector 6"/>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2" name="Text Placeholder 2"/>
          <p:cNvSpPr>
            <a:spLocks noGrp="1" noChangeArrowheads="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hangingPunct="1">
              <a:defRPr sz="900" smtClean="0">
                <a:solidFill>
                  <a:schemeClr val="tx1">
                    <a:tint val="75000"/>
                  </a:schemeClr>
                </a:solidFill>
              </a:defRPr>
            </a:lvl1pPr>
          </a:lstStyle>
          <a:p>
            <a:pPr>
              <a:defRPr/>
            </a:pPr>
            <a:fld id="{849F56F4-E4D9-48B1-AFEB-6794CC125AD2}" type="datetimeFigureOut">
              <a:rPr lang="en-US"/>
              <a:pPr>
                <a:defRPr/>
              </a:pPr>
              <a:t>10/2/2022</a:t>
            </a:fld>
            <a:endParaRPr lang="en-US"/>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hangingPunct="1">
              <a:defRPr sz="900" smtClean="0">
                <a:solidFill>
                  <a:schemeClr val="accent1">
                    <a:lumMod val="75000"/>
                  </a:schemeClr>
                </a:solidFill>
              </a:defRPr>
            </a:lvl1pPr>
          </a:lstStyle>
          <a:p>
            <a:pPr>
              <a:defRPr/>
            </a:pPr>
            <a:fld id="{32F42034-6079-4731-940A-AF1D497D2A9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split orient="vert"/>
  </p:transition>
  <p:txStyles>
    <p:titleStyle>
      <a:lvl1pPr algn="l" defTabSz="457200" rtl="0" fontAlgn="base">
        <a:spcBef>
          <a:spcPct val="0"/>
        </a:spcBef>
        <a:spcAft>
          <a:spcPct val="0"/>
        </a:spcAft>
        <a:defRPr sz="3600" kern="1200">
          <a:solidFill>
            <a:srgbClr val="EB3D9F"/>
          </a:solidFill>
          <a:latin typeface="+mj-lt"/>
          <a:ea typeface="+mj-ea"/>
          <a:cs typeface="+mj-cs"/>
        </a:defRPr>
      </a:lvl1pPr>
      <a:lvl2pPr algn="l" defTabSz="457200" rtl="0" fontAlgn="base">
        <a:spcBef>
          <a:spcPct val="0"/>
        </a:spcBef>
        <a:spcAft>
          <a:spcPct val="0"/>
        </a:spcAft>
        <a:defRPr sz="3600">
          <a:solidFill>
            <a:srgbClr val="EB3D9F"/>
          </a:solidFill>
          <a:latin typeface="Trebuchet MS" panose="020B0603020202020204" pitchFamily="34" charset="0"/>
        </a:defRPr>
      </a:lvl2pPr>
      <a:lvl3pPr algn="l" defTabSz="457200" rtl="0" fontAlgn="base">
        <a:spcBef>
          <a:spcPct val="0"/>
        </a:spcBef>
        <a:spcAft>
          <a:spcPct val="0"/>
        </a:spcAft>
        <a:defRPr sz="3600">
          <a:solidFill>
            <a:srgbClr val="EB3D9F"/>
          </a:solidFill>
          <a:latin typeface="Trebuchet MS" panose="020B0603020202020204" pitchFamily="34" charset="0"/>
        </a:defRPr>
      </a:lvl3pPr>
      <a:lvl4pPr algn="l" defTabSz="457200" rtl="0" fontAlgn="base">
        <a:spcBef>
          <a:spcPct val="0"/>
        </a:spcBef>
        <a:spcAft>
          <a:spcPct val="0"/>
        </a:spcAft>
        <a:defRPr sz="3600">
          <a:solidFill>
            <a:srgbClr val="EB3D9F"/>
          </a:solidFill>
          <a:latin typeface="Trebuchet MS" panose="020B0603020202020204" pitchFamily="34" charset="0"/>
        </a:defRPr>
      </a:lvl4pPr>
      <a:lvl5pPr algn="l" defTabSz="457200" rtl="0" fontAlgn="base">
        <a:spcBef>
          <a:spcPct val="0"/>
        </a:spcBef>
        <a:spcAft>
          <a:spcPct val="0"/>
        </a:spcAft>
        <a:defRPr sz="3600">
          <a:solidFill>
            <a:srgbClr val="EB3D9F"/>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4" name="Picture 5" descr="1133426gsfxbpjp44"/>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685213" y="2924175"/>
            <a:ext cx="423862"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descr="1133426gsfxbpjp44"/>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4925" y="230188"/>
            <a:ext cx="42545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2" descr="1707962tj3hg7yh59"/>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5400000">
            <a:off x="837406" y="1278731"/>
            <a:ext cx="1285875"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8" descr="1181071cimzwdep76"/>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501063" y="36513"/>
            <a:ext cx="642937"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8" descr="1181071cimzwdep76"/>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41338" y="2924175"/>
            <a:ext cx="642937"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0" descr="1228827kvwbhhiily"/>
          <p:cNvPicPr>
            <a:picLocks noChangeAspect="1" noChangeArrowheads="1" noCrop="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5400000">
            <a:off x="6175376" y="-777875"/>
            <a:ext cx="5715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6"/>
          <p:cNvSpPr/>
          <p:nvPr userDrawn="1"/>
        </p:nvSpPr>
        <p:spPr>
          <a:xfrm>
            <a:off x="3473450" y="5313363"/>
            <a:ext cx="63500"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solidFill>
                <a:prstClr val="white"/>
              </a:solidFill>
            </a:endParaRPr>
          </a:p>
        </p:txBody>
      </p:sp>
      <p:pic>
        <p:nvPicPr>
          <p:cNvPr id="3081" name="Picture 4"/>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000250" y="0"/>
            <a:ext cx="3556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37.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wmf"/></Relationships>
</file>

<file path=ppt/slides/_rels/slide11.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image" Target="../media/image41.jpeg"/><Relationship Id="rId50" Type="http://schemas.openxmlformats.org/officeDocument/2006/relationships/hyperlink" Target="file:///G:\tin%208\TTDD2.ppt" TargetMode="Externa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slide" Target="slide1.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41" Type="http://schemas.openxmlformats.org/officeDocument/2006/relationships/tags" Target="../tags/tag42.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notesSlide" Target="../notesSlides/notesSlide4.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hyperlink" Target="file:///G:\tin%208\TTDD1.ppt" TargetMode="Externa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slideLayout" Target="../slideLayouts/slideLayout18.xml"/><Relationship Id="rId52" Type="http://schemas.openxmlformats.org/officeDocument/2006/relationships/hyperlink" Target="file:///G:\tin%208\TTDD3.ppt" TargetMode="Externa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slide" Target="slide10.xml"/><Relationship Id="rId8" Type="http://schemas.openxmlformats.org/officeDocument/2006/relationships/tags" Target="../tags/tag9.xml"/><Relationship Id="rId51" Type="http://schemas.openxmlformats.org/officeDocument/2006/relationships/hyperlink" Target="file:///G:\tin%208\Ngoai%20kh&#243;a1\TT3.ppt"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image" Target="../media/image45.wmf"/><Relationship Id="rId3" Type="http://schemas.openxmlformats.org/officeDocument/2006/relationships/slideLayout" Target="../slideLayouts/slideLayout15.xml"/><Relationship Id="rId7" Type="http://schemas.openxmlformats.org/officeDocument/2006/relationships/oleObject" Target="../embeddings/oleObject9.bin"/><Relationship Id="rId12" Type="http://schemas.openxmlformats.org/officeDocument/2006/relationships/oleObject" Target="../embeddings/oleObject12.bin"/><Relationship Id="rId2" Type="http://schemas.openxmlformats.org/officeDocument/2006/relationships/tags" Target="../tags/tag45.xml"/><Relationship Id="rId1" Type="http://schemas.openxmlformats.org/officeDocument/2006/relationships/vmlDrawing" Target="../drawings/vmlDrawing5.vml"/><Relationship Id="rId6" Type="http://schemas.openxmlformats.org/officeDocument/2006/relationships/image" Target="../media/image42.wmf"/><Relationship Id="rId11" Type="http://schemas.openxmlformats.org/officeDocument/2006/relationships/image" Target="../media/image44.wmf"/><Relationship Id="rId5" Type="http://schemas.openxmlformats.org/officeDocument/2006/relationships/oleObject" Target="../embeddings/oleObject8.bin"/><Relationship Id="rId10" Type="http://schemas.openxmlformats.org/officeDocument/2006/relationships/oleObject" Target="../embeddings/oleObject11.bin"/><Relationship Id="rId4" Type="http://schemas.openxmlformats.org/officeDocument/2006/relationships/notesSlide" Target="../notesSlides/notesSlide5.xml"/><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slideLayout" Target="../slideLayouts/slideLayout13.xml"/><Relationship Id="rId7" Type="http://schemas.openxmlformats.org/officeDocument/2006/relationships/oleObject" Target="../embeddings/oleObject15.bin"/><Relationship Id="rId2" Type="http://schemas.openxmlformats.org/officeDocument/2006/relationships/tags" Target="../tags/tag46.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46.wmf"/><Relationship Id="rId10" Type="http://schemas.openxmlformats.org/officeDocument/2006/relationships/image" Target="../media/image48.wmf"/><Relationship Id="rId4" Type="http://schemas.openxmlformats.org/officeDocument/2006/relationships/oleObject" Target="../embeddings/oleObject13.bin"/><Relationship Id="rId9"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20.bin"/><Relationship Id="rId3" Type="http://schemas.openxmlformats.org/officeDocument/2006/relationships/slideLayout" Target="../slideLayouts/slideLayout13.xml"/><Relationship Id="rId7" Type="http://schemas.openxmlformats.org/officeDocument/2006/relationships/oleObject" Target="../embeddings/oleObject17.bin"/><Relationship Id="rId12" Type="http://schemas.openxmlformats.org/officeDocument/2006/relationships/image" Target="../media/image51.wmf"/><Relationship Id="rId2" Type="http://schemas.openxmlformats.org/officeDocument/2006/relationships/tags" Target="../tags/tag47.xml"/><Relationship Id="rId1" Type="http://schemas.openxmlformats.org/officeDocument/2006/relationships/vmlDrawing" Target="../drawings/vmlDrawing7.vml"/><Relationship Id="rId6" Type="http://schemas.openxmlformats.org/officeDocument/2006/relationships/audio" Target="../media/audio2.wav"/><Relationship Id="rId11" Type="http://schemas.openxmlformats.org/officeDocument/2006/relationships/oleObject" Target="../embeddings/oleObject19.bin"/><Relationship Id="rId5" Type="http://schemas.openxmlformats.org/officeDocument/2006/relationships/audio" Target="../media/audio1.wav"/><Relationship Id="rId10" Type="http://schemas.openxmlformats.org/officeDocument/2006/relationships/image" Target="../media/image50.wmf"/><Relationship Id="rId4" Type="http://schemas.openxmlformats.org/officeDocument/2006/relationships/notesSlide" Target="../notesSlides/notesSlide6.xml"/><Relationship Id="rId9" Type="http://schemas.openxmlformats.org/officeDocument/2006/relationships/oleObject" Target="../embeddings/oleObject18.bin"/><Relationship Id="rId14" Type="http://schemas.openxmlformats.org/officeDocument/2006/relationships/image" Target="../media/image52.wmf"/></Relationships>
</file>

<file path=ppt/slides/_rels/slide16.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26.bin"/><Relationship Id="rId18" Type="http://schemas.openxmlformats.org/officeDocument/2006/relationships/image" Target="../media/image51.wmf"/><Relationship Id="rId3" Type="http://schemas.openxmlformats.org/officeDocument/2006/relationships/oleObject" Target="../embeddings/oleObject21.bin"/><Relationship Id="rId21" Type="http://schemas.openxmlformats.org/officeDocument/2006/relationships/oleObject" Target="../embeddings/oleObject30.bin"/><Relationship Id="rId7" Type="http://schemas.openxmlformats.org/officeDocument/2006/relationships/oleObject" Target="../embeddings/oleObject23.bin"/><Relationship Id="rId12" Type="http://schemas.openxmlformats.org/officeDocument/2006/relationships/image" Target="../media/image57.wmf"/><Relationship Id="rId17" Type="http://schemas.openxmlformats.org/officeDocument/2006/relationships/oleObject" Target="../embeddings/oleObject28.bin"/><Relationship Id="rId2" Type="http://schemas.openxmlformats.org/officeDocument/2006/relationships/slideLayout" Target="../slideLayouts/slideLayout15.xml"/><Relationship Id="rId16" Type="http://schemas.openxmlformats.org/officeDocument/2006/relationships/image" Target="../media/image50.wmf"/><Relationship Id="rId20" Type="http://schemas.openxmlformats.org/officeDocument/2006/relationships/image" Target="../media/image52.wmf"/><Relationship Id="rId1" Type="http://schemas.openxmlformats.org/officeDocument/2006/relationships/vmlDrawing" Target="../drawings/vmlDrawing8.vml"/><Relationship Id="rId6" Type="http://schemas.openxmlformats.org/officeDocument/2006/relationships/image" Target="../media/image54.wmf"/><Relationship Id="rId11" Type="http://schemas.openxmlformats.org/officeDocument/2006/relationships/oleObject" Target="../embeddings/oleObject25.bin"/><Relationship Id="rId24" Type="http://schemas.openxmlformats.org/officeDocument/2006/relationships/image" Target="../media/image59.wmf"/><Relationship Id="rId5" Type="http://schemas.openxmlformats.org/officeDocument/2006/relationships/oleObject" Target="../embeddings/oleObject22.bin"/><Relationship Id="rId15" Type="http://schemas.openxmlformats.org/officeDocument/2006/relationships/oleObject" Target="../embeddings/oleObject27.bin"/><Relationship Id="rId23" Type="http://schemas.openxmlformats.org/officeDocument/2006/relationships/oleObject" Target="../embeddings/oleObject31.bin"/><Relationship Id="rId10" Type="http://schemas.openxmlformats.org/officeDocument/2006/relationships/image" Target="../media/image56.wmf"/><Relationship Id="rId19" Type="http://schemas.openxmlformats.org/officeDocument/2006/relationships/oleObject" Target="../embeddings/oleObject29.bin"/><Relationship Id="rId4" Type="http://schemas.openxmlformats.org/officeDocument/2006/relationships/image" Target="../media/image53.wmf"/><Relationship Id="rId9" Type="http://schemas.openxmlformats.org/officeDocument/2006/relationships/oleObject" Target="../embeddings/oleObject24.bin"/><Relationship Id="rId14" Type="http://schemas.openxmlformats.org/officeDocument/2006/relationships/image" Target="../media/image49.wmf"/><Relationship Id="rId22" Type="http://schemas.openxmlformats.org/officeDocument/2006/relationships/image" Target="../media/image58.wmf"/></Relationships>
</file>

<file path=ppt/slides/_rels/slide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1.gif"/></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62.jpeg"/><Relationship Id="rId7" Type="http://schemas.openxmlformats.org/officeDocument/2006/relationships/slide" Target="slide24.xml"/><Relationship Id="rId12" Type="http://schemas.openxmlformats.org/officeDocument/2006/relationships/slide" Target="slide29.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slide" Target="slide23.xml"/><Relationship Id="rId11" Type="http://schemas.openxmlformats.org/officeDocument/2006/relationships/slide" Target="slide28.xml"/><Relationship Id="rId5" Type="http://schemas.openxmlformats.org/officeDocument/2006/relationships/slide" Target="slide22.xml"/><Relationship Id="rId10" Type="http://schemas.openxmlformats.org/officeDocument/2006/relationships/slide" Target="slide27.xml"/><Relationship Id="rId4" Type="http://schemas.openxmlformats.org/officeDocument/2006/relationships/slide" Target="slide21.xml"/><Relationship Id="rId9" Type="http://schemas.openxmlformats.org/officeDocument/2006/relationships/slide" Target="slide26.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image" Target="../media/image64.w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33.bin"/><Relationship Id="rId5" Type="http://schemas.openxmlformats.org/officeDocument/2006/relationships/image" Target="../media/image63.wmf"/><Relationship Id="rId4" Type="http://schemas.openxmlformats.org/officeDocument/2006/relationships/oleObject" Target="../embeddings/oleObject32.bin"/></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Layout" Target="../slideLayouts/slideLayout12.xml"/><Relationship Id="rId1" Type="http://schemas.openxmlformats.org/officeDocument/2006/relationships/vmlDrawing" Target="../drawings/vmlDrawing10.vml"/><Relationship Id="rId5" Type="http://schemas.openxmlformats.org/officeDocument/2006/relationships/image" Target="../media/image65.wmf"/><Relationship Id="rId4" Type="http://schemas.openxmlformats.org/officeDocument/2006/relationships/oleObject" Target="../embeddings/oleObject34.bin"/></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image" Target="../media/image67.wmf"/><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36.bin"/><Relationship Id="rId5" Type="http://schemas.openxmlformats.org/officeDocument/2006/relationships/image" Target="../media/image66.wmf"/><Relationship Id="rId4" Type="http://schemas.openxmlformats.org/officeDocument/2006/relationships/oleObject" Target="../embeddings/oleObject35.bin"/></Relationships>
</file>

<file path=ppt/slides/_rels/slide24.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image" Target="../media/image69.wmf"/><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38.bin"/><Relationship Id="rId5" Type="http://schemas.openxmlformats.org/officeDocument/2006/relationships/image" Target="../media/image68.wmf"/><Relationship Id="rId4" Type="http://schemas.openxmlformats.org/officeDocument/2006/relationships/oleObject" Target="../embeddings/oleObject37.bin"/></Relationships>
</file>

<file path=ppt/slides/_rels/slide26.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notesSlide" Target="../notesSlides/notesSlide10.xml"/><Relationship Id="rId7" Type="http://schemas.openxmlformats.org/officeDocument/2006/relationships/oleObject" Target="../embeddings/oleObject40.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70.wmf"/><Relationship Id="rId5" Type="http://schemas.openxmlformats.org/officeDocument/2006/relationships/oleObject" Target="../embeddings/oleObject39.bin"/><Relationship Id="rId4" Type="http://schemas.openxmlformats.org/officeDocument/2006/relationships/slide" Target="slide20.xml"/></Relationships>
</file>

<file path=ppt/slides/_rels/slide27.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slide" Target="slide20.xml"/><Relationship Id="rId7" Type="http://schemas.openxmlformats.org/officeDocument/2006/relationships/image" Target="../media/image73.wmf"/><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42.bin"/><Relationship Id="rId5" Type="http://schemas.openxmlformats.org/officeDocument/2006/relationships/image" Target="../media/image72.wmf"/><Relationship Id="rId4" Type="http://schemas.openxmlformats.org/officeDocument/2006/relationships/oleObject" Target="../embeddings/oleObject41.bin"/><Relationship Id="rId9" Type="http://schemas.openxmlformats.org/officeDocument/2006/relationships/image" Target="../media/image74.wmf"/></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4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76.wmf"/><Relationship Id="rId5" Type="http://schemas.openxmlformats.org/officeDocument/2006/relationships/oleObject" Target="../embeddings/oleObject45.bin"/><Relationship Id="rId4" Type="http://schemas.openxmlformats.org/officeDocument/2006/relationships/image" Target="../media/image75.wmf"/></Relationships>
</file>

<file path=ppt/slides/_rels/slide31.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slideLayout" Target="../slideLayouts/slideLayout13.xml"/><Relationship Id="rId1" Type="http://schemas.openxmlformats.org/officeDocument/2006/relationships/tags" Target="../tags/tag49.xml"/><Relationship Id="rId5" Type="http://schemas.openxmlformats.org/officeDocument/2006/relationships/image" Target="../media/image80.png"/><Relationship Id="rId4" Type="http://schemas.openxmlformats.org/officeDocument/2006/relationships/image" Target="../media/image79.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audio" Target="file:///C:\Users\Admin\Downloads\BupBeBangBong-DangCapNhat_3kbpp.mp3" TargetMode="External"/><Relationship Id="rId5" Type="http://schemas.openxmlformats.org/officeDocument/2006/relationships/image" Target="../media/image82.png"/><Relationship Id="rId4" Type="http://schemas.openxmlformats.org/officeDocument/2006/relationships/image" Target="../media/image81.gif"/></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audio" Target="file:///C:\Documents%20and%20Settings\Administrator\Desktop\Sand_Castles.mp3"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7.png"/><Relationship Id="rId3" Type="http://schemas.openxmlformats.org/officeDocument/2006/relationships/slide" Target="slide6.xml"/><Relationship Id="rId7" Type="http://schemas.openxmlformats.org/officeDocument/2006/relationships/slide" Target="slide9.xml"/><Relationship Id="rId12"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image" Target="../media/image23.png"/><Relationship Id="rId5" Type="http://schemas.openxmlformats.org/officeDocument/2006/relationships/slide" Target="slide7.xml"/><Relationship Id="rId15" Type="http://schemas.openxmlformats.org/officeDocument/2006/relationships/image" Target="../media/image25.pn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21.png"/><Relationship Id="rId14" Type="http://schemas.openxmlformats.org/officeDocument/2006/relationships/slide" Target="slide10.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3.xml"/><Relationship Id="rId7"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png"/><Relationship Id="rId11" Type="http://schemas.openxmlformats.org/officeDocument/2006/relationships/image" Target="../media/image28.wmf"/><Relationship Id="rId5" Type="http://schemas.openxmlformats.org/officeDocument/2006/relationships/image" Target="../media/image27.wmf"/><Relationship Id="rId10"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3.bin"/><Relationship Id="rId7"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32.png"/><Relationship Id="rId5" Type="http://schemas.openxmlformats.org/officeDocument/2006/relationships/slide" Target="slide5.xml"/><Relationship Id="rId4" Type="http://schemas.openxmlformats.org/officeDocument/2006/relationships/image" Target="../media/image30.wmf"/><Relationship Id="rId9" Type="http://schemas.openxmlformats.org/officeDocument/2006/relationships/image" Target="../media/image31.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5.bin"/><Relationship Id="rId7"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32.png"/><Relationship Id="rId5" Type="http://schemas.openxmlformats.org/officeDocument/2006/relationships/slide" Target="slide5.xml"/><Relationship Id="rId4" Type="http://schemas.openxmlformats.org/officeDocument/2006/relationships/image" Target="../media/image33.wmf"/><Relationship Id="rId9" Type="http://schemas.openxmlformats.org/officeDocument/2006/relationships/image" Target="../media/image34.wmf"/></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35.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5842" name="Picture 5" descr="1133426gsfxbpjp4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5213" y="3051175"/>
            <a:ext cx="423862"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5" descr="1133426gsfxbpjp4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925" y="1030288"/>
            <a:ext cx="425450"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2" descr="1707962tj3hg7yh5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37406" y="1816894"/>
            <a:ext cx="1285875"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38" descr="1181071cimzwdep7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884238"/>
            <a:ext cx="642937"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38" descr="1181071cimzwdep7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1338" y="3051175"/>
            <a:ext cx="642937"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30" descr="1228827kvwbhhiil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175376" y="273050"/>
            <a:ext cx="5715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1357290" y="1821646"/>
            <a:ext cx="6375842" cy="784830"/>
          </a:xfrm>
          <a:prstGeom prst="rect">
            <a:avLst/>
          </a:prstGeom>
        </p:spPr>
        <p:txBody>
          <a:bodyPr>
            <a:spAutoFit/>
            <a:scene3d>
              <a:camera prst="orthographicFront"/>
              <a:lightRig rig="threePt" dir="t"/>
            </a:scene3d>
            <a:sp3d extrusionH="57150">
              <a:bevelT w="38100" h="38100" prst="angle"/>
            </a:sp3d>
          </a:bodyPr>
          <a:lstStyle/>
          <a:p>
            <a:pPr algn="ctr" eaLnBrk="1" hangingPunct="1">
              <a:spcBef>
                <a:spcPct val="50000"/>
              </a:spcBef>
              <a:defRPr/>
            </a:pPr>
            <a:r>
              <a:rPr lang="en-US" altLang="vi-VN" sz="2400" b="1" smtClean="0">
                <a:solidFill>
                  <a:srgbClr val="0033CC"/>
                </a:solidFill>
                <a:latin typeface="Times New Roman" panose="02020603050405020304" pitchFamily="18" charset="0"/>
              </a:rPr>
              <a:t>MÔN</a:t>
            </a:r>
            <a:r>
              <a:rPr lang="en-US" altLang="vi-VN" sz="2400" b="1" dirty="0">
                <a:solidFill>
                  <a:srgbClr val="0033CC"/>
                </a:solidFill>
                <a:latin typeface="Times New Roman" panose="02020603050405020304" pitchFamily="18" charset="0"/>
              </a:rPr>
              <a:t>: Đại </a:t>
            </a:r>
            <a:r>
              <a:rPr lang="en-US" altLang="vi-VN" sz="2400" b="1" dirty="0" err="1">
                <a:solidFill>
                  <a:srgbClr val="0033CC"/>
                </a:solidFill>
                <a:latin typeface="Times New Roman" panose="02020603050405020304" pitchFamily="18" charset="0"/>
              </a:rPr>
              <a:t>Số</a:t>
            </a:r>
            <a:r>
              <a:rPr lang="en-US" altLang="vi-VN" sz="2400" b="1" dirty="0">
                <a:solidFill>
                  <a:srgbClr val="0033CC"/>
                </a:solidFill>
                <a:latin typeface="Times New Roman" panose="02020603050405020304" pitchFamily="18" charset="0"/>
              </a:rPr>
              <a:t> </a:t>
            </a:r>
            <a:r>
              <a:rPr lang="en-US" altLang="vi-VN" sz="2400" b="1" dirty="0" err="1">
                <a:solidFill>
                  <a:srgbClr val="0033CC"/>
                </a:solidFill>
                <a:latin typeface="Times New Roman" panose="02020603050405020304" pitchFamily="18" charset="0"/>
              </a:rPr>
              <a:t>8</a:t>
            </a:r>
            <a:endParaRPr lang="en-US" altLang="vi-VN" sz="2400" b="1" dirty="0">
              <a:solidFill>
                <a:schemeClr val="accent5">
                  <a:lumMod val="50000"/>
                </a:schemeClr>
              </a:solidFill>
              <a:latin typeface="Times New Roman" panose="02020603050405020304" pitchFamily="18" charset="0"/>
            </a:endParaRPr>
          </a:p>
          <a:p>
            <a:pPr algn="ctr" eaLnBrk="1" hangingPunct="1">
              <a:defRPr/>
            </a:pPr>
            <a:r>
              <a:rPr lang="en-US" altLang="vi-VN" sz="2100" b="1" dirty="0" err="1">
                <a:solidFill>
                  <a:srgbClr val="FF3300"/>
                </a:solidFill>
                <a:latin typeface="Times New Roman" panose="02020603050405020304" pitchFamily="18" charset="0"/>
                <a:cs typeface="Times New Roman" panose="02020603050405020304" pitchFamily="18" charset="0"/>
              </a:rPr>
              <a:t>Tiết</a:t>
            </a:r>
            <a:r>
              <a:rPr lang="en-US" altLang="vi-VN" sz="2100" b="1" dirty="0">
                <a:solidFill>
                  <a:srgbClr val="FF3300"/>
                </a:solidFill>
                <a:latin typeface="Times New Roman" panose="02020603050405020304" pitchFamily="18" charset="0"/>
                <a:cs typeface="Times New Roman" panose="02020603050405020304" pitchFamily="18" charset="0"/>
              </a:rPr>
              <a:t> 9: BÀI 6 (CHƯƠNG </a:t>
            </a:r>
            <a:r>
              <a:rPr lang="en-US" altLang="vi-VN" sz="2100" b="1">
                <a:solidFill>
                  <a:srgbClr val="FF3300"/>
                </a:solidFill>
                <a:latin typeface="Times New Roman" panose="02020603050405020304" pitchFamily="18" charset="0"/>
                <a:cs typeface="Times New Roman" panose="02020603050405020304" pitchFamily="18" charset="0"/>
              </a:rPr>
              <a:t>1</a:t>
            </a:r>
            <a:r>
              <a:rPr lang="en-US" altLang="vi-VN" sz="2100" b="1" smtClean="0">
                <a:solidFill>
                  <a:srgbClr val="FF3300"/>
                </a:solidFill>
                <a:latin typeface="Times New Roman" panose="02020603050405020304" pitchFamily="18" charset="0"/>
                <a:cs typeface="Times New Roman" panose="02020603050405020304" pitchFamily="18" charset="0"/>
              </a:rPr>
              <a:t>)</a:t>
            </a:r>
            <a:endParaRPr lang="en-US" altLang="vi-VN" sz="2100" b="1" dirty="0">
              <a:solidFill>
                <a:srgbClr val="FF3300"/>
              </a:solidFill>
              <a:latin typeface="Times New Roman" panose="02020603050405020304" pitchFamily="18" charset="0"/>
              <a:cs typeface="Times New Roman" panose="02020603050405020304" pitchFamily="18" charset="0"/>
            </a:endParaRPr>
          </a:p>
        </p:txBody>
      </p:sp>
      <p:sp>
        <p:nvSpPr>
          <p:cNvPr id="9" name="Oval 6"/>
          <p:cNvSpPr/>
          <p:nvPr/>
        </p:nvSpPr>
        <p:spPr>
          <a:xfrm>
            <a:off x="3473450" y="4841875"/>
            <a:ext cx="6350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solidFill>
                <a:prstClr val="white"/>
              </a:solidFill>
            </a:endParaRPr>
          </a:p>
        </p:txBody>
      </p:sp>
      <p:pic>
        <p:nvPicPr>
          <p:cNvPr id="35850"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0250" y="857250"/>
            <a:ext cx="3556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130" name="Picture 3" descr="Picture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505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6" descr="image00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276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7"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76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9"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76200"/>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0" descr="Picture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429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11" descr="Picture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724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12" descr="Picture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876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13"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914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14"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002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15"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114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0" name="Picture 16"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667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1" name="Picture 17"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971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2" name="Picture 18"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057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3" name="Picture 19"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343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4" name="Picture 20"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14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5" name="Picture 21"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876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6" name="Picture 22"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971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7" name="Picture 23"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733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8" name="Picture 24"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105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9" name="Picture 25"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276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0" name="Picture 26"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295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1" name="Picture 27"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200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2" name="Picture 28"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495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3" name="Picture 29"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8862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4" name="Picture 30"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562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5" name="Picture 31"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562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6" name="Picture 32"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465822">
            <a:off x="6710363" y="4762"/>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7" name="Picture 33"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059017">
            <a:off x="80963" y="4729162"/>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8" name="Picture 34"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398311">
            <a:off x="6858000" y="4800600"/>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9" name="Picture 35" descr="Picture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6310313"/>
            <a:ext cx="39624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60" name="Text Box 42"/>
          <p:cNvSpPr txBox="1">
            <a:spLocks noChangeArrowheads="1"/>
          </p:cNvSpPr>
          <p:nvPr/>
        </p:nvSpPr>
        <p:spPr bwMode="auto">
          <a:xfrm>
            <a:off x="1508125" y="20129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endParaRPr lang="vi-VN" altLang="en-US" sz="2400">
              <a:solidFill>
                <a:schemeClr val="tx1"/>
              </a:solidFill>
              <a:latin typeface="Arial" panose="020B0604020202020204" pitchFamily="34" charset="0"/>
            </a:endParaRPr>
          </a:p>
        </p:txBody>
      </p:sp>
      <p:sp>
        <p:nvSpPr>
          <p:cNvPr id="7214" name="Text Box 46"/>
          <p:cNvSpPr txBox="1">
            <a:spLocks noChangeArrowheads="1"/>
          </p:cNvSpPr>
          <p:nvPr/>
        </p:nvSpPr>
        <p:spPr bwMode="auto">
          <a:xfrm>
            <a:off x="752475" y="1655763"/>
            <a:ext cx="1549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4400" b="1">
                <a:solidFill>
                  <a:srgbClr val="FF0000"/>
                </a:solidFill>
                <a:latin typeface="Times New Roman" panose="02020603050405020304" pitchFamily="18" charset="0"/>
                <a:cs typeface="Times New Roman" panose="02020603050405020304" pitchFamily="18" charset="0"/>
              </a:rPr>
              <a:t>Bài 6 </a:t>
            </a:r>
          </a:p>
        </p:txBody>
      </p:sp>
      <p:sp>
        <p:nvSpPr>
          <p:cNvPr id="7215" name="WordArt 47"/>
          <p:cNvSpPr>
            <a:spLocks noChangeArrowheads="1" noChangeShapeType="1" noTextEdit="1"/>
          </p:cNvSpPr>
          <p:nvPr/>
        </p:nvSpPr>
        <p:spPr bwMode="auto">
          <a:xfrm>
            <a:off x="390525" y="2444750"/>
            <a:ext cx="7924800" cy="1417638"/>
          </a:xfrm>
          <a:prstGeom prst="rect">
            <a:avLst/>
          </a:prstGeom>
        </p:spPr>
        <p:txBody>
          <a:bodyPr wrap="none" fromWordArt="1"/>
          <a:lstStyle/>
          <a:p>
            <a:pPr algn="ctr" eaLnBrk="1" hangingPunct="1">
              <a:defRPr/>
            </a:pPr>
            <a:r>
              <a:rPr lang="en-US" sz="3200" b="1" kern="10" dirty="0">
                <a:solidFill>
                  <a:srgbClr val="0000CC"/>
                </a:solidFill>
                <a:latin typeface="Times New Roman" panose="02020603050405020304" pitchFamily="18" charset="0"/>
                <a:cs typeface="Times New Roman" panose="02020603050405020304" pitchFamily="18" charset="0"/>
              </a:rPr>
              <a:t>                               </a:t>
            </a:r>
          </a:p>
          <a:p>
            <a:pPr algn="ctr" eaLnBrk="1" hangingPunct="1">
              <a:defRPr/>
            </a:pPr>
            <a:r>
              <a:rPr lang="en-US" sz="3200" b="1" kern="10" dirty="0">
                <a:solidFill>
                  <a:srgbClr val="0000CC"/>
                </a:solidFill>
                <a:latin typeface="Times New Roman" panose="02020603050405020304" pitchFamily="18" charset="0"/>
                <a:cs typeface="Times New Roman" panose="02020603050405020304" pitchFamily="18" charset="0"/>
              </a:rPr>
              <a:t>                 </a:t>
            </a:r>
          </a:p>
          <a:p>
            <a:pPr algn="ctr" eaLnBrk="1" hangingPunct="1">
              <a:defRPr/>
            </a:pPr>
            <a:r>
              <a:rPr lang="en-US" sz="3200" b="1" kern="10" dirty="0">
                <a:solidFill>
                  <a:srgbClr val="0000CC"/>
                </a:solidFill>
                <a:latin typeface="Times New Roman" panose="02020603050405020304" pitchFamily="18" charset="0"/>
                <a:cs typeface="Times New Roman" panose="02020603050405020304" pitchFamily="18" charset="0"/>
              </a:rPr>
              <a:t>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7214"/>
                                        </p:tgtEl>
                                        <p:attrNameLst>
                                          <p:attrName>style.visibility</p:attrName>
                                        </p:attrNameLst>
                                      </p:cBhvr>
                                      <p:to>
                                        <p:strVal val="visible"/>
                                      </p:to>
                                    </p:set>
                                    <p:animEffect transition="in" filter="circle(in)">
                                      <p:cBhvr>
                                        <p:cTn id="7" dur="500"/>
                                        <p:tgtEl>
                                          <p:spTgt spid="7214"/>
                                        </p:tgtEl>
                                      </p:cBhvr>
                                    </p:animEffect>
                                  </p:childTnLst>
                                </p:cTn>
                              </p:par>
                              <p:par>
                                <p:cTn id="8" presetID="6" presetClass="entr" presetSubtype="16" fill="hold" nodeType="withEffect">
                                  <p:stCondLst>
                                    <p:cond delay="0"/>
                                  </p:stCondLst>
                                  <p:childTnLst>
                                    <p:set>
                                      <p:cBhvr>
                                        <p:cTn id="9" dur="1000" fill="hold">
                                          <p:stCondLst>
                                            <p:cond delay="0"/>
                                          </p:stCondLst>
                                        </p:cTn>
                                        <p:tgtEl>
                                          <p:spTgt spid="7215"/>
                                        </p:tgtEl>
                                        <p:attrNameLst>
                                          <p:attrName>style.visibility</p:attrName>
                                        </p:attrNameLst>
                                      </p:cBhvr>
                                      <p:to>
                                        <p:strVal val="visible"/>
                                      </p:to>
                                    </p:set>
                                    <p:animEffect transition="in" filter="circle(in)">
                                      <p:cBhvr>
                                        <p:cTn id="10" dur="1000"/>
                                        <p:tgtEl>
                                          <p:spTgt spid="7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46" action="ppaction://hlinksldjump"/>
          </p:cNvPr>
          <p:cNvSpPr>
            <a:spLocks noChangeArrowheads="1"/>
          </p:cNvSpPr>
          <p:nvPr>
            <p:custDataLst>
              <p:tags r:id="rId1"/>
            </p:custDataLst>
          </p:nvPr>
        </p:nvSpPr>
        <p:spPr bwMode="gray">
          <a:xfrm>
            <a:off x="1846263" y="1724025"/>
            <a:ext cx="6840537" cy="1112838"/>
          </a:xfrm>
          <a:prstGeom prst="roundRect">
            <a:avLst>
              <a:gd name="adj" fmla="val 50000"/>
            </a:avLst>
          </a:prstGeom>
          <a:blipFill dpi="0" rotWithShape="1">
            <a:blip r:embed="rId4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200" b="1">
                <a:solidFill>
                  <a:srgbClr val="0000FF"/>
                </a:solidFill>
                <a:latin typeface="Arial" panose="020B0604020202020204" pitchFamily="34" charset="0"/>
              </a:rPr>
              <a:t>Hình thành khái niệm và cách phân tích </a:t>
            </a:r>
          </a:p>
          <a:p>
            <a:pPr algn="ctr" eaLnBrk="1" hangingPunct="1"/>
            <a:r>
              <a:rPr lang="en-US" sz="2200" b="1">
                <a:solidFill>
                  <a:srgbClr val="0000FF"/>
                </a:solidFill>
                <a:latin typeface="Arial" panose="020B0604020202020204" pitchFamily="34" charset="0"/>
              </a:rPr>
              <a:t>một đa thức thành nhân tử </a:t>
            </a:r>
          </a:p>
          <a:p>
            <a:pPr algn="ctr" eaLnBrk="1" hangingPunct="1"/>
            <a:r>
              <a:rPr lang="en-US" sz="2200" b="1">
                <a:solidFill>
                  <a:srgbClr val="0000FF"/>
                </a:solidFill>
                <a:latin typeface="Arial" panose="020B0604020202020204" pitchFamily="34" charset="0"/>
              </a:rPr>
              <a:t>bằng phương pháp đặt nhân tử chung</a:t>
            </a:r>
            <a:r>
              <a:rPr lang="vi-VN" altLang="en-US" sz="2200" b="1">
                <a:solidFill>
                  <a:srgbClr val="0000FF"/>
                </a:solidFill>
                <a:latin typeface="Arial" panose="020B0604020202020204" pitchFamily="34" charset="0"/>
              </a:rPr>
              <a:t>. </a:t>
            </a:r>
            <a:endParaRPr lang="en-US" altLang="en-US" sz="2200" b="1">
              <a:solidFill>
                <a:srgbClr val="0000FF"/>
              </a:solidFill>
              <a:latin typeface="Arial" panose="020B0604020202020204" pitchFamily="34" charset="0"/>
            </a:endParaRPr>
          </a:p>
        </p:txBody>
      </p:sp>
      <p:sp>
        <p:nvSpPr>
          <p:cNvPr id="6187" name="AutoShape 43" descr="Bouquet">
            <a:hlinkClick r:id="rId48" action="ppaction://hlinksldjump"/>
          </p:cNvPr>
          <p:cNvSpPr>
            <a:spLocks noChangeArrowheads="1"/>
          </p:cNvSpPr>
          <p:nvPr>
            <p:custDataLst>
              <p:tags r:id="rId2"/>
            </p:custDataLst>
          </p:nvPr>
        </p:nvSpPr>
        <p:spPr bwMode="gray">
          <a:xfrm>
            <a:off x="1739900" y="4445000"/>
            <a:ext cx="7053263" cy="838200"/>
          </a:xfrm>
          <a:prstGeom prst="roundRect">
            <a:avLst>
              <a:gd name="adj" fmla="val 50000"/>
            </a:avLst>
          </a:prstGeom>
          <a:blipFill dpi="0" rotWithShape="1">
            <a:blip r:embed="rId4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vi-VN" sz="2200" b="1">
                <a:solidFill>
                  <a:srgbClr val="0000FF"/>
                </a:solidFill>
                <a:latin typeface="Arial" panose="020B0604020202020204" pitchFamily="34" charset="0"/>
              </a:rPr>
              <a:t>Vận dụng </a:t>
            </a:r>
            <a:r>
              <a:rPr lang="vi-VN" altLang="en-US" sz="2200" b="1">
                <a:solidFill>
                  <a:srgbClr val="0000FF"/>
                </a:solidFill>
                <a:latin typeface="Arial" panose="020B0604020202020204" pitchFamily="34" charset="0"/>
              </a:rPr>
              <a:t> </a:t>
            </a:r>
            <a:endParaRPr lang="en-US" altLang="en-US" sz="2200" b="1">
              <a:solidFill>
                <a:srgbClr val="0000FF"/>
              </a:solidFill>
              <a:latin typeface="Times New Roman" panose="02020603050405020304" pitchFamily="18" charset="0"/>
            </a:endParaRPr>
          </a:p>
        </p:txBody>
      </p:sp>
      <p:sp>
        <p:nvSpPr>
          <p:cNvPr id="6" name="AutoShape 43" descr="Bouquet"/>
          <p:cNvSpPr>
            <a:spLocks noChangeArrowheads="1"/>
          </p:cNvSpPr>
          <p:nvPr>
            <p:custDataLst>
              <p:tags r:id="rId3"/>
            </p:custDataLst>
          </p:nvPr>
        </p:nvSpPr>
        <p:spPr bwMode="gray">
          <a:xfrm>
            <a:off x="1770063" y="3082925"/>
            <a:ext cx="7053262" cy="838200"/>
          </a:xfrm>
          <a:prstGeom prst="roundRect">
            <a:avLst>
              <a:gd name="adj" fmla="val 50000"/>
            </a:avLst>
          </a:prstGeom>
          <a:blipFill dpi="0" rotWithShape="1">
            <a:blip r:embed="rId4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vi-VN" sz="2200" b="1">
                <a:solidFill>
                  <a:srgbClr val="0000FF"/>
                </a:solidFill>
                <a:latin typeface="Arial" panose="020B0604020202020204" pitchFamily="34" charset="0"/>
              </a:rPr>
              <a:t> Luyện tập</a:t>
            </a:r>
            <a:endParaRPr lang="en-US" altLang="en-US" sz="2200" b="1">
              <a:solidFill>
                <a:srgbClr val="000099"/>
              </a:solidFill>
              <a:latin typeface="Times New Roman" panose="02020603050405020304" pitchFamily="18" charset="0"/>
            </a:endParaRPr>
          </a:p>
        </p:txBody>
      </p:sp>
      <p:grpSp>
        <p:nvGrpSpPr>
          <p:cNvPr id="19463" name="Group 24"/>
          <p:cNvGrpSpPr>
            <a:grpSpLocks/>
          </p:cNvGrpSpPr>
          <p:nvPr>
            <p:custDataLst>
              <p:tags r:id="rId4"/>
            </p:custDataLst>
          </p:nvPr>
        </p:nvGrpSpPr>
        <p:grpSpPr bwMode="auto">
          <a:xfrm rot="5400000">
            <a:off x="640556" y="2437607"/>
            <a:ext cx="1173163" cy="152400"/>
            <a:chOff x="0" y="1896"/>
            <a:chExt cx="5760" cy="120"/>
          </a:xfrm>
        </p:grpSpPr>
        <p:sp>
          <p:nvSpPr>
            <p:cNvPr id="49198" name="Rectangle 25"/>
            <p:cNvSpPr>
              <a:spLocks noChangeArrowheads="1"/>
            </p:cNvSpPr>
            <p:nvPr>
              <p:custDataLst>
                <p:tags r:id="rId4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9199" name="Rectangle 26"/>
            <p:cNvSpPr>
              <a:spLocks noChangeArrowheads="1"/>
            </p:cNvSpPr>
            <p:nvPr>
              <p:custDataLst>
                <p:tags r:id="rId4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grpSp>
      <p:grpSp>
        <p:nvGrpSpPr>
          <p:cNvPr id="19464" name="Group 28"/>
          <p:cNvGrpSpPr>
            <a:grpSpLocks/>
          </p:cNvGrpSpPr>
          <p:nvPr>
            <p:custDataLst>
              <p:tags r:id="rId5"/>
            </p:custDataLst>
          </p:nvPr>
        </p:nvGrpSpPr>
        <p:grpSpPr bwMode="auto">
          <a:xfrm>
            <a:off x="609600" y="1600200"/>
            <a:ext cx="1123950" cy="989013"/>
            <a:chOff x="3257" y="860"/>
            <a:chExt cx="581" cy="623"/>
          </a:xfrm>
        </p:grpSpPr>
        <p:grpSp>
          <p:nvGrpSpPr>
            <p:cNvPr id="49187" name="Group 29"/>
            <p:cNvGrpSpPr>
              <a:grpSpLocks/>
            </p:cNvGrpSpPr>
            <p:nvPr/>
          </p:nvGrpSpPr>
          <p:grpSpPr bwMode="auto">
            <a:xfrm rot="5400000">
              <a:off x="3236" y="881"/>
              <a:ext cx="623" cy="581"/>
              <a:chOff x="1871" y="1824"/>
              <a:chExt cx="2007" cy="1807"/>
            </a:xfrm>
          </p:grpSpPr>
          <p:sp>
            <p:nvSpPr>
              <p:cNvPr id="49189" name="AutoShape 30" descr="Bouquet"/>
              <p:cNvSpPr>
                <a:spLocks noChangeArrowheads="1"/>
              </p:cNvSpPr>
              <p:nvPr>
                <p:custDataLst>
                  <p:tags r:id="rId33"/>
                </p:custDataLst>
              </p:nvPr>
            </p:nvSpPr>
            <p:spPr bwMode="gray">
              <a:xfrm rot="16200000" flipH="1">
                <a:off x="1818" y="2512"/>
                <a:ext cx="311" cy="206"/>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headEnd/>
                <a:tailEnd/>
              </a:ln>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9190" name="AutoShape 31" descr="Bouquet"/>
              <p:cNvSpPr>
                <a:spLocks noChangeArrowheads="1"/>
              </p:cNvSpPr>
              <p:nvPr>
                <p:custDataLst>
                  <p:tags r:id="rId34"/>
                </p:custDataLst>
              </p:nvPr>
            </p:nvSpPr>
            <p:spPr bwMode="gray">
              <a:xfrm rot="5400000" flipH="1">
                <a:off x="3621" y="2498"/>
                <a:ext cx="311" cy="203"/>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headEnd/>
                <a:tailEnd/>
              </a:ln>
            </p:spPr>
            <p:txBody>
              <a:bodyPr rot="10800000"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9191" name="AutoShape 32" descr="Bouquet"/>
              <p:cNvSpPr>
                <a:spLocks noChangeArrowheads="1"/>
              </p:cNvSpPr>
              <p:nvPr>
                <p:custDataLst>
                  <p:tags r:id="rId35"/>
                </p:custDataLst>
              </p:nvPr>
            </p:nvSpPr>
            <p:spPr bwMode="gray">
              <a:xfrm rot="10800000" flipH="1">
                <a:off x="2718" y="3429"/>
                <a:ext cx="303" cy="202"/>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headEnd/>
                <a:tailEnd/>
              </a:ln>
            </p:spPr>
            <p:txBody>
              <a:bodyPr rot="10800000"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9192" name="Oval 33" descr="Bouquet"/>
              <p:cNvSpPr>
                <a:spLocks noChangeArrowheads="1"/>
              </p:cNvSpPr>
              <p:nvPr>
                <p:custDataLst>
                  <p:tags r:id="rId36"/>
                </p:custDataLst>
              </p:nvPr>
            </p:nvSpPr>
            <p:spPr bwMode="gray">
              <a:xfrm>
                <a:off x="2078" y="1824"/>
                <a:ext cx="1615" cy="1615"/>
              </a:xfrm>
              <a:prstGeom prst="ellipse">
                <a:avLst/>
              </a:prstGeom>
              <a:blipFill dpi="0" rotWithShape="1">
                <a:blip r:embed="rId47"/>
                <a:srcRect/>
                <a:tile tx="0" ty="0" sx="100000" sy="100000" flip="none" algn="tl"/>
              </a:blipFill>
              <a:ln w="57150" algn="ctr">
                <a:solidFill>
                  <a:srgbClr val="009900"/>
                </a:solidFill>
                <a:round/>
                <a:headEnd/>
                <a:tailEnd/>
              </a:ln>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9193" name="Oval 34" descr="Bouquet">
                <a:hlinkClick r:id="rId49" action="ppaction://hlinkpres?slideindex=1&amp;slidetitle="/>
              </p:cNvPr>
              <p:cNvSpPr>
                <a:spLocks noChangeArrowheads="1"/>
              </p:cNvSpPr>
              <p:nvPr>
                <p:custDataLst>
                  <p:tags r:id="rId37"/>
                </p:custDataLst>
              </p:nvPr>
            </p:nvSpPr>
            <p:spPr bwMode="gray">
              <a:xfrm>
                <a:off x="2170" y="1915"/>
                <a:ext cx="1430" cy="1430"/>
              </a:xfrm>
              <a:prstGeom prst="ellipse">
                <a:avLst/>
              </a:prstGeom>
              <a:blipFill dpi="0" rotWithShape="1">
                <a:blip r:embed="rId47"/>
                <a:srcRect/>
                <a:tile tx="0" ty="0" sx="100000" sy="100000" flip="none" algn="tl"/>
              </a:blipFill>
              <a:ln w="9525" algn="ctr">
                <a:solidFill>
                  <a:srgbClr val="009900"/>
                </a:solidFill>
                <a:round/>
                <a:headEnd/>
                <a:tailEnd/>
              </a:ln>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9194" name="Oval 35" descr="Bouquet"/>
              <p:cNvSpPr>
                <a:spLocks noChangeArrowheads="1"/>
              </p:cNvSpPr>
              <p:nvPr>
                <p:custDataLst>
                  <p:tags r:id="rId38"/>
                </p:custDataLst>
              </p:nvPr>
            </p:nvSpPr>
            <p:spPr bwMode="gray">
              <a:xfrm>
                <a:off x="2374" y="2585"/>
                <a:ext cx="451" cy="879"/>
              </a:xfrm>
              <a:prstGeom prst="ellipse">
                <a:avLst/>
              </a:prstGeom>
              <a:blipFill dpi="0" rotWithShape="1">
                <a:blip r:embed="rId47"/>
                <a:srcRect/>
                <a:tile tx="0" ty="0" sx="100000" sy="100000" flip="none" algn="tl"/>
              </a:blipFill>
              <a:ln w="38100" algn="ctr">
                <a:solidFill>
                  <a:srgbClr val="009900"/>
                </a:solidFill>
                <a:round/>
                <a:headEnd/>
                <a:tailEnd/>
              </a:ln>
            </p:spPr>
            <p:txBody>
              <a:bodyPr wrap="none" anchor="ct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9195" name="Oval 36" descr="Bouquet"/>
              <p:cNvSpPr>
                <a:spLocks noChangeArrowheads="1"/>
              </p:cNvSpPr>
              <p:nvPr>
                <p:custDataLst>
                  <p:tags r:id="rId39"/>
                </p:custDataLst>
              </p:nvPr>
            </p:nvSpPr>
            <p:spPr bwMode="gray">
              <a:xfrm>
                <a:off x="2374" y="2585"/>
                <a:ext cx="451" cy="879"/>
              </a:xfrm>
              <a:prstGeom prst="ellipse">
                <a:avLst/>
              </a:prstGeom>
              <a:blipFill dpi="0" rotWithShape="1">
                <a:blip r:embed="rId47"/>
                <a:srcRect/>
                <a:tile tx="0" ty="0" sx="100000" sy="100000" flip="none" algn="tl"/>
              </a:blipFill>
              <a:ln w="38100" algn="ctr">
                <a:solidFill>
                  <a:srgbClr val="009900"/>
                </a:solidFill>
                <a:round/>
                <a:headEnd/>
                <a:tailEnd/>
              </a:ln>
            </p:spPr>
            <p:txBody>
              <a:bodyPr wrap="none" anchor="ct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9196" name="Oval 37" descr="Bouquet"/>
              <p:cNvSpPr>
                <a:spLocks noChangeArrowheads="1"/>
              </p:cNvSpPr>
              <p:nvPr>
                <p:custDataLst>
                  <p:tags r:id="rId40"/>
                </p:custDataLst>
              </p:nvPr>
            </p:nvSpPr>
            <p:spPr bwMode="gray">
              <a:xfrm>
                <a:off x="2232" y="2174"/>
                <a:ext cx="1317" cy="879"/>
              </a:xfrm>
              <a:prstGeom prst="ellipse">
                <a:avLst/>
              </a:prstGeom>
              <a:blipFill dpi="0" rotWithShape="1">
                <a:blip r:embed="rId47"/>
                <a:srcRect/>
                <a:tile tx="0" ty="0" sx="100000" sy="100000" flip="none" algn="tl"/>
              </a:blipFill>
              <a:ln w="38100" algn="ctr">
                <a:solidFill>
                  <a:srgbClr val="009900"/>
                </a:solidFill>
                <a:round/>
                <a:headEnd/>
                <a:tailEnd/>
              </a:ln>
            </p:spPr>
            <p:txBody>
              <a:bodyPr anchor="ct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9197" name="Oval 38" descr="Bouquet"/>
              <p:cNvSpPr>
                <a:spLocks noChangeArrowheads="1"/>
              </p:cNvSpPr>
              <p:nvPr>
                <p:custDataLst>
                  <p:tags r:id="rId41"/>
                </p:custDataLst>
              </p:nvPr>
            </p:nvSpPr>
            <p:spPr bwMode="gray">
              <a:xfrm>
                <a:off x="2235" y="2192"/>
                <a:ext cx="1318" cy="880"/>
              </a:xfrm>
              <a:prstGeom prst="ellipse">
                <a:avLst/>
              </a:prstGeom>
              <a:blipFill dpi="0" rotWithShape="1">
                <a:blip r:embed="rId47"/>
                <a:srcRect/>
                <a:tile tx="0" ty="0" sx="100000" sy="100000" flip="none" algn="tl"/>
              </a:blipFill>
              <a:ln w="38100" algn="ctr">
                <a:solidFill>
                  <a:srgbClr val="009900"/>
                </a:solidFill>
                <a:round/>
                <a:headEnd/>
                <a:tailEnd/>
              </a:ln>
            </p:spPr>
            <p:txBody>
              <a:bodyPr anchor="ct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grpSp>
        <p:sp>
          <p:nvSpPr>
            <p:cNvPr id="49188" name="WordArt 39">
              <a:hlinkClick r:id="rId49" action="ppaction://hlinkpres?slideindex=1&amp;slidetitle="/>
            </p:cNvPr>
            <p:cNvSpPr>
              <a:spLocks noChangeArrowheads="1" noChangeShapeType="1" noTextEdit="1"/>
            </p:cNvSpPr>
            <p:nvPr>
              <p:custDataLst>
                <p:tags r:id="rId3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Arial" panose="020B0604020202020204" pitchFamily="34" charset="0"/>
                </a:rPr>
                <a:t>1</a:t>
              </a:r>
            </a:p>
          </p:txBody>
        </p:sp>
      </p:grpSp>
      <p:grpSp>
        <p:nvGrpSpPr>
          <p:cNvPr id="12" name="Group 40"/>
          <p:cNvGrpSpPr>
            <a:grpSpLocks/>
          </p:cNvGrpSpPr>
          <p:nvPr>
            <p:custDataLst>
              <p:tags r:id="rId6"/>
            </p:custDataLst>
          </p:nvPr>
        </p:nvGrpSpPr>
        <p:grpSpPr bwMode="auto">
          <a:xfrm rot="5400000">
            <a:off x="653256" y="4037807"/>
            <a:ext cx="1173163" cy="152400"/>
            <a:chOff x="0" y="1896"/>
            <a:chExt cx="5760" cy="120"/>
          </a:xfrm>
        </p:grpSpPr>
        <p:sp>
          <p:nvSpPr>
            <p:cNvPr id="49185" name="Rectangle 41"/>
            <p:cNvSpPr>
              <a:spLocks noChangeArrowheads="1"/>
            </p:cNvSpPr>
            <p:nvPr>
              <p:custDataLst>
                <p:tags r:id="rId3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9186" name="Rectangle 42"/>
            <p:cNvSpPr>
              <a:spLocks noChangeArrowheads="1"/>
            </p:cNvSpPr>
            <p:nvPr>
              <p:custDataLst>
                <p:tags r:id="rId3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grpSp>
      <p:grpSp>
        <p:nvGrpSpPr>
          <p:cNvPr id="19466" name="Group 44"/>
          <p:cNvGrpSpPr>
            <a:grpSpLocks/>
          </p:cNvGrpSpPr>
          <p:nvPr>
            <p:custDataLst>
              <p:tags r:id="rId7"/>
            </p:custDataLst>
          </p:nvPr>
        </p:nvGrpSpPr>
        <p:grpSpPr bwMode="auto">
          <a:xfrm>
            <a:off x="725488" y="2962275"/>
            <a:ext cx="957262" cy="989013"/>
            <a:chOff x="3260" y="1700"/>
            <a:chExt cx="581" cy="623"/>
          </a:xfrm>
        </p:grpSpPr>
        <p:grpSp>
          <p:nvGrpSpPr>
            <p:cNvPr id="49174" name="Group 45"/>
            <p:cNvGrpSpPr>
              <a:grpSpLocks/>
            </p:cNvGrpSpPr>
            <p:nvPr/>
          </p:nvGrpSpPr>
          <p:grpSpPr bwMode="auto">
            <a:xfrm rot="5400000">
              <a:off x="3239" y="1721"/>
              <a:ext cx="623" cy="581"/>
              <a:chOff x="1871" y="1824"/>
              <a:chExt cx="2007" cy="1807"/>
            </a:xfrm>
          </p:grpSpPr>
          <p:sp>
            <p:nvSpPr>
              <p:cNvPr id="49176" name="AutoShape 46" descr="Bouquet"/>
              <p:cNvSpPr>
                <a:spLocks noChangeArrowheads="1"/>
              </p:cNvSpPr>
              <p:nvPr>
                <p:custDataLst>
                  <p:tags r:id="rId21"/>
                </p:custDataLst>
              </p:nvPr>
            </p:nvSpPr>
            <p:spPr bwMode="gray">
              <a:xfrm rot="16200000" flipH="1">
                <a:off x="1818" y="2512"/>
                <a:ext cx="311" cy="206"/>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headEnd/>
                <a:tailEnd/>
              </a:ln>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9177" name="AutoShape 47" descr="Bouquet"/>
              <p:cNvSpPr>
                <a:spLocks noChangeArrowheads="1"/>
              </p:cNvSpPr>
              <p:nvPr>
                <p:custDataLst>
                  <p:tags r:id="rId22"/>
                </p:custDataLst>
              </p:nvPr>
            </p:nvSpPr>
            <p:spPr bwMode="gray">
              <a:xfrm rot="5400000" flipH="1">
                <a:off x="3621" y="2498"/>
                <a:ext cx="311" cy="203"/>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headEnd/>
                <a:tailEnd/>
              </a:ln>
            </p:spPr>
            <p:txBody>
              <a:bodyPr rot="10800000"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9178" name="AutoShape 48" descr="Bouquet"/>
              <p:cNvSpPr>
                <a:spLocks noChangeArrowheads="1"/>
              </p:cNvSpPr>
              <p:nvPr>
                <p:custDataLst>
                  <p:tags r:id="rId23"/>
                </p:custDataLst>
              </p:nvPr>
            </p:nvSpPr>
            <p:spPr bwMode="gray">
              <a:xfrm rot="10800000" flipH="1">
                <a:off x="2718" y="3429"/>
                <a:ext cx="303" cy="202"/>
              </a:xfrm>
              <a:prstGeom prst="upArrow">
                <a:avLst>
                  <a:gd name="adj1" fmla="val 51676"/>
                  <a:gd name="adj2" fmla="val 100000"/>
                </a:avLst>
              </a:prstGeom>
              <a:blipFill dpi="0" rotWithShape="1">
                <a:blip r:embed="rId47"/>
                <a:srcRect/>
                <a:tile tx="0" ty="0" sx="100000" sy="100000" flip="none" algn="tl"/>
              </a:blipFill>
              <a:ln w="9525" algn="ctr">
                <a:solidFill>
                  <a:srgbClr val="009900"/>
                </a:solidFill>
                <a:miter lim="800000"/>
                <a:headEnd/>
                <a:tailEnd/>
              </a:ln>
            </p:spPr>
            <p:txBody>
              <a:bodyPr rot="10800000"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9179" name="Oval 49" descr="Bouquet"/>
              <p:cNvSpPr>
                <a:spLocks noChangeArrowheads="1"/>
              </p:cNvSpPr>
              <p:nvPr>
                <p:custDataLst>
                  <p:tags r:id="rId24"/>
                </p:custDataLst>
              </p:nvPr>
            </p:nvSpPr>
            <p:spPr bwMode="gray">
              <a:xfrm>
                <a:off x="2078" y="1824"/>
                <a:ext cx="1615" cy="1615"/>
              </a:xfrm>
              <a:prstGeom prst="ellipse">
                <a:avLst/>
              </a:prstGeom>
              <a:blipFill dpi="0" rotWithShape="1">
                <a:blip r:embed="rId47"/>
                <a:srcRect/>
                <a:tile tx="0" ty="0" sx="100000" sy="100000" flip="none" algn="tl"/>
              </a:blipFill>
              <a:ln w="57150" algn="ctr">
                <a:solidFill>
                  <a:srgbClr val="009900"/>
                </a:solidFill>
                <a:round/>
                <a:headEnd/>
                <a:tailEnd/>
              </a:ln>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9180" name="Oval 50" descr="Bouquet"/>
              <p:cNvSpPr>
                <a:spLocks noChangeArrowheads="1"/>
              </p:cNvSpPr>
              <p:nvPr>
                <p:custDataLst>
                  <p:tags r:id="rId25"/>
                </p:custDataLst>
              </p:nvPr>
            </p:nvSpPr>
            <p:spPr bwMode="gray">
              <a:xfrm>
                <a:off x="2170" y="1915"/>
                <a:ext cx="1430" cy="1430"/>
              </a:xfrm>
              <a:prstGeom prst="ellipse">
                <a:avLst/>
              </a:prstGeom>
              <a:blipFill dpi="0" rotWithShape="1">
                <a:blip r:embed="rId47"/>
                <a:srcRect/>
                <a:tile tx="0" ty="0" sx="100000" sy="100000" flip="none" algn="tl"/>
              </a:blipFill>
              <a:ln w="9525" algn="ctr">
                <a:solidFill>
                  <a:srgbClr val="009900"/>
                </a:solidFill>
                <a:round/>
                <a:headEnd/>
                <a:tailEnd/>
              </a:ln>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9181" name="Oval 51" descr="Bouquet"/>
              <p:cNvSpPr>
                <a:spLocks noChangeArrowheads="1"/>
              </p:cNvSpPr>
              <p:nvPr>
                <p:custDataLst>
                  <p:tags r:id="rId26"/>
                </p:custDataLst>
              </p:nvPr>
            </p:nvSpPr>
            <p:spPr bwMode="gray">
              <a:xfrm>
                <a:off x="2367" y="2497"/>
                <a:ext cx="451" cy="1033"/>
              </a:xfrm>
              <a:prstGeom prst="ellipse">
                <a:avLst/>
              </a:prstGeom>
              <a:blipFill dpi="0" rotWithShape="1">
                <a:blip r:embed="rId47"/>
                <a:srcRect/>
                <a:tile tx="0" ty="0" sx="100000" sy="100000" flip="none" algn="tl"/>
              </a:blipFill>
              <a:ln w="38100" algn="ctr">
                <a:solidFill>
                  <a:srgbClr val="009900"/>
                </a:solidFill>
                <a:round/>
                <a:headEnd/>
                <a:tailEnd/>
              </a:ln>
            </p:spPr>
            <p:txBody>
              <a:bodyPr wrap="none" anchor="ct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9182" name="Oval 52" descr="Bouquet">
                <a:hlinkClick r:id="rId50" action="ppaction://hlinkpres?slideindex=1&amp;slidetitle="/>
              </p:cNvPr>
              <p:cNvSpPr>
                <a:spLocks noChangeArrowheads="1"/>
              </p:cNvSpPr>
              <p:nvPr>
                <p:custDataLst>
                  <p:tags r:id="rId27"/>
                </p:custDataLst>
              </p:nvPr>
            </p:nvSpPr>
            <p:spPr bwMode="gray">
              <a:xfrm>
                <a:off x="2367" y="2497"/>
                <a:ext cx="451" cy="1033"/>
              </a:xfrm>
              <a:prstGeom prst="ellipse">
                <a:avLst/>
              </a:prstGeom>
              <a:blipFill dpi="0" rotWithShape="1">
                <a:blip r:embed="rId47"/>
                <a:srcRect/>
                <a:tile tx="0" ty="0" sx="100000" sy="100000" flip="none" algn="tl"/>
              </a:blipFill>
              <a:ln w="38100" algn="ctr">
                <a:solidFill>
                  <a:srgbClr val="009900"/>
                </a:solidFill>
                <a:round/>
                <a:headEnd/>
                <a:tailEnd/>
              </a:ln>
            </p:spPr>
            <p:txBody>
              <a:bodyPr wrap="none" anchor="ct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9183" name="Oval 53" descr="Bouquet"/>
              <p:cNvSpPr>
                <a:spLocks noChangeArrowheads="1"/>
              </p:cNvSpPr>
              <p:nvPr>
                <p:custDataLst>
                  <p:tags r:id="rId28"/>
                </p:custDataLst>
              </p:nvPr>
            </p:nvSpPr>
            <p:spPr bwMode="gray">
              <a:xfrm>
                <a:off x="2232" y="2096"/>
                <a:ext cx="1317" cy="1033"/>
              </a:xfrm>
              <a:prstGeom prst="ellipse">
                <a:avLst/>
              </a:prstGeom>
              <a:blipFill dpi="0" rotWithShape="1">
                <a:blip r:embed="rId47"/>
                <a:srcRect/>
                <a:tile tx="0" ty="0" sx="100000" sy="100000" flip="none" algn="tl"/>
              </a:blipFill>
              <a:ln w="38100" algn="ctr">
                <a:solidFill>
                  <a:srgbClr val="009900"/>
                </a:solidFill>
                <a:round/>
                <a:headEnd/>
                <a:tailEnd/>
              </a:ln>
            </p:spPr>
            <p:txBody>
              <a:bodyPr anchor="ct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9184" name="Oval 54" descr="Bouquet"/>
              <p:cNvSpPr>
                <a:spLocks noChangeArrowheads="1"/>
              </p:cNvSpPr>
              <p:nvPr>
                <p:custDataLst>
                  <p:tags r:id="rId29"/>
                </p:custDataLst>
              </p:nvPr>
            </p:nvSpPr>
            <p:spPr bwMode="gray">
              <a:xfrm>
                <a:off x="2235" y="2111"/>
                <a:ext cx="1318" cy="1034"/>
              </a:xfrm>
              <a:prstGeom prst="ellipse">
                <a:avLst/>
              </a:prstGeom>
              <a:blipFill dpi="0" rotWithShape="1">
                <a:blip r:embed="rId47"/>
                <a:srcRect/>
                <a:tile tx="0" ty="0" sx="100000" sy="100000" flip="none" algn="tl"/>
              </a:blipFill>
              <a:ln w="38100" algn="ctr">
                <a:solidFill>
                  <a:srgbClr val="009900"/>
                </a:solidFill>
                <a:round/>
                <a:headEnd/>
                <a:tailEnd/>
              </a:ln>
            </p:spPr>
            <p:txBody>
              <a:bodyPr anchor="ct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grpSp>
        <p:sp>
          <p:nvSpPr>
            <p:cNvPr id="49175" name="WordArt 55">
              <a:hlinkClick r:id="rId50" action="ppaction://hlinkpres?slideindex=1&amp;slidetitle="/>
            </p:cNvPr>
            <p:cNvSpPr>
              <a:spLocks noChangeArrowheads="1" noChangeShapeType="1" noTextEdit="1"/>
            </p:cNvSpPr>
            <p:nvPr>
              <p:custDataLst>
                <p:tags r:id="rId20"/>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Arial" panose="020B0604020202020204" pitchFamily="34" charset="0"/>
                </a:rPr>
                <a:t>2</a:t>
              </a:r>
            </a:p>
          </p:txBody>
        </p:sp>
      </p:grpSp>
      <p:grpSp>
        <p:nvGrpSpPr>
          <p:cNvPr id="15" name="Group 57"/>
          <p:cNvGrpSpPr>
            <a:grpSpLocks/>
          </p:cNvGrpSpPr>
          <p:nvPr>
            <p:custDataLst>
              <p:tags r:id="rId8"/>
            </p:custDataLst>
          </p:nvPr>
        </p:nvGrpSpPr>
        <p:grpSpPr bwMode="auto">
          <a:xfrm>
            <a:off x="693738" y="4335463"/>
            <a:ext cx="971550" cy="989012"/>
            <a:chOff x="3247" y="2515"/>
            <a:chExt cx="581" cy="623"/>
          </a:xfrm>
        </p:grpSpPr>
        <p:grpSp>
          <p:nvGrpSpPr>
            <p:cNvPr id="49163" name="Group 58"/>
            <p:cNvGrpSpPr>
              <a:grpSpLocks/>
            </p:cNvGrpSpPr>
            <p:nvPr/>
          </p:nvGrpSpPr>
          <p:grpSpPr bwMode="auto">
            <a:xfrm rot="5400000">
              <a:off x="3226" y="2536"/>
              <a:ext cx="623" cy="581"/>
              <a:chOff x="1871" y="1824"/>
              <a:chExt cx="2007" cy="1807"/>
            </a:xfrm>
          </p:grpSpPr>
          <p:sp>
            <p:nvSpPr>
              <p:cNvPr id="49165" name="AutoShape 59"/>
              <p:cNvSpPr>
                <a:spLocks noChangeArrowheads="1"/>
              </p:cNvSpPr>
              <p:nvPr>
                <p:custDataLst>
                  <p:tags r:id="rId11"/>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9166" name="AutoShape 60"/>
              <p:cNvSpPr>
                <a:spLocks noChangeArrowheads="1"/>
              </p:cNvSpPr>
              <p:nvPr>
                <p:custDataLst>
                  <p:tags r:id="rId12"/>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9167" name="AutoShape 61"/>
              <p:cNvSpPr>
                <a:spLocks noChangeArrowheads="1"/>
              </p:cNvSpPr>
              <p:nvPr>
                <p:custDataLst>
                  <p:tags r:id="rId13"/>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9168" name="Oval 62"/>
              <p:cNvSpPr>
                <a:spLocks noChangeArrowheads="1"/>
              </p:cNvSpPr>
              <p:nvPr>
                <p:custDataLst>
                  <p:tags r:id="rId14"/>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9169" name="Oval 63" descr="Bouquet"/>
              <p:cNvSpPr>
                <a:spLocks noChangeArrowheads="1"/>
              </p:cNvSpPr>
              <p:nvPr>
                <p:custDataLst>
                  <p:tags r:id="rId15"/>
                </p:custDataLst>
              </p:nvPr>
            </p:nvSpPr>
            <p:spPr bwMode="gray">
              <a:xfrm>
                <a:off x="2170" y="1915"/>
                <a:ext cx="1430" cy="1430"/>
              </a:xfrm>
              <a:prstGeom prst="ellipse">
                <a:avLst/>
              </a:prstGeom>
              <a:blipFill dpi="0" rotWithShape="1">
                <a:blip r:embed="rId47"/>
                <a:srcRect/>
                <a:tile tx="0" ty="0" sx="100000" sy="100000" flip="none" algn="tl"/>
              </a:blipFill>
              <a:ln w="9525" algn="ctr">
                <a:solidFill>
                  <a:srgbClr val="009900"/>
                </a:solidFill>
                <a:round/>
                <a:headEnd/>
                <a:tailEnd/>
              </a:ln>
            </p:spPr>
            <p:txBody>
              <a:bodyPr wrap="none" anchor="ct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6208" name="Oval 64"/>
              <p:cNvSpPr>
                <a:spLocks noChangeArrowheads="1"/>
              </p:cNvSpPr>
              <p:nvPr>
                <p:custDataLst>
                  <p:tags r:id="rId16"/>
                </p:custDataLst>
              </p:nvPr>
            </p:nvSpPr>
            <p:spPr bwMode="gray">
              <a:xfrm>
                <a:off x="2367" y="2494"/>
                <a:ext cx="451" cy="1016"/>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ln>
            </p:spPr>
            <p:txBody>
              <a:bodyPr wrap="none" anchor="ctr">
                <a:spAutoFit/>
              </a:bodyPr>
              <a:lstStyle/>
              <a:p>
                <a:pPr eaLnBrk="1" fontAlgn="auto" hangingPunct="1">
                  <a:spcBef>
                    <a:spcPts val="0"/>
                  </a:spcBef>
                  <a:spcAft>
                    <a:spcPts val="0"/>
                  </a:spcAft>
                  <a:defRPr/>
                </a:pPr>
                <a:endParaRPr lang="en-US">
                  <a:latin typeface="+mn-lt"/>
                  <a:cs typeface="+mn-cs"/>
                </a:endParaRPr>
              </a:p>
            </p:txBody>
          </p:sp>
          <p:sp>
            <p:nvSpPr>
              <p:cNvPr id="49171" name="Oval 65">
                <a:hlinkClick r:id="rId51" action="ppaction://hlinkpres?slideindex=1&amp;slidetitle="/>
              </p:cNvPr>
              <p:cNvSpPr>
                <a:spLocks noChangeArrowheads="1"/>
              </p:cNvSpPr>
              <p:nvPr>
                <p:custDataLst>
                  <p:tags r:id="rId17"/>
                </p:custDataLst>
              </p:nvPr>
            </p:nvSpPr>
            <p:spPr bwMode="gray">
              <a:xfrm>
                <a:off x="2367" y="2505"/>
                <a:ext cx="451" cy="1017"/>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wrap="none" anchor="ct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6210" name="Oval 66"/>
              <p:cNvSpPr>
                <a:spLocks noChangeArrowheads="1"/>
              </p:cNvSpPr>
              <p:nvPr>
                <p:custDataLst>
                  <p:tags r:id="rId18"/>
                </p:custDataLst>
              </p:nvPr>
            </p:nvSpPr>
            <p:spPr bwMode="gray">
              <a:xfrm>
                <a:off x="2232" y="2093"/>
                <a:ext cx="1318" cy="1019"/>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ln>
            </p:spPr>
            <p:txBody>
              <a:bodyPr anchor="ctr">
                <a:spAutoFit/>
              </a:bodyPr>
              <a:lstStyle/>
              <a:p>
                <a:pPr eaLnBrk="1" fontAlgn="auto" hangingPunct="1">
                  <a:spcBef>
                    <a:spcPts val="0"/>
                  </a:spcBef>
                  <a:spcAft>
                    <a:spcPts val="0"/>
                  </a:spcAft>
                  <a:defRPr/>
                </a:pPr>
                <a:endParaRPr lang="en-US">
                  <a:latin typeface="+mn-lt"/>
                  <a:cs typeface="+mn-cs"/>
                </a:endParaRPr>
              </a:p>
            </p:txBody>
          </p:sp>
          <p:sp>
            <p:nvSpPr>
              <p:cNvPr id="49173" name="Oval 67" descr="Bouquet"/>
              <p:cNvSpPr>
                <a:spLocks noChangeArrowheads="1"/>
              </p:cNvSpPr>
              <p:nvPr>
                <p:custDataLst>
                  <p:tags r:id="rId19"/>
                </p:custDataLst>
              </p:nvPr>
            </p:nvSpPr>
            <p:spPr bwMode="gray">
              <a:xfrm>
                <a:off x="2235" y="2119"/>
                <a:ext cx="1318" cy="1017"/>
              </a:xfrm>
              <a:prstGeom prst="ellipse">
                <a:avLst/>
              </a:prstGeom>
              <a:blipFill dpi="0" rotWithShape="1">
                <a:blip r:embed="rId47"/>
                <a:srcRect/>
                <a:tile tx="0" ty="0" sx="100000" sy="100000" flip="none" algn="tl"/>
              </a:blipFill>
              <a:ln w="38100" algn="ctr">
                <a:solidFill>
                  <a:srgbClr val="009900"/>
                </a:solidFill>
                <a:round/>
                <a:headEnd/>
                <a:tailEnd/>
              </a:ln>
            </p:spPr>
            <p:txBody>
              <a:bodyPr anchor="ct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grpSp>
        <p:sp>
          <p:nvSpPr>
            <p:cNvPr id="49164" name="WordArt 68">
              <a:hlinkClick r:id="rId52" action="ppaction://hlinkpres?slideindex=1&amp;slidetitle="/>
            </p:cNvPr>
            <p:cNvSpPr>
              <a:spLocks noChangeArrowheads="1" noChangeShapeType="1" noTextEdit="1"/>
            </p:cNvSpPr>
            <p:nvPr>
              <p:custDataLst>
                <p:tags r:id="rId10"/>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Arial" panose="020B0604020202020204" pitchFamily="34" charset="0"/>
                </a:rPr>
                <a:t>3</a:t>
              </a:r>
            </a:p>
          </p:txBody>
        </p:sp>
      </p:grpSp>
      <p:sp>
        <p:nvSpPr>
          <p:cNvPr id="49162" name="AutoShape 27" descr="Bouquet">
            <a:hlinkClick r:id="rId46" action="ppaction://hlinksldjump"/>
          </p:cNvPr>
          <p:cNvSpPr>
            <a:spLocks noChangeArrowheads="1"/>
          </p:cNvSpPr>
          <p:nvPr>
            <p:custDataLst>
              <p:tags r:id="rId9"/>
            </p:custDataLst>
          </p:nvPr>
        </p:nvSpPr>
        <p:spPr bwMode="gray">
          <a:xfrm>
            <a:off x="152400" y="228600"/>
            <a:ext cx="8534400" cy="1073150"/>
          </a:xfrm>
          <a:prstGeom prst="roundRect">
            <a:avLst>
              <a:gd name="adj" fmla="val 50000"/>
            </a:avLst>
          </a:prstGeom>
          <a:blipFill dpi="0" rotWithShape="1">
            <a:blip r:embed="rId4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400" b="1">
                <a:solidFill>
                  <a:srgbClr val="FF0000"/>
                </a:solidFill>
                <a:latin typeface="Arial" panose="020B0604020202020204" pitchFamily="34" charset="0"/>
              </a:rPr>
              <a:t>BÀI 6</a:t>
            </a:r>
            <a:endParaRPr lang="en-US" altLang="en-US" sz="2400" b="1">
              <a:solidFill>
                <a:srgbClr val="FF0000"/>
              </a:solidFill>
              <a:latin typeface="Arial" panose="020B0604020202020204" pitchFamily="34" charset="0"/>
            </a:endParaRPr>
          </a:p>
          <a:p>
            <a:pPr algn="ctr" eaLnBrk="1" hangingPunct="1"/>
            <a:r>
              <a:rPr lang="vi-VN" altLang="en-US" sz="2400" b="1">
                <a:solidFill>
                  <a:srgbClr val="FF0000"/>
                </a:solidFill>
                <a:latin typeface="Arial" panose="020B0604020202020204" pitchFamily="34" charset="0"/>
              </a:rPr>
              <a:t> </a:t>
            </a:r>
            <a:r>
              <a:rPr lang="en-US" altLang="vi-VN" sz="2400" b="1">
                <a:solidFill>
                  <a:srgbClr val="FF0000"/>
                </a:solidFill>
                <a:latin typeface="Arial" panose="020B0604020202020204" pitchFamily="34" charset="0"/>
              </a:rPr>
              <a:t>PHÂN TÍCH ĐA THỨC THÀNH NHÂN TỬ </a:t>
            </a:r>
          </a:p>
          <a:p>
            <a:pPr algn="ctr" eaLnBrk="1" hangingPunct="1"/>
            <a:r>
              <a:rPr lang="en-US" altLang="vi-VN" sz="2400" b="1">
                <a:solidFill>
                  <a:srgbClr val="FF0000"/>
                </a:solidFill>
                <a:latin typeface="Arial" panose="020B0604020202020204" pitchFamily="34" charset="0"/>
              </a:rPr>
              <a:t>BẰNG PHƯƠNG PHÁP ĐẶT NHÂN TỬ CHUNG</a:t>
            </a:r>
            <a:endParaRPr lang="en-US" altLang="vi-VN" sz="2200" b="1">
              <a:solidFill>
                <a:srgbClr val="FF0000"/>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circle(in)">
                                      <p:cBhvr>
                                        <p:cTn id="7" dur="2000"/>
                                        <p:tgtEl>
                                          <p:spTgt spid="1946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19463"/>
                                        </p:tgtEl>
                                        <p:attrNameLst>
                                          <p:attrName>style.visibility</p:attrName>
                                        </p:attrNameLst>
                                      </p:cBhvr>
                                      <p:to>
                                        <p:strVal val="visible"/>
                                      </p:to>
                                    </p:set>
                                    <p:animEffect transition="in" filter="circle(in)">
                                      <p:cBhvr>
                                        <p:cTn id="15" dur="2000"/>
                                        <p:tgtEl>
                                          <p:spTgt spid="19463"/>
                                        </p:tgtEl>
                                      </p:cBhvr>
                                    </p:animEffect>
                                  </p:childTnLst>
                                </p:cTn>
                              </p:par>
                              <p:par>
                                <p:cTn id="16" presetID="6" presetClass="entr" presetSubtype="16" fill="hold" nodeType="withEffect">
                                  <p:stCondLst>
                                    <p:cond delay="0"/>
                                  </p:stCondLst>
                                  <p:childTnLst>
                                    <p:set>
                                      <p:cBhvr>
                                        <p:cTn id="17" dur="1" fill="hold">
                                          <p:stCondLst>
                                            <p:cond delay="0"/>
                                          </p:stCondLst>
                                        </p:cTn>
                                        <p:tgtEl>
                                          <p:spTgt spid="19466"/>
                                        </p:tgtEl>
                                        <p:attrNameLst>
                                          <p:attrName>style.visibility</p:attrName>
                                        </p:attrNameLst>
                                      </p:cBhvr>
                                      <p:to>
                                        <p:strVal val="visible"/>
                                      </p:to>
                                    </p:set>
                                    <p:animEffect transition="in" filter="circle(in)">
                                      <p:cBhvr>
                                        <p:cTn id="18" dur="2000"/>
                                        <p:tgtEl>
                                          <p:spTgt spid="1946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par>
                                <p:cTn id="27" presetID="4" presetClass="entr" presetSubtype="16"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ox(in)">
                                      <p:cBhvr>
                                        <p:cTn id="29" dur="500"/>
                                        <p:tgtEl>
                                          <p:spTgt spid="15"/>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6187"/>
                                        </p:tgtEl>
                                        <p:attrNameLst>
                                          <p:attrName>style.visibility</p:attrName>
                                        </p:attrNameLst>
                                      </p:cBhvr>
                                      <p:to>
                                        <p:strVal val="visible"/>
                                      </p:to>
                                    </p:set>
                                    <p:animEffect transition="in" filter="box(in)">
                                      <p:cBhvr>
                                        <p:cTn id="32" dur="500"/>
                                        <p:tgtEl>
                                          <p:spTgt spid="6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187"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9"/>
          <p:cNvSpPr>
            <a:spLocks noGrp="1" noChangeArrowheads="1"/>
          </p:cNvSpPr>
          <p:nvPr>
            <p:ph type="title"/>
          </p:nvPr>
        </p:nvSpPr>
        <p:spPr>
          <a:xfrm>
            <a:off x="609600" y="609600"/>
            <a:ext cx="6348413" cy="1320800"/>
          </a:xfrm>
        </p:spPr>
        <p:txBody>
          <a:bodyPr/>
          <a:lstStyle/>
          <a:p>
            <a:endParaRPr lang="en-US" smtClean="0"/>
          </a:p>
        </p:txBody>
      </p:sp>
      <p:sp>
        <p:nvSpPr>
          <p:cNvPr id="33798" name="Text Box 6"/>
          <p:cNvSpPr txBox="1">
            <a:spLocks noChangeArrowheads="1"/>
          </p:cNvSpPr>
          <p:nvPr/>
        </p:nvSpPr>
        <p:spPr bwMode="auto">
          <a:xfrm>
            <a:off x="0" y="1676400"/>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50000"/>
              </a:spcBef>
              <a:buClrTx/>
              <a:buSzTx/>
              <a:buFontTx/>
              <a:buNone/>
            </a:pPr>
            <a:r>
              <a:rPr lang="en-US" sz="2600" b="1">
                <a:solidFill>
                  <a:srgbClr val="0000CC"/>
                </a:solidFill>
                <a:latin typeface="Times New Roman" panose="02020603050405020304" pitchFamily="18" charset="0"/>
                <a:cs typeface="Times New Roman" panose="02020603050405020304" pitchFamily="18" charset="0"/>
              </a:rPr>
              <a:t>Ví dụ 1: </a:t>
            </a:r>
            <a:r>
              <a:rPr lang="en-US" sz="2600" b="1">
                <a:solidFill>
                  <a:schemeClr val="tx1"/>
                </a:solidFill>
                <a:latin typeface="Times New Roman" panose="02020603050405020304" pitchFamily="18" charset="0"/>
                <a:cs typeface="Times New Roman" panose="02020603050405020304" pitchFamily="18" charset="0"/>
              </a:rPr>
              <a:t>Hãy viết                thành một tích của những đa thức</a:t>
            </a:r>
          </a:p>
        </p:txBody>
      </p:sp>
      <p:sp>
        <p:nvSpPr>
          <p:cNvPr id="33799" name="Text Box 7"/>
          <p:cNvSpPr txBox="1">
            <a:spLocks noChangeArrowheads="1"/>
          </p:cNvSpPr>
          <p:nvPr/>
        </p:nvSpPr>
        <p:spPr bwMode="auto">
          <a:xfrm>
            <a:off x="0" y="1219200"/>
            <a:ext cx="3403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800" b="1" u="sng">
                <a:solidFill>
                  <a:srgbClr val="FF0000"/>
                </a:solidFill>
                <a:latin typeface="Times New Roman" panose="02020603050405020304" pitchFamily="18" charset="0"/>
                <a:cs typeface="Times New Roman" panose="02020603050405020304" pitchFamily="18" charset="0"/>
              </a:rPr>
              <a:t>1. Khái niệm</a:t>
            </a:r>
            <a:r>
              <a:rPr lang="vi-VN" altLang="en-US" sz="2800" b="1" u="sng">
                <a:solidFill>
                  <a:srgbClr val="FF0000"/>
                </a:solidFill>
                <a:latin typeface="Times New Roman" panose="02020603050405020304" pitchFamily="18" charset="0"/>
                <a:cs typeface="Times New Roman" panose="02020603050405020304" pitchFamily="18" charset="0"/>
              </a:rPr>
              <a:t>. </a:t>
            </a:r>
          </a:p>
        </p:txBody>
      </p:sp>
      <p:sp>
        <p:nvSpPr>
          <p:cNvPr id="8" name="TextBox 7"/>
          <p:cNvSpPr txBox="1"/>
          <p:nvPr>
            <p:custDataLst>
              <p:tags r:id="rId2"/>
            </p:custDataLst>
          </p:nvPr>
        </p:nvSpPr>
        <p:spPr>
          <a:xfrm>
            <a:off x="0" y="127754"/>
            <a:ext cx="9144000" cy="1153160"/>
          </a:xfrm>
          <a:prstGeom prst="rect">
            <a:avLst/>
          </a:prstGeom>
          <a:solidFill>
            <a:schemeClr val="accent3">
              <a:lumMod val="20000"/>
              <a:lumOff val="80000"/>
            </a:schemeClr>
          </a:solidFill>
          <a:effectLst>
            <a:innerShdw blurRad="63500" dist="50800" dir="16200000">
              <a:prstClr val="black">
                <a:alpha val="50000"/>
              </a:prstClr>
            </a:inn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300" b="1" dirty="0">
                <a:solidFill>
                  <a:srgbClr val="FF0000"/>
                </a:solidFill>
                <a:latin typeface="Arial" panose="020B0604020202020204" pitchFamily="34" charset="0"/>
                <a:sym typeface="+mn-ea"/>
              </a:rPr>
              <a:t>BÀI 6</a:t>
            </a:r>
            <a:endParaRPr lang="en-US" altLang="en-US" sz="2300" b="1" dirty="0">
              <a:solidFill>
                <a:srgbClr val="FF0000"/>
              </a:solidFill>
              <a:latin typeface="Arial" panose="020B0604020202020204" pitchFamily="34" charset="0"/>
            </a:endParaRPr>
          </a:p>
          <a:p>
            <a:pPr algn="ctr" eaLnBrk="1" hangingPunct="1">
              <a:defRPr/>
            </a:pPr>
            <a:r>
              <a:rPr lang="vi-VN" altLang="en-US" sz="2300" b="1" dirty="0">
                <a:solidFill>
                  <a:srgbClr val="FF0000"/>
                </a:solidFill>
                <a:latin typeface="Arial" panose="020B0604020202020204" pitchFamily="34" charset="0"/>
                <a:sym typeface="+mn-ea"/>
              </a:rPr>
              <a:t> </a:t>
            </a:r>
            <a:r>
              <a:rPr lang="en-US" altLang="vi-VN" sz="2300" b="1" dirty="0">
                <a:solidFill>
                  <a:srgbClr val="FF0000"/>
                </a:solidFill>
                <a:latin typeface="Arial" panose="020B0604020202020204" pitchFamily="34" charset="0"/>
                <a:sym typeface="+mn-ea"/>
              </a:rPr>
              <a:t>PHÂN TÍCH ĐA THỨC THÀNH NHÂN TỬ </a:t>
            </a:r>
            <a:endParaRPr lang="en-US" altLang="vi-VN" sz="2300" b="1" dirty="0">
              <a:solidFill>
                <a:srgbClr val="FF0000"/>
              </a:solidFill>
              <a:latin typeface="Arial" panose="020B0604020202020204" pitchFamily="34" charset="0"/>
            </a:endParaRPr>
          </a:p>
          <a:p>
            <a:pPr algn="ctr" eaLnBrk="1" hangingPunct="1">
              <a:defRPr/>
            </a:pPr>
            <a:r>
              <a:rPr lang="en-US" altLang="vi-VN" sz="2300" b="1" dirty="0">
                <a:solidFill>
                  <a:srgbClr val="FF0000"/>
                </a:solidFill>
                <a:latin typeface="Arial" panose="020B0604020202020204" pitchFamily="34" charset="0"/>
                <a:sym typeface="+mn-ea"/>
              </a:rPr>
              <a:t>BẰNG PHƯƠNG PHÁP ĐẶT NHÂN TỬ CHUNG</a:t>
            </a:r>
            <a:endParaRPr lang="vi-VN" sz="2300" b="1" spc="50" dirty="0">
              <a:ln w="11430">
                <a:noFill/>
              </a:ln>
              <a:solidFill>
                <a:srgbClr val="FF0000"/>
              </a:solidFill>
              <a:latin typeface="Times New Roman" panose="02020603050405020304" pitchFamily="18" charset="0"/>
              <a:cs typeface="Times New Roman" panose="02020603050405020304" pitchFamily="18" charset="0"/>
            </a:endParaRPr>
          </a:p>
        </p:txBody>
      </p:sp>
      <p:sp>
        <p:nvSpPr>
          <p:cNvPr id="255" name="Text Box 6"/>
          <p:cNvSpPr txBox="1">
            <a:spLocks noChangeArrowheads="1"/>
          </p:cNvSpPr>
          <p:nvPr/>
        </p:nvSpPr>
        <p:spPr bwMode="auto">
          <a:xfrm>
            <a:off x="228600" y="5233988"/>
            <a:ext cx="8493125" cy="892175"/>
          </a:xfrm>
          <a:prstGeom prst="rect">
            <a:avLst/>
          </a:prstGeom>
          <a:gradFill rotWithShape="0">
            <a:gsLst>
              <a:gs pos="0">
                <a:srgbClr val="FBFB11"/>
              </a:gs>
              <a:gs pos="96001">
                <a:srgbClr val="FBFB11"/>
              </a:gs>
              <a:gs pos="100000">
                <a:srgbClr val="838309"/>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50000"/>
              </a:spcBef>
              <a:buClrTx/>
              <a:buSzTx/>
              <a:buFontTx/>
              <a:buNone/>
            </a:pPr>
            <a:r>
              <a:rPr lang="en-US" altLang="en-US" sz="2600" b="1">
                <a:solidFill>
                  <a:srgbClr val="0000CC"/>
                </a:solidFill>
                <a:latin typeface="Times New Roman" panose="02020603050405020304" pitchFamily="18" charset="0"/>
                <a:cs typeface="Times New Roman" panose="02020603050405020304" pitchFamily="18" charset="0"/>
              </a:rPr>
              <a:t>Phân tích đa thức thành nhân tử (hay thừa số) là biến đổi đa thức đó thành một tích của những đa thức.</a:t>
            </a:r>
            <a:endParaRPr lang="vi-VN" altLang="en-US" sz="2600" b="1">
              <a:solidFill>
                <a:srgbClr val="FF0000"/>
              </a:solidFill>
              <a:latin typeface="Times New Roman" panose="02020603050405020304" pitchFamily="18" charset="0"/>
              <a:cs typeface="Times New Roman" panose="02020603050405020304" pitchFamily="18" charset="0"/>
            </a:endParaRPr>
          </a:p>
        </p:txBody>
      </p:sp>
      <p:sp>
        <p:nvSpPr>
          <p:cNvPr id="3" name="Text Box 6"/>
          <p:cNvSpPr txBox="1">
            <a:spLocks noChangeArrowheads="1"/>
          </p:cNvSpPr>
          <p:nvPr/>
        </p:nvSpPr>
        <p:spPr bwMode="auto">
          <a:xfrm>
            <a:off x="127000" y="2157413"/>
            <a:ext cx="309086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50000"/>
              </a:spcBef>
              <a:buClrTx/>
              <a:buSzTx/>
              <a:buFontTx/>
              <a:buNone/>
            </a:pPr>
            <a:r>
              <a:rPr lang="en-US" sz="2600" b="1">
                <a:solidFill>
                  <a:srgbClr val="0000CC"/>
                </a:solidFill>
                <a:latin typeface="Times New Roman" panose="02020603050405020304" pitchFamily="18" charset="0"/>
                <a:cs typeface="Times New Roman" panose="02020603050405020304" pitchFamily="18" charset="0"/>
              </a:rPr>
              <a:t>Giải:       </a:t>
            </a:r>
          </a:p>
          <a:p>
            <a:pPr algn="just" eaLnBrk="1" hangingPunct="1">
              <a:spcBef>
                <a:spcPct val="50000"/>
              </a:spcBef>
              <a:buClrTx/>
              <a:buSzTx/>
              <a:buFontTx/>
              <a:buNone/>
            </a:pPr>
            <a:r>
              <a:rPr lang="en-US" sz="2600" b="1">
                <a:solidFill>
                  <a:srgbClr val="0000CC"/>
                </a:solidFill>
                <a:latin typeface="Times New Roman" panose="02020603050405020304" pitchFamily="18" charset="0"/>
                <a:cs typeface="Times New Roman" panose="02020603050405020304" pitchFamily="18" charset="0"/>
              </a:rPr>
              <a:t>          </a:t>
            </a:r>
          </a:p>
          <a:p>
            <a:pPr algn="just" eaLnBrk="1" hangingPunct="1">
              <a:spcBef>
                <a:spcPct val="50000"/>
              </a:spcBef>
              <a:buClrTx/>
              <a:buSzTx/>
              <a:buFontTx/>
              <a:buNone/>
            </a:pPr>
            <a:r>
              <a:rPr lang="en-US" sz="2600" b="1">
                <a:solidFill>
                  <a:srgbClr val="0000CC"/>
                </a:solidFill>
                <a:latin typeface="Times New Roman" panose="02020603050405020304" pitchFamily="18" charset="0"/>
                <a:cs typeface="Times New Roman" panose="02020603050405020304" pitchFamily="18" charset="0"/>
              </a:rPr>
              <a:t> </a:t>
            </a:r>
          </a:p>
        </p:txBody>
      </p:sp>
      <p:sp>
        <p:nvSpPr>
          <p:cNvPr id="4" name="Text Box 6"/>
          <p:cNvSpPr txBox="1">
            <a:spLocks noChangeArrowheads="1"/>
          </p:cNvSpPr>
          <p:nvPr/>
        </p:nvSpPr>
        <p:spPr bwMode="auto">
          <a:xfrm>
            <a:off x="4648200" y="2279650"/>
            <a:ext cx="3005138" cy="109061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50000"/>
              </a:spcBef>
              <a:buClrTx/>
              <a:buSzTx/>
              <a:buFontTx/>
              <a:buNone/>
            </a:pPr>
            <a:r>
              <a:rPr lang="en-US" sz="2600" b="1">
                <a:solidFill>
                  <a:srgbClr val="FF0000"/>
                </a:solidFill>
                <a:latin typeface="Times New Roman" panose="02020603050405020304" pitchFamily="18" charset="0"/>
                <a:cs typeface="Times New Roman" panose="02020603050405020304" pitchFamily="18" charset="0"/>
              </a:rPr>
              <a:t>Gợi ý:</a:t>
            </a:r>
            <a:r>
              <a:rPr lang="en-US" sz="2600" b="1">
                <a:solidFill>
                  <a:srgbClr val="0000CC"/>
                </a:solidFill>
                <a:latin typeface="Times New Roman" panose="02020603050405020304" pitchFamily="18" charset="0"/>
                <a:cs typeface="Times New Roman" panose="02020603050405020304" pitchFamily="18" charset="0"/>
              </a:rPr>
              <a:t>  </a:t>
            </a:r>
          </a:p>
          <a:p>
            <a:pPr algn="just" eaLnBrk="1" hangingPunct="1">
              <a:spcBef>
                <a:spcPct val="50000"/>
              </a:spcBef>
              <a:buClrTx/>
              <a:buSzTx/>
              <a:buFontTx/>
              <a:buNone/>
            </a:pPr>
            <a:endParaRPr lang="en-US" sz="2600" b="1">
              <a:solidFill>
                <a:srgbClr val="0000CC"/>
              </a:solidFill>
              <a:latin typeface="Times New Roman" panose="02020603050405020304" pitchFamily="18" charset="0"/>
              <a:cs typeface="Times New Roman" panose="02020603050405020304" pitchFamily="18" charset="0"/>
            </a:endParaRPr>
          </a:p>
        </p:txBody>
      </p:sp>
      <p:sp>
        <p:nvSpPr>
          <p:cNvPr id="7" name="Rectangles 6"/>
          <p:cNvSpPr/>
          <p:nvPr/>
        </p:nvSpPr>
        <p:spPr>
          <a:xfrm>
            <a:off x="1676400" y="3349625"/>
            <a:ext cx="1381125" cy="598488"/>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aphicFrame>
        <p:nvGraphicFramePr>
          <p:cNvPr id="9" name="Object -2147482547"/>
          <p:cNvGraphicFramePr>
            <a:graphicFrameLocks noGrp="1" noChangeAspect="1"/>
          </p:cNvGraphicFramePr>
          <p:nvPr>
            <p:ph sz="half" idx="1"/>
          </p:nvPr>
        </p:nvGraphicFramePr>
        <p:xfrm>
          <a:off x="5867400" y="2309813"/>
          <a:ext cx="1644650" cy="1033462"/>
        </p:xfrm>
        <a:graphic>
          <a:graphicData uri="http://schemas.openxmlformats.org/presentationml/2006/ole">
            <mc:AlternateContent xmlns:mc="http://schemas.openxmlformats.org/markup-compatibility/2006">
              <mc:Choice xmlns:v="urn:schemas-microsoft-com:vml" Requires="v">
                <p:oleObj spid="_x0000_s51228" r:id="rId5" imgW="685800" imgH="431640" progId="Equation.DSMT4">
                  <p:embed/>
                </p:oleObj>
              </mc:Choice>
              <mc:Fallback>
                <p:oleObj r:id="rId5" imgW="685800" imgH="431640" progId="Equation.DSMT4">
                  <p:embed/>
                  <p:pic>
                    <p:nvPicPr>
                      <p:cNvPr id="0" name="Object -214748254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309813"/>
                        <a:ext cx="164465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mpd="sng">
                            <a:solidFill>
                              <a:srgbClr val="000000"/>
                            </a:solidFill>
                            <a:prstDash val="solid"/>
                            <a:miter lim="800000"/>
                            <a:headEnd/>
                            <a:tailEnd/>
                          </a14:hiddenLine>
                        </a:ext>
                      </a:extLst>
                    </p:spPr>
                  </p:pic>
                </p:oleObj>
              </mc:Fallback>
            </mc:AlternateContent>
          </a:graphicData>
        </a:graphic>
      </p:graphicFrame>
      <p:graphicFrame>
        <p:nvGraphicFramePr>
          <p:cNvPr id="18" name="Object -2147482547"/>
          <p:cNvGraphicFramePr>
            <a:graphicFrameLocks noGrp="1" noChangeAspect="1"/>
          </p:cNvGraphicFramePr>
          <p:nvPr>
            <p:ph sz="half" idx="2"/>
          </p:nvPr>
        </p:nvGraphicFramePr>
        <p:xfrm>
          <a:off x="2584450" y="1657350"/>
          <a:ext cx="1149350" cy="417513"/>
        </p:xfrm>
        <a:graphic>
          <a:graphicData uri="http://schemas.openxmlformats.org/presentationml/2006/ole">
            <mc:AlternateContent xmlns:mc="http://schemas.openxmlformats.org/markup-compatibility/2006">
              <mc:Choice xmlns:v="urn:schemas-microsoft-com:vml" Requires="v">
                <p:oleObj spid="_x0000_s51229" r:id="rId7" imgW="520560" imgH="190440" progId="Equation.DSMT4">
                  <p:embed/>
                </p:oleObj>
              </mc:Choice>
              <mc:Fallback>
                <p:oleObj r:id="rId7" imgW="520560" imgH="190440" progId="Equation.DSMT4">
                  <p:embed/>
                  <p:pic>
                    <p:nvPicPr>
                      <p:cNvPr id="0" name="Object -2147482547"/>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4450" y="1657350"/>
                        <a:ext cx="114935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5" name="Object -2147482547"/>
          <p:cNvGraphicFramePr>
            <a:graphicFrameLocks noChangeAspect="1"/>
          </p:cNvGraphicFramePr>
          <p:nvPr/>
        </p:nvGraphicFramePr>
        <p:xfrm>
          <a:off x="1692275" y="2286000"/>
          <a:ext cx="1271588" cy="463550"/>
        </p:xfrm>
        <a:graphic>
          <a:graphicData uri="http://schemas.openxmlformats.org/presentationml/2006/ole">
            <mc:AlternateContent xmlns:mc="http://schemas.openxmlformats.org/markup-compatibility/2006">
              <mc:Choice xmlns:v="urn:schemas-microsoft-com:vml" Requires="v">
                <p:oleObj spid="_x0000_s51230" r:id="rId9" imgW="520560" imgH="190440" progId="Equation.DSMT4">
                  <p:embed/>
                </p:oleObj>
              </mc:Choice>
              <mc:Fallback>
                <p:oleObj r:id="rId9" imgW="520560" imgH="190440" progId="Equation.DSMT4">
                  <p:embed/>
                  <p:pic>
                    <p:nvPicPr>
                      <p:cNvPr id="0" name="Object -21474825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2275" y="2286000"/>
                        <a:ext cx="12715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7" name="Object -2147482547"/>
          <p:cNvGraphicFramePr>
            <a:graphicFrameLocks noChangeAspect="1"/>
          </p:cNvGraphicFramePr>
          <p:nvPr/>
        </p:nvGraphicFramePr>
        <p:xfrm>
          <a:off x="1373188" y="2816225"/>
          <a:ext cx="1955800" cy="431800"/>
        </p:xfrm>
        <a:graphic>
          <a:graphicData uri="http://schemas.openxmlformats.org/presentationml/2006/ole">
            <mc:AlternateContent xmlns:mc="http://schemas.openxmlformats.org/markup-compatibility/2006">
              <mc:Choice xmlns:v="urn:schemas-microsoft-com:vml" Requires="v">
                <p:oleObj spid="_x0000_s51231" name="Equation" r:id="rId10" imgW="799920" imgH="177480" progId="Equation.DSMT4">
                  <p:embed/>
                </p:oleObj>
              </mc:Choice>
              <mc:Fallback>
                <p:oleObj name="Equation" r:id="rId10" imgW="799920" imgH="177480" progId="Equation.DSMT4">
                  <p:embed/>
                  <p:pic>
                    <p:nvPicPr>
                      <p:cNvPr id="0" name="Object -21474825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3188" y="2816225"/>
                        <a:ext cx="1955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9" name="Object -2147482547"/>
          <p:cNvGraphicFramePr>
            <a:graphicFrameLocks noChangeAspect="1"/>
          </p:cNvGraphicFramePr>
          <p:nvPr/>
        </p:nvGraphicFramePr>
        <p:xfrm>
          <a:off x="1371600" y="3454400"/>
          <a:ext cx="1700213" cy="511175"/>
        </p:xfrm>
        <a:graphic>
          <a:graphicData uri="http://schemas.openxmlformats.org/presentationml/2006/ole">
            <mc:AlternateContent xmlns:mc="http://schemas.openxmlformats.org/markup-compatibility/2006">
              <mc:Choice xmlns:v="urn:schemas-microsoft-com:vml" Requires="v">
                <p:oleObj spid="_x0000_s51232" name="Equation" r:id="rId12" imgW="672840" imgH="203040" progId="Equation.DSMT4">
                  <p:embed/>
                </p:oleObj>
              </mc:Choice>
              <mc:Fallback>
                <p:oleObj name="Equation" r:id="rId12" imgW="672840" imgH="203040" progId="Equation.DSMT4">
                  <p:embed/>
                  <p:pic>
                    <p:nvPicPr>
                      <p:cNvPr id="0" name="Object -214748254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1600" y="3454400"/>
                        <a:ext cx="17002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 name="Text Box 1"/>
          <p:cNvSpPr txBox="1">
            <a:spLocks noChangeArrowheads="1"/>
          </p:cNvSpPr>
          <p:nvPr/>
        </p:nvSpPr>
        <p:spPr bwMode="auto">
          <a:xfrm>
            <a:off x="6743700" y="2297113"/>
            <a:ext cx="7239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b="1">
                <a:solidFill>
                  <a:srgbClr val="FF0000"/>
                </a:solidFill>
                <a:latin typeface="Times New Roman" panose="02020603050405020304" pitchFamily="18" charset="0"/>
                <a:cs typeface="Times New Roman" panose="02020603050405020304" pitchFamily="18" charset="0"/>
              </a:rPr>
              <a:t>2x</a:t>
            </a:r>
          </a:p>
        </p:txBody>
      </p:sp>
      <p:sp>
        <p:nvSpPr>
          <p:cNvPr id="11" name="Text Box 10"/>
          <p:cNvSpPr txBox="1">
            <a:spLocks noChangeArrowheads="1"/>
          </p:cNvSpPr>
          <p:nvPr/>
        </p:nvSpPr>
        <p:spPr bwMode="auto">
          <a:xfrm>
            <a:off x="6594475" y="2870200"/>
            <a:ext cx="725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b="1">
                <a:solidFill>
                  <a:srgbClr val="FF0000"/>
                </a:solidFill>
                <a:latin typeface="Times New Roman" panose="02020603050405020304" pitchFamily="18" charset="0"/>
                <a:cs typeface="Times New Roman" panose="02020603050405020304" pitchFamily="18" charset="0"/>
              </a:rPr>
              <a:t>2x</a:t>
            </a:r>
          </a:p>
        </p:txBody>
      </p:sp>
      <p:sp>
        <p:nvSpPr>
          <p:cNvPr id="12" name="Thought Bubble: Cloud 11">
            <a:extLst>
              <a:ext uri="{FF2B5EF4-FFF2-40B4-BE49-F238E27FC236}">
                <a16:creationId xmlns:a16="http://schemas.microsoft.com/office/drawing/2014/main" id="{17BDBC5E-C349-4858-8282-E4F0F30E0870}"/>
              </a:ext>
            </a:extLst>
          </p:cNvPr>
          <p:cNvSpPr/>
          <p:nvPr/>
        </p:nvSpPr>
        <p:spPr>
          <a:xfrm>
            <a:off x="4572000" y="2136775"/>
            <a:ext cx="3870325" cy="2336800"/>
          </a:xfrm>
          <a:prstGeom prst="cloudCallout">
            <a:avLst>
              <a:gd name="adj1" fmla="val -84469"/>
              <a:gd name="adj2" fmla="val 1618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Text Box 6"/>
          <p:cNvSpPr txBox="1">
            <a:spLocks noChangeArrowheads="1"/>
          </p:cNvSpPr>
          <p:nvPr/>
        </p:nvSpPr>
        <p:spPr bwMode="auto">
          <a:xfrm>
            <a:off x="5092700" y="2657475"/>
            <a:ext cx="30051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sz="2600" b="1">
                <a:solidFill>
                  <a:srgbClr val="FF0000"/>
                </a:solidFill>
                <a:latin typeface="Times New Roman" panose="02020603050405020304" pitchFamily="18" charset="0"/>
                <a:cs typeface="Times New Roman" panose="02020603050405020304" pitchFamily="18" charset="0"/>
              </a:rPr>
              <a:t>Phân tích đa thức thành nhân tử</a:t>
            </a:r>
            <a:endParaRPr lang="en-US" sz="2600" b="1">
              <a:solidFill>
                <a:srgbClr val="0000CC"/>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1A9DA1B2-9750-432A-ADD1-17CB26147F51}"/>
              </a:ext>
            </a:extLst>
          </p:cNvPr>
          <p:cNvSpPr/>
          <p:nvPr/>
        </p:nvSpPr>
        <p:spPr>
          <a:xfrm>
            <a:off x="446088" y="4356100"/>
            <a:ext cx="4191000" cy="76835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Text Box 6"/>
          <p:cNvSpPr txBox="1">
            <a:spLocks noChangeArrowheads="1"/>
          </p:cNvSpPr>
          <p:nvPr/>
        </p:nvSpPr>
        <p:spPr bwMode="auto">
          <a:xfrm>
            <a:off x="914400" y="4473575"/>
            <a:ext cx="30448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sz="2600" b="1">
                <a:solidFill>
                  <a:srgbClr val="FF0000"/>
                </a:solidFill>
                <a:latin typeface="Times New Roman" panose="02020603050405020304" pitchFamily="18" charset="0"/>
                <a:cs typeface="Times New Roman" panose="02020603050405020304" pitchFamily="18" charset="0"/>
              </a:rPr>
              <a:t>2x là nhân tử chung</a:t>
            </a:r>
            <a:endParaRPr lang="en-US" sz="2600" b="1">
              <a:solidFill>
                <a:srgbClr val="0000CC"/>
              </a:solidFill>
              <a:latin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8EA70173-8760-4039-BC20-E246E8AADCC3}"/>
              </a:ext>
            </a:extLst>
          </p:cNvPr>
          <p:cNvCxnSpPr>
            <a:cxnSpLocks/>
          </p:cNvCxnSpPr>
          <p:nvPr/>
        </p:nvCxnSpPr>
        <p:spPr>
          <a:xfrm flipH="1">
            <a:off x="2362200" y="4038600"/>
            <a:ext cx="4763" cy="3190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 Box 6"/>
          <p:cNvSpPr txBox="1">
            <a:spLocks noChangeArrowheads="1"/>
          </p:cNvSpPr>
          <p:nvPr/>
        </p:nvSpPr>
        <p:spPr bwMode="auto">
          <a:xfrm>
            <a:off x="5092700" y="2657475"/>
            <a:ext cx="300513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sz="2600" b="1">
                <a:solidFill>
                  <a:srgbClr val="FF0000"/>
                </a:solidFill>
                <a:latin typeface="Times New Roman" panose="02020603050405020304" pitchFamily="18" charset="0"/>
                <a:cs typeface="Times New Roman" panose="02020603050405020304" pitchFamily="18" charset="0"/>
              </a:rPr>
              <a:t>Phân tích đa thức thành nhân tử bằng PP đặt nhân tử chung</a:t>
            </a:r>
            <a:endParaRPr lang="en-US" sz="2600" b="1">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p:cTn id="7" dur="500" fill="hold"/>
                                        <p:tgtEl>
                                          <p:spTgt spid="33798"/>
                                        </p:tgtEl>
                                        <p:attrNameLst>
                                          <p:attrName>ppt_w</p:attrName>
                                        </p:attrNameLst>
                                      </p:cBhvr>
                                      <p:tavLst>
                                        <p:tav tm="0">
                                          <p:val>
                                            <p:fltVal val="0"/>
                                          </p:val>
                                        </p:tav>
                                        <p:tav tm="100000">
                                          <p:val>
                                            <p:strVal val="#ppt_w"/>
                                          </p:val>
                                        </p:tav>
                                      </p:tavLst>
                                    </p:anim>
                                    <p:anim calcmode="lin" valueType="num">
                                      <p:cBhvr>
                                        <p:cTn id="8" dur="500" fill="hold"/>
                                        <p:tgtEl>
                                          <p:spTgt spid="33798"/>
                                        </p:tgtEl>
                                        <p:attrNameLst>
                                          <p:attrName>ppt_h</p:attrName>
                                        </p:attrNameLst>
                                      </p:cBhvr>
                                      <p:tavLst>
                                        <p:tav tm="0">
                                          <p:val>
                                            <p:fltVal val="0"/>
                                          </p:val>
                                        </p:tav>
                                        <p:tav tm="100000">
                                          <p:val>
                                            <p:strVal val="#ppt_h"/>
                                          </p:val>
                                        </p:tav>
                                      </p:tavLst>
                                    </p:anim>
                                    <p:animEffect transition="in" filter="fade">
                                      <p:cBhvr>
                                        <p:cTn id="9" dur="500"/>
                                        <p:tgtEl>
                                          <p:spTgt spid="3379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799"/>
                                        </p:tgtEl>
                                        <p:attrNameLst>
                                          <p:attrName>style.visibility</p:attrName>
                                        </p:attrNameLst>
                                      </p:cBhvr>
                                      <p:to>
                                        <p:strVal val="visible"/>
                                      </p:to>
                                    </p:set>
                                    <p:anim calcmode="lin" valueType="num">
                                      <p:cBhvr>
                                        <p:cTn id="12" dur="500" fill="hold"/>
                                        <p:tgtEl>
                                          <p:spTgt spid="33799"/>
                                        </p:tgtEl>
                                        <p:attrNameLst>
                                          <p:attrName>ppt_w</p:attrName>
                                        </p:attrNameLst>
                                      </p:cBhvr>
                                      <p:tavLst>
                                        <p:tav tm="0">
                                          <p:val>
                                            <p:fltVal val="0"/>
                                          </p:val>
                                        </p:tav>
                                        <p:tav tm="100000">
                                          <p:val>
                                            <p:strVal val="#ppt_w"/>
                                          </p:val>
                                        </p:tav>
                                      </p:tavLst>
                                    </p:anim>
                                    <p:anim calcmode="lin" valueType="num">
                                      <p:cBhvr>
                                        <p:cTn id="13" dur="500" fill="hold"/>
                                        <p:tgtEl>
                                          <p:spTgt spid="33799"/>
                                        </p:tgtEl>
                                        <p:attrNameLst>
                                          <p:attrName>ppt_h</p:attrName>
                                        </p:attrNameLst>
                                      </p:cBhvr>
                                      <p:tavLst>
                                        <p:tav tm="0">
                                          <p:val>
                                            <p:fltVal val="0"/>
                                          </p:val>
                                        </p:tav>
                                        <p:tav tm="100000">
                                          <p:val>
                                            <p:strVal val="#ppt_h"/>
                                          </p:val>
                                        </p:tav>
                                      </p:tavLst>
                                    </p:anim>
                                    <p:animEffect transition="in" filter="fade">
                                      <p:cBhvr>
                                        <p:cTn id="14" dur="500"/>
                                        <p:tgtEl>
                                          <p:spTgt spid="33799"/>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3" presetClass="entr" presetSubtype="1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wipe(left)">
                                      <p:cBhvr>
                                        <p:cTn id="42" dur="500"/>
                                        <p:tgtEl>
                                          <p:spTgt spid="3">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nodeType="clickEffect">
                                  <p:stCondLst>
                                    <p:cond delay="0"/>
                                  </p:stCondLst>
                                  <p:childTnLst>
                                    <p:set>
                                      <p:cBhvr>
                                        <p:cTn id="56" dur="500" fill="hold">
                                          <p:stCondLst>
                                            <p:cond delay="0"/>
                                          </p:stCondLst>
                                        </p:cTn>
                                        <p:tgtEl>
                                          <p:spTgt spid="29"/>
                                        </p:tgtEl>
                                        <p:attrNameLst>
                                          <p:attrName>style.visibility</p:attrName>
                                        </p:attrNameLst>
                                      </p:cBhvr>
                                      <p:to>
                                        <p:strVal val="visible"/>
                                      </p:to>
                                    </p:set>
                                    <p:animEffect transition="in" filter="diamond(in)">
                                      <p:cBhvr>
                                        <p:cTn id="57" dur="500"/>
                                        <p:tgtEl>
                                          <p:spTgt spid="29"/>
                                        </p:tgtEl>
                                      </p:cBhvr>
                                    </p:animEffect>
                                  </p:childTnLst>
                                </p:cTn>
                              </p:par>
                              <p:par>
                                <p:cTn id="58" presetID="14" presetClass="exit" presetSubtype="10" fill="hold" grpId="1" nodeType="withEffect">
                                  <p:stCondLst>
                                    <p:cond delay="0"/>
                                  </p:stCondLst>
                                  <p:childTnLst>
                                    <p:animEffect transition="out" filter="randombar(horizontal)">
                                      <p:cBhvr>
                                        <p:cTn id="59" dur="500"/>
                                        <p:tgtEl>
                                          <p:spTgt spid="4"/>
                                        </p:tgtEl>
                                      </p:cBhvr>
                                    </p:animEffect>
                                    <p:set>
                                      <p:cBhvr>
                                        <p:cTn id="60" dur="1" fill="hold">
                                          <p:stCondLst>
                                            <p:cond delay="499"/>
                                          </p:stCondLst>
                                        </p:cTn>
                                        <p:tgtEl>
                                          <p:spTgt spid="4"/>
                                        </p:tgtEl>
                                        <p:attrNameLst>
                                          <p:attrName>style.visibility</p:attrName>
                                        </p:attrNameLst>
                                      </p:cBhvr>
                                      <p:to>
                                        <p:strVal val="hidden"/>
                                      </p:to>
                                    </p:set>
                                  </p:childTnLst>
                                </p:cTn>
                              </p:par>
                              <p:par>
                                <p:cTn id="61" presetID="14" presetClass="exit" presetSubtype="10" fill="hold" nodeType="withEffect">
                                  <p:stCondLst>
                                    <p:cond delay="0"/>
                                  </p:stCondLst>
                                  <p:childTnLst>
                                    <p:animEffect transition="out" filter="randombar(horizontal)">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14" presetClass="exit" presetSubtype="10" fill="hold" grpId="1" nodeType="withEffect">
                                  <p:stCondLst>
                                    <p:cond delay="0"/>
                                  </p:stCondLst>
                                  <p:childTnLst>
                                    <p:animEffect transition="out" filter="randombar(horizontal)">
                                      <p:cBhvr>
                                        <p:cTn id="65" dur="500"/>
                                        <p:tgtEl>
                                          <p:spTgt spid="11"/>
                                        </p:tgtEl>
                                      </p:cBhvr>
                                    </p:animEffect>
                                    <p:set>
                                      <p:cBhvr>
                                        <p:cTn id="66" dur="1" fill="hold">
                                          <p:stCondLst>
                                            <p:cond delay="499"/>
                                          </p:stCondLst>
                                        </p:cTn>
                                        <p:tgtEl>
                                          <p:spTgt spid="11"/>
                                        </p:tgtEl>
                                        <p:attrNameLst>
                                          <p:attrName>style.visibility</p:attrName>
                                        </p:attrNameLst>
                                      </p:cBhvr>
                                      <p:to>
                                        <p:strVal val="hidden"/>
                                      </p:to>
                                    </p:set>
                                  </p:childTnLst>
                                </p:cTn>
                              </p:par>
                              <p:par>
                                <p:cTn id="67" presetID="14" presetClass="exit" presetSubtype="10" fill="hold" grpId="1" nodeType="withEffect">
                                  <p:stCondLst>
                                    <p:cond delay="0"/>
                                  </p:stCondLst>
                                  <p:childTnLst>
                                    <p:animEffect transition="out" filter="randombar(horizontal)">
                                      <p:cBhvr>
                                        <p:cTn id="68" dur="500"/>
                                        <p:tgtEl>
                                          <p:spTgt spid="2"/>
                                        </p:tgtEl>
                                      </p:cBhvr>
                                    </p:animEffect>
                                    <p:set>
                                      <p:cBhvr>
                                        <p:cTn id="69" dur="1" fill="hold">
                                          <p:stCondLst>
                                            <p:cond delay="499"/>
                                          </p:stCondLst>
                                        </p:cTn>
                                        <p:tgtEl>
                                          <p:spTgt spid="2"/>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blinds(horizontal)">
                                      <p:cBhvr>
                                        <p:cTn id="74" dur="500"/>
                                        <p:tgtEl>
                                          <p:spTgt spid="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left)">
                                      <p:cBhvr>
                                        <p:cTn id="79" dur="500"/>
                                        <p:tgtEl>
                                          <p:spTgt spid="23"/>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up)">
                                      <p:cBhvr>
                                        <p:cTn id="87" dur="500"/>
                                        <p:tgtEl>
                                          <p:spTgt spid="26"/>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up)">
                                      <p:cBhvr>
                                        <p:cTn id="90" dur="500"/>
                                        <p:tgtEl>
                                          <p:spTgt spid="13"/>
                                        </p:tgtEl>
                                      </p:cBhvr>
                                    </p:animEffect>
                                  </p:childTnLst>
                                </p:cTn>
                              </p:par>
                              <p:par>
                                <p:cTn id="91" presetID="22" presetClass="entr" presetSubtype="1" fill="hold" nodeType="with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up)">
                                      <p:cBhvr>
                                        <p:cTn id="93" dur="500"/>
                                        <p:tgtEl>
                                          <p:spTgt spid="1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55"/>
                                        </p:tgtEl>
                                        <p:attrNameLst>
                                          <p:attrName>style.visibility</p:attrName>
                                        </p:attrNameLst>
                                      </p:cBhvr>
                                      <p:to>
                                        <p:strVal val="visible"/>
                                      </p:to>
                                    </p:set>
                                    <p:anim calcmode="lin" valueType="num">
                                      <p:cBhvr>
                                        <p:cTn id="98" dur="500" fill="hold"/>
                                        <p:tgtEl>
                                          <p:spTgt spid="255"/>
                                        </p:tgtEl>
                                        <p:attrNameLst>
                                          <p:attrName>ppt_w</p:attrName>
                                        </p:attrNameLst>
                                      </p:cBhvr>
                                      <p:tavLst>
                                        <p:tav tm="0">
                                          <p:val>
                                            <p:fltVal val="0"/>
                                          </p:val>
                                        </p:tav>
                                        <p:tav tm="100000">
                                          <p:val>
                                            <p:strVal val="#ppt_w"/>
                                          </p:val>
                                        </p:tav>
                                      </p:tavLst>
                                    </p:anim>
                                    <p:anim calcmode="lin" valueType="num">
                                      <p:cBhvr>
                                        <p:cTn id="99" dur="500" fill="hold"/>
                                        <p:tgtEl>
                                          <p:spTgt spid="255"/>
                                        </p:tgtEl>
                                        <p:attrNameLst>
                                          <p:attrName>ppt_h</p:attrName>
                                        </p:attrNameLst>
                                      </p:cBhvr>
                                      <p:tavLst>
                                        <p:tav tm="0">
                                          <p:val>
                                            <p:fltVal val="0"/>
                                          </p:val>
                                        </p:tav>
                                        <p:tav tm="100000">
                                          <p:val>
                                            <p:strVal val="#ppt_h"/>
                                          </p:val>
                                        </p:tav>
                                      </p:tavLst>
                                    </p:anim>
                                    <p:animEffect transition="in" filter="fade">
                                      <p:cBhvr>
                                        <p:cTn id="100" dur="500"/>
                                        <p:tgtEl>
                                          <p:spTgt spid="255"/>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left)">
                                      <p:cBhvr>
                                        <p:cTn id="105" dur="500"/>
                                        <p:tgtEl>
                                          <p:spTgt spid="32"/>
                                        </p:tgtEl>
                                      </p:cBhvr>
                                    </p:animEffect>
                                  </p:childTnLst>
                                </p:cTn>
                              </p:par>
                              <p:par>
                                <p:cTn id="106" presetID="14" presetClass="exit" presetSubtype="10" fill="hold" grpId="1" nodeType="withEffect">
                                  <p:stCondLst>
                                    <p:cond delay="0"/>
                                  </p:stCondLst>
                                  <p:childTnLst>
                                    <p:animEffect transition="out" filter="randombar(horizontal)">
                                      <p:cBhvr>
                                        <p:cTn id="107" dur="500"/>
                                        <p:tgtEl>
                                          <p:spTgt spid="23"/>
                                        </p:tgtEl>
                                      </p:cBhvr>
                                    </p:animEffect>
                                    <p:set>
                                      <p:cBhvr>
                                        <p:cTn id="108"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9" grpId="0"/>
      <p:bldP spid="255" grpId="0" bldLvl="0" animBg="1"/>
      <p:bldP spid="4" grpId="0" bldLvl="0" animBg="1"/>
      <p:bldP spid="4" grpId="1" animBg="1"/>
      <p:bldP spid="7" grpId="0" bldLvl="0" animBg="1"/>
      <p:bldP spid="2" grpId="0"/>
      <p:bldP spid="2" grpId="1"/>
      <p:bldP spid="11" grpId="0"/>
      <p:bldP spid="11" grpId="1"/>
      <p:bldP spid="12" grpId="0" animBg="1"/>
      <p:bldP spid="23" grpId="0"/>
      <p:bldP spid="23" grpId="1"/>
      <p:bldP spid="13" grpId="0" animBg="1"/>
      <p:bldP spid="26"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noChangeArrowheads="1"/>
          </p:cNvSpPr>
          <p:nvPr>
            <p:ph type="title"/>
          </p:nvPr>
        </p:nvSpPr>
        <p:spPr/>
        <p:txBody>
          <a:bodyPr/>
          <a:lstStyle/>
          <a:p>
            <a:endParaRPr lang="en-US" smtClean="0"/>
          </a:p>
        </p:txBody>
      </p:sp>
      <p:sp>
        <p:nvSpPr>
          <p:cNvPr id="8" name="TextBox 7"/>
          <p:cNvSpPr txBox="1"/>
          <p:nvPr>
            <p:custDataLst>
              <p:tags r:id="rId2"/>
            </p:custDataLst>
          </p:nvPr>
        </p:nvSpPr>
        <p:spPr>
          <a:xfrm>
            <a:off x="0" y="127754"/>
            <a:ext cx="9144000" cy="1153160"/>
          </a:xfrm>
          <a:prstGeom prst="rect">
            <a:avLst/>
          </a:prstGeom>
          <a:solidFill>
            <a:schemeClr val="accent3">
              <a:lumMod val="20000"/>
              <a:lumOff val="80000"/>
            </a:schemeClr>
          </a:solidFill>
          <a:effectLst>
            <a:innerShdw blurRad="63500" dist="50800" dir="16200000">
              <a:prstClr val="black">
                <a:alpha val="50000"/>
              </a:prstClr>
            </a:inn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300" b="1" dirty="0">
                <a:solidFill>
                  <a:srgbClr val="FF0000"/>
                </a:solidFill>
                <a:latin typeface="Arial" panose="020B0604020202020204" pitchFamily="34" charset="0"/>
                <a:sym typeface="+mn-ea"/>
              </a:rPr>
              <a:t>BÀI 6</a:t>
            </a:r>
            <a:endParaRPr lang="en-US" altLang="en-US" sz="2300" b="1" dirty="0">
              <a:solidFill>
                <a:srgbClr val="FF0000"/>
              </a:solidFill>
              <a:latin typeface="Arial" panose="020B0604020202020204" pitchFamily="34" charset="0"/>
            </a:endParaRPr>
          </a:p>
          <a:p>
            <a:pPr algn="ctr" eaLnBrk="1" hangingPunct="1">
              <a:defRPr/>
            </a:pPr>
            <a:r>
              <a:rPr lang="vi-VN" altLang="en-US" sz="2300" b="1" dirty="0">
                <a:solidFill>
                  <a:srgbClr val="FF0000"/>
                </a:solidFill>
                <a:latin typeface="Arial" panose="020B0604020202020204" pitchFamily="34" charset="0"/>
                <a:sym typeface="+mn-ea"/>
              </a:rPr>
              <a:t> </a:t>
            </a:r>
            <a:r>
              <a:rPr lang="en-US" altLang="vi-VN" sz="2300" b="1" dirty="0">
                <a:solidFill>
                  <a:srgbClr val="FF0000"/>
                </a:solidFill>
                <a:latin typeface="Arial" panose="020B0604020202020204" pitchFamily="34" charset="0"/>
                <a:sym typeface="+mn-ea"/>
              </a:rPr>
              <a:t>PHÂN TÍCH ĐA THỨC THÀNH NHÂN TỬ </a:t>
            </a:r>
            <a:endParaRPr lang="en-US" altLang="vi-VN" sz="2300" b="1" dirty="0">
              <a:solidFill>
                <a:srgbClr val="FF0000"/>
              </a:solidFill>
              <a:latin typeface="Arial" panose="020B0604020202020204" pitchFamily="34" charset="0"/>
            </a:endParaRPr>
          </a:p>
          <a:p>
            <a:pPr algn="ctr" eaLnBrk="1" hangingPunct="1">
              <a:defRPr/>
            </a:pPr>
            <a:r>
              <a:rPr lang="en-US" altLang="vi-VN" sz="2300" b="1" dirty="0">
                <a:solidFill>
                  <a:srgbClr val="FF0000"/>
                </a:solidFill>
                <a:latin typeface="Arial" panose="020B0604020202020204" pitchFamily="34" charset="0"/>
                <a:sym typeface="+mn-ea"/>
              </a:rPr>
              <a:t>BẰNG PHƯƠNG PHÁP ĐẶT NHÂN TỬ CHUNG</a:t>
            </a:r>
            <a:endParaRPr lang="vi-VN" sz="2300" b="1" spc="50" dirty="0">
              <a:ln w="11430">
                <a:noFill/>
              </a:ln>
              <a:solidFill>
                <a:srgbClr val="FF0000"/>
              </a:solidFill>
              <a:latin typeface="Times New Roman" panose="02020603050405020304" pitchFamily="18" charset="0"/>
              <a:cs typeface="Times New Roman" panose="02020603050405020304" pitchFamily="18" charset="0"/>
            </a:endParaRPr>
          </a:p>
        </p:txBody>
      </p:sp>
      <p:sp>
        <p:nvSpPr>
          <p:cNvPr id="33799" name="Text Box 7"/>
          <p:cNvSpPr txBox="1">
            <a:spLocks noChangeArrowheads="1"/>
          </p:cNvSpPr>
          <p:nvPr/>
        </p:nvSpPr>
        <p:spPr bwMode="auto">
          <a:xfrm>
            <a:off x="0" y="1219200"/>
            <a:ext cx="2936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800" b="1" u="sng">
                <a:solidFill>
                  <a:srgbClr val="FF0000"/>
                </a:solidFill>
                <a:latin typeface="Times New Roman" panose="02020603050405020304" pitchFamily="18" charset="0"/>
                <a:cs typeface="Times New Roman" panose="02020603050405020304" pitchFamily="18" charset="0"/>
              </a:rPr>
              <a:t>1. Khái niệm</a:t>
            </a:r>
            <a:r>
              <a:rPr lang="vi-VN" altLang="en-US" sz="2800" b="1" u="sng">
                <a:solidFill>
                  <a:srgbClr val="FF0000"/>
                </a:solidFill>
                <a:latin typeface="Times New Roman" panose="02020603050405020304" pitchFamily="18" charset="0"/>
                <a:cs typeface="Times New Roman" panose="02020603050405020304" pitchFamily="18" charset="0"/>
              </a:rPr>
              <a:t> </a:t>
            </a:r>
          </a:p>
        </p:txBody>
      </p:sp>
      <p:sp>
        <p:nvSpPr>
          <p:cNvPr id="33798" name="Text Box 6"/>
          <p:cNvSpPr txBox="1">
            <a:spLocks noChangeArrowheads="1"/>
          </p:cNvSpPr>
          <p:nvPr/>
        </p:nvSpPr>
        <p:spPr bwMode="auto">
          <a:xfrm>
            <a:off x="0" y="1676400"/>
            <a:ext cx="914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50000"/>
              </a:spcBef>
              <a:buClrTx/>
              <a:buSzTx/>
              <a:buFontTx/>
              <a:buNone/>
            </a:pPr>
            <a:r>
              <a:rPr lang="en-US" sz="2800" b="1">
                <a:solidFill>
                  <a:srgbClr val="0000CC"/>
                </a:solidFill>
                <a:latin typeface="Times New Roman" panose="02020603050405020304" pitchFamily="18" charset="0"/>
                <a:cs typeface="Times New Roman" panose="02020603050405020304" pitchFamily="18" charset="0"/>
              </a:rPr>
              <a:t>Ví dụ 2:</a:t>
            </a:r>
            <a:r>
              <a:rPr lang="en-US" sz="2800" b="1">
                <a:solidFill>
                  <a:schemeClr val="tx1"/>
                </a:solidFill>
                <a:latin typeface="Times New Roman" panose="02020603050405020304" pitchFamily="18" charset="0"/>
                <a:cs typeface="Times New Roman" panose="02020603050405020304" pitchFamily="18" charset="0"/>
              </a:rPr>
              <a:t> Phân tích đa thức                         thành nhân tử bằng phương pháp đặt nhân tử chung.</a:t>
            </a:r>
          </a:p>
        </p:txBody>
      </p:sp>
      <p:sp>
        <p:nvSpPr>
          <p:cNvPr id="5" name="Text Box 6"/>
          <p:cNvSpPr txBox="1">
            <a:spLocks noChangeArrowheads="1"/>
          </p:cNvSpPr>
          <p:nvPr/>
        </p:nvSpPr>
        <p:spPr bwMode="auto">
          <a:xfrm>
            <a:off x="533400" y="2667000"/>
            <a:ext cx="11064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50000"/>
              </a:spcBef>
              <a:buClrTx/>
              <a:buSzTx/>
              <a:buFontTx/>
              <a:buNone/>
            </a:pPr>
            <a:r>
              <a:rPr lang="en-US" sz="2600" b="1" u="sng">
                <a:solidFill>
                  <a:srgbClr val="0000CC"/>
                </a:solidFill>
                <a:latin typeface="Times New Roman" panose="02020603050405020304" pitchFamily="18" charset="0"/>
                <a:cs typeface="Times New Roman" panose="02020603050405020304" pitchFamily="18" charset="0"/>
              </a:rPr>
              <a:t>Giải</a:t>
            </a:r>
          </a:p>
        </p:txBody>
      </p:sp>
      <p:graphicFrame>
        <p:nvGraphicFramePr>
          <p:cNvPr id="10" name="Object -2147482547"/>
          <p:cNvGraphicFramePr>
            <a:graphicFrameLocks noGrp="1" noChangeAspect="1"/>
          </p:cNvGraphicFramePr>
          <p:nvPr>
            <p:ph idx="1"/>
          </p:nvPr>
        </p:nvGraphicFramePr>
        <p:xfrm>
          <a:off x="4419600" y="1676400"/>
          <a:ext cx="2192338" cy="460375"/>
        </p:xfrm>
        <a:graphic>
          <a:graphicData uri="http://schemas.openxmlformats.org/presentationml/2006/ole">
            <mc:AlternateContent xmlns:mc="http://schemas.openxmlformats.org/markup-compatibility/2006">
              <mc:Choice xmlns:v="urn:schemas-microsoft-com:vml" Requires="v">
                <p:oleObj spid="_x0000_s53263" r:id="rId4" imgW="965160" imgH="203040" progId="Equation.DSMT4">
                  <p:embed/>
                </p:oleObj>
              </mc:Choice>
              <mc:Fallback>
                <p:oleObj r:id="rId4" imgW="965160" imgH="203040" progId="Equation.DSMT4">
                  <p:embed/>
                  <p:pic>
                    <p:nvPicPr>
                      <p:cNvPr id="0" name="Object -214748254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676400"/>
                        <a:ext cx="21923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 name="Object -2147482547"/>
          <p:cNvGraphicFramePr>
            <a:graphicFrameLocks noChangeAspect="1"/>
          </p:cNvGraphicFramePr>
          <p:nvPr/>
        </p:nvGraphicFramePr>
        <p:xfrm>
          <a:off x="1600200" y="2895600"/>
          <a:ext cx="2192338" cy="460375"/>
        </p:xfrm>
        <a:graphic>
          <a:graphicData uri="http://schemas.openxmlformats.org/presentationml/2006/ole">
            <mc:AlternateContent xmlns:mc="http://schemas.openxmlformats.org/markup-compatibility/2006">
              <mc:Choice xmlns:v="urn:schemas-microsoft-com:vml" Requires="v">
                <p:oleObj spid="_x0000_s53264" r:id="rId6" imgW="965160" imgH="203040" progId="Equation.DSMT4">
                  <p:embed/>
                </p:oleObj>
              </mc:Choice>
              <mc:Fallback>
                <p:oleObj r:id="rId6" imgW="965160" imgH="203040" progId="Equation.DSMT4">
                  <p:embed/>
                  <p:pic>
                    <p:nvPicPr>
                      <p:cNvPr id="0" name="Object -21474825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895600"/>
                        <a:ext cx="21923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2" name="Object -2147482547"/>
          <p:cNvGraphicFramePr>
            <a:graphicFrameLocks noChangeAspect="1"/>
          </p:cNvGraphicFramePr>
          <p:nvPr/>
        </p:nvGraphicFramePr>
        <p:xfrm>
          <a:off x="1295400" y="3435350"/>
          <a:ext cx="2943225" cy="458788"/>
        </p:xfrm>
        <a:graphic>
          <a:graphicData uri="http://schemas.openxmlformats.org/presentationml/2006/ole">
            <mc:AlternateContent xmlns:mc="http://schemas.openxmlformats.org/markup-compatibility/2006">
              <mc:Choice xmlns:v="urn:schemas-microsoft-com:vml" Requires="v">
                <p:oleObj spid="_x0000_s53265" name="Equation" r:id="rId7" imgW="1295280" imgH="203040" progId="Equation.DSMT4">
                  <p:embed/>
                </p:oleObj>
              </mc:Choice>
              <mc:Fallback>
                <p:oleObj name="Equation" r:id="rId7" imgW="1295280" imgH="203040" progId="Equation.DSMT4">
                  <p:embed/>
                  <p:pic>
                    <p:nvPicPr>
                      <p:cNvPr id="0" name="Object -21474825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3435350"/>
                        <a:ext cx="29432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4" name="Object -2147482547"/>
          <p:cNvGraphicFramePr>
            <a:graphicFrameLocks noChangeAspect="1"/>
          </p:cNvGraphicFramePr>
          <p:nvPr/>
        </p:nvGraphicFramePr>
        <p:xfrm>
          <a:off x="1295400" y="3973513"/>
          <a:ext cx="2336800" cy="517525"/>
        </p:xfrm>
        <a:graphic>
          <a:graphicData uri="http://schemas.openxmlformats.org/presentationml/2006/ole">
            <mc:AlternateContent xmlns:mc="http://schemas.openxmlformats.org/markup-compatibility/2006">
              <mc:Choice xmlns:v="urn:schemas-microsoft-com:vml" Requires="v">
                <p:oleObj spid="_x0000_s53266" r:id="rId9" imgW="1028520" imgH="228600" progId="Equation.DSMT4">
                  <p:embed/>
                </p:oleObj>
              </mc:Choice>
              <mc:Fallback>
                <p:oleObj r:id="rId9" imgW="1028520" imgH="228600" progId="Equation.DSMT4">
                  <p:embed/>
                  <p:pic>
                    <p:nvPicPr>
                      <p:cNvPr id="0" name="Object -21474825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3973513"/>
                        <a:ext cx="2336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799"/>
                                        </p:tgtEl>
                                        <p:attrNameLst>
                                          <p:attrName>style.visibility</p:attrName>
                                        </p:attrNameLst>
                                      </p:cBhvr>
                                      <p:to>
                                        <p:strVal val="visible"/>
                                      </p:to>
                                    </p:set>
                                    <p:anim calcmode="lin" valueType="num">
                                      <p:cBhvr>
                                        <p:cTn id="7" dur="500" fill="hold"/>
                                        <p:tgtEl>
                                          <p:spTgt spid="33799"/>
                                        </p:tgtEl>
                                        <p:attrNameLst>
                                          <p:attrName>ppt_w</p:attrName>
                                        </p:attrNameLst>
                                      </p:cBhvr>
                                      <p:tavLst>
                                        <p:tav tm="0">
                                          <p:val>
                                            <p:fltVal val="0"/>
                                          </p:val>
                                        </p:tav>
                                        <p:tav tm="100000">
                                          <p:val>
                                            <p:strVal val="#ppt_w"/>
                                          </p:val>
                                        </p:tav>
                                      </p:tavLst>
                                    </p:anim>
                                    <p:anim calcmode="lin" valueType="num">
                                      <p:cBhvr>
                                        <p:cTn id="8" dur="500" fill="hold"/>
                                        <p:tgtEl>
                                          <p:spTgt spid="33799"/>
                                        </p:tgtEl>
                                        <p:attrNameLst>
                                          <p:attrName>ppt_h</p:attrName>
                                        </p:attrNameLst>
                                      </p:cBhvr>
                                      <p:tavLst>
                                        <p:tav tm="0">
                                          <p:val>
                                            <p:fltVal val="0"/>
                                          </p:val>
                                        </p:tav>
                                        <p:tav tm="100000">
                                          <p:val>
                                            <p:strVal val="#ppt_h"/>
                                          </p:val>
                                        </p:tav>
                                      </p:tavLst>
                                    </p:anim>
                                    <p:animEffect transition="in" filter="fade">
                                      <p:cBhvr>
                                        <p:cTn id="9" dur="500"/>
                                        <p:tgtEl>
                                          <p:spTgt spid="3379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798"/>
                                        </p:tgtEl>
                                        <p:attrNameLst>
                                          <p:attrName>style.visibility</p:attrName>
                                        </p:attrNameLst>
                                      </p:cBhvr>
                                      <p:to>
                                        <p:strVal val="visible"/>
                                      </p:to>
                                    </p:set>
                                    <p:anim calcmode="lin" valueType="num">
                                      <p:cBhvr>
                                        <p:cTn id="14" dur="500" fill="hold"/>
                                        <p:tgtEl>
                                          <p:spTgt spid="33798"/>
                                        </p:tgtEl>
                                        <p:attrNameLst>
                                          <p:attrName>ppt_w</p:attrName>
                                        </p:attrNameLst>
                                      </p:cBhvr>
                                      <p:tavLst>
                                        <p:tav tm="0">
                                          <p:val>
                                            <p:fltVal val="0"/>
                                          </p:val>
                                        </p:tav>
                                        <p:tav tm="100000">
                                          <p:val>
                                            <p:strVal val="#ppt_w"/>
                                          </p:val>
                                        </p:tav>
                                      </p:tavLst>
                                    </p:anim>
                                    <p:anim calcmode="lin" valueType="num">
                                      <p:cBhvr>
                                        <p:cTn id="15" dur="500" fill="hold"/>
                                        <p:tgtEl>
                                          <p:spTgt spid="33798"/>
                                        </p:tgtEl>
                                        <p:attrNameLst>
                                          <p:attrName>ppt_h</p:attrName>
                                        </p:attrNameLst>
                                      </p:cBhvr>
                                      <p:tavLst>
                                        <p:tav tm="0">
                                          <p:val>
                                            <p:fltVal val="0"/>
                                          </p:val>
                                        </p:tav>
                                        <p:tav tm="100000">
                                          <p:val>
                                            <p:strVal val="#ppt_h"/>
                                          </p:val>
                                        </p:tav>
                                      </p:tavLst>
                                    </p:anim>
                                    <p:animEffect transition="in" filter="fade">
                                      <p:cBhvr>
                                        <p:cTn id="16" dur="500"/>
                                        <p:tgtEl>
                                          <p:spTgt spid="33798"/>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linds(horizont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33798"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194550" cy="1320800"/>
          </a:xfrm>
        </p:spPr>
        <p:txBody>
          <a:bodyPr rtlCol="0">
            <a:normAutofit fontScale="90000"/>
          </a:bodyPr>
          <a:lstStyle/>
          <a:p>
            <a:pPr algn="ctr" fontAlgn="auto">
              <a:spcAft>
                <a:spcPts val="0"/>
              </a:spcAft>
              <a:defRPr/>
            </a:pPr>
            <a:r>
              <a:rPr lang="en-US" sz="3110" b="1">
                <a:solidFill>
                  <a:schemeClr val="accent3">
                    <a:lumMod val="75000"/>
                  </a:schemeClr>
                </a:solidFill>
                <a:latin typeface="Times New Roman" panose="02020603050405020304" pitchFamily="18" charset="0"/>
                <a:cs typeface="Times New Roman" panose="02020603050405020304" pitchFamily="18" charset="0"/>
              </a:rPr>
              <a:t>CÁC BƯỚC PHÂN TÍCH ĐA THỨC THÀNH NHÂN TỬ BẰNG PP ĐẶT NHÂN TỬ CHUNG NHƯ SAU:</a:t>
            </a:r>
          </a:p>
        </p:txBody>
      </p:sp>
      <p:sp>
        <p:nvSpPr>
          <p:cNvPr id="3" name="Content Placeholder 2"/>
          <p:cNvSpPr>
            <a:spLocks noGrp="1" noChangeArrowheads="1"/>
          </p:cNvSpPr>
          <p:nvPr>
            <p:ph idx="1"/>
          </p:nvPr>
        </p:nvSpPr>
        <p:spPr>
          <a:xfrm>
            <a:off x="609600" y="2160588"/>
            <a:ext cx="7318375" cy="3881437"/>
          </a:xfrm>
        </p:spPr>
        <p:txBody>
          <a:bodyPr/>
          <a:lstStyle/>
          <a:p>
            <a:pPr marL="0" indent="0" algn="just">
              <a:buFont typeface="Wingdings 3" panose="05040102010807070707" pitchFamily="18" charset="2"/>
              <a:buNone/>
            </a:pPr>
            <a:r>
              <a:rPr lang="en-US" sz="2800" b="1" smtClean="0">
                <a:solidFill>
                  <a:srgbClr val="0000CC"/>
                </a:solidFill>
                <a:latin typeface="Times New Roman" panose="02020603050405020304" pitchFamily="18" charset="0"/>
                <a:cs typeface="Times New Roman" panose="02020603050405020304" pitchFamily="18" charset="0"/>
              </a:rPr>
              <a:t>Bước 1: Tìm nhân tử chung</a:t>
            </a:r>
          </a:p>
          <a:p>
            <a:pPr marL="0" indent="0" algn="just">
              <a:buFont typeface="Wingdings 3" panose="05040102010807070707" pitchFamily="18" charset="2"/>
              <a:buNone/>
            </a:pPr>
            <a:r>
              <a:rPr lang="en-US" sz="2800" b="1" smtClean="0">
                <a:solidFill>
                  <a:srgbClr val="0000CC"/>
                </a:solidFill>
                <a:latin typeface="Times New Roman" panose="02020603050405020304" pitchFamily="18" charset="0"/>
                <a:cs typeface="Times New Roman" panose="02020603050405020304" pitchFamily="18" charset="0"/>
              </a:rPr>
              <a:t>+ Hệ số (dương): Thường là ƯCLN của các hệ số của các hạng tử.</a:t>
            </a:r>
          </a:p>
          <a:p>
            <a:pPr marL="0" indent="0" algn="just">
              <a:buFont typeface="Wingdings 3" panose="05040102010807070707" pitchFamily="18" charset="2"/>
              <a:buNone/>
            </a:pPr>
            <a:r>
              <a:rPr lang="en-US" sz="2800" b="1" smtClean="0">
                <a:solidFill>
                  <a:srgbClr val="0000CC"/>
                </a:solidFill>
                <a:latin typeface="Times New Roman" panose="02020603050405020304" pitchFamily="18" charset="0"/>
                <a:cs typeface="Times New Roman" panose="02020603050405020304" pitchFamily="18" charset="0"/>
              </a:rPr>
              <a:t>+ Phần biến: là phần biến chung có mặt trong tất cả các hạng tử, với số mũ nhỏ nhất.</a:t>
            </a:r>
          </a:p>
          <a:p>
            <a:pPr marL="0" indent="0" algn="just">
              <a:buFont typeface="Wingdings 3" panose="05040102010807070707" pitchFamily="18" charset="2"/>
              <a:buNone/>
            </a:pPr>
            <a:r>
              <a:rPr lang="en-US" sz="2800" b="1" smtClean="0">
                <a:solidFill>
                  <a:srgbClr val="0000CC"/>
                </a:solidFill>
                <a:latin typeface="Times New Roman" panose="02020603050405020304" pitchFamily="18" charset="0"/>
                <a:cs typeface="Times New Roman" panose="02020603050405020304" pitchFamily="18" charset="0"/>
              </a:rPr>
              <a:t>Bước 2: Đặt nhân tử chung ngoài dấu ngoặc, trong ngoặc là các nhân tử còn lại kèm với dấu của các hạng tử</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custDataLst>
              <p:tags r:id="rId2"/>
            </p:custDataLst>
          </p:nvPr>
        </p:nvSpPr>
        <p:spPr>
          <a:xfrm>
            <a:off x="0" y="127754"/>
            <a:ext cx="9144000" cy="446276"/>
          </a:xfrm>
          <a:prstGeom prst="rect">
            <a:avLst/>
          </a:prstGeom>
          <a:noFill/>
          <a:effectLst>
            <a:innerShdw blurRad="63500" dist="50800" dir="16200000">
              <a:prstClr val="black">
                <a:alpha val="50000"/>
              </a:prstClr>
            </a:inn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endParaRPr lang="vi-VN" sz="2300" b="1" spc="50" dirty="0">
              <a:ln w="11430">
                <a:noFill/>
              </a:ln>
              <a:solidFill>
                <a:srgbClr val="FF0000"/>
              </a:solidFill>
              <a:latin typeface="Times New Roman" panose="02020603050405020304" pitchFamily="18" charset="0"/>
              <a:cs typeface="Times New Roman" panose="02020603050405020304" pitchFamily="18" charset="0"/>
            </a:endParaRPr>
          </a:p>
        </p:txBody>
      </p:sp>
      <p:sp>
        <p:nvSpPr>
          <p:cNvPr id="9" name="Text Box 2"/>
          <p:cNvSpPr txBox="1">
            <a:spLocks noChangeArrowheads="1"/>
          </p:cNvSpPr>
          <p:nvPr/>
        </p:nvSpPr>
        <p:spPr bwMode="auto">
          <a:xfrm>
            <a:off x="20574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a:t>
            </a:r>
          </a:p>
        </p:txBody>
      </p:sp>
      <p:sp>
        <p:nvSpPr>
          <p:cNvPr id="10" name="Text Box 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0</a:t>
            </a:r>
          </a:p>
        </p:txBody>
      </p:sp>
      <p:sp>
        <p:nvSpPr>
          <p:cNvPr id="11" name="Text Box 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59</a:t>
            </a:r>
          </a:p>
        </p:txBody>
      </p:sp>
      <p:sp>
        <p:nvSpPr>
          <p:cNvPr id="12" name="Text Box 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58</a:t>
            </a:r>
          </a:p>
        </p:txBody>
      </p:sp>
      <p:sp>
        <p:nvSpPr>
          <p:cNvPr id="13" name="Text Box 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57</a:t>
            </a:r>
          </a:p>
        </p:txBody>
      </p:sp>
      <p:sp>
        <p:nvSpPr>
          <p:cNvPr id="14" name="Text Box 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56</a:t>
            </a:r>
          </a:p>
        </p:txBody>
      </p:sp>
      <p:sp>
        <p:nvSpPr>
          <p:cNvPr id="15" name="Text Box 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55</a:t>
            </a:r>
          </a:p>
        </p:txBody>
      </p:sp>
      <p:sp>
        <p:nvSpPr>
          <p:cNvPr id="16" name="Text Box 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54</a:t>
            </a:r>
          </a:p>
        </p:txBody>
      </p:sp>
      <p:sp>
        <p:nvSpPr>
          <p:cNvPr id="17" name="Text Box 1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53</a:t>
            </a:r>
          </a:p>
        </p:txBody>
      </p:sp>
      <p:sp>
        <p:nvSpPr>
          <p:cNvPr id="18" name="Text Box 1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52</a:t>
            </a:r>
          </a:p>
        </p:txBody>
      </p:sp>
      <p:sp>
        <p:nvSpPr>
          <p:cNvPr id="19" name="Text Box 1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51</a:t>
            </a:r>
          </a:p>
        </p:txBody>
      </p:sp>
      <p:sp>
        <p:nvSpPr>
          <p:cNvPr id="20" name="Text Box 1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50</a:t>
            </a:r>
          </a:p>
        </p:txBody>
      </p:sp>
      <p:sp>
        <p:nvSpPr>
          <p:cNvPr id="21" name="Text Box 1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49</a:t>
            </a:r>
          </a:p>
        </p:txBody>
      </p:sp>
      <p:sp>
        <p:nvSpPr>
          <p:cNvPr id="22" name="Text Box 1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48</a:t>
            </a:r>
          </a:p>
        </p:txBody>
      </p:sp>
      <p:sp>
        <p:nvSpPr>
          <p:cNvPr id="23" name="Text Box 1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47</a:t>
            </a:r>
          </a:p>
        </p:txBody>
      </p:sp>
      <p:sp>
        <p:nvSpPr>
          <p:cNvPr id="24" name="Text Box 1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46</a:t>
            </a:r>
          </a:p>
        </p:txBody>
      </p:sp>
      <p:sp>
        <p:nvSpPr>
          <p:cNvPr id="25" name="Text Box 1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45</a:t>
            </a:r>
          </a:p>
        </p:txBody>
      </p:sp>
      <p:sp>
        <p:nvSpPr>
          <p:cNvPr id="26" name="Text Box 1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43</a:t>
            </a:r>
          </a:p>
        </p:txBody>
      </p:sp>
      <p:sp>
        <p:nvSpPr>
          <p:cNvPr id="27" name="Text Box 2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42</a:t>
            </a:r>
          </a:p>
        </p:txBody>
      </p:sp>
      <p:sp>
        <p:nvSpPr>
          <p:cNvPr id="28" name="Text Box 2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41</a:t>
            </a:r>
          </a:p>
        </p:txBody>
      </p:sp>
      <p:sp>
        <p:nvSpPr>
          <p:cNvPr id="29" name="Text Box 2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40</a:t>
            </a:r>
          </a:p>
        </p:txBody>
      </p:sp>
      <p:sp>
        <p:nvSpPr>
          <p:cNvPr id="30" name="Text Box 2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39</a:t>
            </a:r>
          </a:p>
        </p:txBody>
      </p:sp>
      <p:sp>
        <p:nvSpPr>
          <p:cNvPr id="31" name="Text Box 2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38</a:t>
            </a:r>
          </a:p>
        </p:txBody>
      </p:sp>
      <p:sp>
        <p:nvSpPr>
          <p:cNvPr id="32" name="Text Box 2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37</a:t>
            </a:r>
          </a:p>
        </p:txBody>
      </p:sp>
      <p:sp>
        <p:nvSpPr>
          <p:cNvPr id="33" name="Text Box 2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36</a:t>
            </a:r>
          </a:p>
        </p:txBody>
      </p:sp>
      <p:sp>
        <p:nvSpPr>
          <p:cNvPr id="34" name="Text Box 2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35</a:t>
            </a:r>
          </a:p>
        </p:txBody>
      </p:sp>
      <p:sp>
        <p:nvSpPr>
          <p:cNvPr id="35" name="Text Box 2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34</a:t>
            </a:r>
          </a:p>
        </p:txBody>
      </p:sp>
      <p:sp>
        <p:nvSpPr>
          <p:cNvPr id="36" name="Text Box 2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33</a:t>
            </a:r>
          </a:p>
        </p:txBody>
      </p:sp>
      <p:sp>
        <p:nvSpPr>
          <p:cNvPr id="37" name="Text Box 3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32</a:t>
            </a:r>
          </a:p>
        </p:txBody>
      </p:sp>
      <p:sp>
        <p:nvSpPr>
          <p:cNvPr id="38" name="Text Box 3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31</a:t>
            </a:r>
          </a:p>
        </p:txBody>
      </p:sp>
      <p:sp>
        <p:nvSpPr>
          <p:cNvPr id="39" name="Text Box 3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30</a:t>
            </a:r>
          </a:p>
        </p:txBody>
      </p:sp>
      <p:sp>
        <p:nvSpPr>
          <p:cNvPr id="40" name="Text Box 3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29</a:t>
            </a:r>
          </a:p>
        </p:txBody>
      </p:sp>
      <p:sp>
        <p:nvSpPr>
          <p:cNvPr id="41" name="Text Box 3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28</a:t>
            </a:r>
          </a:p>
        </p:txBody>
      </p:sp>
      <p:sp>
        <p:nvSpPr>
          <p:cNvPr id="42" name="Text Box 3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27</a:t>
            </a:r>
          </a:p>
        </p:txBody>
      </p:sp>
      <p:sp>
        <p:nvSpPr>
          <p:cNvPr id="43" name="Text Box 3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26</a:t>
            </a:r>
          </a:p>
        </p:txBody>
      </p:sp>
      <p:sp>
        <p:nvSpPr>
          <p:cNvPr id="44" name="Text Box 3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25</a:t>
            </a:r>
          </a:p>
        </p:txBody>
      </p:sp>
      <p:sp>
        <p:nvSpPr>
          <p:cNvPr id="45" name="Text Box 3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24</a:t>
            </a:r>
          </a:p>
        </p:txBody>
      </p:sp>
      <p:sp>
        <p:nvSpPr>
          <p:cNvPr id="46" name="Text Box 3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23</a:t>
            </a:r>
          </a:p>
        </p:txBody>
      </p:sp>
      <p:sp>
        <p:nvSpPr>
          <p:cNvPr id="47" name="Text Box 4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22</a:t>
            </a:r>
          </a:p>
        </p:txBody>
      </p:sp>
      <p:sp>
        <p:nvSpPr>
          <p:cNvPr id="48" name="Text Box 4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21</a:t>
            </a:r>
          </a:p>
        </p:txBody>
      </p:sp>
      <p:sp>
        <p:nvSpPr>
          <p:cNvPr id="49" name="Text Box 4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20</a:t>
            </a:r>
          </a:p>
        </p:txBody>
      </p:sp>
      <p:sp>
        <p:nvSpPr>
          <p:cNvPr id="50" name="Text Box 4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19</a:t>
            </a:r>
          </a:p>
        </p:txBody>
      </p:sp>
      <p:sp>
        <p:nvSpPr>
          <p:cNvPr id="51" name="Text Box 4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18</a:t>
            </a:r>
          </a:p>
        </p:txBody>
      </p:sp>
      <p:sp>
        <p:nvSpPr>
          <p:cNvPr id="52" name="Text Box 4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17</a:t>
            </a:r>
          </a:p>
        </p:txBody>
      </p:sp>
      <p:sp>
        <p:nvSpPr>
          <p:cNvPr id="53" name="Text Box 4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16</a:t>
            </a:r>
          </a:p>
        </p:txBody>
      </p:sp>
      <p:sp>
        <p:nvSpPr>
          <p:cNvPr id="54" name="Text Box 4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15</a:t>
            </a:r>
          </a:p>
        </p:txBody>
      </p:sp>
      <p:sp>
        <p:nvSpPr>
          <p:cNvPr id="55" name="Text Box 4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14</a:t>
            </a:r>
          </a:p>
        </p:txBody>
      </p:sp>
      <p:sp>
        <p:nvSpPr>
          <p:cNvPr id="56" name="Text Box 4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13</a:t>
            </a:r>
          </a:p>
        </p:txBody>
      </p:sp>
      <p:sp>
        <p:nvSpPr>
          <p:cNvPr id="57" name="Text Box 5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12</a:t>
            </a:r>
          </a:p>
        </p:txBody>
      </p:sp>
      <p:sp>
        <p:nvSpPr>
          <p:cNvPr id="58" name="Text Box 5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11</a:t>
            </a:r>
          </a:p>
        </p:txBody>
      </p:sp>
      <p:sp>
        <p:nvSpPr>
          <p:cNvPr id="59" name="Text Box 5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10</a:t>
            </a:r>
          </a:p>
        </p:txBody>
      </p:sp>
      <p:sp>
        <p:nvSpPr>
          <p:cNvPr id="60" name="Text Box 5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9</a:t>
            </a:r>
          </a:p>
        </p:txBody>
      </p:sp>
      <p:sp>
        <p:nvSpPr>
          <p:cNvPr id="61" name="Text Box 5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8</a:t>
            </a:r>
          </a:p>
        </p:txBody>
      </p:sp>
      <p:sp>
        <p:nvSpPr>
          <p:cNvPr id="62" name="Text Box 5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7</a:t>
            </a:r>
          </a:p>
        </p:txBody>
      </p:sp>
      <p:sp>
        <p:nvSpPr>
          <p:cNvPr id="63" name="Text Box 5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6</a:t>
            </a:r>
          </a:p>
        </p:txBody>
      </p:sp>
      <p:sp>
        <p:nvSpPr>
          <p:cNvPr id="64" name="Text Box 5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a:t>
            </a:r>
          </a:p>
        </p:txBody>
      </p:sp>
      <p:sp>
        <p:nvSpPr>
          <p:cNvPr id="65" name="Text Box 5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a:t>
            </a:r>
          </a:p>
        </p:txBody>
      </p:sp>
      <p:sp>
        <p:nvSpPr>
          <p:cNvPr id="66" name="Text Box 5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a:t>
            </a:r>
          </a:p>
        </p:txBody>
      </p:sp>
      <p:sp>
        <p:nvSpPr>
          <p:cNvPr id="67" name="Text Box 6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a:t>
            </a:r>
          </a:p>
        </p:txBody>
      </p:sp>
      <p:sp>
        <p:nvSpPr>
          <p:cNvPr id="68" name="Text Box 6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a:t>
            </a:r>
          </a:p>
        </p:txBody>
      </p:sp>
      <p:sp>
        <p:nvSpPr>
          <p:cNvPr id="69" name="Text Box 6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60</a:t>
            </a:r>
          </a:p>
        </p:txBody>
      </p:sp>
      <p:sp>
        <p:nvSpPr>
          <p:cNvPr id="70" name="Text Box 6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59</a:t>
            </a:r>
          </a:p>
        </p:txBody>
      </p:sp>
      <p:sp>
        <p:nvSpPr>
          <p:cNvPr id="71" name="Text Box 6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58</a:t>
            </a:r>
          </a:p>
        </p:txBody>
      </p:sp>
      <p:sp>
        <p:nvSpPr>
          <p:cNvPr id="72" name="Text Box 6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57</a:t>
            </a:r>
          </a:p>
        </p:txBody>
      </p:sp>
      <p:sp>
        <p:nvSpPr>
          <p:cNvPr id="73" name="Text Box 6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56</a:t>
            </a:r>
          </a:p>
        </p:txBody>
      </p:sp>
      <p:sp>
        <p:nvSpPr>
          <p:cNvPr id="74" name="Text Box 6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55</a:t>
            </a:r>
          </a:p>
        </p:txBody>
      </p:sp>
      <p:sp>
        <p:nvSpPr>
          <p:cNvPr id="75" name="Text Box 6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54</a:t>
            </a:r>
          </a:p>
        </p:txBody>
      </p:sp>
      <p:sp>
        <p:nvSpPr>
          <p:cNvPr id="76" name="Text Box 6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53</a:t>
            </a:r>
          </a:p>
        </p:txBody>
      </p:sp>
      <p:sp>
        <p:nvSpPr>
          <p:cNvPr id="77" name="Text Box 7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52</a:t>
            </a:r>
          </a:p>
        </p:txBody>
      </p:sp>
      <p:sp>
        <p:nvSpPr>
          <p:cNvPr id="78" name="Text Box 71"/>
          <p:cNvSpPr txBox="1">
            <a:spLocks noChangeArrowheads="1"/>
          </p:cNvSpPr>
          <p:nvPr/>
        </p:nvSpPr>
        <p:spPr bwMode="auto">
          <a:xfrm>
            <a:off x="20574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a:t>
            </a:r>
          </a:p>
        </p:txBody>
      </p:sp>
      <p:sp>
        <p:nvSpPr>
          <p:cNvPr id="79" name="Text Box 72"/>
          <p:cNvSpPr txBox="1">
            <a:spLocks noChangeArrowheads="1"/>
          </p:cNvSpPr>
          <p:nvPr/>
        </p:nvSpPr>
        <p:spPr bwMode="auto">
          <a:xfrm>
            <a:off x="20574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a:t>
            </a:r>
          </a:p>
        </p:txBody>
      </p:sp>
      <p:sp>
        <p:nvSpPr>
          <p:cNvPr id="80" name="Text Box 73"/>
          <p:cNvSpPr txBox="1">
            <a:spLocks noChangeArrowheads="1"/>
          </p:cNvSpPr>
          <p:nvPr/>
        </p:nvSpPr>
        <p:spPr bwMode="auto">
          <a:xfrm>
            <a:off x="20574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a:t>
            </a:r>
          </a:p>
        </p:txBody>
      </p:sp>
      <p:sp>
        <p:nvSpPr>
          <p:cNvPr id="81" name="Text Box 7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51</a:t>
            </a:r>
          </a:p>
        </p:txBody>
      </p:sp>
      <p:sp>
        <p:nvSpPr>
          <p:cNvPr id="82" name="Text Box 7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50</a:t>
            </a:r>
          </a:p>
        </p:txBody>
      </p:sp>
      <p:sp>
        <p:nvSpPr>
          <p:cNvPr id="83" name="Text Box 7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49</a:t>
            </a:r>
          </a:p>
        </p:txBody>
      </p:sp>
      <p:sp>
        <p:nvSpPr>
          <p:cNvPr id="84" name="Text Box 7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48</a:t>
            </a:r>
          </a:p>
        </p:txBody>
      </p:sp>
      <p:sp>
        <p:nvSpPr>
          <p:cNvPr id="85" name="Text Box 7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47</a:t>
            </a:r>
          </a:p>
        </p:txBody>
      </p:sp>
      <p:sp>
        <p:nvSpPr>
          <p:cNvPr id="86" name="Text Box 7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46</a:t>
            </a:r>
          </a:p>
        </p:txBody>
      </p:sp>
      <p:sp>
        <p:nvSpPr>
          <p:cNvPr id="87" name="Text Box 8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45</a:t>
            </a:r>
          </a:p>
        </p:txBody>
      </p:sp>
      <p:sp>
        <p:nvSpPr>
          <p:cNvPr id="88" name="Text Box 8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44</a:t>
            </a:r>
          </a:p>
        </p:txBody>
      </p:sp>
      <p:sp>
        <p:nvSpPr>
          <p:cNvPr id="89" name="Text Box 8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43</a:t>
            </a:r>
          </a:p>
        </p:txBody>
      </p:sp>
      <p:sp>
        <p:nvSpPr>
          <p:cNvPr id="90" name="Text Box 8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42</a:t>
            </a:r>
          </a:p>
        </p:txBody>
      </p:sp>
      <p:sp>
        <p:nvSpPr>
          <p:cNvPr id="91" name="Text Box 8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41</a:t>
            </a:r>
          </a:p>
        </p:txBody>
      </p:sp>
      <p:sp>
        <p:nvSpPr>
          <p:cNvPr id="92" name="Text Box 8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40</a:t>
            </a:r>
          </a:p>
        </p:txBody>
      </p:sp>
      <p:sp>
        <p:nvSpPr>
          <p:cNvPr id="93" name="Text Box 8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39</a:t>
            </a:r>
          </a:p>
        </p:txBody>
      </p:sp>
      <p:sp>
        <p:nvSpPr>
          <p:cNvPr id="94" name="Text Box 8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38</a:t>
            </a:r>
          </a:p>
        </p:txBody>
      </p:sp>
      <p:sp>
        <p:nvSpPr>
          <p:cNvPr id="95" name="Text Box 8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37</a:t>
            </a:r>
          </a:p>
        </p:txBody>
      </p:sp>
      <p:sp>
        <p:nvSpPr>
          <p:cNvPr id="96" name="Text Box 8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36</a:t>
            </a:r>
          </a:p>
        </p:txBody>
      </p:sp>
      <p:sp>
        <p:nvSpPr>
          <p:cNvPr id="97" name="Text Box 9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35</a:t>
            </a:r>
          </a:p>
        </p:txBody>
      </p:sp>
      <p:sp>
        <p:nvSpPr>
          <p:cNvPr id="98" name="Text Box 9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34</a:t>
            </a:r>
          </a:p>
        </p:txBody>
      </p:sp>
      <p:sp>
        <p:nvSpPr>
          <p:cNvPr id="99" name="Text Box 9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33</a:t>
            </a:r>
          </a:p>
        </p:txBody>
      </p:sp>
      <p:sp>
        <p:nvSpPr>
          <p:cNvPr id="100" name="Text Box 9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32</a:t>
            </a:r>
          </a:p>
        </p:txBody>
      </p:sp>
      <p:sp>
        <p:nvSpPr>
          <p:cNvPr id="101" name="Text Box 9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31</a:t>
            </a:r>
          </a:p>
        </p:txBody>
      </p:sp>
      <p:sp>
        <p:nvSpPr>
          <p:cNvPr id="102" name="Text Box 9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30</a:t>
            </a:r>
          </a:p>
        </p:txBody>
      </p:sp>
      <p:sp>
        <p:nvSpPr>
          <p:cNvPr id="103" name="Text Box 9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29</a:t>
            </a:r>
          </a:p>
        </p:txBody>
      </p:sp>
      <p:sp>
        <p:nvSpPr>
          <p:cNvPr id="104" name="Text Box 9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28</a:t>
            </a:r>
          </a:p>
        </p:txBody>
      </p:sp>
      <p:sp>
        <p:nvSpPr>
          <p:cNvPr id="105" name="Text Box 9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27</a:t>
            </a:r>
          </a:p>
        </p:txBody>
      </p:sp>
      <p:sp>
        <p:nvSpPr>
          <p:cNvPr id="106" name="Text Box 9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26</a:t>
            </a:r>
          </a:p>
        </p:txBody>
      </p:sp>
      <p:sp>
        <p:nvSpPr>
          <p:cNvPr id="107" name="Text Box 10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25</a:t>
            </a:r>
          </a:p>
        </p:txBody>
      </p:sp>
      <p:sp>
        <p:nvSpPr>
          <p:cNvPr id="108" name="Text Box 10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24</a:t>
            </a:r>
          </a:p>
        </p:txBody>
      </p:sp>
      <p:sp>
        <p:nvSpPr>
          <p:cNvPr id="109" name="Text Box 10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23</a:t>
            </a:r>
          </a:p>
        </p:txBody>
      </p:sp>
      <p:sp>
        <p:nvSpPr>
          <p:cNvPr id="110" name="Text Box 10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22</a:t>
            </a:r>
          </a:p>
        </p:txBody>
      </p:sp>
      <p:sp>
        <p:nvSpPr>
          <p:cNvPr id="111" name="Text Box 10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21</a:t>
            </a:r>
          </a:p>
        </p:txBody>
      </p:sp>
      <p:sp>
        <p:nvSpPr>
          <p:cNvPr id="112" name="Text Box 10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20</a:t>
            </a:r>
          </a:p>
        </p:txBody>
      </p:sp>
      <p:sp>
        <p:nvSpPr>
          <p:cNvPr id="113" name="Text Box 10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19</a:t>
            </a:r>
          </a:p>
        </p:txBody>
      </p:sp>
      <p:sp>
        <p:nvSpPr>
          <p:cNvPr id="114" name="Text Box 10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18</a:t>
            </a:r>
          </a:p>
        </p:txBody>
      </p:sp>
      <p:sp>
        <p:nvSpPr>
          <p:cNvPr id="115" name="Text Box 10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17</a:t>
            </a:r>
          </a:p>
        </p:txBody>
      </p:sp>
      <p:sp>
        <p:nvSpPr>
          <p:cNvPr id="116" name="Text Box 10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16</a:t>
            </a:r>
          </a:p>
        </p:txBody>
      </p:sp>
      <p:sp>
        <p:nvSpPr>
          <p:cNvPr id="117" name="Text Box 11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15</a:t>
            </a:r>
          </a:p>
        </p:txBody>
      </p:sp>
      <p:sp>
        <p:nvSpPr>
          <p:cNvPr id="118" name="Text Box 11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14</a:t>
            </a:r>
          </a:p>
        </p:txBody>
      </p:sp>
      <p:sp>
        <p:nvSpPr>
          <p:cNvPr id="119" name="Text Box 11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13</a:t>
            </a:r>
          </a:p>
        </p:txBody>
      </p:sp>
      <p:sp>
        <p:nvSpPr>
          <p:cNvPr id="120" name="Text Box 11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12</a:t>
            </a:r>
          </a:p>
        </p:txBody>
      </p:sp>
      <p:sp>
        <p:nvSpPr>
          <p:cNvPr id="121" name="Text Box 11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11</a:t>
            </a:r>
          </a:p>
        </p:txBody>
      </p:sp>
      <p:sp>
        <p:nvSpPr>
          <p:cNvPr id="122" name="Text Box 11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10</a:t>
            </a:r>
          </a:p>
        </p:txBody>
      </p:sp>
      <p:sp>
        <p:nvSpPr>
          <p:cNvPr id="123" name="Text Box 11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9</a:t>
            </a:r>
          </a:p>
        </p:txBody>
      </p:sp>
      <p:sp>
        <p:nvSpPr>
          <p:cNvPr id="124" name="Text Box 11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8</a:t>
            </a:r>
          </a:p>
        </p:txBody>
      </p:sp>
      <p:sp>
        <p:nvSpPr>
          <p:cNvPr id="125" name="Text Box 11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7</a:t>
            </a:r>
          </a:p>
        </p:txBody>
      </p:sp>
      <p:sp>
        <p:nvSpPr>
          <p:cNvPr id="126" name="Text Box 11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6</a:t>
            </a:r>
          </a:p>
        </p:txBody>
      </p:sp>
      <p:sp>
        <p:nvSpPr>
          <p:cNvPr id="127" name="Text Box 12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a:t>
            </a:r>
          </a:p>
        </p:txBody>
      </p:sp>
      <p:sp>
        <p:nvSpPr>
          <p:cNvPr id="128" name="Text Box 12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a:t>
            </a:r>
          </a:p>
        </p:txBody>
      </p:sp>
      <p:sp>
        <p:nvSpPr>
          <p:cNvPr id="129" name="Text Box 12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a:t>
            </a:r>
          </a:p>
        </p:txBody>
      </p:sp>
      <p:sp>
        <p:nvSpPr>
          <p:cNvPr id="130" name="Text Box 12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a:t>
            </a:r>
          </a:p>
        </p:txBody>
      </p:sp>
      <p:sp>
        <p:nvSpPr>
          <p:cNvPr id="131" name="Text Box 12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a:t>
            </a:r>
          </a:p>
        </p:txBody>
      </p:sp>
      <p:sp>
        <p:nvSpPr>
          <p:cNvPr id="132" name="Text Box 12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60</a:t>
            </a:r>
          </a:p>
        </p:txBody>
      </p:sp>
      <p:sp>
        <p:nvSpPr>
          <p:cNvPr id="133" name="Text Box 12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59</a:t>
            </a:r>
          </a:p>
        </p:txBody>
      </p:sp>
      <p:sp>
        <p:nvSpPr>
          <p:cNvPr id="134" name="Text Box 12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58</a:t>
            </a:r>
          </a:p>
        </p:txBody>
      </p:sp>
      <p:sp>
        <p:nvSpPr>
          <p:cNvPr id="135" name="Text Box 12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57</a:t>
            </a:r>
          </a:p>
        </p:txBody>
      </p:sp>
      <p:sp>
        <p:nvSpPr>
          <p:cNvPr id="136" name="Text Box 12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56</a:t>
            </a:r>
          </a:p>
        </p:txBody>
      </p:sp>
      <p:sp>
        <p:nvSpPr>
          <p:cNvPr id="137" name="Text Box 130"/>
          <p:cNvSpPr txBox="1">
            <a:spLocks noChangeArrowheads="1"/>
          </p:cNvSpPr>
          <p:nvPr/>
        </p:nvSpPr>
        <p:spPr bwMode="auto">
          <a:xfrm>
            <a:off x="20574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endParaRPr lang="en-US" altLang="en-US" sz="2400" b="1"/>
          </a:p>
        </p:txBody>
      </p:sp>
      <p:sp>
        <p:nvSpPr>
          <p:cNvPr id="138" name="Text Box 13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55</a:t>
            </a:r>
          </a:p>
        </p:txBody>
      </p:sp>
      <p:sp>
        <p:nvSpPr>
          <p:cNvPr id="139" name="Text Box 13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54</a:t>
            </a:r>
          </a:p>
        </p:txBody>
      </p:sp>
      <p:sp>
        <p:nvSpPr>
          <p:cNvPr id="140" name="Text Box 13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53</a:t>
            </a:r>
          </a:p>
        </p:txBody>
      </p:sp>
      <p:sp>
        <p:nvSpPr>
          <p:cNvPr id="141" name="Text Box 13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52</a:t>
            </a:r>
          </a:p>
        </p:txBody>
      </p:sp>
      <p:sp>
        <p:nvSpPr>
          <p:cNvPr id="142" name="Text Box 13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51</a:t>
            </a:r>
          </a:p>
        </p:txBody>
      </p:sp>
      <p:sp>
        <p:nvSpPr>
          <p:cNvPr id="143" name="Text Box 13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50</a:t>
            </a:r>
          </a:p>
        </p:txBody>
      </p:sp>
      <p:sp>
        <p:nvSpPr>
          <p:cNvPr id="144" name="Text Box 13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49</a:t>
            </a:r>
          </a:p>
        </p:txBody>
      </p:sp>
      <p:sp>
        <p:nvSpPr>
          <p:cNvPr id="145" name="Text Box 13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48</a:t>
            </a:r>
          </a:p>
        </p:txBody>
      </p:sp>
      <p:sp>
        <p:nvSpPr>
          <p:cNvPr id="146" name="Text Box 13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47</a:t>
            </a:r>
          </a:p>
        </p:txBody>
      </p:sp>
      <p:sp>
        <p:nvSpPr>
          <p:cNvPr id="147" name="Text Box 14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46</a:t>
            </a:r>
          </a:p>
        </p:txBody>
      </p:sp>
      <p:sp>
        <p:nvSpPr>
          <p:cNvPr id="148" name="Text Box 14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45</a:t>
            </a:r>
          </a:p>
        </p:txBody>
      </p:sp>
      <p:sp>
        <p:nvSpPr>
          <p:cNvPr id="149" name="Text Box 14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44</a:t>
            </a:r>
          </a:p>
        </p:txBody>
      </p:sp>
      <p:sp>
        <p:nvSpPr>
          <p:cNvPr id="150" name="Text Box 14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43</a:t>
            </a:r>
          </a:p>
        </p:txBody>
      </p:sp>
      <p:sp>
        <p:nvSpPr>
          <p:cNvPr id="151" name="Text Box 14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42</a:t>
            </a:r>
          </a:p>
        </p:txBody>
      </p:sp>
      <p:sp>
        <p:nvSpPr>
          <p:cNvPr id="152" name="Text Box 14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41</a:t>
            </a:r>
          </a:p>
        </p:txBody>
      </p:sp>
      <p:sp>
        <p:nvSpPr>
          <p:cNvPr id="153" name="Text Box 14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40</a:t>
            </a:r>
          </a:p>
        </p:txBody>
      </p:sp>
      <p:sp>
        <p:nvSpPr>
          <p:cNvPr id="154" name="Text Box 14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39</a:t>
            </a:r>
          </a:p>
        </p:txBody>
      </p:sp>
      <p:sp>
        <p:nvSpPr>
          <p:cNvPr id="155" name="Text Box 14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38</a:t>
            </a:r>
          </a:p>
        </p:txBody>
      </p:sp>
      <p:sp>
        <p:nvSpPr>
          <p:cNvPr id="156" name="Text Box 14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37</a:t>
            </a:r>
          </a:p>
        </p:txBody>
      </p:sp>
      <p:sp>
        <p:nvSpPr>
          <p:cNvPr id="157" name="Text Box 15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36</a:t>
            </a:r>
          </a:p>
        </p:txBody>
      </p:sp>
      <p:sp>
        <p:nvSpPr>
          <p:cNvPr id="158" name="Text Box 15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35</a:t>
            </a:r>
          </a:p>
        </p:txBody>
      </p:sp>
      <p:sp>
        <p:nvSpPr>
          <p:cNvPr id="159" name="Text Box 15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34</a:t>
            </a:r>
          </a:p>
        </p:txBody>
      </p:sp>
      <p:sp>
        <p:nvSpPr>
          <p:cNvPr id="160" name="Text Box 15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33</a:t>
            </a:r>
          </a:p>
        </p:txBody>
      </p:sp>
      <p:sp>
        <p:nvSpPr>
          <p:cNvPr id="161" name="Text Box 15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32</a:t>
            </a:r>
          </a:p>
        </p:txBody>
      </p:sp>
      <p:sp>
        <p:nvSpPr>
          <p:cNvPr id="162" name="Text Box 15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31</a:t>
            </a:r>
          </a:p>
        </p:txBody>
      </p:sp>
      <p:sp>
        <p:nvSpPr>
          <p:cNvPr id="163" name="Text Box 15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30</a:t>
            </a:r>
          </a:p>
        </p:txBody>
      </p:sp>
      <p:sp>
        <p:nvSpPr>
          <p:cNvPr id="164" name="Text Box 15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29</a:t>
            </a:r>
          </a:p>
        </p:txBody>
      </p:sp>
      <p:sp>
        <p:nvSpPr>
          <p:cNvPr id="165" name="Text Box 15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28</a:t>
            </a:r>
          </a:p>
        </p:txBody>
      </p:sp>
      <p:sp>
        <p:nvSpPr>
          <p:cNvPr id="166" name="Text Box 15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27</a:t>
            </a:r>
          </a:p>
        </p:txBody>
      </p:sp>
      <p:sp>
        <p:nvSpPr>
          <p:cNvPr id="167" name="Text Box 16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26</a:t>
            </a:r>
          </a:p>
        </p:txBody>
      </p:sp>
      <p:sp>
        <p:nvSpPr>
          <p:cNvPr id="168" name="Text Box 16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25</a:t>
            </a:r>
          </a:p>
        </p:txBody>
      </p:sp>
      <p:sp>
        <p:nvSpPr>
          <p:cNvPr id="169" name="Text Box 16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24</a:t>
            </a:r>
          </a:p>
        </p:txBody>
      </p:sp>
      <p:sp>
        <p:nvSpPr>
          <p:cNvPr id="170" name="Text Box 16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23</a:t>
            </a:r>
          </a:p>
        </p:txBody>
      </p:sp>
      <p:sp>
        <p:nvSpPr>
          <p:cNvPr id="171" name="Text Box 16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22</a:t>
            </a:r>
          </a:p>
        </p:txBody>
      </p:sp>
      <p:sp>
        <p:nvSpPr>
          <p:cNvPr id="172" name="Text Box 16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21</a:t>
            </a:r>
          </a:p>
        </p:txBody>
      </p:sp>
      <p:sp>
        <p:nvSpPr>
          <p:cNvPr id="173" name="Text Box 16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20</a:t>
            </a:r>
          </a:p>
        </p:txBody>
      </p:sp>
      <p:sp>
        <p:nvSpPr>
          <p:cNvPr id="174" name="Text Box 16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19</a:t>
            </a:r>
          </a:p>
        </p:txBody>
      </p:sp>
      <p:sp>
        <p:nvSpPr>
          <p:cNvPr id="175" name="Text Box 16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18</a:t>
            </a:r>
          </a:p>
        </p:txBody>
      </p:sp>
      <p:sp>
        <p:nvSpPr>
          <p:cNvPr id="176" name="Text Box 16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17</a:t>
            </a:r>
          </a:p>
        </p:txBody>
      </p:sp>
      <p:sp>
        <p:nvSpPr>
          <p:cNvPr id="177" name="Text Box 17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16</a:t>
            </a:r>
          </a:p>
        </p:txBody>
      </p:sp>
      <p:sp>
        <p:nvSpPr>
          <p:cNvPr id="178" name="Text Box 17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15</a:t>
            </a:r>
          </a:p>
        </p:txBody>
      </p:sp>
      <p:sp>
        <p:nvSpPr>
          <p:cNvPr id="179" name="Text Box 17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14</a:t>
            </a:r>
          </a:p>
        </p:txBody>
      </p:sp>
      <p:sp>
        <p:nvSpPr>
          <p:cNvPr id="180" name="Text Box 17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13</a:t>
            </a:r>
          </a:p>
        </p:txBody>
      </p:sp>
      <p:sp>
        <p:nvSpPr>
          <p:cNvPr id="181" name="Text Box 17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12</a:t>
            </a:r>
          </a:p>
        </p:txBody>
      </p:sp>
      <p:sp>
        <p:nvSpPr>
          <p:cNvPr id="182" name="Text Box 17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11</a:t>
            </a:r>
          </a:p>
        </p:txBody>
      </p:sp>
      <p:sp>
        <p:nvSpPr>
          <p:cNvPr id="183" name="Text Box 17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10</a:t>
            </a:r>
          </a:p>
        </p:txBody>
      </p:sp>
      <p:sp>
        <p:nvSpPr>
          <p:cNvPr id="184" name="Text Box 17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9</a:t>
            </a:r>
          </a:p>
        </p:txBody>
      </p:sp>
      <p:sp>
        <p:nvSpPr>
          <p:cNvPr id="185" name="Text Box 17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8</a:t>
            </a:r>
          </a:p>
        </p:txBody>
      </p:sp>
      <p:sp>
        <p:nvSpPr>
          <p:cNvPr id="186" name="Text Box 17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7</a:t>
            </a:r>
          </a:p>
        </p:txBody>
      </p:sp>
      <p:sp>
        <p:nvSpPr>
          <p:cNvPr id="187" name="Text Box 18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6</a:t>
            </a:r>
          </a:p>
        </p:txBody>
      </p:sp>
      <p:sp>
        <p:nvSpPr>
          <p:cNvPr id="188" name="Text Box 18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a:t>
            </a:r>
          </a:p>
        </p:txBody>
      </p:sp>
      <p:sp>
        <p:nvSpPr>
          <p:cNvPr id="189" name="Text Box 18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a:t>
            </a:r>
          </a:p>
        </p:txBody>
      </p:sp>
      <p:sp>
        <p:nvSpPr>
          <p:cNvPr id="190" name="Text Box 18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a:t>
            </a:r>
          </a:p>
        </p:txBody>
      </p:sp>
      <p:sp>
        <p:nvSpPr>
          <p:cNvPr id="191" name="Text Box 18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a:t>
            </a:r>
          </a:p>
        </p:txBody>
      </p:sp>
      <p:sp>
        <p:nvSpPr>
          <p:cNvPr id="192" name="Text Box 18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a:t>
            </a:r>
          </a:p>
        </p:txBody>
      </p:sp>
      <p:sp>
        <p:nvSpPr>
          <p:cNvPr id="193" name="Text Box 18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60</a:t>
            </a:r>
          </a:p>
        </p:txBody>
      </p:sp>
      <p:sp>
        <p:nvSpPr>
          <p:cNvPr id="194" name="Text Box 18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59</a:t>
            </a:r>
          </a:p>
        </p:txBody>
      </p:sp>
      <p:sp>
        <p:nvSpPr>
          <p:cNvPr id="195" name="Text Box 18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58</a:t>
            </a:r>
          </a:p>
        </p:txBody>
      </p:sp>
      <p:sp>
        <p:nvSpPr>
          <p:cNvPr id="196" name="Text Box 18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57</a:t>
            </a:r>
          </a:p>
        </p:txBody>
      </p:sp>
      <p:sp>
        <p:nvSpPr>
          <p:cNvPr id="197" name="Text Box 19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56</a:t>
            </a:r>
          </a:p>
        </p:txBody>
      </p:sp>
      <p:sp>
        <p:nvSpPr>
          <p:cNvPr id="198" name="Text Box 19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55</a:t>
            </a:r>
          </a:p>
        </p:txBody>
      </p:sp>
      <p:sp>
        <p:nvSpPr>
          <p:cNvPr id="199" name="Text Box 19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54</a:t>
            </a:r>
          </a:p>
        </p:txBody>
      </p:sp>
      <p:sp>
        <p:nvSpPr>
          <p:cNvPr id="200" name="Text Box 19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53</a:t>
            </a:r>
          </a:p>
        </p:txBody>
      </p:sp>
      <p:sp>
        <p:nvSpPr>
          <p:cNvPr id="201" name="Text Box 19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52</a:t>
            </a:r>
          </a:p>
        </p:txBody>
      </p:sp>
      <p:sp>
        <p:nvSpPr>
          <p:cNvPr id="202" name="Text Box 19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51</a:t>
            </a:r>
          </a:p>
        </p:txBody>
      </p:sp>
      <p:sp>
        <p:nvSpPr>
          <p:cNvPr id="203" name="Text Box 19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50</a:t>
            </a:r>
          </a:p>
        </p:txBody>
      </p:sp>
      <p:sp>
        <p:nvSpPr>
          <p:cNvPr id="204" name="Text Box 19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49</a:t>
            </a:r>
          </a:p>
        </p:txBody>
      </p:sp>
      <p:sp>
        <p:nvSpPr>
          <p:cNvPr id="205" name="Text Box 19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48</a:t>
            </a:r>
          </a:p>
        </p:txBody>
      </p:sp>
      <p:sp>
        <p:nvSpPr>
          <p:cNvPr id="206" name="Text Box 19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47</a:t>
            </a:r>
          </a:p>
        </p:txBody>
      </p:sp>
      <p:sp>
        <p:nvSpPr>
          <p:cNvPr id="207" name="Text Box 20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46</a:t>
            </a:r>
          </a:p>
        </p:txBody>
      </p:sp>
      <p:sp>
        <p:nvSpPr>
          <p:cNvPr id="208" name="Text Box 20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45</a:t>
            </a:r>
          </a:p>
        </p:txBody>
      </p:sp>
      <p:sp>
        <p:nvSpPr>
          <p:cNvPr id="209" name="Text Box 20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44</a:t>
            </a:r>
          </a:p>
        </p:txBody>
      </p:sp>
      <p:sp>
        <p:nvSpPr>
          <p:cNvPr id="210" name="Text Box 20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43</a:t>
            </a:r>
          </a:p>
        </p:txBody>
      </p:sp>
      <p:sp>
        <p:nvSpPr>
          <p:cNvPr id="211" name="Text Box 20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42</a:t>
            </a:r>
          </a:p>
        </p:txBody>
      </p:sp>
      <p:sp>
        <p:nvSpPr>
          <p:cNvPr id="212" name="Text Box 20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41</a:t>
            </a:r>
          </a:p>
        </p:txBody>
      </p:sp>
      <p:sp>
        <p:nvSpPr>
          <p:cNvPr id="213" name="Text Box 20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40</a:t>
            </a:r>
          </a:p>
        </p:txBody>
      </p:sp>
      <p:sp>
        <p:nvSpPr>
          <p:cNvPr id="214" name="Text Box 20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39</a:t>
            </a:r>
          </a:p>
        </p:txBody>
      </p:sp>
      <p:sp>
        <p:nvSpPr>
          <p:cNvPr id="215" name="Text Box 20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38</a:t>
            </a:r>
          </a:p>
        </p:txBody>
      </p:sp>
      <p:sp>
        <p:nvSpPr>
          <p:cNvPr id="216" name="Text Box 20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37</a:t>
            </a:r>
          </a:p>
        </p:txBody>
      </p:sp>
      <p:sp>
        <p:nvSpPr>
          <p:cNvPr id="217" name="Text Box 21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36</a:t>
            </a:r>
          </a:p>
        </p:txBody>
      </p:sp>
      <p:sp>
        <p:nvSpPr>
          <p:cNvPr id="218" name="Text Box 21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35</a:t>
            </a:r>
          </a:p>
        </p:txBody>
      </p:sp>
      <p:sp>
        <p:nvSpPr>
          <p:cNvPr id="219" name="Text Box 21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34</a:t>
            </a:r>
          </a:p>
        </p:txBody>
      </p:sp>
      <p:sp>
        <p:nvSpPr>
          <p:cNvPr id="220" name="Text Box 21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33</a:t>
            </a:r>
          </a:p>
        </p:txBody>
      </p:sp>
      <p:sp>
        <p:nvSpPr>
          <p:cNvPr id="221" name="Text Box 21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32</a:t>
            </a:r>
          </a:p>
        </p:txBody>
      </p:sp>
      <p:sp>
        <p:nvSpPr>
          <p:cNvPr id="222" name="Text Box 21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31</a:t>
            </a:r>
          </a:p>
        </p:txBody>
      </p:sp>
      <p:sp>
        <p:nvSpPr>
          <p:cNvPr id="223" name="Text Box 21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30</a:t>
            </a:r>
          </a:p>
        </p:txBody>
      </p:sp>
      <p:sp>
        <p:nvSpPr>
          <p:cNvPr id="224" name="Text Box 21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29</a:t>
            </a:r>
          </a:p>
        </p:txBody>
      </p:sp>
      <p:sp>
        <p:nvSpPr>
          <p:cNvPr id="225" name="Text Box 21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28</a:t>
            </a:r>
          </a:p>
        </p:txBody>
      </p:sp>
      <p:sp>
        <p:nvSpPr>
          <p:cNvPr id="226" name="Text Box 21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27</a:t>
            </a:r>
          </a:p>
        </p:txBody>
      </p:sp>
      <p:sp>
        <p:nvSpPr>
          <p:cNvPr id="227" name="Text Box 22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26</a:t>
            </a:r>
          </a:p>
        </p:txBody>
      </p:sp>
      <p:sp>
        <p:nvSpPr>
          <p:cNvPr id="228" name="Text Box 22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25</a:t>
            </a:r>
          </a:p>
        </p:txBody>
      </p:sp>
      <p:sp>
        <p:nvSpPr>
          <p:cNvPr id="229" name="Text Box 22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24</a:t>
            </a:r>
          </a:p>
        </p:txBody>
      </p:sp>
      <p:sp>
        <p:nvSpPr>
          <p:cNvPr id="230" name="Text Box 22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23</a:t>
            </a:r>
          </a:p>
        </p:txBody>
      </p:sp>
      <p:sp>
        <p:nvSpPr>
          <p:cNvPr id="231" name="Text Box 22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22</a:t>
            </a:r>
          </a:p>
        </p:txBody>
      </p:sp>
      <p:sp>
        <p:nvSpPr>
          <p:cNvPr id="232" name="Text Box 22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21</a:t>
            </a:r>
          </a:p>
        </p:txBody>
      </p:sp>
      <p:sp>
        <p:nvSpPr>
          <p:cNvPr id="233" name="Text Box 22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20</a:t>
            </a:r>
          </a:p>
        </p:txBody>
      </p:sp>
      <p:sp>
        <p:nvSpPr>
          <p:cNvPr id="234" name="Text Box 22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19</a:t>
            </a:r>
          </a:p>
        </p:txBody>
      </p:sp>
      <p:sp>
        <p:nvSpPr>
          <p:cNvPr id="235" name="Text Box 22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18</a:t>
            </a:r>
          </a:p>
        </p:txBody>
      </p:sp>
      <p:sp>
        <p:nvSpPr>
          <p:cNvPr id="236" name="Text Box 22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17</a:t>
            </a:r>
          </a:p>
        </p:txBody>
      </p:sp>
      <p:sp>
        <p:nvSpPr>
          <p:cNvPr id="237" name="Text Box 23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16</a:t>
            </a:r>
          </a:p>
        </p:txBody>
      </p:sp>
      <p:sp>
        <p:nvSpPr>
          <p:cNvPr id="238" name="Text Box 23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15</a:t>
            </a:r>
          </a:p>
        </p:txBody>
      </p:sp>
      <p:sp>
        <p:nvSpPr>
          <p:cNvPr id="239" name="Text Box 23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14</a:t>
            </a:r>
          </a:p>
        </p:txBody>
      </p:sp>
      <p:sp>
        <p:nvSpPr>
          <p:cNvPr id="240" name="Text Box 23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13</a:t>
            </a:r>
          </a:p>
        </p:txBody>
      </p:sp>
      <p:sp>
        <p:nvSpPr>
          <p:cNvPr id="241" name="Text Box 23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12</a:t>
            </a:r>
          </a:p>
        </p:txBody>
      </p:sp>
      <p:sp>
        <p:nvSpPr>
          <p:cNvPr id="242" name="Text Box 23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11</a:t>
            </a:r>
          </a:p>
        </p:txBody>
      </p:sp>
      <p:sp>
        <p:nvSpPr>
          <p:cNvPr id="243" name="Text Box 23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10</a:t>
            </a:r>
          </a:p>
        </p:txBody>
      </p:sp>
      <p:sp>
        <p:nvSpPr>
          <p:cNvPr id="244" name="Text Box 237"/>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9</a:t>
            </a:r>
          </a:p>
        </p:txBody>
      </p:sp>
      <p:sp>
        <p:nvSpPr>
          <p:cNvPr id="245" name="Text Box 238"/>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8</a:t>
            </a:r>
          </a:p>
        </p:txBody>
      </p:sp>
      <p:sp>
        <p:nvSpPr>
          <p:cNvPr id="246" name="Text Box 239"/>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7</a:t>
            </a:r>
          </a:p>
        </p:txBody>
      </p:sp>
      <p:sp>
        <p:nvSpPr>
          <p:cNvPr id="247" name="Text Box 240"/>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6</a:t>
            </a:r>
          </a:p>
        </p:txBody>
      </p:sp>
      <p:sp>
        <p:nvSpPr>
          <p:cNvPr id="248" name="Text Box 241"/>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5</a:t>
            </a:r>
          </a:p>
        </p:txBody>
      </p:sp>
      <p:sp>
        <p:nvSpPr>
          <p:cNvPr id="249" name="Text Box 242"/>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4</a:t>
            </a:r>
          </a:p>
        </p:txBody>
      </p:sp>
      <p:sp>
        <p:nvSpPr>
          <p:cNvPr id="250" name="Text Box 243"/>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3</a:t>
            </a:r>
          </a:p>
        </p:txBody>
      </p:sp>
      <p:sp>
        <p:nvSpPr>
          <p:cNvPr id="251" name="Text Box 244"/>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2</a:t>
            </a:r>
          </a:p>
        </p:txBody>
      </p:sp>
      <p:sp>
        <p:nvSpPr>
          <p:cNvPr id="252" name="Text Box 245"/>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1</a:t>
            </a:r>
          </a:p>
        </p:txBody>
      </p:sp>
      <p:sp>
        <p:nvSpPr>
          <p:cNvPr id="253" name="Text Box 246"/>
          <p:cNvSpPr txBox="1">
            <a:spLocks noChangeArrowheads="1"/>
          </p:cNvSpPr>
          <p:nvPr/>
        </p:nvSpPr>
        <p:spPr bwMode="auto">
          <a:xfrm>
            <a:off x="2667000" y="2667000"/>
            <a:ext cx="6096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t>0</a:t>
            </a:r>
          </a:p>
        </p:txBody>
      </p:sp>
      <p:sp>
        <p:nvSpPr>
          <p:cNvPr id="254" name="Text Box 247"/>
          <p:cNvSpPr txBox="1">
            <a:spLocks noChangeArrowheads="1"/>
          </p:cNvSpPr>
          <p:nvPr/>
        </p:nvSpPr>
        <p:spPr bwMode="auto">
          <a:xfrm>
            <a:off x="2057400" y="2667000"/>
            <a:ext cx="1295400" cy="485775"/>
          </a:xfrm>
          <a:prstGeom prst="rect">
            <a:avLst/>
          </a:prstGeom>
          <a:solidFill>
            <a:schemeClr val="accent1"/>
          </a:solidFill>
          <a:ln w="2857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400" b="1">
                <a:solidFill>
                  <a:srgbClr val="FF00FF"/>
                </a:solidFill>
              </a:rPr>
              <a:t>Hết giờ</a:t>
            </a:r>
          </a:p>
        </p:txBody>
      </p:sp>
      <p:sp>
        <p:nvSpPr>
          <p:cNvPr id="255" name="Text Box 6"/>
          <p:cNvSpPr txBox="1">
            <a:spLocks noChangeArrowheads="1"/>
          </p:cNvSpPr>
          <p:nvPr/>
        </p:nvSpPr>
        <p:spPr bwMode="auto">
          <a:xfrm>
            <a:off x="1093788" y="4267200"/>
            <a:ext cx="59785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50000"/>
              </a:spcBef>
              <a:buClrTx/>
              <a:buSzTx/>
              <a:buFontTx/>
              <a:buNone/>
            </a:pPr>
            <a:r>
              <a:rPr lang="en-US" altLang="en-US" sz="2600" b="1">
                <a:solidFill>
                  <a:srgbClr val="0000CC"/>
                </a:solidFill>
                <a:latin typeface="Times New Roman" panose="02020603050405020304" pitchFamily="18" charset="0"/>
                <a:cs typeface="Times New Roman" panose="02020603050405020304" pitchFamily="18" charset="0"/>
              </a:rPr>
              <a:t>- Mời các nhóm treo bài làm của nhóm mình lên vị trí theo quy định.</a:t>
            </a:r>
            <a:endParaRPr lang="vi-VN" altLang="en-US" sz="2600" b="1">
              <a:solidFill>
                <a:srgbClr val="FF000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185738" y="635000"/>
            <a:ext cx="8788400" cy="1292225"/>
          </a:xfrm>
          <a:prstGeom prst="rect">
            <a:avLst/>
          </a:prstGeom>
          <a:solidFill>
            <a:schemeClr val="accent5">
              <a:lumMod val="20000"/>
              <a:lumOff val="80000"/>
            </a:schemeClr>
          </a:solidFill>
          <a:ln w="9525">
            <a:solidFill>
              <a:srgbClr val="0000FF"/>
            </a:solidFill>
          </a:ln>
        </p:spPr>
        <p:txBody>
          <a:bodyPr>
            <a:spAutoFit/>
          </a:bodyPr>
          <a:lstStyle/>
          <a:p>
            <a:pPr eaLnBrk="1" hangingPunct="1">
              <a:defRPr/>
            </a:pPr>
            <a:r>
              <a:rPr lang="en-US" sz="2600" b="1" dirty="0">
                <a:solidFill>
                  <a:srgbClr val="FF0000"/>
                </a:solidFill>
                <a:latin typeface="Times New Roman" panose="02020603050405020304" pitchFamily="18" charset="0"/>
                <a:cs typeface="Calibri" panose="020F0502020204030204" pitchFamily="34" charset="0"/>
              </a:rPr>
              <a:t>?1. Phân tích các đa thức sau thành nhân tử:</a:t>
            </a:r>
          </a:p>
          <a:p>
            <a:pPr eaLnBrk="1" hangingPunct="1">
              <a:defRPr/>
            </a:pPr>
            <a:r>
              <a:rPr lang="en-US" sz="2600" b="1" dirty="0">
                <a:solidFill>
                  <a:srgbClr val="FF0000"/>
                </a:solidFill>
                <a:latin typeface="Times New Roman" panose="02020603050405020304" pitchFamily="18" charset="0"/>
                <a:cs typeface="Calibri" panose="020F0502020204030204" pitchFamily="34" charset="0"/>
              </a:rPr>
              <a:t>Nhóm 1: </a:t>
            </a:r>
          </a:p>
          <a:p>
            <a:pPr eaLnBrk="1" hangingPunct="1">
              <a:defRPr/>
            </a:pPr>
            <a:r>
              <a:rPr lang="en-US" sz="2600" b="1" dirty="0">
                <a:solidFill>
                  <a:srgbClr val="FF0000"/>
                </a:solidFill>
                <a:latin typeface="Times New Roman" panose="02020603050405020304" pitchFamily="18" charset="0"/>
                <a:cs typeface="Calibri" panose="020F0502020204030204" pitchFamily="34" charset="0"/>
              </a:rPr>
              <a:t>Nhóm 2: </a:t>
            </a:r>
          </a:p>
        </p:txBody>
      </p:sp>
      <p:sp>
        <p:nvSpPr>
          <p:cNvPr id="4" name="Cloud Callout 3"/>
          <p:cNvSpPr/>
          <p:nvPr/>
        </p:nvSpPr>
        <p:spPr>
          <a:xfrm>
            <a:off x="4648200" y="2517775"/>
            <a:ext cx="4278313" cy="1752600"/>
          </a:xfrm>
          <a:prstGeom prst="cloudCallout">
            <a:avLst>
              <a:gd name="adj1" fmla="val -35108"/>
              <a:gd name="adj2" fmla="val -77085"/>
            </a:avLst>
          </a:prstGeom>
          <a:solidFill>
            <a:schemeClr val="accent1">
              <a:lumMod val="40000"/>
              <a:lumOff val="60000"/>
            </a:schemeClr>
          </a:solid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a:solidFill>
                  <a:srgbClr val="FF0000"/>
                </a:solidFill>
                <a:latin typeface="Times New Roman" panose="02020603050405020304" pitchFamily="18" charset="0"/>
                <a:cs typeface="Times New Roman" panose="02020603050405020304" pitchFamily="18" charset="0"/>
              </a:rPr>
              <a:t>Chú ý: A = - (- A)</a:t>
            </a:r>
          </a:p>
          <a:p>
            <a:pPr algn="ctr" eaLnBrk="1" hangingPunct="1">
              <a:defRPr/>
            </a:pPr>
            <a:r>
              <a:rPr lang="en-US" sz="2400" b="1">
                <a:solidFill>
                  <a:srgbClr val="FF0000"/>
                </a:solidFill>
                <a:latin typeface="Times New Roman" panose="02020603050405020304" pitchFamily="18" charset="0"/>
                <a:cs typeface="Times New Roman" panose="02020603050405020304" pitchFamily="18" charset="0"/>
              </a:rPr>
              <a:t>VD: </a:t>
            </a:r>
            <a:r>
              <a:rPr lang="en-US" sz="2500" b="1">
                <a:solidFill>
                  <a:srgbClr val="FF0000"/>
                </a:solidFill>
                <a:latin typeface="Times New Roman" panose="02020603050405020304" pitchFamily="18" charset="0"/>
                <a:cs typeface="Times New Roman" panose="02020603050405020304" pitchFamily="18" charset="0"/>
              </a:rPr>
              <a:t>x - y = - (y - x)</a:t>
            </a:r>
          </a:p>
        </p:txBody>
      </p:sp>
      <p:sp>
        <p:nvSpPr>
          <p:cNvPr id="55550" name="Text Box 7"/>
          <p:cNvSpPr txBox="1">
            <a:spLocks noChangeArrowheads="1"/>
          </p:cNvSpPr>
          <p:nvPr/>
        </p:nvSpPr>
        <p:spPr bwMode="auto">
          <a:xfrm>
            <a:off x="0" y="0"/>
            <a:ext cx="2936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800" b="1" u="sng">
                <a:solidFill>
                  <a:srgbClr val="FF0000"/>
                </a:solidFill>
                <a:latin typeface="Times New Roman" panose="02020603050405020304" pitchFamily="18" charset="0"/>
                <a:cs typeface="Times New Roman" panose="02020603050405020304" pitchFamily="18" charset="0"/>
              </a:rPr>
              <a:t>2. Áp dụng</a:t>
            </a:r>
            <a:r>
              <a:rPr lang="vi-VN" altLang="en-US" sz="2800" b="1" u="sng">
                <a:solidFill>
                  <a:srgbClr val="FF0000"/>
                </a:solidFill>
                <a:latin typeface="Times New Roman" panose="02020603050405020304" pitchFamily="18" charset="0"/>
                <a:cs typeface="Times New Roman" panose="02020603050405020304" pitchFamily="18" charset="0"/>
              </a:rPr>
              <a:t> </a:t>
            </a:r>
          </a:p>
        </p:txBody>
      </p:sp>
      <p:graphicFrame>
        <p:nvGraphicFramePr>
          <p:cNvPr id="55551" name="Object -2147482547"/>
          <p:cNvGraphicFramePr>
            <a:graphicFrameLocks noGrp="1" noChangeAspect="1"/>
          </p:cNvGraphicFramePr>
          <p:nvPr>
            <p:ph idx="1"/>
          </p:nvPr>
        </p:nvGraphicFramePr>
        <p:xfrm>
          <a:off x="1600200" y="990600"/>
          <a:ext cx="1184275" cy="517525"/>
        </p:xfrm>
        <a:graphic>
          <a:graphicData uri="http://schemas.openxmlformats.org/presentationml/2006/ole">
            <mc:AlternateContent xmlns:mc="http://schemas.openxmlformats.org/markup-compatibility/2006">
              <mc:Choice xmlns:v="urn:schemas-microsoft-com:vml" Requires="v">
                <p:oleObj spid="_x0000_s55559" r:id="rId7" imgW="520560" imgH="228600" progId="Equation.DSMT4">
                  <p:embed/>
                </p:oleObj>
              </mc:Choice>
              <mc:Fallback>
                <p:oleObj r:id="rId7" imgW="520560" imgH="228600" progId="Equation.DSMT4">
                  <p:embed/>
                  <p:pic>
                    <p:nvPicPr>
                      <p:cNvPr id="0" name="Object -2147482547"/>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990600"/>
                        <a:ext cx="11842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55552" name="Object -2147482547"/>
          <p:cNvGraphicFramePr>
            <a:graphicFrameLocks noChangeAspect="1"/>
          </p:cNvGraphicFramePr>
          <p:nvPr/>
        </p:nvGraphicFramePr>
        <p:xfrm>
          <a:off x="1600200" y="1428750"/>
          <a:ext cx="1501775" cy="517525"/>
        </p:xfrm>
        <a:graphic>
          <a:graphicData uri="http://schemas.openxmlformats.org/presentationml/2006/ole">
            <mc:AlternateContent xmlns:mc="http://schemas.openxmlformats.org/markup-compatibility/2006">
              <mc:Choice xmlns:v="urn:schemas-microsoft-com:vml" Requires="v">
                <p:oleObj spid="_x0000_s55560" r:id="rId9" imgW="660240" imgH="228600" progId="Equation.DSMT4">
                  <p:embed/>
                </p:oleObj>
              </mc:Choice>
              <mc:Fallback>
                <p:oleObj r:id="rId9" imgW="660240" imgH="228600" progId="Equation.DSMT4">
                  <p:embed/>
                  <p:pic>
                    <p:nvPicPr>
                      <p:cNvPr id="0" name="Object -21474825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1428750"/>
                        <a:ext cx="15017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55553" name="Object -2147482547"/>
          <p:cNvGraphicFramePr>
            <a:graphicFrameLocks noChangeAspect="1"/>
          </p:cNvGraphicFramePr>
          <p:nvPr/>
        </p:nvGraphicFramePr>
        <p:xfrm>
          <a:off x="3733800" y="990600"/>
          <a:ext cx="3638550" cy="517525"/>
        </p:xfrm>
        <a:graphic>
          <a:graphicData uri="http://schemas.openxmlformats.org/presentationml/2006/ole">
            <mc:AlternateContent xmlns:mc="http://schemas.openxmlformats.org/markup-compatibility/2006">
              <mc:Choice xmlns:v="urn:schemas-microsoft-com:vml" Requires="v">
                <p:oleObj spid="_x0000_s55561" r:id="rId11" imgW="1600200" imgH="228600" progId="Equation.DSMT4">
                  <p:embed/>
                </p:oleObj>
              </mc:Choice>
              <mc:Fallback>
                <p:oleObj r:id="rId11" imgW="1600200" imgH="228600" progId="Equation.DSMT4">
                  <p:embed/>
                  <p:pic>
                    <p:nvPicPr>
                      <p:cNvPr id="0" name="Object -214748254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990600"/>
                        <a:ext cx="3638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55554" name="Object -2147482547"/>
          <p:cNvGraphicFramePr>
            <a:graphicFrameLocks noChangeAspect="1"/>
          </p:cNvGraphicFramePr>
          <p:nvPr/>
        </p:nvGraphicFramePr>
        <p:xfrm>
          <a:off x="3733800" y="1485900"/>
          <a:ext cx="2830513" cy="460375"/>
        </p:xfrm>
        <a:graphic>
          <a:graphicData uri="http://schemas.openxmlformats.org/presentationml/2006/ole">
            <mc:AlternateContent xmlns:mc="http://schemas.openxmlformats.org/markup-compatibility/2006">
              <mc:Choice xmlns:v="urn:schemas-microsoft-com:vml" Requires="v">
                <p:oleObj spid="_x0000_s55562" r:id="rId13" imgW="1244520" imgH="203040" progId="Equation.DSMT4">
                  <p:embed/>
                </p:oleObj>
              </mc:Choice>
              <mc:Fallback>
                <p:oleObj r:id="rId13" imgW="1244520" imgH="203040" progId="Equation.DSMT4">
                  <p:embed/>
                  <p:pic>
                    <p:nvPicPr>
                      <p:cNvPr id="0" name="Object -214748254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33800" y="1485900"/>
                        <a:ext cx="28305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1000"/>
                                        <p:tgtEl>
                                          <p:spTgt spid="9"/>
                                        </p:tgtEl>
                                      </p:cBhvr>
                                    </p:animEffect>
                                  </p:childTnLst>
                                  <p:subTnLst>
                                    <p:audio>
                                      <p:cMediaNode vol="94000">
                                        <p:cTn display="0" masterRel="sameClick">
                                          <p:stCondLst>
                                            <p:cond evt="begin" delay="0">
                                              <p:tn val="10"/>
                                            </p:cond>
                                          </p:stCondLst>
                                          <p:endCondLst>
                                            <p:cond evt="onStopAudio" delay="0">
                                              <p:tgtEl>
                                                <p:sldTgt/>
                                              </p:tgtEl>
                                            </p:cond>
                                          </p:endCondLst>
                                        </p:cTn>
                                        <p:tgtEl>
                                          <p:sndTgt r:embed="rId5" name="hammer.wav"/>
                                        </p:tgtEl>
                                      </p:cMediaNode>
                                    </p:audio>
                                  </p:sub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1000"/>
                                        <p:tgtEl>
                                          <p:spTgt spid="10"/>
                                        </p:tgtEl>
                                      </p:cBhvr>
                                    </p:animEffect>
                                  </p:childTnLst>
                                  <p:subTnLst>
                                    <p:audio>
                                      <p:cMediaNode vol="94000">
                                        <p:cTn display="0" masterRel="sameClick">
                                          <p:stCondLst>
                                            <p:cond evt="begin" delay="0">
                                              <p:tn val="13"/>
                                            </p:cond>
                                          </p:stCondLst>
                                          <p:endCondLst>
                                            <p:cond evt="onStopAudio" delay="0">
                                              <p:tgtEl>
                                                <p:sldTgt/>
                                              </p:tgtEl>
                                            </p:cond>
                                          </p:endCondLst>
                                        </p:cTn>
                                        <p:tgtEl>
                                          <p:sndTgt r:embed="rId5" name="hammer.wav"/>
                                        </p:tgtEl>
                                      </p:cMediaNode>
                                    </p:audio>
                                  </p:subTnLst>
                                </p:cTn>
                              </p:par>
                            </p:childTnLst>
                          </p:cTn>
                        </p:par>
                        <p:par>
                          <p:cTn id="16" fill="hold" nodeType="afterGroup">
                            <p:stCondLst>
                              <p:cond delay="1000"/>
                            </p:stCondLst>
                            <p:childTnLst>
                              <p:par>
                                <p:cTn id="17" presetID="4" presetClass="entr" presetSubtype="16" fill="hold" grpId="0"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box(in)">
                                      <p:cBhvr>
                                        <p:cTn id="19" dur="1000"/>
                                        <p:tgtEl>
                                          <p:spTgt spid="78"/>
                                        </p:tgtEl>
                                      </p:cBhvr>
                                    </p:animEffect>
                                  </p:childTnLst>
                                  <p:subTnLst>
                                    <p:audio>
                                      <p:cMediaNode vol="94000">
                                        <p:cTn display="0" masterRel="sameClick">
                                          <p:stCondLst>
                                            <p:cond evt="begin" delay="0">
                                              <p:tn val="17"/>
                                            </p:cond>
                                          </p:stCondLst>
                                          <p:endCondLst>
                                            <p:cond evt="onStopAudio" delay="0">
                                              <p:tgtEl>
                                                <p:sldTgt/>
                                              </p:tgtEl>
                                            </p:cond>
                                          </p:endCondLst>
                                        </p:cTn>
                                        <p:tgtEl>
                                          <p:sndTgt r:embed="rId5" name="hammer.wav"/>
                                        </p:tgtEl>
                                      </p:cMediaNode>
                                    </p:audio>
                                  </p:subTnLst>
                                </p:cTn>
                              </p:par>
                              <p:par>
                                <p:cTn id="20" presetID="4"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1000"/>
                                        <p:tgtEl>
                                          <p:spTgt spid="11"/>
                                        </p:tgtEl>
                                      </p:cBhvr>
                                    </p:animEffect>
                                  </p:childTnLst>
                                  <p:subTnLst>
                                    <p:audio>
                                      <p:cMediaNode vol="94000">
                                        <p:cTn display="0" masterRel="sameClick">
                                          <p:stCondLst>
                                            <p:cond evt="begin" delay="0">
                                              <p:tn val="20"/>
                                            </p:cond>
                                          </p:stCondLst>
                                          <p:endCondLst>
                                            <p:cond evt="onStopAudio" delay="0">
                                              <p:tgtEl>
                                                <p:sldTgt/>
                                              </p:tgtEl>
                                            </p:cond>
                                          </p:endCondLst>
                                        </p:cTn>
                                        <p:tgtEl>
                                          <p:sndTgt r:embed="rId5" name="hammer.wav"/>
                                        </p:tgtEl>
                                      </p:cMediaNode>
                                    </p:audio>
                                  </p:subTnLst>
                                </p:cTn>
                              </p:par>
                            </p:childTnLst>
                          </p:cTn>
                        </p:par>
                        <p:par>
                          <p:cTn id="23" fill="hold" nodeType="afterGroup">
                            <p:stCondLst>
                              <p:cond delay="2000"/>
                            </p:stCondLst>
                            <p:childTnLst>
                              <p:par>
                                <p:cTn id="24" presetID="4"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1000"/>
                                        <p:tgtEl>
                                          <p:spTgt spid="12"/>
                                        </p:tgtEl>
                                      </p:cBhvr>
                                    </p:animEffect>
                                  </p:childTnLst>
                                  <p:subTnLst>
                                    <p:audio>
                                      <p:cMediaNode vol="94000">
                                        <p:cTn display="0" masterRel="sameClick">
                                          <p:stCondLst>
                                            <p:cond evt="begin" delay="0">
                                              <p:tn val="24"/>
                                            </p:cond>
                                          </p:stCondLst>
                                          <p:endCondLst>
                                            <p:cond evt="onStopAudio" delay="0">
                                              <p:tgtEl>
                                                <p:sldTgt/>
                                              </p:tgtEl>
                                            </p:cond>
                                          </p:endCondLst>
                                        </p:cTn>
                                        <p:tgtEl>
                                          <p:sndTgt r:embed="rId5" name="hammer.wav"/>
                                        </p:tgtEl>
                                      </p:cMediaNode>
                                    </p:audio>
                                  </p:subTnLst>
                                </p:cTn>
                              </p:par>
                            </p:childTnLst>
                          </p:cTn>
                        </p:par>
                        <p:par>
                          <p:cTn id="27" fill="hold" nodeType="afterGroup">
                            <p:stCondLst>
                              <p:cond delay="3000"/>
                            </p:stCondLst>
                            <p:childTnLst>
                              <p:par>
                                <p:cTn id="28" presetID="4" presetClass="entr" presetSubtype="16"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1000"/>
                                        <p:tgtEl>
                                          <p:spTgt spid="13"/>
                                        </p:tgtEl>
                                      </p:cBhvr>
                                    </p:animEffect>
                                  </p:childTnLst>
                                  <p:subTnLst>
                                    <p:audio>
                                      <p:cMediaNode vol="94000">
                                        <p:cTn display="0" masterRel="sameClick">
                                          <p:stCondLst>
                                            <p:cond evt="begin" delay="0">
                                              <p:tn val="28"/>
                                            </p:cond>
                                          </p:stCondLst>
                                          <p:endCondLst>
                                            <p:cond evt="onStopAudio" delay="0">
                                              <p:tgtEl>
                                                <p:sldTgt/>
                                              </p:tgtEl>
                                            </p:cond>
                                          </p:endCondLst>
                                        </p:cTn>
                                        <p:tgtEl>
                                          <p:sndTgt r:embed="rId5" name="hammer.wav"/>
                                        </p:tgtEl>
                                      </p:cMediaNode>
                                    </p:audio>
                                  </p:subTnLst>
                                </p:cTn>
                              </p:par>
                            </p:childTnLst>
                          </p:cTn>
                        </p:par>
                        <p:par>
                          <p:cTn id="31" fill="hold" nodeType="afterGroup">
                            <p:stCondLst>
                              <p:cond delay="4000"/>
                            </p:stCondLst>
                            <p:childTnLst>
                              <p:par>
                                <p:cTn id="32" presetID="4" presetClass="entr" presetSubtype="16"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ox(in)">
                                      <p:cBhvr>
                                        <p:cTn id="34" dur="1000"/>
                                        <p:tgtEl>
                                          <p:spTgt spid="14"/>
                                        </p:tgtEl>
                                      </p:cBhvr>
                                    </p:animEffect>
                                  </p:childTnLst>
                                  <p:subTnLst>
                                    <p:audio>
                                      <p:cMediaNode vol="94000">
                                        <p:cTn display="0" masterRel="sameClick">
                                          <p:stCondLst>
                                            <p:cond evt="begin" delay="0">
                                              <p:tn val="32"/>
                                            </p:cond>
                                          </p:stCondLst>
                                          <p:endCondLst>
                                            <p:cond evt="onStopAudio" delay="0">
                                              <p:tgtEl>
                                                <p:sldTgt/>
                                              </p:tgtEl>
                                            </p:cond>
                                          </p:endCondLst>
                                        </p:cTn>
                                        <p:tgtEl>
                                          <p:sndTgt r:embed="rId5" name="hammer.wav"/>
                                        </p:tgtEl>
                                      </p:cMediaNode>
                                    </p:audio>
                                  </p:subTnLst>
                                </p:cTn>
                              </p:par>
                            </p:childTnLst>
                          </p:cTn>
                        </p:par>
                        <p:par>
                          <p:cTn id="35" fill="hold" nodeType="afterGroup">
                            <p:stCondLst>
                              <p:cond delay="5000"/>
                            </p:stCondLst>
                            <p:childTnLst>
                              <p:par>
                                <p:cTn id="36" presetID="4" presetClass="entr" presetSubtype="16"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ox(in)">
                                      <p:cBhvr>
                                        <p:cTn id="38" dur="1000"/>
                                        <p:tgtEl>
                                          <p:spTgt spid="15"/>
                                        </p:tgtEl>
                                      </p:cBhvr>
                                    </p:animEffect>
                                  </p:childTnLst>
                                  <p:subTnLst>
                                    <p:audio>
                                      <p:cMediaNode vol="94000">
                                        <p:cTn display="0" masterRel="sameClick">
                                          <p:stCondLst>
                                            <p:cond evt="begin" delay="0">
                                              <p:tn val="36"/>
                                            </p:cond>
                                          </p:stCondLst>
                                          <p:endCondLst>
                                            <p:cond evt="onStopAudio" delay="0">
                                              <p:tgtEl>
                                                <p:sldTgt/>
                                              </p:tgtEl>
                                            </p:cond>
                                          </p:endCondLst>
                                        </p:cTn>
                                        <p:tgtEl>
                                          <p:sndTgt r:embed="rId5" name="hammer.wav"/>
                                        </p:tgtEl>
                                      </p:cMediaNode>
                                    </p:audio>
                                  </p:subTnLst>
                                </p:cTn>
                              </p:par>
                            </p:childTnLst>
                          </p:cTn>
                        </p:par>
                        <p:par>
                          <p:cTn id="39" fill="hold" nodeType="afterGroup">
                            <p:stCondLst>
                              <p:cond delay="6000"/>
                            </p:stCondLst>
                            <p:childTnLst>
                              <p:par>
                                <p:cTn id="40" presetID="4" presetClass="entr" presetSubtype="16"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ox(in)">
                                      <p:cBhvr>
                                        <p:cTn id="42" dur="1000"/>
                                        <p:tgtEl>
                                          <p:spTgt spid="16"/>
                                        </p:tgtEl>
                                      </p:cBhvr>
                                    </p:animEffect>
                                  </p:childTnLst>
                                  <p:subTnLst>
                                    <p:audio>
                                      <p:cMediaNode vol="94000">
                                        <p:cTn display="0" masterRel="sameClick">
                                          <p:stCondLst>
                                            <p:cond evt="begin" delay="0">
                                              <p:tn val="40"/>
                                            </p:cond>
                                          </p:stCondLst>
                                          <p:endCondLst>
                                            <p:cond evt="onStopAudio" delay="0">
                                              <p:tgtEl>
                                                <p:sldTgt/>
                                              </p:tgtEl>
                                            </p:cond>
                                          </p:endCondLst>
                                        </p:cTn>
                                        <p:tgtEl>
                                          <p:sndTgt r:embed="rId5" name="hammer.wav"/>
                                        </p:tgtEl>
                                      </p:cMediaNode>
                                    </p:audio>
                                  </p:subTnLst>
                                </p:cTn>
                              </p:par>
                            </p:childTnLst>
                          </p:cTn>
                        </p:par>
                        <p:par>
                          <p:cTn id="43" fill="hold" nodeType="afterGroup">
                            <p:stCondLst>
                              <p:cond delay="7000"/>
                            </p:stCondLst>
                            <p:childTnLst>
                              <p:par>
                                <p:cTn id="44" presetID="4" presetClass="entr" presetSubtype="16"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ox(in)">
                                      <p:cBhvr>
                                        <p:cTn id="46" dur="1000"/>
                                        <p:tgtEl>
                                          <p:spTgt spid="17"/>
                                        </p:tgtEl>
                                      </p:cBhvr>
                                    </p:animEffect>
                                  </p:childTnLst>
                                  <p:subTnLst>
                                    <p:audio>
                                      <p:cMediaNode vol="94000">
                                        <p:cTn display="0" masterRel="sameClick">
                                          <p:stCondLst>
                                            <p:cond evt="begin" delay="0">
                                              <p:tn val="44"/>
                                            </p:cond>
                                          </p:stCondLst>
                                          <p:endCondLst>
                                            <p:cond evt="onStopAudio" delay="0">
                                              <p:tgtEl>
                                                <p:sldTgt/>
                                              </p:tgtEl>
                                            </p:cond>
                                          </p:endCondLst>
                                        </p:cTn>
                                        <p:tgtEl>
                                          <p:sndTgt r:embed="rId5" name="hammer.wav"/>
                                        </p:tgtEl>
                                      </p:cMediaNode>
                                    </p:audio>
                                  </p:subTnLst>
                                </p:cTn>
                              </p:par>
                            </p:childTnLst>
                          </p:cTn>
                        </p:par>
                        <p:par>
                          <p:cTn id="47" fill="hold" nodeType="afterGroup">
                            <p:stCondLst>
                              <p:cond delay="8000"/>
                            </p:stCondLst>
                            <p:childTnLst>
                              <p:par>
                                <p:cTn id="48" presetID="4" presetClass="entr" presetSubtype="16"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ox(in)">
                                      <p:cBhvr>
                                        <p:cTn id="50" dur="1000"/>
                                        <p:tgtEl>
                                          <p:spTgt spid="18"/>
                                        </p:tgtEl>
                                      </p:cBhvr>
                                    </p:animEffect>
                                  </p:childTnLst>
                                  <p:subTnLst>
                                    <p:audio>
                                      <p:cMediaNode vol="94000">
                                        <p:cTn display="0" masterRel="sameClick">
                                          <p:stCondLst>
                                            <p:cond evt="begin" delay="0">
                                              <p:tn val="48"/>
                                            </p:cond>
                                          </p:stCondLst>
                                          <p:endCondLst>
                                            <p:cond evt="onStopAudio" delay="0">
                                              <p:tgtEl>
                                                <p:sldTgt/>
                                              </p:tgtEl>
                                            </p:cond>
                                          </p:endCondLst>
                                        </p:cTn>
                                        <p:tgtEl>
                                          <p:sndTgt r:embed="rId5" name="hammer.wav"/>
                                        </p:tgtEl>
                                      </p:cMediaNode>
                                    </p:audio>
                                  </p:subTnLst>
                                </p:cTn>
                              </p:par>
                            </p:childTnLst>
                          </p:cTn>
                        </p:par>
                        <p:par>
                          <p:cTn id="51" fill="hold" nodeType="afterGroup">
                            <p:stCondLst>
                              <p:cond delay="9000"/>
                            </p:stCondLst>
                            <p:childTnLst>
                              <p:par>
                                <p:cTn id="52" presetID="4"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ox(in)">
                                      <p:cBhvr>
                                        <p:cTn id="54" dur="1000"/>
                                        <p:tgtEl>
                                          <p:spTgt spid="19"/>
                                        </p:tgtEl>
                                      </p:cBhvr>
                                    </p:animEffect>
                                  </p:childTnLst>
                                  <p:subTnLst>
                                    <p:audio>
                                      <p:cMediaNode vol="94000">
                                        <p:cTn display="0" masterRel="sameClick">
                                          <p:stCondLst>
                                            <p:cond evt="begin" delay="0">
                                              <p:tn val="52"/>
                                            </p:cond>
                                          </p:stCondLst>
                                          <p:endCondLst>
                                            <p:cond evt="onStopAudio" delay="0">
                                              <p:tgtEl>
                                                <p:sldTgt/>
                                              </p:tgtEl>
                                            </p:cond>
                                          </p:endCondLst>
                                        </p:cTn>
                                        <p:tgtEl>
                                          <p:sndTgt r:embed="rId5" name="hammer.wav"/>
                                        </p:tgtEl>
                                      </p:cMediaNode>
                                    </p:audio>
                                  </p:subTnLst>
                                </p:cTn>
                              </p:par>
                            </p:childTnLst>
                          </p:cTn>
                        </p:par>
                        <p:par>
                          <p:cTn id="55" fill="hold" nodeType="afterGroup">
                            <p:stCondLst>
                              <p:cond delay="10000"/>
                            </p:stCondLst>
                            <p:childTnLst>
                              <p:par>
                                <p:cTn id="56" presetID="4" presetClass="entr" presetSubtype="16"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ox(in)">
                                      <p:cBhvr>
                                        <p:cTn id="58" dur="1000"/>
                                        <p:tgtEl>
                                          <p:spTgt spid="20"/>
                                        </p:tgtEl>
                                      </p:cBhvr>
                                    </p:animEffect>
                                  </p:childTnLst>
                                  <p:subTnLst>
                                    <p:audio>
                                      <p:cMediaNode vol="94000">
                                        <p:cTn display="0" masterRel="sameClick">
                                          <p:stCondLst>
                                            <p:cond evt="begin" delay="0">
                                              <p:tn val="56"/>
                                            </p:cond>
                                          </p:stCondLst>
                                          <p:endCondLst>
                                            <p:cond evt="onStopAudio" delay="0">
                                              <p:tgtEl>
                                                <p:sldTgt/>
                                              </p:tgtEl>
                                            </p:cond>
                                          </p:endCondLst>
                                        </p:cTn>
                                        <p:tgtEl>
                                          <p:sndTgt r:embed="rId5" name="hammer.wav"/>
                                        </p:tgtEl>
                                      </p:cMediaNode>
                                    </p:audio>
                                  </p:subTnLst>
                                </p:cTn>
                              </p:par>
                            </p:childTnLst>
                          </p:cTn>
                        </p:par>
                        <p:par>
                          <p:cTn id="59" fill="hold" nodeType="afterGroup">
                            <p:stCondLst>
                              <p:cond delay="11000"/>
                            </p:stCondLst>
                            <p:childTnLst>
                              <p:par>
                                <p:cTn id="60" presetID="4"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ox(in)">
                                      <p:cBhvr>
                                        <p:cTn id="62" dur="1000"/>
                                        <p:tgtEl>
                                          <p:spTgt spid="21"/>
                                        </p:tgtEl>
                                      </p:cBhvr>
                                    </p:animEffect>
                                  </p:childTnLst>
                                  <p:subTnLst>
                                    <p:audio>
                                      <p:cMediaNode vol="94000">
                                        <p:cTn display="0" masterRel="sameClick">
                                          <p:stCondLst>
                                            <p:cond evt="begin" delay="0">
                                              <p:tn val="60"/>
                                            </p:cond>
                                          </p:stCondLst>
                                          <p:endCondLst>
                                            <p:cond evt="onStopAudio" delay="0">
                                              <p:tgtEl>
                                                <p:sldTgt/>
                                              </p:tgtEl>
                                            </p:cond>
                                          </p:endCondLst>
                                        </p:cTn>
                                        <p:tgtEl>
                                          <p:sndTgt r:embed="rId5" name="hammer.wav"/>
                                        </p:tgtEl>
                                      </p:cMediaNode>
                                    </p:audio>
                                  </p:subTnLst>
                                </p:cTn>
                              </p:par>
                            </p:childTnLst>
                          </p:cTn>
                        </p:par>
                        <p:par>
                          <p:cTn id="63" fill="hold" nodeType="afterGroup">
                            <p:stCondLst>
                              <p:cond delay="12000"/>
                            </p:stCondLst>
                            <p:childTnLst>
                              <p:par>
                                <p:cTn id="64" presetID="4" presetClass="entr" presetSubtype="16"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ox(in)">
                                      <p:cBhvr>
                                        <p:cTn id="66" dur="1000"/>
                                        <p:tgtEl>
                                          <p:spTgt spid="22"/>
                                        </p:tgtEl>
                                      </p:cBhvr>
                                    </p:animEffect>
                                  </p:childTnLst>
                                  <p:subTnLst>
                                    <p:audio>
                                      <p:cMediaNode vol="94000">
                                        <p:cTn display="0" masterRel="sameClick">
                                          <p:stCondLst>
                                            <p:cond evt="begin" delay="0">
                                              <p:tn val="64"/>
                                            </p:cond>
                                          </p:stCondLst>
                                          <p:endCondLst>
                                            <p:cond evt="onStopAudio" delay="0">
                                              <p:tgtEl>
                                                <p:sldTgt/>
                                              </p:tgtEl>
                                            </p:cond>
                                          </p:endCondLst>
                                        </p:cTn>
                                        <p:tgtEl>
                                          <p:sndTgt r:embed="rId5" name="hammer.wav"/>
                                        </p:tgtEl>
                                      </p:cMediaNode>
                                    </p:audio>
                                  </p:subTnLst>
                                </p:cTn>
                              </p:par>
                            </p:childTnLst>
                          </p:cTn>
                        </p:par>
                        <p:par>
                          <p:cTn id="67" fill="hold" nodeType="afterGroup">
                            <p:stCondLst>
                              <p:cond delay="13000"/>
                            </p:stCondLst>
                            <p:childTnLst>
                              <p:par>
                                <p:cTn id="68" presetID="4" presetClass="entr" presetSubtype="16"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ox(in)">
                                      <p:cBhvr>
                                        <p:cTn id="70" dur="1000"/>
                                        <p:tgtEl>
                                          <p:spTgt spid="23"/>
                                        </p:tgtEl>
                                      </p:cBhvr>
                                    </p:animEffect>
                                  </p:childTnLst>
                                  <p:subTnLst>
                                    <p:audio>
                                      <p:cMediaNode vol="94000">
                                        <p:cTn display="0" masterRel="sameClick">
                                          <p:stCondLst>
                                            <p:cond evt="begin" delay="0">
                                              <p:tn val="68"/>
                                            </p:cond>
                                          </p:stCondLst>
                                          <p:endCondLst>
                                            <p:cond evt="onStopAudio" delay="0">
                                              <p:tgtEl>
                                                <p:sldTgt/>
                                              </p:tgtEl>
                                            </p:cond>
                                          </p:endCondLst>
                                        </p:cTn>
                                        <p:tgtEl>
                                          <p:sndTgt r:embed="rId5" name="hammer.wav"/>
                                        </p:tgtEl>
                                      </p:cMediaNode>
                                    </p:audio>
                                  </p:subTnLst>
                                </p:cTn>
                              </p:par>
                            </p:childTnLst>
                          </p:cTn>
                        </p:par>
                        <p:par>
                          <p:cTn id="71" fill="hold" nodeType="afterGroup">
                            <p:stCondLst>
                              <p:cond delay="14000"/>
                            </p:stCondLst>
                            <p:childTnLst>
                              <p:par>
                                <p:cTn id="72" presetID="4" presetClass="entr" presetSubtype="16"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box(in)">
                                      <p:cBhvr>
                                        <p:cTn id="74" dur="1000"/>
                                        <p:tgtEl>
                                          <p:spTgt spid="24"/>
                                        </p:tgtEl>
                                      </p:cBhvr>
                                    </p:animEffect>
                                  </p:childTnLst>
                                  <p:subTnLst>
                                    <p:audio>
                                      <p:cMediaNode vol="94000">
                                        <p:cTn display="0" masterRel="sameClick">
                                          <p:stCondLst>
                                            <p:cond evt="begin" delay="0">
                                              <p:tn val="72"/>
                                            </p:cond>
                                          </p:stCondLst>
                                          <p:endCondLst>
                                            <p:cond evt="onStopAudio" delay="0">
                                              <p:tgtEl>
                                                <p:sldTgt/>
                                              </p:tgtEl>
                                            </p:cond>
                                          </p:endCondLst>
                                        </p:cTn>
                                        <p:tgtEl>
                                          <p:sndTgt r:embed="rId5" name="hammer.wav"/>
                                        </p:tgtEl>
                                      </p:cMediaNode>
                                    </p:audio>
                                  </p:subTnLst>
                                </p:cTn>
                              </p:par>
                            </p:childTnLst>
                          </p:cTn>
                        </p:par>
                        <p:par>
                          <p:cTn id="75" fill="hold" nodeType="afterGroup">
                            <p:stCondLst>
                              <p:cond delay="15000"/>
                            </p:stCondLst>
                            <p:childTnLst>
                              <p:par>
                                <p:cTn id="76" presetID="4"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box(in)">
                                      <p:cBhvr>
                                        <p:cTn id="78" dur="1000"/>
                                        <p:tgtEl>
                                          <p:spTgt spid="25"/>
                                        </p:tgtEl>
                                      </p:cBhvr>
                                    </p:animEffect>
                                  </p:childTnLst>
                                  <p:subTnLst>
                                    <p:audio>
                                      <p:cMediaNode vol="94000">
                                        <p:cTn display="0" masterRel="sameClick">
                                          <p:stCondLst>
                                            <p:cond evt="begin" delay="0">
                                              <p:tn val="76"/>
                                            </p:cond>
                                          </p:stCondLst>
                                          <p:endCondLst>
                                            <p:cond evt="onStopAudio" delay="0">
                                              <p:tgtEl>
                                                <p:sldTgt/>
                                              </p:tgtEl>
                                            </p:cond>
                                          </p:endCondLst>
                                        </p:cTn>
                                        <p:tgtEl>
                                          <p:sndTgt r:embed="rId5" name="hammer.wav"/>
                                        </p:tgtEl>
                                      </p:cMediaNode>
                                    </p:audio>
                                  </p:subTnLst>
                                </p:cTn>
                              </p:par>
                            </p:childTnLst>
                          </p:cTn>
                        </p:par>
                        <p:par>
                          <p:cTn id="79" fill="hold" nodeType="afterGroup">
                            <p:stCondLst>
                              <p:cond delay="16000"/>
                            </p:stCondLst>
                            <p:childTnLst>
                              <p:par>
                                <p:cTn id="80" presetID="4" presetClass="entr" presetSubtype="16"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ox(in)">
                                      <p:cBhvr>
                                        <p:cTn id="82" dur="1000"/>
                                        <p:tgtEl>
                                          <p:spTgt spid="26"/>
                                        </p:tgtEl>
                                      </p:cBhvr>
                                    </p:animEffect>
                                  </p:childTnLst>
                                  <p:subTnLst>
                                    <p:audio>
                                      <p:cMediaNode vol="94000">
                                        <p:cTn display="0" masterRel="sameClick">
                                          <p:stCondLst>
                                            <p:cond evt="begin" delay="0">
                                              <p:tn val="80"/>
                                            </p:cond>
                                          </p:stCondLst>
                                          <p:endCondLst>
                                            <p:cond evt="onStopAudio" delay="0">
                                              <p:tgtEl>
                                                <p:sldTgt/>
                                              </p:tgtEl>
                                            </p:cond>
                                          </p:endCondLst>
                                        </p:cTn>
                                        <p:tgtEl>
                                          <p:sndTgt r:embed="rId5" name="hammer.wav"/>
                                        </p:tgtEl>
                                      </p:cMediaNode>
                                    </p:audio>
                                  </p:subTnLst>
                                </p:cTn>
                              </p:par>
                            </p:childTnLst>
                          </p:cTn>
                        </p:par>
                        <p:par>
                          <p:cTn id="83" fill="hold" nodeType="afterGroup">
                            <p:stCondLst>
                              <p:cond delay="17000"/>
                            </p:stCondLst>
                            <p:childTnLst>
                              <p:par>
                                <p:cTn id="84" presetID="4"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box(in)">
                                      <p:cBhvr>
                                        <p:cTn id="86" dur="1000"/>
                                        <p:tgtEl>
                                          <p:spTgt spid="27"/>
                                        </p:tgtEl>
                                      </p:cBhvr>
                                    </p:animEffect>
                                  </p:childTnLst>
                                  <p:subTnLst>
                                    <p:audio>
                                      <p:cMediaNode vol="94000">
                                        <p:cTn display="0" masterRel="sameClick">
                                          <p:stCondLst>
                                            <p:cond evt="begin" delay="0">
                                              <p:tn val="84"/>
                                            </p:cond>
                                          </p:stCondLst>
                                          <p:endCondLst>
                                            <p:cond evt="onStopAudio" delay="0">
                                              <p:tgtEl>
                                                <p:sldTgt/>
                                              </p:tgtEl>
                                            </p:cond>
                                          </p:endCondLst>
                                        </p:cTn>
                                        <p:tgtEl>
                                          <p:sndTgt r:embed="rId5" name="hammer.wav"/>
                                        </p:tgtEl>
                                      </p:cMediaNode>
                                    </p:audio>
                                  </p:subTnLst>
                                </p:cTn>
                              </p:par>
                            </p:childTnLst>
                          </p:cTn>
                        </p:par>
                        <p:par>
                          <p:cTn id="87" fill="hold" nodeType="afterGroup">
                            <p:stCondLst>
                              <p:cond delay="18000"/>
                            </p:stCondLst>
                            <p:childTnLst>
                              <p:par>
                                <p:cTn id="88" presetID="4" presetClass="entr" presetSubtype="16"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box(in)">
                                      <p:cBhvr>
                                        <p:cTn id="90" dur="1000"/>
                                        <p:tgtEl>
                                          <p:spTgt spid="28"/>
                                        </p:tgtEl>
                                      </p:cBhvr>
                                    </p:animEffect>
                                  </p:childTnLst>
                                  <p:subTnLst>
                                    <p:audio>
                                      <p:cMediaNode vol="94000">
                                        <p:cTn display="0" masterRel="sameClick">
                                          <p:stCondLst>
                                            <p:cond evt="begin" delay="0">
                                              <p:tn val="88"/>
                                            </p:cond>
                                          </p:stCondLst>
                                          <p:endCondLst>
                                            <p:cond evt="onStopAudio" delay="0">
                                              <p:tgtEl>
                                                <p:sldTgt/>
                                              </p:tgtEl>
                                            </p:cond>
                                          </p:endCondLst>
                                        </p:cTn>
                                        <p:tgtEl>
                                          <p:sndTgt r:embed="rId5" name="hammer.wav"/>
                                        </p:tgtEl>
                                      </p:cMediaNode>
                                    </p:audio>
                                  </p:subTnLst>
                                </p:cTn>
                              </p:par>
                            </p:childTnLst>
                          </p:cTn>
                        </p:par>
                        <p:par>
                          <p:cTn id="91" fill="hold" nodeType="afterGroup">
                            <p:stCondLst>
                              <p:cond delay="19000"/>
                            </p:stCondLst>
                            <p:childTnLst>
                              <p:par>
                                <p:cTn id="92" presetID="4" presetClass="entr" presetSubtype="16" fill="hold" grpId="0" nodeType="after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box(in)">
                                      <p:cBhvr>
                                        <p:cTn id="94" dur="1000"/>
                                        <p:tgtEl>
                                          <p:spTgt spid="29"/>
                                        </p:tgtEl>
                                      </p:cBhvr>
                                    </p:animEffect>
                                  </p:childTnLst>
                                  <p:subTnLst>
                                    <p:audio>
                                      <p:cMediaNode vol="94000">
                                        <p:cTn display="0" masterRel="sameClick">
                                          <p:stCondLst>
                                            <p:cond evt="begin" delay="0">
                                              <p:tn val="92"/>
                                            </p:cond>
                                          </p:stCondLst>
                                          <p:endCondLst>
                                            <p:cond evt="onStopAudio" delay="0">
                                              <p:tgtEl>
                                                <p:sldTgt/>
                                              </p:tgtEl>
                                            </p:cond>
                                          </p:endCondLst>
                                        </p:cTn>
                                        <p:tgtEl>
                                          <p:sndTgt r:embed="rId5" name="hammer.wav"/>
                                        </p:tgtEl>
                                      </p:cMediaNode>
                                    </p:audio>
                                  </p:subTnLst>
                                </p:cTn>
                              </p:par>
                            </p:childTnLst>
                          </p:cTn>
                        </p:par>
                        <p:par>
                          <p:cTn id="95" fill="hold" nodeType="afterGroup">
                            <p:stCondLst>
                              <p:cond delay="20000"/>
                            </p:stCondLst>
                            <p:childTnLst>
                              <p:par>
                                <p:cTn id="96" presetID="4" presetClass="entr" presetSubtype="16" fill="hold" grpId="0" nodeType="after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box(in)">
                                      <p:cBhvr>
                                        <p:cTn id="98" dur="1000"/>
                                        <p:tgtEl>
                                          <p:spTgt spid="30"/>
                                        </p:tgtEl>
                                      </p:cBhvr>
                                    </p:animEffect>
                                  </p:childTnLst>
                                  <p:subTnLst>
                                    <p:audio>
                                      <p:cMediaNode vol="94000">
                                        <p:cTn display="0" masterRel="sameClick">
                                          <p:stCondLst>
                                            <p:cond evt="begin" delay="0">
                                              <p:tn val="96"/>
                                            </p:cond>
                                          </p:stCondLst>
                                          <p:endCondLst>
                                            <p:cond evt="onStopAudio" delay="0">
                                              <p:tgtEl>
                                                <p:sldTgt/>
                                              </p:tgtEl>
                                            </p:cond>
                                          </p:endCondLst>
                                        </p:cTn>
                                        <p:tgtEl>
                                          <p:sndTgt r:embed="rId5" name="hammer.wav"/>
                                        </p:tgtEl>
                                      </p:cMediaNode>
                                    </p:audio>
                                  </p:subTnLst>
                                </p:cTn>
                              </p:par>
                            </p:childTnLst>
                          </p:cTn>
                        </p:par>
                        <p:par>
                          <p:cTn id="99" fill="hold" nodeType="afterGroup">
                            <p:stCondLst>
                              <p:cond delay="21000"/>
                            </p:stCondLst>
                            <p:childTnLst>
                              <p:par>
                                <p:cTn id="100" presetID="4"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box(in)">
                                      <p:cBhvr>
                                        <p:cTn id="102" dur="1000"/>
                                        <p:tgtEl>
                                          <p:spTgt spid="31"/>
                                        </p:tgtEl>
                                      </p:cBhvr>
                                    </p:animEffect>
                                  </p:childTnLst>
                                  <p:subTnLst>
                                    <p:audio>
                                      <p:cMediaNode vol="94000">
                                        <p:cTn display="0" masterRel="sameClick">
                                          <p:stCondLst>
                                            <p:cond evt="begin" delay="0">
                                              <p:tn val="100"/>
                                            </p:cond>
                                          </p:stCondLst>
                                          <p:endCondLst>
                                            <p:cond evt="onStopAudio" delay="0">
                                              <p:tgtEl>
                                                <p:sldTgt/>
                                              </p:tgtEl>
                                            </p:cond>
                                          </p:endCondLst>
                                        </p:cTn>
                                        <p:tgtEl>
                                          <p:sndTgt r:embed="rId5" name="hammer.wav"/>
                                        </p:tgtEl>
                                      </p:cMediaNode>
                                    </p:audio>
                                  </p:subTnLst>
                                </p:cTn>
                              </p:par>
                            </p:childTnLst>
                          </p:cTn>
                        </p:par>
                        <p:par>
                          <p:cTn id="103" fill="hold" nodeType="afterGroup">
                            <p:stCondLst>
                              <p:cond delay="22000"/>
                            </p:stCondLst>
                            <p:childTnLst>
                              <p:par>
                                <p:cTn id="104" presetID="4"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box(in)">
                                      <p:cBhvr>
                                        <p:cTn id="106" dur="1000"/>
                                        <p:tgtEl>
                                          <p:spTgt spid="32"/>
                                        </p:tgtEl>
                                      </p:cBhvr>
                                    </p:animEffect>
                                  </p:childTnLst>
                                  <p:subTnLst>
                                    <p:audio>
                                      <p:cMediaNode vol="94000">
                                        <p:cTn display="0" masterRel="sameClick">
                                          <p:stCondLst>
                                            <p:cond evt="begin" delay="0">
                                              <p:tn val="104"/>
                                            </p:cond>
                                          </p:stCondLst>
                                          <p:endCondLst>
                                            <p:cond evt="onStopAudio" delay="0">
                                              <p:tgtEl>
                                                <p:sldTgt/>
                                              </p:tgtEl>
                                            </p:cond>
                                          </p:endCondLst>
                                        </p:cTn>
                                        <p:tgtEl>
                                          <p:sndTgt r:embed="rId5" name="hammer.wav"/>
                                        </p:tgtEl>
                                      </p:cMediaNode>
                                    </p:audio>
                                  </p:subTnLst>
                                </p:cTn>
                              </p:par>
                            </p:childTnLst>
                          </p:cTn>
                        </p:par>
                        <p:par>
                          <p:cTn id="107" fill="hold" nodeType="afterGroup">
                            <p:stCondLst>
                              <p:cond delay="23000"/>
                            </p:stCondLst>
                            <p:childTnLst>
                              <p:par>
                                <p:cTn id="108" presetID="4"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box(in)">
                                      <p:cBhvr>
                                        <p:cTn id="110" dur="1000"/>
                                        <p:tgtEl>
                                          <p:spTgt spid="33"/>
                                        </p:tgtEl>
                                      </p:cBhvr>
                                    </p:animEffect>
                                  </p:childTnLst>
                                  <p:subTnLst>
                                    <p:audio>
                                      <p:cMediaNode vol="94000">
                                        <p:cTn display="0" masterRel="sameClick">
                                          <p:stCondLst>
                                            <p:cond evt="begin" delay="0">
                                              <p:tn val="108"/>
                                            </p:cond>
                                          </p:stCondLst>
                                          <p:endCondLst>
                                            <p:cond evt="onStopAudio" delay="0">
                                              <p:tgtEl>
                                                <p:sldTgt/>
                                              </p:tgtEl>
                                            </p:cond>
                                          </p:endCondLst>
                                        </p:cTn>
                                        <p:tgtEl>
                                          <p:sndTgt r:embed="rId5" name="hammer.wav"/>
                                        </p:tgtEl>
                                      </p:cMediaNode>
                                    </p:audio>
                                  </p:subTnLst>
                                </p:cTn>
                              </p:par>
                            </p:childTnLst>
                          </p:cTn>
                        </p:par>
                        <p:par>
                          <p:cTn id="111" fill="hold" nodeType="afterGroup">
                            <p:stCondLst>
                              <p:cond delay="24000"/>
                            </p:stCondLst>
                            <p:childTnLst>
                              <p:par>
                                <p:cTn id="112" presetID="4" presetClass="entr" presetSubtype="16" fill="hold" grpId="0" nodeType="after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box(in)">
                                      <p:cBhvr>
                                        <p:cTn id="114" dur="1000"/>
                                        <p:tgtEl>
                                          <p:spTgt spid="34"/>
                                        </p:tgtEl>
                                      </p:cBhvr>
                                    </p:animEffect>
                                  </p:childTnLst>
                                  <p:subTnLst>
                                    <p:audio>
                                      <p:cMediaNode vol="94000">
                                        <p:cTn display="0" masterRel="sameClick">
                                          <p:stCondLst>
                                            <p:cond evt="begin" delay="0">
                                              <p:tn val="112"/>
                                            </p:cond>
                                          </p:stCondLst>
                                          <p:endCondLst>
                                            <p:cond evt="onStopAudio" delay="0">
                                              <p:tgtEl>
                                                <p:sldTgt/>
                                              </p:tgtEl>
                                            </p:cond>
                                          </p:endCondLst>
                                        </p:cTn>
                                        <p:tgtEl>
                                          <p:sndTgt r:embed="rId5" name="hammer.wav"/>
                                        </p:tgtEl>
                                      </p:cMediaNode>
                                    </p:audio>
                                  </p:subTnLst>
                                </p:cTn>
                              </p:par>
                            </p:childTnLst>
                          </p:cTn>
                        </p:par>
                        <p:par>
                          <p:cTn id="115" fill="hold" nodeType="afterGroup">
                            <p:stCondLst>
                              <p:cond delay="25000"/>
                            </p:stCondLst>
                            <p:childTnLst>
                              <p:par>
                                <p:cTn id="116" presetID="4" presetClass="entr" presetSubtype="16" fill="hold" grpId="0" nodeType="after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box(in)">
                                      <p:cBhvr>
                                        <p:cTn id="118" dur="1000"/>
                                        <p:tgtEl>
                                          <p:spTgt spid="35"/>
                                        </p:tgtEl>
                                      </p:cBhvr>
                                    </p:animEffect>
                                  </p:childTnLst>
                                  <p:subTnLst>
                                    <p:audio>
                                      <p:cMediaNode vol="94000">
                                        <p:cTn display="0" masterRel="sameClick">
                                          <p:stCondLst>
                                            <p:cond evt="begin" delay="0">
                                              <p:tn val="116"/>
                                            </p:cond>
                                          </p:stCondLst>
                                          <p:endCondLst>
                                            <p:cond evt="onStopAudio" delay="0">
                                              <p:tgtEl>
                                                <p:sldTgt/>
                                              </p:tgtEl>
                                            </p:cond>
                                          </p:endCondLst>
                                        </p:cTn>
                                        <p:tgtEl>
                                          <p:sndTgt r:embed="rId5" name="hammer.wav"/>
                                        </p:tgtEl>
                                      </p:cMediaNode>
                                    </p:audio>
                                  </p:subTnLst>
                                </p:cTn>
                              </p:par>
                            </p:childTnLst>
                          </p:cTn>
                        </p:par>
                        <p:par>
                          <p:cTn id="119" fill="hold" nodeType="afterGroup">
                            <p:stCondLst>
                              <p:cond delay="26000"/>
                            </p:stCondLst>
                            <p:childTnLst>
                              <p:par>
                                <p:cTn id="120" presetID="4" presetClass="entr" presetSubtype="16" fill="hold" grpId="0" nodeType="after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box(in)">
                                      <p:cBhvr>
                                        <p:cTn id="122" dur="1000"/>
                                        <p:tgtEl>
                                          <p:spTgt spid="36"/>
                                        </p:tgtEl>
                                      </p:cBhvr>
                                    </p:animEffect>
                                  </p:childTnLst>
                                  <p:subTnLst>
                                    <p:audio>
                                      <p:cMediaNode vol="94000">
                                        <p:cTn display="0" masterRel="sameClick">
                                          <p:stCondLst>
                                            <p:cond evt="begin" delay="0">
                                              <p:tn val="120"/>
                                            </p:cond>
                                          </p:stCondLst>
                                          <p:endCondLst>
                                            <p:cond evt="onStopAudio" delay="0">
                                              <p:tgtEl>
                                                <p:sldTgt/>
                                              </p:tgtEl>
                                            </p:cond>
                                          </p:endCondLst>
                                        </p:cTn>
                                        <p:tgtEl>
                                          <p:sndTgt r:embed="rId5" name="hammer.wav"/>
                                        </p:tgtEl>
                                      </p:cMediaNode>
                                    </p:audio>
                                  </p:subTnLst>
                                </p:cTn>
                              </p:par>
                            </p:childTnLst>
                          </p:cTn>
                        </p:par>
                        <p:par>
                          <p:cTn id="123" fill="hold" nodeType="afterGroup">
                            <p:stCondLst>
                              <p:cond delay="27000"/>
                            </p:stCondLst>
                            <p:childTnLst>
                              <p:par>
                                <p:cTn id="124" presetID="4" presetClass="entr" presetSubtype="16"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box(in)">
                                      <p:cBhvr>
                                        <p:cTn id="126" dur="1000"/>
                                        <p:tgtEl>
                                          <p:spTgt spid="37"/>
                                        </p:tgtEl>
                                      </p:cBhvr>
                                    </p:animEffect>
                                  </p:childTnLst>
                                  <p:subTnLst>
                                    <p:audio>
                                      <p:cMediaNode vol="94000">
                                        <p:cTn display="0" masterRel="sameClick">
                                          <p:stCondLst>
                                            <p:cond evt="begin" delay="0">
                                              <p:tn val="124"/>
                                            </p:cond>
                                          </p:stCondLst>
                                          <p:endCondLst>
                                            <p:cond evt="onStopAudio" delay="0">
                                              <p:tgtEl>
                                                <p:sldTgt/>
                                              </p:tgtEl>
                                            </p:cond>
                                          </p:endCondLst>
                                        </p:cTn>
                                        <p:tgtEl>
                                          <p:sndTgt r:embed="rId5" name="hammer.wav"/>
                                        </p:tgtEl>
                                      </p:cMediaNode>
                                    </p:audio>
                                  </p:subTnLst>
                                </p:cTn>
                              </p:par>
                            </p:childTnLst>
                          </p:cTn>
                        </p:par>
                        <p:par>
                          <p:cTn id="127" fill="hold" nodeType="afterGroup">
                            <p:stCondLst>
                              <p:cond delay="28000"/>
                            </p:stCondLst>
                            <p:childTnLst>
                              <p:par>
                                <p:cTn id="128" presetID="4" presetClass="entr" presetSubtype="16" fill="hold" grpId="0" nodeType="afterEffect">
                                  <p:stCondLst>
                                    <p:cond delay="0"/>
                                  </p:stCondLst>
                                  <p:childTnLst>
                                    <p:set>
                                      <p:cBhvr>
                                        <p:cTn id="129" dur="1" fill="hold">
                                          <p:stCondLst>
                                            <p:cond delay="0"/>
                                          </p:stCondLst>
                                        </p:cTn>
                                        <p:tgtEl>
                                          <p:spTgt spid="38"/>
                                        </p:tgtEl>
                                        <p:attrNameLst>
                                          <p:attrName>style.visibility</p:attrName>
                                        </p:attrNameLst>
                                      </p:cBhvr>
                                      <p:to>
                                        <p:strVal val="visible"/>
                                      </p:to>
                                    </p:set>
                                    <p:animEffect transition="in" filter="box(in)">
                                      <p:cBhvr>
                                        <p:cTn id="130" dur="1000"/>
                                        <p:tgtEl>
                                          <p:spTgt spid="38"/>
                                        </p:tgtEl>
                                      </p:cBhvr>
                                    </p:animEffect>
                                  </p:childTnLst>
                                  <p:subTnLst>
                                    <p:audio>
                                      <p:cMediaNode vol="94000">
                                        <p:cTn display="0" masterRel="sameClick">
                                          <p:stCondLst>
                                            <p:cond evt="begin" delay="0">
                                              <p:tn val="128"/>
                                            </p:cond>
                                          </p:stCondLst>
                                          <p:endCondLst>
                                            <p:cond evt="onStopAudio" delay="0">
                                              <p:tgtEl>
                                                <p:sldTgt/>
                                              </p:tgtEl>
                                            </p:cond>
                                          </p:endCondLst>
                                        </p:cTn>
                                        <p:tgtEl>
                                          <p:sndTgt r:embed="rId5" name="hammer.wav"/>
                                        </p:tgtEl>
                                      </p:cMediaNode>
                                    </p:audio>
                                  </p:subTnLst>
                                </p:cTn>
                              </p:par>
                            </p:childTnLst>
                          </p:cTn>
                        </p:par>
                        <p:par>
                          <p:cTn id="131" fill="hold" nodeType="afterGroup">
                            <p:stCondLst>
                              <p:cond delay="29000"/>
                            </p:stCondLst>
                            <p:childTnLst>
                              <p:par>
                                <p:cTn id="132" presetID="4" presetClass="entr" presetSubtype="16" fill="hold" grpId="0" nodeType="after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box(in)">
                                      <p:cBhvr>
                                        <p:cTn id="134" dur="1000"/>
                                        <p:tgtEl>
                                          <p:spTgt spid="39"/>
                                        </p:tgtEl>
                                      </p:cBhvr>
                                    </p:animEffect>
                                  </p:childTnLst>
                                  <p:subTnLst>
                                    <p:audio>
                                      <p:cMediaNode vol="94000">
                                        <p:cTn display="0" masterRel="sameClick">
                                          <p:stCondLst>
                                            <p:cond evt="begin" delay="0">
                                              <p:tn val="132"/>
                                            </p:cond>
                                          </p:stCondLst>
                                          <p:endCondLst>
                                            <p:cond evt="onStopAudio" delay="0">
                                              <p:tgtEl>
                                                <p:sldTgt/>
                                              </p:tgtEl>
                                            </p:cond>
                                          </p:endCondLst>
                                        </p:cTn>
                                        <p:tgtEl>
                                          <p:sndTgt r:embed="rId5" name="hammer.wav"/>
                                        </p:tgtEl>
                                      </p:cMediaNode>
                                    </p:audio>
                                  </p:subTnLst>
                                </p:cTn>
                              </p:par>
                            </p:childTnLst>
                          </p:cTn>
                        </p:par>
                        <p:par>
                          <p:cTn id="135" fill="hold" nodeType="afterGroup">
                            <p:stCondLst>
                              <p:cond delay="30000"/>
                            </p:stCondLst>
                            <p:childTnLst>
                              <p:par>
                                <p:cTn id="136" presetID="4" presetClass="entr" presetSubtype="16" fill="hold" grpId="0" nodeType="afterEffect">
                                  <p:stCondLst>
                                    <p:cond delay="0"/>
                                  </p:stCondLst>
                                  <p:childTnLst>
                                    <p:set>
                                      <p:cBhvr>
                                        <p:cTn id="137" dur="1" fill="hold">
                                          <p:stCondLst>
                                            <p:cond delay="0"/>
                                          </p:stCondLst>
                                        </p:cTn>
                                        <p:tgtEl>
                                          <p:spTgt spid="40"/>
                                        </p:tgtEl>
                                        <p:attrNameLst>
                                          <p:attrName>style.visibility</p:attrName>
                                        </p:attrNameLst>
                                      </p:cBhvr>
                                      <p:to>
                                        <p:strVal val="visible"/>
                                      </p:to>
                                    </p:set>
                                    <p:animEffect transition="in" filter="box(in)">
                                      <p:cBhvr>
                                        <p:cTn id="138" dur="1000"/>
                                        <p:tgtEl>
                                          <p:spTgt spid="40"/>
                                        </p:tgtEl>
                                      </p:cBhvr>
                                    </p:animEffect>
                                  </p:childTnLst>
                                  <p:subTnLst>
                                    <p:audio>
                                      <p:cMediaNode vol="94000">
                                        <p:cTn display="0" masterRel="sameClick">
                                          <p:stCondLst>
                                            <p:cond evt="begin" delay="0">
                                              <p:tn val="136"/>
                                            </p:cond>
                                          </p:stCondLst>
                                          <p:endCondLst>
                                            <p:cond evt="onStopAudio" delay="0">
                                              <p:tgtEl>
                                                <p:sldTgt/>
                                              </p:tgtEl>
                                            </p:cond>
                                          </p:endCondLst>
                                        </p:cTn>
                                        <p:tgtEl>
                                          <p:sndTgt r:embed="rId5" name="hammer.wav"/>
                                        </p:tgtEl>
                                      </p:cMediaNode>
                                    </p:audio>
                                  </p:subTnLst>
                                </p:cTn>
                              </p:par>
                            </p:childTnLst>
                          </p:cTn>
                        </p:par>
                        <p:par>
                          <p:cTn id="139" fill="hold" nodeType="afterGroup">
                            <p:stCondLst>
                              <p:cond delay="31000"/>
                            </p:stCondLst>
                            <p:childTnLst>
                              <p:par>
                                <p:cTn id="140" presetID="4" presetClass="entr" presetSubtype="16" fill="hold" grpId="0" nodeType="afterEffect">
                                  <p:stCondLst>
                                    <p:cond delay="0"/>
                                  </p:stCondLst>
                                  <p:childTnLst>
                                    <p:set>
                                      <p:cBhvr>
                                        <p:cTn id="141" dur="1" fill="hold">
                                          <p:stCondLst>
                                            <p:cond delay="0"/>
                                          </p:stCondLst>
                                        </p:cTn>
                                        <p:tgtEl>
                                          <p:spTgt spid="41"/>
                                        </p:tgtEl>
                                        <p:attrNameLst>
                                          <p:attrName>style.visibility</p:attrName>
                                        </p:attrNameLst>
                                      </p:cBhvr>
                                      <p:to>
                                        <p:strVal val="visible"/>
                                      </p:to>
                                    </p:set>
                                    <p:animEffect transition="in" filter="box(in)">
                                      <p:cBhvr>
                                        <p:cTn id="142" dur="1000"/>
                                        <p:tgtEl>
                                          <p:spTgt spid="41"/>
                                        </p:tgtEl>
                                      </p:cBhvr>
                                    </p:animEffect>
                                  </p:childTnLst>
                                  <p:subTnLst>
                                    <p:audio>
                                      <p:cMediaNode vol="94000">
                                        <p:cTn display="0" masterRel="sameClick">
                                          <p:stCondLst>
                                            <p:cond evt="begin" delay="0">
                                              <p:tn val="140"/>
                                            </p:cond>
                                          </p:stCondLst>
                                          <p:endCondLst>
                                            <p:cond evt="onStopAudio" delay="0">
                                              <p:tgtEl>
                                                <p:sldTgt/>
                                              </p:tgtEl>
                                            </p:cond>
                                          </p:endCondLst>
                                        </p:cTn>
                                        <p:tgtEl>
                                          <p:sndTgt r:embed="rId5" name="hammer.wav"/>
                                        </p:tgtEl>
                                      </p:cMediaNode>
                                    </p:audio>
                                  </p:subTnLst>
                                </p:cTn>
                              </p:par>
                            </p:childTnLst>
                          </p:cTn>
                        </p:par>
                        <p:par>
                          <p:cTn id="143" fill="hold" nodeType="afterGroup">
                            <p:stCondLst>
                              <p:cond delay="32000"/>
                            </p:stCondLst>
                            <p:childTnLst>
                              <p:par>
                                <p:cTn id="144" presetID="4" presetClass="entr" presetSubtype="16" fill="hold" grpId="0" nodeType="afterEffect">
                                  <p:stCondLst>
                                    <p:cond delay="0"/>
                                  </p:stCondLst>
                                  <p:childTnLst>
                                    <p:set>
                                      <p:cBhvr>
                                        <p:cTn id="145" dur="1" fill="hold">
                                          <p:stCondLst>
                                            <p:cond delay="0"/>
                                          </p:stCondLst>
                                        </p:cTn>
                                        <p:tgtEl>
                                          <p:spTgt spid="42"/>
                                        </p:tgtEl>
                                        <p:attrNameLst>
                                          <p:attrName>style.visibility</p:attrName>
                                        </p:attrNameLst>
                                      </p:cBhvr>
                                      <p:to>
                                        <p:strVal val="visible"/>
                                      </p:to>
                                    </p:set>
                                    <p:animEffect transition="in" filter="box(in)">
                                      <p:cBhvr>
                                        <p:cTn id="146" dur="1000"/>
                                        <p:tgtEl>
                                          <p:spTgt spid="42"/>
                                        </p:tgtEl>
                                      </p:cBhvr>
                                    </p:animEffect>
                                  </p:childTnLst>
                                  <p:subTnLst>
                                    <p:audio>
                                      <p:cMediaNode vol="94000">
                                        <p:cTn display="0" masterRel="sameClick">
                                          <p:stCondLst>
                                            <p:cond evt="begin" delay="0">
                                              <p:tn val="144"/>
                                            </p:cond>
                                          </p:stCondLst>
                                          <p:endCondLst>
                                            <p:cond evt="onStopAudio" delay="0">
                                              <p:tgtEl>
                                                <p:sldTgt/>
                                              </p:tgtEl>
                                            </p:cond>
                                          </p:endCondLst>
                                        </p:cTn>
                                        <p:tgtEl>
                                          <p:sndTgt r:embed="rId5" name="hammer.wav"/>
                                        </p:tgtEl>
                                      </p:cMediaNode>
                                    </p:audio>
                                  </p:subTnLst>
                                </p:cTn>
                              </p:par>
                            </p:childTnLst>
                          </p:cTn>
                        </p:par>
                        <p:par>
                          <p:cTn id="147" fill="hold" nodeType="afterGroup">
                            <p:stCondLst>
                              <p:cond delay="33000"/>
                            </p:stCondLst>
                            <p:childTnLst>
                              <p:par>
                                <p:cTn id="148" presetID="4" presetClass="entr" presetSubtype="16" fill="hold" grpId="0" nodeType="afterEffect">
                                  <p:stCondLst>
                                    <p:cond delay="0"/>
                                  </p:stCondLst>
                                  <p:childTnLst>
                                    <p:set>
                                      <p:cBhvr>
                                        <p:cTn id="149" dur="1" fill="hold">
                                          <p:stCondLst>
                                            <p:cond delay="0"/>
                                          </p:stCondLst>
                                        </p:cTn>
                                        <p:tgtEl>
                                          <p:spTgt spid="43"/>
                                        </p:tgtEl>
                                        <p:attrNameLst>
                                          <p:attrName>style.visibility</p:attrName>
                                        </p:attrNameLst>
                                      </p:cBhvr>
                                      <p:to>
                                        <p:strVal val="visible"/>
                                      </p:to>
                                    </p:set>
                                    <p:animEffect transition="in" filter="box(in)">
                                      <p:cBhvr>
                                        <p:cTn id="150" dur="1000"/>
                                        <p:tgtEl>
                                          <p:spTgt spid="43"/>
                                        </p:tgtEl>
                                      </p:cBhvr>
                                    </p:animEffect>
                                  </p:childTnLst>
                                  <p:subTnLst>
                                    <p:audio>
                                      <p:cMediaNode vol="94000">
                                        <p:cTn display="0" masterRel="sameClick">
                                          <p:stCondLst>
                                            <p:cond evt="begin" delay="0">
                                              <p:tn val="148"/>
                                            </p:cond>
                                          </p:stCondLst>
                                          <p:endCondLst>
                                            <p:cond evt="onStopAudio" delay="0">
                                              <p:tgtEl>
                                                <p:sldTgt/>
                                              </p:tgtEl>
                                            </p:cond>
                                          </p:endCondLst>
                                        </p:cTn>
                                        <p:tgtEl>
                                          <p:sndTgt r:embed="rId5" name="hammer.wav"/>
                                        </p:tgtEl>
                                      </p:cMediaNode>
                                    </p:audio>
                                  </p:subTnLst>
                                </p:cTn>
                              </p:par>
                            </p:childTnLst>
                          </p:cTn>
                        </p:par>
                        <p:par>
                          <p:cTn id="151" fill="hold" nodeType="afterGroup">
                            <p:stCondLst>
                              <p:cond delay="34000"/>
                            </p:stCondLst>
                            <p:childTnLst>
                              <p:par>
                                <p:cTn id="152" presetID="4" presetClass="entr" presetSubtype="16"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box(in)">
                                      <p:cBhvr>
                                        <p:cTn id="154" dur="1000"/>
                                        <p:tgtEl>
                                          <p:spTgt spid="44"/>
                                        </p:tgtEl>
                                      </p:cBhvr>
                                    </p:animEffect>
                                  </p:childTnLst>
                                  <p:subTnLst>
                                    <p:audio>
                                      <p:cMediaNode vol="94000">
                                        <p:cTn display="0" masterRel="sameClick">
                                          <p:stCondLst>
                                            <p:cond evt="begin" delay="0">
                                              <p:tn val="152"/>
                                            </p:cond>
                                          </p:stCondLst>
                                          <p:endCondLst>
                                            <p:cond evt="onStopAudio" delay="0">
                                              <p:tgtEl>
                                                <p:sldTgt/>
                                              </p:tgtEl>
                                            </p:cond>
                                          </p:endCondLst>
                                        </p:cTn>
                                        <p:tgtEl>
                                          <p:sndTgt r:embed="rId5" name="hammer.wav"/>
                                        </p:tgtEl>
                                      </p:cMediaNode>
                                    </p:audio>
                                  </p:subTnLst>
                                </p:cTn>
                              </p:par>
                            </p:childTnLst>
                          </p:cTn>
                        </p:par>
                        <p:par>
                          <p:cTn id="155" fill="hold" nodeType="afterGroup">
                            <p:stCondLst>
                              <p:cond delay="35000"/>
                            </p:stCondLst>
                            <p:childTnLst>
                              <p:par>
                                <p:cTn id="156" presetID="4" presetClass="entr" presetSubtype="16" fill="hold" grpId="0" nodeType="afterEffect">
                                  <p:stCondLst>
                                    <p:cond delay="0"/>
                                  </p:stCondLst>
                                  <p:childTnLst>
                                    <p:set>
                                      <p:cBhvr>
                                        <p:cTn id="157" dur="1" fill="hold">
                                          <p:stCondLst>
                                            <p:cond delay="0"/>
                                          </p:stCondLst>
                                        </p:cTn>
                                        <p:tgtEl>
                                          <p:spTgt spid="45"/>
                                        </p:tgtEl>
                                        <p:attrNameLst>
                                          <p:attrName>style.visibility</p:attrName>
                                        </p:attrNameLst>
                                      </p:cBhvr>
                                      <p:to>
                                        <p:strVal val="visible"/>
                                      </p:to>
                                    </p:set>
                                    <p:animEffect transition="in" filter="box(in)">
                                      <p:cBhvr>
                                        <p:cTn id="158" dur="1000"/>
                                        <p:tgtEl>
                                          <p:spTgt spid="45"/>
                                        </p:tgtEl>
                                      </p:cBhvr>
                                    </p:animEffect>
                                  </p:childTnLst>
                                  <p:subTnLst>
                                    <p:audio>
                                      <p:cMediaNode vol="94000">
                                        <p:cTn display="0" masterRel="sameClick">
                                          <p:stCondLst>
                                            <p:cond evt="begin" delay="0">
                                              <p:tn val="156"/>
                                            </p:cond>
                                          </p:stCondLst>
                                          <p:endCondLst>
                                            <p:cond evt="onStopAudio" delay="0">
                                              <p:tgtEl>
                                                <p:sldTgt/>
                                              </p:tgtEl>
                                            </p:cond>
                                          </p:endCondLst>
                                        </p:cTn>
                                        <p:tgtEl>
                                          <p:sndTgt r:embed="rId5" name="hammer.wav"/>
                                        </p:tgtEl>
                                      </p:cMediaNode>
                                    </p:audio>
                                  </p:subTnLst>
                                </p:cTn>
                              </p:par>
                            </p:childTnLst>
                          </p:cTn>
                        </p:par>
                        <p:par>
                          <p:cTn id="159" fill="hold" nodeType="afterGroup">
                            <p:stCondLst>
                              <p:cond delay="36000"/>
                            </p:stCondLst>
                            <p:childTnLst>
                              <p:par>
                                <p:cTn id="160" presetID="4" presetClass="entr" presetSubtype="16" fill="hold" grpId="0" nodeType="afterEffect">
                                  <p:stCondLst>
                                    <p:cond delay="0"/>
                                  </p:stCondLst>
                                  <p:childTnLst>
                                    <p:set>
                                      <p:cBhvr>
                                        <p:cTn id="161" dur="1" fill="hold">
                                          <p:stCondLst>
                                            <p:cond delay="0"/>
                                          </p:stCondLst>
                                        </p:cTn>
                                        <p:tgtEl>
                                          <p:spTgt spid="46"/>
                                        </p:tgtEl>
                                        <p:attrNameLst>
                                          <p:attrName>style.visibility</p:attrName>
                                        </p:attrNameLst>
                                      </p:cBhvr>
                                      <p:to>
                                        <p:strVal val="visible"/>
                                      </p:to>
                                    </p:set>
                                    <p:animEffect transition="in" filter="box(in)">
                                      <p:cBhvr>
                                        <p:cTn id="162" dur="1000"/>
                                        <p:tgtEl>
                                          <p:spTgt spid="46"/>
                                        </p:tgtEl>
                                      </p:cBhvr>
                                    </p:animEffect>
                                  </p:childTnLst>
                                  <p:subTnLst>
                                    <p:audio>
                                      <p:cMediaNode vol="94000">
                                        <p:cTn display="0" masterRel="sameClick">
                                          <p:stCondLst>
                                            <p:cond evt="begin" delay="0">
                                              <p:tn val="160"/>
                                            </p:cond>
                                          </p:stCondLst>
                                          <p:endCondLst>
                                            <p:cond evt="onStopAudio" delay="0">
                                              <p:tgtEl>
                                                <p:sldTgt/>
                                              </p:tgtEl>
                                            </p:cond>
                                          </p:endCondLst>
                                        </p:cTn>
                                        <p:tgtEl>
                                          <p:sndTgt r:embed="rId5" name="hammer.wav"/>
                                        </p:tgtEl>
                                      </p:cMediaNode>
                                    </p:audio>
                                  </p:subTnLst>
                                </p:cTn>
                              </p:par>
                            </p:childTnLst>
                          </p:cTn>
                        </p:par>
                        <p:par>
                          <p:cTn id="163" fill="hold" nodeType="afterGroup">
                            <p:stCondLst>
                              <p:cond delay="37000"/>
                            </p:stCondLst>
                            <p:childTnLst>
                              <p:par>
                                <p:cTn id="164" presetID="4" presetClass="entr" presetSubtype="16" fill="hold" grpId="0" nodeType="afterEffect">
                                  <p:stCondLst>
                                    <p:cond delay="0"/>
                                  </p:stCondLst>
                                  <p:childTnLst>
                                    <p:set>
                                      <p:cBhvr>
                                        <p:cTn id="165" dur="1" fill="hold">
                                          <p:stCondLst>
                                            <p:cond delay="0"/>
                                          </p:stCondLst>
                                        </p:cTn>
                                        <p:tgtEl>
                                          <p:spTgt spid="47"/>
                                        </p:tgtEl>
                                        <p:attrNameLst>
                                          <p:attrName>style.visibility</p:attrName>
                                        </p:attrNameLst>
                                      </p:cBhvr>
                                      <p:to>
                                        <p:strVal val="visible"/>
                                      </p:to>
                                    </p:set>
                                    <p:animEffect transition="in" filter="box(in)">
                                      <p:cBhvr>
                                        <p:cTn id="166" dur="1000"/>
                                        <p:tgtEl>
                                          <p:spTgt spid="47"/>
                                        </p:tgtEl>
                                      </p:cBhvr>
                                    </p:animEffect>
                                  </p:childTnLst>
                                  <p:subTnLst>
                                    <p:audio>
                                      <p:cMediaNode vol="94000">
                                        <p:cTn display="0" masterRel="sameClick">
                                          <p:stCondLst>
                                            <p:cond evt="begin" delay="0">
                                              <p:tn val="164"/>
                                            </p:cond>
                                          </p:stCondLst>
                                          <p:endCondLst>
                                            <p:cond evt="onStopAudio" delay="0">
                                              <p:tgtEl>
                                                <p:sldTgt/>
                                              </p:tgtEl>
                                            </p:cond>
                                          </p:endCondLst>
                                        </p:cTn>
                                        <p:tgtEl>
                                          <p:sndTgt r:embed="rId5" name="hammer.wav"/>
                                        </p:tgtEl>
                                      </p:cMediaNode>
                                    </p:audio>
                                  </p:subTnLst>
                                </p:cTn>
                              </p:par>
                            </p:childTnLst>
                          </p:cTn>
                        </p:par>
                        <p:par>
                          <p:cTn id="167" fill="hold" nodeType="afterGroup">
                            <p:stCondLst>
                              <p:cond delay="38000"/>
                            </p:stCondLst>
                            <p:childTnLst>
                              <p:par>
                                <p:cTn id="168" presetID="4" presetClass="entr" presetSubtype="16" fill="hold" grpId="0" nodeType="afterEffect">
                                  <p:stCondLst>
                                    <p:cond delay="0"/>
                                  </p:stCondLst>
                                  <p:childTnLst>
                                    <p:set>
                                      <p:cBhvr>
                                        <p:cTn id="169" dur="1" fill="hold">
                                          <p:stCondLst>
                                            <p:cond delay="0"/>
                                          </p:stCondLst>
                                        </p:cTn>
                                        <p:tgtEl>
                                          <p:spTgt spid="48"/>
                                        </p:tgtEl>
                                        <p:attrNameLst>
                                          <p:attrName>style.visibility</p:attrName>
                                        </p:attrNameLst>
                                      </p:cBhvr>
                                      <p:to>
                                        <p:strVal val="visible"/>
                                      </p:to>
                                    </p:set>
                                    <p:animEffect transition="in" filter="box(in)">
                                      <p:cBhvr>
                                        <p:cTn id="170" dur="1000"/>
                                        <p:tgtEl>
                                          <p:spTgt spid="48"/>
                                        </p:tgtEl>
                                      </p:cBhvr>
                                    </p:animEffect>
                                  </p:childTnLst>
                                  <p:subTnLst>
                                    <p:audio>
                                      <p:cMediaNode vol="94000">
                                        <p:cTn display="0" masterRel="sameClick">
                                          <p:stCondLst>
                                            <p:cond evt="begin" delay="0">
                                              <p:tn val="168"/>
                                            </p:cond>
                                          </p:stCondLst>
                                          <p:endCondLst>
                                            <p:cond evt="onStopAudio" delay="0">
                                              <p:tgtEl>
                                                <p:sldTgt/>
                                              </p:tgtEl>
                                            </p:cond>
                                          </p:endCondLst>
                                        </p:cTn>
                                        <p:tgtEl>
                                          <p:sndTgt r:embed="rId5" name="hammer.wav"/>
                                        </p:tgtEl>
                                      </p:cMediaNode>
                                    </p:audio>
                                  </p:subTnLst>
                                </p:cTn>
                              </p:par>
                            </p:childTnLst>
                          </p:cTn>
                        </p:par>
                        <p:par>
                          <p:cTn id="171" fill="hold" nodeType="afterGroup">
                            <p:stCondLst>
                              <p:cond delay="39000"/>
                            </p:stCondLst>
                            <p:childTnLst>
                              <p:par>
                                <p:cTn id="172" presetID="4" presetClass="entr" presetSubtype="16" fill="hold" grpId="0" nodeType="afterEffect">
                                  <p:stCondLst>
                                    <p:cond delay="0"/>
                                  </p:stCondLst>
                                  <p:childTnLst>
                                    <p:set>
                                      <p:cBhvr>
                                        <p:cTn id="173" dur="1" fill="hold">
                                          <p:stCondLst>
                                            <p:cond delay="0"/>
                                          </p:stCondLst>
                                        </p:cTn>
                                        <p:tgtEl>
                                          <p:spTgt spid="49"/>
                                        </p:tgtEl>
                                        <p:attrNameLst>
                                          <p:attrName>style.visibility</p:attrName>
                                        </p:attrNameLst>
                                      </p:cBhvr>
                                      <p:to>
                                        <p:strVal val="visible"/>
                                      </p:to>
                                    </p:set>
                                    <p:animEffect transition="in" filter="box(in)">
                                      <p:cBhvr>
                                        <p:cTn id="174" dur="1000"/>
                                        <p:tgtEl>
                                          <p:spTgt spid="49"/>
                                        </p:tgtEl>
                                      </p:cBhvr>
                                    </p:animEffect>
                                  </p:childTnLst>
                                  <p:subTnLst>
                                    <p:audio>
                                      <p:cMediaNode vol="94000">
                                        <p:cTn display="0" masterRel="sameClick">
                                          <p:stCondLst>
                                            <p:cond evt="begin" delay="0">
                                              <p:tn val="172"/>
                                            </p:cond>
                                          </p:stCondLst>
                                          <p:endCondLst>
                                            <p:cond evt="onStopAudio" delay="0">
                                              <p:tgtEl>
                                                <p:sldTgt/>
                                              </p:tgtEl>
                                            </p:cond>
                                          </p:endCondLst>
                                        </p:cTn>
                                        <p:tgtEl>
                                          <p:sndTgt r:embed="rId5" name="hammer.wav"/>
                                        </p:tgtEl>
                                      </p:cMediaNode>
                                    </p:audio>
                                  </p:subTnLst>
                                </p:cTn>
                              </p:par>
                            </p:childTnLst>
                          </p:cTn>
                        </p:par>
                        <p:par>
                          <p:cTn id="175" fill="hold" nodeType="afterGroup">
                            <p:stCondLst>
                              <p:cond delay="40000"/>
                            </p:stCondLst>
                            <p:childTnLst>
                              <p:par>
                                <p:cTn id="176" presetID="4" presetClass="entr" presetSubtype="16" fill="hold" grpId="0" nodeType="afterEffect">
                                  <p:stCondLst>
                                    <p:cond delay="0"/>
                                  </p:stCondLst>
                                  <p:childTnLst>
                                    <p:set>
                                      <p:cBhvr>
                                        <p:cTn id="177" dur="1" fill="hold">
                                          <p:stCondLst>
                                            <p:cond delay="0"/>
                                          </p:stCondLst>
                                        </p:cTn>
                                        <p:tgtEl>
                                          <p:spTgt spid="50"/>
                                        </p:tgtEl>
                                        <p:attrNameLst>
                                          <p:attrName>style.visibility</p:attrName>
                                        </p:attrNameLst>
                                      </p:cBhvr>
                                      <p:to>
                                        <p:strVal val="visible"/>
                                      </p:to>
                                    </p:set>
                                    <p:animEffect transition="in" filter="box(in)">
                                      <p:cBhvr>
                                        <p:cTn id="178" dur="1000"/>
                                        <p:tgtEl>
                                          <p:spTgt spid="50"/>
                                        </p:tgtEl>
                                      </p:cBhvr>
                                    </p:animEffect>
                                  </p:childTnLst>
                                  <p:subTnLst>
                                    <p:audio>
                                      <p:cMediaNode vol="94000">
                                        <p:cTn display="0" masterRel="sameClick">
                                          <p:stCondLst>
                                            <p:cond evt="begin" delay="0">
                                              <p:tn val="176"/>
                                            </p:cond>
                                          </p:stCondLst>
                                          <p:endCondLst>
                                            <p:cond evt="onStopAudio" delay="0">
                                              <p:tgtEl>
                                                <p:sldTgt/>
                                              </p:tgtEl>
                                            </p:cond>
                                          </p:endCondLst>
                                        </p:cTn>
                                        <p:tgtEl>
                                          <p:sndTgt r:embed="rId5" name="hammer.wav"/>
                                        </p:tgtEl>
                                      </p:cMediaNode>
                                    </p:audio>
                                  </p:subTnLst>
                                </p:cTn>
                              </p:par>
                            </p:childTnLst>
                          </p:cTn>
                        </p:par>
                        <p:par>
                          <p:cTn id="179" fill="hold" nodeType="afterGroup">
                            <p:stCondLst>
                              <p:cond delay="41000"/>
                            </p:stCondLst>
                            <p:childTnLst>
                              <p:par>
                                <p:cTn id="180" presetID="4" presetClass="entr" presetSubtype="16" fill="hold" grpId="0" nodeType="afterEffect">
                                  <p:stCondLst>
                                    <p:cond delay="0"/>
                                  </p:stCondLst>
                                  <p:childTnLst>
                                    <p:set>
                                      <p:cBhvr>
                                        <p:cTn id="181" dur="1" fill="hold">
                                          <p:stCondLst>
                                            <p:cond delay="0"/>
                                          </p:stCondLst>
                                        </p:cTn>
                                        <p:tgtEl>
                                          <p:spTgt spid="51"/>
                                        </p:tgtEl>
                                        <p:attrNameLst>
                                          <p:attrName>style.visibility</p:attrName>
                                        </p:attrNameLst>
                                      </p:cBhvr>
                                      <p:to>
                                        <p:strVal val="visible"/>
                                      </p:to>
                                    </p:set>
                                    <p:animEffect transition="in" filter="box(in)">
                                      <p:cBhvr>
                                        <p:cTn id="182" dur="1000"/>
                                        <p:tgtEl>
                                          <p:spTgt spid="51"/>
                                        </p:tgtEl>
                                      </p:cBhvr>
                                    </p:animEffect>
                                  </p:childTnLst>
                                  <p:subTnLst>
                                    <p:audio>
                                      <p:cMediaNode vol="94000">
                                        <p:cTn display="0" masterRel="sameClick">
                                          <p:stCondLst>
                                            <p:cond evt="begin" delay="0">
                                              <p:tn val="180"/>
                                            </p:cond>
                                          </p:stCondLst>
                                          <p:endCondLst>
                                            <p:cond evt="onStopAudio" delay="0">
                                              <p:tgtEl>
                                                <p:sldTgt/>
                                              </p:tgtEl>
                                            </p:cond>
                                          </p:endCondLst>
                                        </p:cTn>
                                        <p:tgtEl>
                                          <p:sndTgt r:embed="rId5" name="hammer.wav"/>
                                        </p:tgtEl>
                                      </p:cMediaNode>
                                    </p:audio>
                                  </p:subTnLst>
                                </p:cTn>
                              </p:par>
                            </p:childTnLst>
                          </p:cTn>
                        </p:par>
                        <p:par>
                          <p:cTn id="183" fill="hold" nodeType="afterGroup">
                            <p:stCondLst>
                              <p:cond delay="42000"/>
                            </p:stCondLst>
                            <p:childTnLst>
                              <p:par>
                                <p:cTn id="184" presetID="4" presetClass="entr" presetSubtype="16" fill="hold" grpId="0" nodeType="afterEffect">
                                  <p:stCondLst>
                                    <p:cond delay="0"/>
                                  </p:stCondLst>
                                  <p:childTnLst>
                                    <p:set>
                                      <p:cBhvr>
                                        <p:cTn id="185" dur="1" fill="hold">
                                          <p:stCondLst>
                                            <p:cond delay="0"/>
                                          </p:stCondLst>
                                        </p:cTn>
                                        <p:tgtEl>
                                          <p:spTgt spid="52"/>
                                        </p:tgtEl>
                                        <p:attrNameLst>
                                          <p:attrName>style.visibility</p:attrName>
                                        </p:attrNameLst>
                                      </p:cBhvr>
                                      <p:to>
                                        <p:strVal val="visible"/>
                                      </p:to>
                                    </p:set>
                                    <p:animEffect transition="in" filter="box(in)">
                                      <p:cBhvr>
                                        <p:cTn id="186" dur="1000"/>
                                        <p:tgtEl>
                                          <p:spTgt spid="52"/>
                                        </p:tgtEl>
                                      </p:cBhvr>
                                    </p:animEffect>
                                  </p:childTnLst>
                                  <p:subTnLst>
                                    <p:audio>
                                      <p:cMediaNode vol="94000">
                                        <p:cTn display="0" masterRel="sameClick">
                                          <p:stCondLst>
                                            <p:cond evt="begin" delay="0">
                                              <p:tn val="184"/>
                                            </p:cond>
                                          </p:stCondLst>
                                          <p:endCondLst>
                                            <p:cond evt="onStopAudio" delay="0">
                                              <p:tgtEl>
                                                <p:sldTgt/>
                                              </p:tgtEl>
                                            </p:cond>
                                          </p:endCondLst>
                                        </p:cTn>
                                        <p:tgtEl>
                                          <p:sndTgt r:embed="rId5" name="hammer.wav"/>
                                        </p:tgtEl>
                                      </p:cMediaNode>
                                    </p:audio>
                                  </p:subTnLst>
                                </p:cTn>
                              </p:par>
                            </p:childTnLst>
                          </p:cTn>
                        </p:par>
                        <p:par>
                          <p:cTn id="187" fill="hold" nodeType="afterGroup">
                            <p:stCondLst>
                              <p:cond delay="43000"/>
                            </p:stCondLst>
                            <p:childTnLst>
                              <p:par>
                                <p:cTn id="188" presetID="4" presetClass="entr" presetSubtype="16" fill="hold" grpId="0" nodeType="afterEffect">
                                  <p:stCondLst>
                                    <p:cond delay="0"/>
                                  </p:stCondLst>
                                  <p:childTnLst>
                                    <p:set>
                                      <p:cBhvr>
                                        <p:cTn id="189" dur="1" fill="hold">
                                          <p:stCondLst>
                                            <p:cond delay="0"/>
                                          </p:stCondLst>
                                        </p:cTn>
                                        <p:tgtEl>
                                          <p:spTgt spid="53"/>
                                        </p:tgtEl>
                                        <p:attrNameLst>
                                          <p:attrName>style.visibility</p:attrName>
                                        </p:attrNameLst>
                                      </p:cBhvr>
                                      <p:to>
                                        <p:strVal val="visible"/>
                                      </p:to>
                                    </p:set>
                                    <p:animEffect transition="in" filter="box(in)">
                                      <p:cBhvr>
                                        <p:cTn id="190" dur="1000"/>
                                        <p:tgtEl>
                                          <p:spTgt spid="53"/>
                                        </p:tgtEl>
                                      </p:cBhvr>
                                    </p:animEffect>
                                  </p:childTnLst>
                                  <p:subTnLst>
                                    <p:audio>
                                      <p:cMediaNode vol="94000">
                                        <p:cTn display="0" masterRel="sameClick">
                                          <p:stCondLst>
                                            <p:cond evt="begin" delay="0">
                                              <p:tn val="188"/>
                                            </p:cond>
                                          </p:stCondLst>
                                          <p:endCondLst>
                                            <p:cond evt="onStopAudio" delay="0">
                                              <p:tgtEl>
                                                <p:sldTgt/>
                                              </p:tgtEl>
                                            </p:cond>
                                          </p:endCondLst>
                                        </p:cTn>
                                        <p:tgtEl>
                                          <p:sndTgt r:embed="rId5" name="hammer.wav"/>
                                        </p:tgtEl>
                                      </p:cMediaNode>
                                    </p:audio>
                                  </p:subTnLst>
                                </p:cTn>
                              </p:par>
                            </p:childTnLst>
                          </p:cTn>
                        </p:par>
                        <p:par>
                          <p:cTn id="191" fill="hold" nodeType="afterGroup">
                            <p:stCondLst>
                              <p:cond delay="44000"/>
                            </p:stCondLst>
                            <p:childTnLst>
                              <p:par>
                                <p:cTn id="192" presetID="4" presetClass="entr" presetSubtype="16" fill="hold" grpId="0" nodeType="afterEffect">
                                  <p:stCondLst>
                                    <p:cond delay="0"/>
                                  </p:stCondLst>
                                  <p:childTnLst>
                                    <p:set>
                                      <p:cBhvr>
                                        <p:cTn id="193" dur="1" fill="hold">
                                          <p:stCondLst>
                                            <p:cond delay="0"/>
                                          </p:stCondLst>
                                        </p:cTn>
                                        <p:tgtEl>
                                          <p:spTgt spid="54"/>
                                        </p:tgtEl>
                                        <p:attrNameLst>
                                          <p:attrName>style.visibility</p:attrName>
                                        </p:attrNameLst>
                                      </p:cBhvr>
                                      <p:to>
                                        <p:strVal val="visible"/>
                                      </p:to>
                                    </p:set>
                                    <p:animEffect transition="in" filter="box(in)">
                                      <p:cBhvr>
                                        <p:cTn id="194" dur="1000"/>
                                        <p:tgtEl>
                                          <p:spTgt spid="54"/>
                                        </p:tgtEl>
                                      </p:cBhvr>
                                    </p:animEffect>
                                  </p:childTnLst>
                                  <p:subTnLst>
                                    <p:audio>
                                      <p:cMediaNode vol="94000">
                                        <p:cTn display="0" masterRel="sameClick">
                                          <p:stCondLst>
                                            <p:cond evt="begin" delay="0">
                                              <p:tn val="192"/>
                                            </p:cond>
                                          </p:stCondLst>
                                          <p:endCondLst>
                                            <p:cond evt="onStopAudio" delay="0">
                                              <p:tgtEl>
                                                <p:sldTgt/>
                                              </p:tgtEl>
                                            </p:cond>
                                          </p:endCondLst>
                                        </p:cTn>
                                        <p:tgtEl>
                                          <p:sndTgt r:embed="rId5" name="hammer.wav"/>
                                        </p:tgtEl>
                                      </p:cMediaNode>
                                    </p:audio>
                                  </p:subTnLst>
                                </p:cTn>
                              </p:par>
                            </p:childTnLst>
                          </p:cTn>
                        </p:par>
                        <p:par>
                          <p:cTn id="195" fill="hold" nodeType="afterGroup">
                            <p:stCondLst>
                              <p:cond delay="45000"/>
                            </p:stCondLst>
                            <p:childTnLst>
                              <p:par>
                                <p:cTn id="196" presetID="4" presetClass="entr" presetSubtype="16" fill="hold" grpId="0" nodeType="afterEffect">
                                  <p:stCondLst>
                                    <p:cond delay="0"/>
                                  </p:stCondLst>
                                  <p:childTnLst>
                                    <p:set>
                                      <p:cBhvr>
                                        <p:cTn id="197" dur="1" fill="hold">
                                          <p:stCondLst>
                                            <p:cond delay="0"/>
                                          </p:stCondLst>
                                        </p:cTn>
                                        <p:tgtEl>
                                          <p:spTgt spid="55"/>
                                        </p:tgtEl>
                                        <p:attrNameLst>
                                          <p:attrName>style.visibility</p:attrName>
                                        </p:attrNameLst>
                                      </p:cBhvr>
                                      <p:to>
                                        <p:strVal val="visible"/>
                                      </p:to>
                                    </p:set>
                                    <p:animEffect transition="in" filter="box(in)">
                                      <p:cBhvr>
                                        <p:cTn id="198" dur="1000"/>
                                        <p:tgtEl>
                                          <p:spTgt spid="55"/>
                                        </p:tgtEl>
                                      </p:cBhvr>
                                    </p:animEffect>
                                  </p:childTnLst>
                                  <p:subTnLst>
                                    <p:audio>
                                      <p:cMediaNode vol="94000">
                                        <p:cTn display="0" masterRel="sameClick">
                                          <p:stCondLst>
                                            <p:cond evt="begin" delay="0">
                                              <p:tn val="196"/>
                                            </p:cond>
                                          </p:stCondLst>
                                          <p:endCondLst>
                                            <p:cond evt="onStopAudio" delay="0">
                                              <p:tgtEl>
                                                <p:sldTgt/>
                                              </p:tgtEl>
                                            </p:cond>
                                          </p:endCondLst>
                                        </p:cTn>
                                        <p:tgtEl>
                                          <p:sndTgt r:embed="rId5" name="hammer.wav"/>
                                        </p:tgtEl>
                                      </p:cMediaNode>
                                    </p:audio>
                                  </p:subTnLst>
                                </p:cTn>
                              </p:par>
                            </p:childTnLst>
                          </p:cTn>
                        </p:par>
                        <p:par>
                          <p:cTn id="199" fill="hold" nodeType="afterGroup">
                            <p:stCondLst>
                              <p:cond delay="46000"/>
                            </p:stCondLst>
                            <p:childTnLst>
                              <p:par>
                                <p:cTn id="200" presetID="4" presetClass="entr" presetSubtype="16" fill="hold" grpId="0" nodeType="afterEffect">
                                  <p:stCondLst>
                                    <p:cond delay="0"/>
                                  </p:stCondLst>
                                  <p:childTnLst>
                                    <p:set>
                                      <p:cBhvr>
                                        <p:cTn id="201" dur="1" fill="hold">
                                          <p:stCondLst>
                                            <p:cond delay="0"/>
                                          </p:stCondLst>
                                        </p:cTn>
                                        <p:tgtEl>
                                          <p:spTgt spid="56"/>
                                        </p:tgtEl>
                                        <p:attrNameLst>
                                          <p:attrName>style.visibility</p:attrName>
                                        </p:attrNameLst>
                                      </p:cBhvr>
                                      <p:to>
                                        <p:strVal val="visible"/>
                                      </p:to>
                                    </p:set>
                                    <p:animEffect transition="in" filter="box(in)">
                                      <p:cBhvr>
                                        <p:cTn id="202" dur="1000"/>
                                        <p:tgtEl>
                                          <p:spTgt spid="56"/>
                                        </p:tgtEl>
                                      </p:cBhvr>
                                    </p:animEffect>
                                  </p:childTnLst>
                                  <p:subTnLst>
                                    <p:audio>
                                      <p:cMediaNode vol="94000">
                                        <p:cTn display="0" masterRel="sameClick">
                                          <p:stCondLst>
                                            <p:cond evt="begin" delay="0">
                                              <p:tn val="200"/>
                                            </p:cond>
                                          </p:stCondLst>
                                          <p:endCondLst>
                                            <p:cond evt="onStopAudio" delay="0">
                                              <p:tgtEl>
                                                <p:sldTgt/>
                                              </p:tgtEl>
                                            </p:cond>
                                          </p:endCondLst>
                                        </p:cTn>
                                        <p:tgtEl>
                                          <p:sndTgt r:embed="rId5" name="hammer.wav"/>
                                        </p:tgtEl>
                                      </p:cMediaNode>
                                    </p:audio>
                                  </p:subTnLst>
                                </p:cTn>
                              </p:par>
                            </p:childTnLst>
                          </p:cTn>
                        </p:par>
                        <p:par>
                          <p:cTn id="203" fill="hold" nodeType="afterGroup">
                            <p:stCondLst>
                              <p:cond delay="47000"/>
                            </p:stCondLst>
                            <p:childTnLst>
                              <p:par>
                                <p:cTn id="204" presetID="4" presetClass="entr" presetSubtype="16" fill="hold" grpId="0" nodeType="afterEffect">
                                  <p:stCondLst>
                                    <p:cond delay="0"/>
                                  </p:stCondLst>
                                  <p:childTnLst>
                                    <p:set>
                                      <p:cBhvr>
                                        <p:cTn id="205" dur="1" fill="hold">
                                          <p:stCondLst>
                                            <p:cond delay="0"/>
                                          </p:stCondLst>
                                        </p:cTn>
                                        <p:tgtEl>
                                          <p:spTgt spid="57"/>
                                        </p:tgtEl>
                                        <p:attrNameLst>
                                          <p:attrName>style.visibility</p:attrName>
                                        </p:attrNameLst>
                                      </p:cBhvr>
                                      <p:to>
                                        <p:strVal val="visible"/>
                                      </p:to>
                                    </p:set>
                                    <p:animEffect transition="in" filter="box(in)">
                                      <p:cBhvr>
                                        <p:cTn id="206" dur="1000"/>
                                        <p:tgtEl>
                                          <p:spTgt spid="57"/>
                                        </p:tgtEl>
                                      </p:cBhvr>
                                    </p:animEffect>
                                  </p:childTnLst>
                                  <p:subTnLst>
                                    <p:audio>
                                      <p:cMediaNode vol="94000">
                                        <p:cTn display="0" masterRel="sameClick">
                                          <p:stCondLst>
                                            <p:cond evt="begin" delay="0">
                                              <p:tn val="204"/>
                                            </p:cond>
                                          </p:stCondLst>
                                          <p:endCondLst>
                                            <p:cond evt="onStopAudio" delay="0">
                                              <p:tgtEl>
                                                <p:sldTgt/>
                                              </p:tgtEl>
                                            </p:cond>
                                          </p:endCondLst>
                                        </p:cTn>
                                        <p:tgtEl>
                                          <p:sndTgt r:embed="rId5" name="hammer.wav"/>
                                        </p:tgtEl>
                                      </p:cMediaNode>
                                    </p:audio>
                                  </p:subTnLst>
                                </p:cTn>
                              </p:par>
                            </p:childTnLst>
                          </p:cTn>
                        </p:par>
                        <p:par>
                          <p:cTn id="207" fill="hold" nodeType="afterGroup">
                            <p:stCondLst>
                              <p:cond delay="48000"/>
                            </p:stCondLst>
                            <p:childTnLst>
                              <p:par>
                                <p:cTn id="208" presetID="4" presetClass="entr" presetSubtype="16" fill="hold" grpId="0" nodeType="afterEffect">
                                  <p:stCondLst>
                                    <p:cond delay="0"/>
                                  </p:stCondLst>
                                  <p:childTnLst>
                                    <p:set>
                                      <p:cBhvr>
                                        <p:cTn id="209" dur="1" fill="hold">
                                          <p:stCondLst>
                                            <p:cond delay="0"/>
                                          </p:stCondLst>
                                        </p:cTn>
                                        <p:tgtEl>
                                          <p:spTgt spid="58"/>
                                        </p:tgtEl>
                                        <p:attrNameLst>
                                          <p:attrName>style.visibility</p:attrName>
                                        </p:attrNameLst>
                                      </p:cBhvr>
                                      <p:to>
                                        <p:strVal val="visible"/>
                                      </p:to>
                                    </p:set>
                                    <p:animEffect transition="in" filter="box(in)">
                                      <p:cBhvr>
                                        <p:cTn id="210" dur="1000"/>
                                        <p:tgtEl>
                                          <p:spTgt spid="58"/>
                                        </p:tgtEl>
                                      </p:cBhvr>
                                    </p:animEffect>
                                  </p:childTnLst>
                                  <p:subTnLst>
                                    <p:audio>
                                      <p:cMediaNode vol="94000">
                                        <p:cTn display="0" masterRel="sameClick">
                                          <p:stCondLst>
                                            <p:cond evt="begin" delay="0">
                                              <p:tn val="208"/>
                                            </p:cond>
                                          </p:stCondLst>
                                          <p:endCondLst>
                                            <p:cond evt="onStopAudio" delay="0">
                                              <p:tgtEl>
                                                <p:sldTgt/>
                                              </p:tgtEl>
                                            </p:cond>
                                          </p:endCondLst>
                                        </p:cTn>
                                        <p:tgtEl>
                                          <p:sndTgt r:embed="rId5" name="hammer.wav"/>
                                        </p:tgtEl>
                                      </p:cMediaNode>
                                    </p:audio>
                                  </p:subTnLst>
                                </p:cTn>
                              </p:par>
                            </p:childTnLst>
                          </p:cTn>
                        </p:par>
                        <p:par>
                          <p:cTn id="211" fill="hold" nodeType="afterGroup">
                            <p:stCondLst>
                              <p:cond delay="49000"/>
                            </p:stCondLst>
                            <p:childTnLst>
                              <p:par>
                                <p:cTn id="212" presetID="4" presetClass="entr" presetSubtype="16" fill="hold" grpId="0" nodeType="afterEffect">
                                  <p:stCondLst>
                                    <p:cond delay="0"/>
                                  </p:stCondLst>
                                  <p:childTnLst>
                                    <p:set>
                                      <p:cBhvr>
                                        <p:cTn id="213" dur="1" fill="hold">
                                          <p:stCondLst>
                                            <p:cond delay="0"/>
                                          </p:stCondLst>
                                        </p:cTn>
                                        <p:tgtEl>
                                          <p:spTgt spid="59"/>
                                        </p:tgtEl>
                                        <p:attrNameLst>
                                          <p:attrName>style.visibility</p:attrName>
                                        </p:attrNameLst>
                                      </p:cBhvr>
                                      <p:to>
                                        <p:strVal val="visible"/>
                                      </p:to>
                                    </p:set>
                                    <p:animEffect transition="in" filter="box(in)">
                                      <p:cBhvr>
                                        <p:cTn id="214" dur="1000"/>
                                        <p:tgtEl>
                                          <p:spTgt spid="59"/>
                                        </p:tgtEl>
                                      </p:cBhvr>
                                    </p:animEffect>
                                  </p:childTnLst>
                                  <p:subTnLst>
                                    <p:audio>
                                      <p:cMediaNode vol="94000">
                                        <p:cTn display="0" masterRel="sameClick">
                                          <p:stCondLst>
                                            <p:cond evt="begin" delay="0">
                                              <p:tn val="212"/>
                                            </p:cond>
                                          </p:stCondLst>
                                          <p:endCondLst>
                                            <p:cond evt="onStopAudio" delay="0">
                                              <p:tgtEl>
                                                <p:sldTgt/>
                                              </p:tgtEl>
                                            </p:cond>
                                          </p:endCondLst>
                                        </p:cTn>
                                        <p:tgtEl>
                                          <p:sndTgt r:embed="rId5" name="hammer.wav"/>
                                        </p:tgtEl>
                                      </p:cMediaNode>
                                    </p:audio>
                                  </p:subTnLst>
                                </p:cTn>
                              </p:par>
                            </p:childTnLst>
                          </p:cTn>
                        </p:par>
                        <p:par>
                          <p:cTn id="215" fill="hold" nodeType="afterGroup">
                            <p:stCondLst>
                              <p:cond delay="50000"/>
                            </p:stCondLst>
                            <p:childTnLst>
                              <p:par>
                                <p:cTn id="216" presetID="4" presetClass="entr" presetSubtype="16" fill="hold" grpId="0" nodeType="afterEffect">
                                  <p:stCondLst>
                                    <p:cond delay="0"/>
                                  </p:stCondLst>
                                  <p:childTnLst>
                                    <p:set>
                                      <p:cBhvr>
                                        <p:cTn id="217" dur="1" fill="hold">
                                          <p:stCondLst>
                                            <p:cond delay="0"/>
                                          </p:stCondLst>
                                        </p:cTn>
                                        <p:tgtEl>
                                          <p:spTgt spid="60"/>
                                        </p:tgtEl>
                                        <p:attrNameLst>
                                          <p:attrName>style.visibility</p:attrName>
                                        </p:attrNameLst>
                                      </p:cBhvr>
                                      <p:to>
                                        <p:strVal val="visible"/>
                                      </p:to>
                                    </p:set>
                                    <p:animEffect transition="in" filter="box(in)">
                                      <p:cBhvr>
                                        <p:cTn id="218" dur="1000"/>
                                        <p:tgtEl>
                                          <p:spTgt spid="60"/>
                                        </p:tgtEl>
                                      </p:cBhvr>
                                    </p:animEffect>
                                  </p:childTnLst>
                                  <p:subTnLst>
                                    <p:audio>
                                      <p:cMediaNode vol="94000">
                                        <p:cTn display="0" masterRel="sameClick">
                                          <p:stCondLst>
                                            <p:cond evt="begin" delay="0">
                                              <p:tn val="216"/>
                                            </p:cond>
                                          </p:stCondLst>
                                          <p:endCondLst>
                                            <p:cond evt="onStopAudio" delay="0">
                                              <p:tgtEl>
                                                <p:sldTgt/>
                                              </p:tgtEl>
                                            </p:cond>
                                          </p:endCondLst>
                                        </p:cTn>
                                        <p:tgtEl>
                                          <p:sndTgt r:embed="rId5" name="hammer.wav"/>
                                        </p:tgtEl>
                                      </p:cMediaNode>
                                    </p:audio>
                                  </p:subTnLst>
                                </p:cTn>
                              </p:par>
                            </p:childTnLst>
                          </p:cTn>
                        </p:par>
                        <p:par>
                          <p:cTn id="219" fill="hold" nodeType="afterGroup">
                            <p:stCondLst>
                              <p:cond delay="51000"/>
                            </p:stCondLst>
                            <p:childTnLst>
                              <p:par>
                                <p:cTn id="220" presetID="4" presetClass="entr" presetSubtype="16" fill="hold" grpId="0" nodeType="afterEffect">
                                  <p:stCondLst>
                                    <p:cond delay="0"/>
                                  </p:stCondLst>
                                  <p:childTnLst>
                                    <p:set>
                                      <p:cBhvr>
                                        <p:cTn id="221" dur="1" fill="hold">
                                          <p:stCondLst>
                                            <p:cond delay="0"/>
                                          </p:stCondLst>
                                        </p:cTn>
                                        <p:tgtEl>
                                          <p:spTgt spid="61"/>
                                        </p:tgtEl>
                                        <p:attrNameLst>
                                          <p:attrName>style.visibility</p:attrName>
                                        </p:attrNameLst>
                                      </p:cBhvr>
                                      <p:to>
                                        <p:strVal val="visible"/>
                                      </p:to>
                                    </p:set>
                                    <p:animEffect transition="in" filter="box(in)">
                                      <p:cBhvr>
                                        <p:cTn id="222" dur="1000"/>
                                        <p:tgtEl>
                                          <p:spTgt spid="61"/>
                                        </p:tgtEl>
                                      </p:cBhvr>
                                    </p:animEffect>
                                  </p:childTnLst>
                                  <p:subTnLst>
                                    <p:audio>
                                      <p:cMediaNode vol="94000">
                                        <p:cTn display="0" masterRel="sameClick">
                                          <p:stCondLst>
                                            <p:cond evt="begin" delay="0">
                                              <p:tn val="220"/>
                                            </p:cond>
                                          </p:stCondLst>
                                          <p:endCondLst>
                                            <p:cond evt="onStopAudio" delay="0">
                                              <p:tgtEl>
                                                <p:sldTgt/>
                                              </p:tgtEl>
                                            </p:cond>
                                          </p:endCondLst>
                                        </p:cTn>
                                        <p:tgtEl>
                                          <p:sndTgt r:embed="rId5" name="hammer.wav"/>
                                        </p:tgtEl>
                                      </p:cMediaNode>
                                    </p:audio>
                                  </p:subTnLst>
                                </p:cTn>
                              </p:par>
                            </p:childTnLst>
                          </p:cTn>
                        </p:par>
                        <p:par>
                          <p:cTn id="223" fill="hold" nodeType="afterGroup">
                            <p:stCondLst>
                              <p:cond delay="52000"/>
                            </p:stCondLst>
                            <p:childTnLst>
                              <p:par>
                                <p:cTn id="224" presetID="4" presetClass="entr" presetSubtype="16" fill="hold" grpId="0" nodeType="afterEffect">
                                  <p:stCondLst>
                                    <p:cond delay="0"/>
                                  </p:stCondLst>
                                  <p:childTnLst>
                                    <p:set>
                                      <p:cBhvr>
                                        <p:cTn id="225" dur="1" fill="hold">
                                          <p:stCondLst>
                                            <p:cond delay="0"/>
                                          </p:stCondLst>
                                        </p:cTn>
                                        <p:tgtEl>
                                          <p:spTgt spid="62"/>
                                        </p:tgtEl>
                                        <p:attrNameLst>
                                          <p:attrName>style.visibility</p:attrName>
                                        </p:attrNameLst>
                                      </p:cBhvr>
                                      <p:to>
                                        <p:strVal val="visible"/>
                                      </p:to>
                                    </p:set>
                                    <p:animEffect transition="in" filter="box(in)">
                                      <p:cBhvr>
                                        <p:cTn id="226" dur="1000"/>
                                        <p:tgtEl>
                                          <p:spTgt spid="62"/>
                                        </p:tgtEl>
                                      </p:cBhvr>
                                    </p:animEffect>
                                  </p:childTnLst>
                                  <p:subTnLst>
                                    <p:audio>
                                      <p:cMediaNode vol="94000">
                                        <p:cTn display="0" masterRel="sameClick">
                                          <p:stCondLst>
                                            <p:cond evt="begin" delay="0">
                                              <p:tn val="224"/>
                                            </p:cond>
                                          </p:stCondLst>
                                          <p:endCondLst>
                                            <p:cond evt="onStopAudio" delay="0">
                                              <p:tgtEl>
                                                <p:sldTgt/>
                                              </p:tgtEl>
                                            </p:cond>
                                          </p:endCondLst>
                                        </p:cTn>
                                        <p:tgtEl>
                                          <p:sndTgt r:embed="rId5" name="hammer.wav"/>
                                        </p:tgtEl>
                                      </p:cMediaNode>
                                    </p:audio>
                                  </p:subTnLst>
                                </p:cTn>
                              </p:par>
                            </p:childTnLst>
                          </p:cTn>
                        </p:par>
                        <p:par>
                          <p:cTn id="227" fill="hold" nodeType="afterGroup">
                            <p:stCondLst>
                              <p:cond delay="53000"/>
                            </p:stCondLst>
                            <p:childTnLst>
                              <p:par>
                                <p:cTn id="228" presetID="4" presetClass="entr" presetSubtype="16" fill="hold" grpId="0" nodeType="afterEffect">
                                  <p:stCondLst>
                                    <p:cond delay="0"/>
                                  </p:stCondLst>
                                  <p:childTnLst>
                                    <p:set>
                                      <p:cBhvr>
                                        <p:cTn id="229" dur="1" fill="hold">
                                          <p:stCondLst>
                                            <p:cond delay="0"/>
                                          </p:stCondLst>
                                        </p:cTn>
                                        <p:tgtEl>
                                          <p:spTgt spid="63"/>
                                        </p:tgtEl>
                                        <p:attrNameLst>
                                          <p:attrName>style.visibility</p:attrName>
                                        </p:attrNameLst>
                                      </p:cBhvr>
                                      <p:to>
                                        <p:strVal val="visible"/>
                                      </p:to>
                                    </p:set>
                                    <p:animEffect transition="in" filter="box(in)">
                                      <p:cBhvr>
                                        <p:cTn id="230" dur="1000"/>
                                        <p:tgtEl>
                                          <p:spTgt spid="63"/>
                                        </p:tgtEl>
                                      </p:cBhvr>
                                    </p:animEffect>
                                  </p:childTnLst>
                                  <p:subTnLst>
                                    <p:audio>
                                      <p:cMediaNode vol="94000">
                                        <p:cTn display="0" masterRel="sameClick">
                                          <p:stCondLst>
                                            <p:cond evt="begin" delay="0">
                                              <p:tn val="228"/>
                                            </p:cond>
                                          </p:stCondLst>
                                          <p:endCondLst>
                                            <p:cond evt="onStopAudio" delay="0">
                                              <p:tgtEl>
                                                <p:sldTgt/>
                                              </p:tgtEl>
                                            </p:cond>
                                          </p:endCondLst>
                                        </p:cTn>
                                        <p:tgtEl>
                                          <p:sndTgt r:embed="rId5" name="hammer.wav"/>
                                        </p:tgtEl>
                                      </p:cMediaNode>
                                    </p:audio>
                                  </p:subTnLst>
                                </p:cTn>
                              </p:par>
                            </p:childTnLst>
                          </p:cTn>
                        </p:par>
                        <p:par>
                          <p:cTn id="231" fill="hold" nodeType="afterGroup">
                            <p:stCondLst>
                              <p:cond delay="54000"/>
                            </p:stCondLst>
                            <p:childTnLst>
                              <p:par>
                                <p:cTn id="232" presetID="4" presetClass="entr" presetSubtype="16" fill="hold" grpId="0" nodeType="afterEffect">
                                  <p:stCondLst>
                                    <p:cond delay="0"/>
                                  </p:stCondLst>
                                  <p:childTnLst>
                                    <p:set>
                                      <p:cBhvr>
                                        <p:cTn id="233" dur="1" fill="hold">
                                          <p:stCondLst>
                                            <p:cond delay="0"/>
                                          </p:stCondLst>
                                        </p:cTn>
                                        <p:tgtEl>
                                          <p:spTgt spid="64"/>
                                        </p:tgtEl>
                                        <p:attrNameLst>
                                          <p:attrName>style.visibility</p:attrName>
                                        </p:attrNameLst>
                                      </p:cBhvr>
                                      <p:to>
                                        <p:strVal val="visible"/>
                                      </p:to>
                                    </p:set>
                                    <p:animEffect transition="in" filter="box(in)">
                                      <p:cBhvr>
                                        <p:cTn id="234" dur="1000"/>
                                        <p:tgtEl>
                                          <p:spTgt spid="64"/>
                                        </p:tgtEl>
                                      </p:cBhvr>
                                    </p:animEffect>
                                  </p:childTnLst>
                                  <p:subTnLst>
                                    <p:audio>
                                      <p:cMediaNode vol="94000">
                                        <p:cTn display="0" masterRel="sameClick">
                                          <p:stCondLst>
                                            <p:cond evt="begin" delay="0">
                                              <p:tn val="232"/>
                                            </p:cond>
                                          </p:stCondLst>
                                          <p:endCondLst>
                                            <p:cond evt="onStopAudio" delay="0">
                                              <p:tgtEl>
                                                <p:sldTgt/>
                                              </p:tgtEl>
                                            </p:cond>
                                          </p:endCondLst>
                                        </p:cTn>
                                        <p:tgtEl>
                                          <p:sndTgt r:embed="rId5" name="hammer.wav"/>
                                        </p:tgtEl>
                                      </p:cMediaNode>
                                    </p:audio>
                                  </p:subTnLst>
                                </p:cTn>
                              </p:par>
                            </p:childTnLst>
                          </p:cTn>
                        </p:par>
                        <p:par>
                          <p:cTn id="235" fill="hold" nodeType="afterGroup">
                            <p:stCondLst>
                              <p:cond delay="55000"/>
                            </p:stCondLst>
                            <p:childTnLst>
                              <p:par>
                                <p:cTn id="236" presetID="4" presetClass="entr" presetSubtype="16" fill="hold" grpId="0" nodeType="afterEffect">
                                  <p:stCondLst>
                                    <p:cond delay="0"/>
                                  </p:stCondLst>
                                  <p:childTnLst>
                                    <p:set>
                                      <p:cBhvr>
                                        <p:cTn id="237" dur="1" fill="hold">
                                          <p:stCondLst>
                                            <p:cond delay="0"/>
                                          </p:stCondLst>
                                        </p:cTn>
                                        <p:tgtEl>
                                          <p:spTgt spid="65"/>
                                        </p:tgtEl>
                                        <p:attrNameLst>
                                          <p:attrName>style.visibility</p:attrName>
                                        </p:attrNameLst>
                                      </p:cBhvr>
                                      <p:to>
                                        <p:strVal val="visible"/>
                                      </p:to>
                                    </p:set>
                                    <p:animEffect transition="in" filter="box(in)">
                                      <p:cBhvr>
                                        <p:cTn id="238" dur="1000"/>
                                        <p:tgtEl>
                                          <p:spTgt spid="65"/>
                                        </p:tgtEl>
                                      </p:cBhvr>
                                    </p:animEffect>
                                  </p:childTnLst>
                                  <p:subTnLst>
                                    <p:audio>
                                      <p:cMediaNode vol="94000">
                                        <p:cTn display="0" masterRel="sameClick">
                                          <p:stCondLst>
                                            <p:cond evt="begin" delay="0">
                                              <p:tn val="236"/>
                                            </p:cond>
                                          </p:stCondLst>
                                          <p:endCondLst>
                                            <p:cond evt="onStopAudio" delay="0">
                                              <p:tgtEl>
                                                <p:sldTgt/>
                                              </p:tgtEl>
                                            </p:cond>
                                          </p:endCondLst>
                                        </p:cTn>
                                        <p:tgtEl>
                                          <p:sndTgt r:embed="rId5" name="hammer.wav"/>
                                        </p:tgtEl>
                                      </p:cMediaNode>
                                    </p:audio>
                                  </p:subTnLst>
                                </p:cTn>
                              </p:par>
                            </p:childTnLst>
                          </p:cTn>
                        </p:par>
                        <p:par>
                          <p:cTn id="239" fill="hold" nodeType="afterGroup">
                            <p:stCondLst>
                              <p:cond delay="56000"/>
                            </p:stCondLst>
                            <p:childTnLst>
                              <p:par>
                                <p:cTn id="240" presetID="4" presetClass="entr" presetSubtype="16" fill="hold" grpId="0" nodeType="afterEffect">
                                  <p:stCondLst>
                                    <p:cond delay="0"/>
                                  </p:stCondLst>
                                  <p:childTnLst>
                                    <p:set>
                                      <p:cBhvr>
                                        <p:cTn id="241" dur="1" fill="hold">
                                          <p:stCondLst>
                                            <p:cond delay="0"/>
                                          </p:stCondLst>
                                        </p:cTn>
                                        <p:tgtEl>
                                          <p:spTgt spid="66"/>
                                        </p:tgtEl>
                                        <p:attrNameLst>
                                          <p:attrName>style.visibility</p:attrName>
                                        </p:attrNameLst>
                                      </p:cBhvr>
                                      <p:to>
                                        <p:strVal val="visible"/>
                                      </p:to>
                                    </p:set>
                                    <p:animEffect transition="in" filter="box(in)">
                                      <p:cBhvr>
                                        <p:cTn id="242" dur="1000"/>
                                        <p:tgtEl>
                                          <p:spTgt spid="66"/>
                                        </p:tgtEl>
                                      </p:cBhvr>
                                    </p:animEffect>
                                  </p:childTnLst>
                                  <p:subTnLst>
                                    <p:audio>
                                      <p:cMediaNode vol="94000">
                                        <p:cTn display="0" masterRel="sameClick">
                                          <p:stCondLst>
                                            <p:cond evt="begin" delay="0">
                                              <p:tn val="240"/>
                                            </p:cond>
                                          </p:stCondLst>
                                          <p:endCondLst>
                                            <p:cond evt="onStopAudio" delay="0">
                                              <p:tgtEl>
                                                <p:sldTgt/>
                                              </p:tgtEl>
                                            </p:cond>
                                          </p:endCondLst>
                                        </p:cTn>
                                        <p:tgtEl>
                                          <p:sndTgt r:embed="rId5" name="hammer.wav"/>
                                        </p:tgtEl>
                                      </p:cMediaNode>
                                    </p:audio>
                                  </p:subTnLst>
                                </p:cTn>
                              </p:par>
                            </p:childTnLst>
                          </p:cTn>
                        </p:par>
                        <p:par>
                          <p:cTn id="243" fill="hold" nodeType="afterGroup">
                            <p:stCondLst>
                              <p:cond delay="57000"/>
                            </p:stCondLst>
                            <p:childTnLst>
                              <p:par>
                                <p:cTn id="244" presetID="4" presetClass="entr" presetSubtype="16" fill="hold" grpId="0" nodeType="afterEffect">
                                  <p:stCondLst>
                                    <p:cond delay="0"/>
                                  </p:stCondLst>
                                  <p:childTnLst>
                                    <p:set>
                                      <p:cBhvr>
                                        <p:cTn id="245" dur="1" fill="hold">
                                          <p:stCondLst>
                                            <p:cond delay="0"/>
                                          </p:stCondLst>
                                        </p:cTn>
                                        <p:tgtEl>
                                          <p:spTgt spid="67"/>
                                        </p:tgtEl>
                                        <p:attrNameLst>
                                          <p:attrName>style.visibility</p:attrName>
                                        </p:attrNameLst>
                                      </p:cBhvr>
                                      <p:to>
                                        <p:strVal val="visible"/>
                                      </p:to>
                                    </p:set>
                                    <p:animEffect transition="in" filter="box(in)">
                                      <p:cBhvr>
                                        <p:cTn id="246" dur="1000"/>
                                        <p:tgtEl>
                                          <p:spTgt spid="67"/>
                                        </p:tgtEl>
                                      </p:cBhvr>
                                    </p:animEffect>
                                  </p:childTnLst>
                                  <p:subTnLst>
                                    <p:audio>
                                      <p:cMediaNode vol="94000">
                                        <p:cTn display="0" masterRel="sameClick">
                                          <p:stCondLst>
                                            <p:cond evt="begin" delay="0">
                                              <p:tn val="244"/>
                                            </p:cond>
                                          </p:stCondLst>
                                          <p:endCondLst>
                                            <p:cond evt="onStopAudio" delay="0">
                                              <p:tgtEl>
                                                <p:sldTgt/>
                                              </p:tgtEl>
                                            </p:cond>
                                          </p:endCondLst>
                                        </p:cTn>
                                        <p:tgtEl>
                                          <p:sndTgt r:embed="rId5" name="hammer.wav"/>
                                        </p:tgtEl>
                                      </p:cMediaNode>
                                    </p:audio>
                                  </p:subTnLst>
                                </p:cTn>
                              </p:par>
                            </p:childTnLst>
                          </p:cTn>
                        </p:par>
                        <p:par>
                          <p:cTn id="247" fill="hold" nodeType="afterGroup">
                            <p:stCondLst>
                              <p:cond delay="58000"/>
                            </p:stCondLst>
                            <p:childTnLst>
                              <p:par>
                                <p:cTn id="248" presetID="4" presetClass="entr" presetSubtype="16" fill="hold" grpId="0" nodeType="afterEffect">
                                  <p:stCondLst>
                                    <p:cond delay="0"/>
                                  </p:stCondLst>
                                  <p:childTnLst>
                                    <p:set>
                                      <p:cBhvr>
                                        <p:cTn id="249" dur="1" fill="hold">
                                          <p:stCondLst>
                                            <p:cond delay="0"/>
                                          </p:stCondLst>
                                        </p:cTn>
                                        <p:tgtEl>
                                          <p:spTgt spid="68"/>
                                        </p:tgtEl>
                                        <p:attrNameLst>
                                          <p:attrName>style.visibility</p:attrName>
                                        </p:attrNameLst>
                                      </p:cBhvr>
                                      <p:to>
                                        <p:strVal val="visible"/>
                                      </p:to>
                                    </p:set>
                                    <p:animEffect transition="in" filter="box(in)">
                                      <p:cBhvr>
                                        <p:cTn id="250" dur="1000"/>
                                        <p:tgtEl>
                                          <p:spTgt spid="68"/>
                                        </p:tgtEl>
                                      </p:cBhvr>
                                    </p:animEffect>
                                  </p:childTnLst>
                                  <p:subTnLst>
                                    <p:audio>
                                      <p:cMediaNode vol="94000">
                                        <p:cTn display="0" masterRel="sameClick">
                                          <p:stCondLst>
                                            <p:cond evt="begin" delay="0">
                                              <p:tn val="248"/>
                                            </p:cond>
                                          </p:stCondLst>
                                          <p:endCondLst>
                                            <p:cond evt="onStopAudio" delay="0">
                                              <p:tgtEl>
                                                <p:sldTgt/>
                                              </p:tgtEl>
                                            </p:cond>
                                          </p:endCondLst>
                                        </p:cTn>
                                        <p:tgtEl>
                                          <p:sndTgt r:embed="rId5" name="hammer.wav"/>
                                        </p:tgtEl>
                                      </p:cMediaNode>
                                    </p:audio>
                                  </p:subTnLst>
                                </p:cTn>
                              </p:par>
                            </p:childTnLst>
                          </p:cTn>
                        </p:par>
                        <p:par>
                          <p:cTn id="251" fill="hold" nodeType="afterGroup">
                            <p:stCondLst>
                              <p:cond delay="59000"/>
                            </p:stCondLst>
                            <p:childTnLst>
                              <p:par>
                                <p:cTn id="252" presetID="4" presetClass="entr" presetSubtype="16" fill="hold" grpId="0" nodeType="afterEffect">
                                  <p:stCondLst>
                                    <p:cond delay="0"/>
                                  </p:stCondLst>
                                  <p:childTnLst>
                                    <p:set>
                                      <p:cBhvr>
                                        <p:cTn id="253" dur="1" fill="hold">
                                          <p:stCondLst>
                                            <p:cond delay="0"/>
                                          </p:stCondLst>
                                        </p:cTn>
                                        <p:tgtEl>
                                          <p:spTgt spid="69"/>
                                        </p:tgtEl>
                                        <p:attrNameLst>
                                          <p:attrName>style.visibility</p:attrName>
                                        </p:attrNameLst>
                                      </p:cBhvr>
                                      <p:to>
                                        <p:strVal val="visible"/>
                                      </p:to>
                                    </p:set>
                                    <p:animEffect transition="in" filter="box(in)">
                                      <p:cBhvr>
                                        <p:cTn id="254" dur="1000"/>
                                        <p:tgtEl>
                                          <p:spTgt spid="69"/>
                                        </p:tgtEl>
                                      </p:cBhvr>
                                    </p:animEffect>
                                  </p:childTnLst>
                                  <p:subTnLst>
                                    <p:audio>
                                      <p:cMediaNode vol="94000">
                                        <p:cTn display="0" masterRel="sameClick">
                                          <p:stCondLst>
                                            <p:cond evt="begin" delay="0">
                                              <p:tn val="252"/>
                                            </p:cond>
                                          </p:stCondLst>
                                          <p:endCondLst>
                                            <p:cond evt="onStopAudio" delay="0">
                                              <p:tgtEl>
                                                <p:sldTgt/>
                                              </p:tgtEl>
                                            </p:cond>
                                          </p:endCondLst>
                                        </p:cTn>
                                        <p:tgtEl>
                                          <p:sndTgt r:embed="rId5" name="hammer.wav"/>
                                        </p:tgtEl>
                                      </p:cMediaNode>
                                    </p:audio>
                                  </p:subTnLst>
                                </p:cTn>
                              </p:par>
                              <p:par>
                                <p:cTn id="255" presetID="4" presetClass="entr" presetSubtype="16" fill="hold" grpId="1" nodeType="withEffect">
                                  <p:stCondLst>
                                    <p:cond delay="0"/>
                                  </p:stCondLst>
                                  <p:childTnLst>
                                    <p:set>
                                      <p:cBhvr>
                                        <p:cTn id="256" dur="1" fill="hold">
                                          <p:stCondLst>
                                            <p:cond delay="0"/>
                                          </p:stCondLst>
                                        </p:cTn>
                                        <p:tgtEl>
                                          <p:spTgt spid="69"/>
                                        </p:tgtEl>
                                        <p:attrNameLst>
                                          <p:attrName>style.visibility</p:attrName>
                                        </p:attrNameLst>
                                      </p:cBhvr>
                                      <p:to>
                                        <p:strVal val="visible"/>
                                      </p:to>
                                    </p:set>
                                    <p:animEffect transition="in" filter="box(in)">
                                      <p:cBhvr>
                                        <p:cTn id="257" dur="1000"/>
                                        <p:tgtEl>
                                          <p:spTgt spid="69"/>
                                        </p:tgtEl>
                                      </p:cBhvr>
                                    </p:animEffect>
                                  </p:childTnLst>
                                  <p:subTnLst>
                                    <p:audio>
                                      <p:cMediaNode vol="94000">
                                        <p:cTn display="0" masterRel="sameClick">
                                          <p:stCondLst>
                                            <p:cond evt="begin" delay="0">
                                              <p:tn val="255"/>
                                            </p:cond>
                                          </p:stCondLst>
                                          <p:endCondLst>
                                            <p:cond evt="onStopAudio" delay="0">
                                              <p:tgtEl>
                                                <p:sldTgt/>
                                              </p:tgtEl>
                                            </p:cond>
                                          </p:endCondLst>
                                        </p:cTn>
                                        <p:tgtEl>
                                          <p:sndTgt r:embed="rId5" name="hammer.wav"/>
                                        </p:tgtEl>
                                      </p:cMediaNode>
                                    </p:audio>
                                  </p:subTnLst>
                                </p:cTn>
                              </p:par>
                              <p:par>
                                <p:cTn id="258" presetID="4" presetClass="entr" presetSubtype="16" fill="hold" grpId="0" nodeType="withEffect">
                                  <p:stCondLst>
                                    <p:cond delay="0"/>
                                  </p:stCondLst>
                                  <p:childTnLst>
                                    <p:set>
                                      <p:cBhvr>
                                        <p:cTn id="259" dur="1" fill="hold">
                                          <p:stCondLst>
                                            <p:cond delay="0"/>
                                          </p:stCondLst>
                                        </p:cTn>
                                        <p:tgtEl>
                                          <p:spTgt spid="79"/>
                                        </p:tgtEl>
                                        <p:attrNameLst>
                                          <p:attrName>style.visibility</p:attrName>
                                        </p:attrNameLst>
                                      </p:cBhvr>
                                      <p:to>
                                        <p:strVal val="visible"/>
                                      </p:to>
                                    </p:set>
                                    <p:animEffect transition="in" filter="box(in)">
                                      <p:cBhvr>
                                        <p:cTn id="260" dur="500"/>
                                        <p:tgtEl>
                                          <p:spTgt spid="79"/>
                                        </p:tgtEl>
                                      </p:cBhvr>
                                    </p:animEffect>
                                  </p:childTnLst>
                                  <p:subTnLst>
                                    <p:audio>
                                      <p:cMediaNode vol="94000">
                                        <p:cTn display="0" masterRel="sameClick">
                                          <p:stCondLst>
                                            <p:cond evt="begin" delay="0">
                                              <p:tn val="258"/>
                                            </p:cond>
                                          </p:stCondLst>
                                          <p:endCondLst>
                                            <p:cond evt="onStopAudio" delay="0">
                                              <p:tgtEl>
                                                <p:sldTgt/>
                                              </p:tgtEl>
                                            </p:cond>
                                          </p:endCondLst>
                                        </p:cTn>
                                        <p:tgtEl>
                                          <p:sndTgt r:embed="rId5" name="hammer.wav"/>
                                        </p:tgtEl>
                                      </p:cMediaNode>
                                    </p:audio>
                                  </p:subTnLst>
                                </p:cTn>
                              </p:par>
                            </p:childTnLst>
                          </p:cTn>
                        </p:par>
                        <p:par>
                          <p:cTn id="261" fill="hold" nodeType="afterGroup">
                            <p:stCondLst>
                              <p:cond delay="60000"/>
                            </p:stCondLst>
                            <p:childTnLst>
                              <p:par>
                                <p:cTn id="262" presetID="4" presetClass="entr" presetSubtype="16" fill="hold" grpId="0" nodeType="afterEffect">
                                  <p:stCondLst>
                                    <p:cond delay="0"/>
                                  </p:stCondLst>
                                  <p:childTnLst>
                                    <p:set>
                                      <p:cBhvr>
                                        <p:cTn id="263" dur="1" fill="hold">
                                          <p:stCondLst>
                                            <p:cond delay="0"/>
                                          </p:stCondLst>
                                        </p:cTn>
                                        <p:tgtEl>
                                          <p:spTgt spid="70"/>
                                        </p:tgtEl>
                                        <p:attrNameLst>
                                          <p:attrName>style.visibility</p:attrName>
                                        </p:attrNameLst>
                                      </p:cBhvr>
                                      <p:to>
                                        <p:strVal val="visible"/>
                                      </p:to>
                                    </p:set>
                                    <p:animEffect transition="in" filter="box(in)">
                                      <p:cBhvr>
                                        <p:cTn id="264" dur="1000"/>
                                        <p:tgtEl>
                                          <p:spTgt spid="70"/>
                                        </p:tgtEl>
                                      </p:cBhvr>
                                    </p:animEffect>
                                  </p:childTnLst>
                                  <p:subTnLst>
                                    <p:audio>
                                      <p:cMediaNode vol="94000">
                                        <p:cTn display="0" masterRel="sameClick">
                                          <p:stCondLst>
                                            <p:cond evt="begin" delay="0">
                                              <p:tn val="262"/>
                                            </p:cond>
                                          </p:stCondLst>
                                          <p:endCondLst>
                                            <p:cond evt="onStopAudio" delay="0">
                                              <p:tgtEl>
                                                <p:sldTgt/>
                                              </p:tgtEl>
                                            </p:cond>
                                          </p:endCondLst>
                                        </p:cTn>
                                        <p:tgtEl>
                                          <p:sndTgt r:embed="rId5" name="hammer.wav"/>
                                        </p:tgtEl>
                                      </p:cMediaNode>
                                    </p:audio>
                                  </p:subTnLst>
                                </p:cTn>
                              </p:par>
                            </p:childTnLst>
                          </p:cTn>
                        </p:par>
                        <p:par>
                          <p:cTn id="265" fill="hold" nodeType="afterGroup">
                            <p:stCondLst>
                              <p:cond delay="61000"/>
                            </p:stCondLst>
                            <p:childTnLst>
                              <p:par>
                                <p:cTn id="266" presetID="4" presetClass="entr" presetSubtype="16" fill="hold" grpId="0" nodeType="afterEffect">
                                  <p:stCondLst>
                                    <p:cond delay="0"/>
                                  </p:stCondLst>
                                  <p:childTnLst>
                                    <p:set>
                                      <p:cBhvr>
                                        <p:cTn id="267" dur="1" fill="hold">
                                          <p:stCondLst>
                                            <p:cond delay="0"/>
                                          </p:stCondLst>
                                        </p:cTn>
                                        <p:tgtEl>
                                          <p:spTgt spid="71"/>
                                        </p:tgtEl>
                                        <p:attrNameLst>
                                          <p:attrName>style.visibility</p:attrName>
                                        </p:attrNameLst>
                                      </p:cBhvr>
                                      <p:to>
                                        <p:strVal val="visible"/>
                                      </p:to>
                                    </p:set>
                                    <p:animEffect transition="in" filter="box(in)">
                                      <p:cBhvr>
                                        <p:cTn id="268" dur="1000"/>
                                        <p:tgtEl>
                                          <p:spTgt spid="71"/>
                                        </p:tgtEl>
                                      </p:cBhvr>
                                    </p:animEffect>
                                  </p:childTnLst>
                                  <p:subTnLst>
                                    <p:audio>
                                      <p:cMediaNode vol="94000">
                                        <p:cTn display="0" masterRel="sameClick">
                                          <p:stCondLst>
                                            <p:cond evt="begin" delay="0">
                                              <p:tn val="266"/>
                                            </p:cond>
                                          </p:stCondLst>
                                          <p:endCondLst>
                                            <p:cond evt="onStopAudio" delay="0">
                                              <p:tgtEl>
                                                <p:sldTgt/>
                                              </p:tgtEl>
                                            </p:cond>
                                          </p:endCondLst>
                                        </p:cTn>
                                        <p:tgtEl>
                                          <p:sndTgt r:embed="rId5" name="hammer.wav"/>
                                        </p:tgtEl>
                                      </p:cMediaNode>
                                    </p:audio>
                                  </p:subTnLst>
                                </p:cTn>
                              </p:par>
                            </p:childTnLst>
                          </p:cTn>
                        </p:par>
                        <p:par>
                          <p:cTn id="269" fill="hold" nodeType="afterGroup">
                            <p:stCondLst>
                              <p:cond delay="62000"/>
                            </p:stCondLst>
                            <p:childTnLst>
                              <p:par>
                                <p:cTn id="270" presetID="4" presetClass="entr" presetSubtype="16" fill="hold" grpId="0" nodeType="afterEffect">
                                  <p:stCondLst>
                                    <p:cond delay="0"/>
                                  </p:stCondLst>
                                  <p:childTnLst>
                                    <p:set>
                                      <p:cBhvr>
                                        <p:cTn id="271" dur="1" fill="hold">
                                          <p:stCondLst>
                                            <p:cond delay="0"/>
                                          </p:stCondLst>
                                        </p:cTn>
                                        <p:tgtEl>
                                          <p:spTgt spid="72"/>
                                        </p:tgtEl>
                                        <p:attrNameLst>
                                          <p:attrName>style.visibility</p:attrName>
                                        </p:attrNameLst>
                                      </p:cBhvr>
                                      <p:to>
                                        <p:strVal val="visible"/>
                                      </p:to>
                                    </p:set>
                                    <p:animEffect transition="in" filter="box(in)">
                                      <p:cBhvr>
                                        <p:cTn id="272" dur="1000"/>
                                        <p:tgtEl>
                                          <p:spTgt spid="72"/>
                                        </p:tgtEl>
                                      </p:cBhvr>
                                    </p:animEffect>
                                  </p:childTnLst>
                                  <p:subTnLst>
                                    <p:audio>
                                      <p:cMediaNode vol="94000">
                                        <p:cTn display="0" masterRel="sameClick">
                                          <p:stCondLst>
                                            <p:cond evt="begin" delay="0">
                                              <p:tn val="270"/>
                                            </p:cond>
                                          </p:stCondLst>
                                          <p:endCondLst>
                                            <p:cond evt="onStopAudio" delay="0">
                                              <p:tgtEl>
                                                <p:sldTgt/>
                                              </p:tgtEl>
                                            </p:cond>
                                          </p:endCondLst>
                                        </p:cTn>
                                        <p:tgtEl>
                                          <p:sndTgt r:embed="rId5" name="hammer.wav"/>
                                        </p:tgtEl>
                                      </p:cMediaNode>
                                    </p:audio>
                                  </p:subTnLst>
                                </p:cTn>
                              </p:par>
                            </p:childTnLst>
                          </p:cTn>
                        </p:par>
                        <p:par>
                          <p:cTn id="273" fill="hold" nodeType="afterGroup">
                            <p:stCondLst>
                              <p:cond delay="63000"/>
                            </p:stCondLst>
                            <p:childTnLst>
                              <p:par>
                                <p:cTn id="274" presetID="4" presetClass="entr" presetSubtype="16" fill="hold" grpId="0" nodeType="afterEffect">
                                  <p:stCondLst>
                                    <p:cond delay="0"/>
                                  </p:stCondLst>
                                  <p:childTnLst>
                                    <p:set>
                                      <p:cBhvr>
                                        <p:cTn id="275" dur="1" fill="hold">
                                          <p:stCondLst>
                                            <p:cond delay="0"/>
                                          </p:stCondLst>
                                        </p:cTn>
                                        <p:tgtEl>
                                          <p:spTgt spid="73"/>
                                        </p:tgtEl>
                                        <p:attrNameLst>
                                          <p:attrName>style.visibility</p:attrName>
                                        </p:attrNameLst>
                                      </p:cBhvr>
                                      <p:to>
                                        <p:strVal val="visible"/>
                                      </p:to>
                                    </p:set>
                                    <p:animEffect transition="in" filter="box(in)">
                                      <p:cBhvr>
                                        <p:cTn id="276" dur="1000"/>
                                        <p:tgtEl>
                                          <p:spTgt spid="73"/>
                                        </p:tgtEl>
                                      </p:cBhvr>
                                    </p:animEffect>
                                  </p:childTnLst>
                                  <p:subTnLst>
                                    <p:audio>
                                      <p:cMediaNode vol="94000">
                                        <p:cTn display="0" masterRel="sameClick">
                                          <p:stCondLst>
                                            <p:cond evt="begin" delay="0">
                                              <p:tn val="274"/>
                                            </p:cond>
                                          </p:stCondLst>
                                          <p:endCondLst>
                                            <p:cond evt="onStopAudio" delay="0">
                                              <p:tgtEl>
                                                <p:sldTgt/>
                                              </p:tgtEl>
                                            </p:cond>
                                          </p:endCondLst>
                                        </p:cTn>
                                        <p:tgtEl>
                                          <p:sndTgt r:embed="rId5" name="hammer.wav"/>
                                        </p:tgtEl>
                                      </p:cMediaNode>
                                    </p:audio>
                                  </p:subTnLst>
                                </p:cTn>
                              </p:par>
                            </p:childTnLst>
                          </p:cTn>
                        </p:par>
                        <p:par>
                          <p:cTn id="277" fill="hold" nodeType="afterGroup">
                            <p:stCondLst>
                              <p:cond delay="64000"/>
                            </p:stCondLst>
                            <p:childTnLst>
                              <p:par>
                                <p:cTn id="278" presetID="4" presetClass="entr" presetSubtype="16" fill="hold" grpId="0" nodeType="afterEffect">
                                  <p:stCondLst>
                                    <p:cond delay="0"/>
                                  </p:stCondLst>
                                  <p:childTnLst>
                                    <p:set>
                                      <p:cBhvr>
                                        <p:cTn id="279" dur="1" fill="hold">
                                          <p:stCondLst>
                                            <p:cond delay="0"/>
                                          </p:stCondLst>
                                        </p:cTn>
                                        <p:tgtEl>
                                          <p:spTgt spid="74"/>
                                        </p:tgtEl>
                                        <p:attrNameLst>
                                          <p:attrName>style.visibility</p:attrName>
                                        </p:attrNameLst>
                                      </p:cBhvr>
                                      <p:to>
                                        <p:strVal val="visible"/>
                                      </p:to>
                                    </p:set>
                                    <p:animEffect transition="in" filter="box(in)">
                                      <p:cBhvr>
                                        <p:cTn id="280" dur="1000"/>
                                        <p:tgtEl>
                                          <p:spTgt spid="74"/>
                                        </p:tgtEl>
                                      </p:cBhvr>
                                    </p:animEffect>
                                  </p:childTnLst>
                                  <p:subTnLst>
                                    <p:audio>
                                      <p:cMediaNode vol="94000">
                                        <p:cTn display="0" masterRel="sameClick">
                                          <p:stCondLst>
                                            <p:cond evt="begin" delay="0">
                                              <p:tn val="278"/>
                                            </p:cond>
                                          </p:stCondLst>
                                          <p:endCondLst>
                                            <p:cond evt="onStopAudio" delay="0">
                                              <p:tgtEl>
                                                <p:sldTgt/>
                                              </p:tgtEl>
                                            </p:cond>
                                          </p:endCondLst>
                                        </p:cTn>
                                        <p:tgtEl>
                                          <p:sndTgt r:embed="rId5" name="hammer.wav"/>
                                        </p:tgtEl>
                                      </p:cMediaNode>
                                    </p:audio>
                                  </p:subTnLst>
                                </p:cTn>
                              </p:par>
                            </p:childTnLst>
                          </p:cTn>
                        </p:par>
                        <p:par>
                          <p:cTn id="281" fill="hold" nodeType="afterGroup">
                            <p:stCondLst>
                              <p:cond delay="65000"/>
                            </p:stCondLst>
                            <p:childTnLst>
                              <p:par>
                                <p:cTn id="282" presetID="4" presetClass="entr" presetSubtype="16" fill="hold" grpId="0" nodeType="afterEffect">
                                  <p:stCondLst>
                                    <p:cond delay="0"/>
                                  </p:stCondLst>
                                  <p:childTnLst>
                                    <p:set>
                                      <p:cBhvr>
                                        <p:cTn id="283" dur="1" fill="hold">
                                          <p:stCondLst>
                                            <p:cond delay="0"/>
                                          </p:stCondLst>
                                        </p:cTn>
                                        <p:tgtEl>
                                          <p:spTgt spid="75"/>
                                        </p:tgtEl>
                                        <p:attrNameLst>
                                          <p:attrName>style.visibility</p:attrName>
                                        </p:attrNameLst>
                                      </p:cBhvr>
                                      <p:to>
                                        <p:strVal val="visible"/>
                                      </p:to>
                                    </p:set>
                                    <p:animEffect transition="in" filter="box(in)">
                                      <p:cBhvr>
                                        <p:cTn id="284" dur="1000"/>
                                        <p:tgtEl>
                                          <p:spTgt spid="75"/>
                                        </p:tgtEl>
                                      </p:cBhvr>
                                    </p:animEffect>
                                  </p:childTnLst>
                                  <p:subTnLst>
                                    <p:audio>
                                      <p:cMediaNode vol="94000">
                                        <p:cTn display="0" masterRel="sameClick">
                                          <p:stCondLst>
                                            <p:cond evt="begin" delay="0">
                                              <p:tn val="282"/>
                                            </p:cond>
                                          </p:stCondLst>
                                          <p:endCondLst>
                                            <p:cond evt="onStopAudio" delay="0">
                                              <p:tgtEl>
                                                <p:sldTgt/>
                                              </p:tgtEl>
                                            </p:cond>
                                          </p:endCondLst>
                                        </p:cTn>
                                        <p:tgtEl>
                                          <p:sndTgt r:embed="rId5" name="hammer.wav"/>
                                        </p:tgtEl>
                                      </p:cMediaNode>
                                    </p:audio>
                                  </p:subTnLst>
                                </p:cTn>
                              </p:par>
                            </p:childTnLst>
                          </p:cTn>
                        </p:par>
                        <p:par>
                          <p:cTn id="285" fill="hold" nodeType="afterGroup">
                            <p:stCondLst>
                              <p:cond delay="66000"/>
                            </p:stCondLst>
                            <p:childTnLst>
                              <p:par>
                                <p:cTn id="286" presetID="4" presetClass="entr" presetSubtype="16" fill="hold" grpId="0" nodeType="afterEffect">
                                  <p:stCondLst>
                                    <p:cond delay="0"/>
                                  </p:stCondLst>
                                  <p:childTnLst>
                                    <p:set>
                                      <p:cBhvr>
                                        <p:cTn id="287" dur="1" fill="hold">
                                          <p:stCondLst>
                                            <p:cond delay="0"/>
                                          </p:stCondLst>
                                        </p:cTn>
                                        <p:tgtEl>
                                          <p:spTgt spid="76"/>
                                        </p:tgtEl>
                                        <p:attrNameLst>
                                          <p:attrName>style.visibility</p:attrName>
                                        </p:attrNameLst>
                                      </p:cBhvr>
                                      <p:to>
                                        <p:strVal val="visible"/>
                                      </p:to>
                                    </p:set>
                                    <p:animEffect transition="in" filter="box(in)">
                                      <p:cBhvr>
                                        <p:cTn id="288" dur="1000"/>
                                        <p:tgtEl>
                                          <p:spTgt spid="76"/>
                                        </p:tgtEl>
                                      </p:cBhvr>
                                    </p:animEffect>
                                  </p:childTnLst>
                                  <p:subTnLst>
                                    <p:audio>
                                      <p:cMediaNode vol="94000">
                                        <p:cTn display="0" masterRel="sameClick">
                                          <p:stCondLst>
                                            <p:cond evt="begin" delay="0">
                                              <p:tn val="286"/>
                                            </p:cond>
                                          </p:stCondLst>
                                          <p:endCondLst>
                                            <p:cond evt="onStopAudio" delay="0">
                                              <p:tgtEl>
                                                <p:sldTgt/>
                                              </p:tgtEl>
                                            </p:cond>
                                          </p:endCondLst>
                                        </p:cTn>
                                        <p:tgtEl>
                                          <p:sndTgt r:embed="rId5" name="hammer.wav"/>
                                        </p:tgtEl>
                                      </p:cMediaNode>
                                    </p:audio>
                                  </p:subTnLst>
                                </p:cTn>
                              </p:par>
                            </p:childTnLst>
                          </p:cTn>
                        </p:par>
                        <p:par>
                          <p:cTn id="289" fill="hold" nodeType="afterGroup">
                            <p:stCondLst>
                              <p:cond delay="67000"/>
                            </p:stCondLst>
                            <p:childTnLst>
                              <p:par>
                                <p:cTn id="290" presetID="4" presetClass="entr" presetSubtype="16" fill="hold" grpId="0" nodeType="afterEffect">
                                  <p:stCondLst>
                                    <p:cond delay="0"/>
                                  </p:stCondLst>
                                  <p:childTnLst>
                                    <p:set>
                                      <p:cBhvr>
                                        <p:cTn id="291" dur="1" fill="hold">
                                          <p:stCondLst>
                                            <p:cond delay="0"/>
                                          </p:stCondLst>
                                        </p:cTn>
                                        <p:tgtEl>
                                          <p:spTgt spid="77"/>
                                        </p:tgtEl>
                                        <p:attrNameLst>
                                          <p:attrName>style.visibility</p:attrName>
                                        </p:attrNameLst>
                                      </p:cBhvr>
                                      <p:to>
                                        <p:strVal val="visible"/>
                                      </p:to>
                                    </p:set>
                                    <p:animEffect transition="in" filter="box(in)">
                                      <p:cBhvr>
                                        <p:cTn id="292" dur="1000"/>
                                        <p:tgtEl>
                                          <p:spTgt spid="77"/>
                                        </p:tgtEl>
                                      </p:cBhvr>
                                    </p:animEffect>
                                  </p:childTnLst>
                                  <p:subTnLst>
                                    <p:audio>
                                      <p:cMediaNode vol="94000">
                                        <p:cTn display="0" masterRel="sameClick">
                                          <p:stCondLst>
                                            <p:cond evt="begin" delay="0">
                                              <p:tn val="290"/>
                                            </p:cond>
                                          </p:stCondLst>
                                          <p:endCondLst>
                                            <p:cond evt="onStopAudio" delay="0">
                                              <p:tgtEl>
                                                <p:sldTgt/>
                                              </p:tgtEl>
                                            </p:cond>
                                          </p:endCondLst>
                                        </p:cTn>
                                        <p:tgtEl>
                                          <p:sndTgt r:embed="rId5" name="hammer.wav"/>
                                        </p:tgtEl>
                                      </p:cMediaNode>
                                    </p:audio>
                                  </p:subTnLst>
                                </p:cTn>
                              </p:par>
                            </p:childTnLst>
                          </p:cTn>
                        </p:par>
                        <p:par>
                          <p:cTn id="293" fill="hold" nodeType="afterGroup">
                            <p:stCondLst>
                              <p:cond delay="68000"/>
                            </p:stCondLst>
                            <p:childTnLst>
                              <p:par>
                                <p:cTn id="294" presetID="4" presetClass="entr" presetSubtype="16" fill="hold" grpId="0" nodeType="afterEffect">
                                  <p:stCondLst>
                                    <p:cond delay="0"/>
                                  </p:stCondLst>
                                  <p:childTnLst>
                                    <p:set>
                                      <p:cBhvr>
                                        <p:cTn id="295" dur="1" fill="hold">
                                          <p:stCondLst>
                                            <p:cond delay="0"/>
                                          </p:stCondLst>
                                        </p:cTn>
                                        <p:tgtEl>
                                          <p:spTgt spid="81"/>
                                        </p:tgtEl>
                                        <p:attrNameLst>
                                          <p:attrName>style.visibility</p:attrName>
                                        </p:attrNameLst>
                                      </p:cBhvr>
                                      <p:to>
                                        <p:strVal val="visible"/>
                                      </p:to>
                                    </p:set>
                                    <p:animEffect transition="in" filter="box(in)">
                                      <p:cBhvr>
                                        <p:cTn id="296" dur="1000"/>
                                        <p:tgtEl>
                                          <p:spTgt spid="81"/>
                                        </p:tgtEl>
                                      </p:cBhvr>
                                    </p:animEffect>
                                  </p:childTnLst>
                                  <p:subTnLst>
                                    <p:audio>
                                      <p:cMediaNode vol="94000">
                                        <p:cTn display="0" masterRel="sameClick">
                                          <p:stCondLst>
                                            <p:cond evt="begin" delay="0">
                                              <p:tn val="294"/>
                                            </p:cond>
                                          </p:stCondLst>
                                          <p:endCondLst>
                                            <p:cond evt="onStopAudio" delay="0">
                                              <p:tgtEl>
                                                <p:sldTgt/>
                                              </p:tgtEl>
                                            </p:cond>
                                          </p:endCondLst>
                                        </p:cTn>
                                        <p:tgtEl>
                                          <p:sndTgt r:embed="rId5" name="hammer.wav"/>
                                        </p:tgtEl>
                                      </p:cMediaNode>
                                    </p:audio>
                                  </p:subTnLst>
                                </p:cTn>
                              </p:par>
                            </p:childTnLst>
                          </p:cTn>
                        </p:par>
                        <p:par>
                          <p:cTn id="297" fill="hold" nodeType="afterGroup">
                            <p:stCondLst>
                              <p:cond delay="69000"/>
                            </p:stCondLst>
                            <p:childTnLst>
                              <p:par>
                                <p:cTn id="298" presetID="4" presetClass="entr" presetSubtype="16" fill="hold" grpId="0" nodeType="afterEffect">
                                  <p:stCondLst>
                                    <p:cond delay="0"/>
                                  </p:stCondLst>
                                  <p:childTnLst>
                                    <p:set>
                                      <p:cBhvr>
                                        <p:cTn id="299" dur="1" fill="hold">
                                          <p:stCondLst>
                                            <p:cond delay="0"/>
                                          </p:stCondLst>
                                        </p:cTn>
                                        <p:tgtEl>
                                          <p:spTgt spid="82"/>
                                        </p:tgtEl>
                                        <p:attrNameLst>
                                          <p:attrName>style.visibility</p:attrName>
                                        </p:attrNameLst>
                                      </p:cBhvr>
                                      <p:to>
                                        <p:strVal val="visible"/>
                                      </p:to>
                                    </p:set>
                                    <p:animEffect transition="in" filter="box(in)">
                                      <p:cBhvr>
                                        <p:cTn id="300" dur="1000"/>
                                        <p:tgtEl>
                                          <p:spTgt spid="82"/>
                                        </p:tgtEl>
                                      </p:cBhvr>
                                    </p:animEffect>
                                  </p:childTnLst>
                                  <p:subTnLst>
                                    <p:audio>
                                      <p:cMediaNode vol="94000">
                                        <p:cTn display="0" masterRel="sameClick">
                                          <p:stCondLst>
                                            <p:cond evt="begin" delay="0">
                                              <p:tn val="298"/>
                                            </p:cond>
                                          </p:stCondLst>
                                          <p:endCondLst>
                                            <p:cond evt="onStopAudio" delay="0">
                                              <p:tgtEl>
                                                <p:sldTgt/>
                                              </p:tgtEl>
                                            </p:cond>
                                          </p:endCondLst>
                                        </p:cTn>
                                        <p:tgtEl>
                                          <p:sndTgt r:embed="rId5" name="hammer.wav"/>
                                        </p:tgtEl>
                                      </p:cMediaNode>
                                    </p:audio>
                                  </p:subTnLst>
                                </p:cTn>
                              </p:par>
                            </p:childTnLst>
                          </p:cTn>
                        </p:par>
                        <p:par>
                          <p:cTn id="301" fill="hold" nodeType="afterGroup">
                            <p:stCondLst>
                              <p:cond delay="70000"/>
                            </p:stCondLst>
                            <p:childTnLst>
                              <p:par>
                                <p:cTn id="302" presetID="4" presetClass="entr" presetSubtype="16" fill="hold" grpId="0" nodeType="afterEffect">
                                  <p:stCondLst>
                                    <p:cond delay="0"/>
                                  </p:stCondLst>
                                  <p:childTnLst>
                                    <p:set>
                                      <p:cBhvr>
                                        <p:cTn id="303" dur="1" fill="hold">
                                          <p:stCondLst>
                                            <p:cond delay="0"/>
                                          </p:stCondLst>
                                        </p:cTn>
                                        <p:tgtEl>
                                          <p:spTgt spid="83"/>
                                        </p:tgtEl>
                                        <p:attrNameLst>
                                          <p:attrName>style.visibility</p:attrName>
                                        </p:attrNameLst>
                                      </p:cBhvr>
                                      <p:to>
                                        <p:strVal val="visible"/>
                                      </p:to>
                                    </p:set>
                                    <p:animEffect transition="in" filter="box(in)">
                                      <p:cBhvr>
                                        <p:cTn id="304" dur="1000"/>
                                        <p:tgtEl>
                                          <p:spTgt spid="83"/>
                                        </p:tgtEl>
                                      </p:cBhvr>
                                    </p:animEffect>
                                  </p:childTnLst>
                                  <p:subTnLst>
                                    <p:audio>
                                      <p:cMediaNode vol="94000">
                                        <p:cTn display="0" masterRel="sameClick">
                                          <p:stCondLst>
                                            <p:cond evt="begin" delay="0">
                                              <p:tn val="302"/>
                                            </p:cond>
                                          </p:stCondLst>
                                          <p:endCondLst>
                                            <p:cond evt="onStopAudio" delay="0">
                                              <p:tgtEl>
                                                <p:sldTgt/>
                                              </p:tgtEl>
                                            </p:cond>
                                          </p:endCondLst>
                                        </p:cTn>
                                        <p:tgtEl>
                                          <p:sndTgt r:embed="rId5" name="hammer.wav"/>
                                        </p:tgtEl>
                                      </p:cMediaNode>
                                    </p:audio>
                                  </p:subTnLst>
                                </p:cTn>
                              </p:par>
                            </p:childTnLst>
                          </p:cTn>
                        </p:par>
                        <p:par>
                          <p:cTn id="305" fill="hold" nodeType="afterGroup">
                            <p:stCondLst>
                              <p:cond delay="71000"/>
                            </p:stCondLst>
                            <p:childTnLst>
                              <p:par>
                                <p:cTn id="306" presetID="4" presetClass="entr" presetSubtype="16" fill="hold" grpId="0" nodeType="afterEffect">
                                  <p:stCondLst>
                                    <p:cond delay="0"/>
                                  </p:stCondLst>
                                  <p:childTnLst>
                                    <p:set>
                                      <p:cBhvr>
                                        <p:cTn id="307" dur="1" fill="hold">
                                          <p:stCondLst>
                                            <p:cond delay="0"/>
                                          </p:stCondLst>
                                        </p:cTn>
                                        <p:tgtEl>
                                          <p:spTgt spid="84"/>
                                        </p:tgtEl>
                                        <p:attrNameLst>
                                          <p:attrName>style.visibility</p:attrName>
                                        </p:attrNameLst>
                                      </p:cBhvr>
                                      <p:to>
                                        <p:strVal val="visible"/>
                                      </p:to>
                                    </p:set>
                                    <p:animEffect transition="in" filter="box(in)">
                                      <p:cBhvr>
                                        <p:cTn id="308" dur="1000"/>
                                        <p:tgtEl>
                                          <p:spTgt spid="84"/>
                                        </p:tgtEl>
                                      </p:cBhvr>
                                    </p:animEffect>
                                  </p:childTnLst>
                                  <p:subTnLst>
                                    <p:audio>
                                      <p:cMediaNode vol="94000">
                                        <p:cTn display="0" masterRel="sameClick">
                                          <p:stCondLst>
                                            <p:cond evt="begin" delay="0">
                                              <p:tn val="306"/>
                                            </p:cond>
                                          </p:stCondLst>
                                          <p:endCondLst>
                                            <p:cond evt="onStopAudio" delay="0">
                                              <p:tgtEl>
                                                <p:sldTgt/>
                                              </p:tgtEl>
                                            </p:cond>
                                          </p:endCondLst>
                                        </p:cTn>
                                        <p:tgtEl>
                                          <p:sndTgt r:embed="rId5" name="hammer.wav"/>
                                        </p:tgtEl>
                                      </p:cMediaNode>
                                    </p:audio>
                                  </p:subTnLst>
                                </p:cTn>
                              </p:par>
                            </p:childTnLst>
                          </p:cTn>
                        </p:par>
                        <p:par>
                          <p:cTn id="309" fill="hold" nodeType="afterGroup">
                            <p:stCondLst>
                              <p:cond delay="72000"/>
                            </p:stCondLst>
                            <p:childTnLst>
                              <p:par>
                                <p:cTn id="310" presetID="4" presetClass="entr" presetSubtype="16" fill="hold" grpId="0" nodeType="afterEffect">
                                  <p:stCondLst>
                                    <p:cond delay="0"/>
                                  </p:stCondLst>
                                  <p:childTnLst>
                                    <p:set>
                                      <p:cBhvr>
                                        <p:cTn id="311" dur="1" fill="hold">
                                          <p:stCondLst>
                                            <p:cond delay="0"/>
                                          </p:stCondLst>
                                        </p:cTn>
                                        <p:tgtEl>
                                          <p:spTgt spid="85"/>
                                        </p:tgtEl>
                                        <p:attrNameLst>
                                          <p:attrName>style.visibility</p:attrName>
                                        </p:attrNameLst>
                                      </p:cBhvr>
                                      <p:to>
                                        <p:strVal val="visible"/>
                                      </p:to>
                                    </p:set>
                                    <p:animEffect transition="in" filter="box(in)">
                                      <p:cBhvr>
                                        <p:cTn id="312" dur="1000"/>
                                        <p:tgtEl>
                                          <p:spTgt spid="85"/>
                                        </p:tgtEl>
                                      </p:cBhvr>
                                    </p:animEffect>
                                  </p:childTnLst>
                                  <p:subTnLst>
                                    <p:audio>
                                      <p:cMediaNode vol="94000">
                                        <p:cTn display="0" masterRel="sameClick">
                                          <p:stCondLst>
                                            <p:cond evt="begin" delay="0">
                                              <p:tn val="310"/>
                                            </p:cond>
                                          </p:stCondLst>
                                          <p:endCondLst>
                                            <p:cond evt="onStopAudio" delay="0">
                                              <p:tgtEl>
                                                <p:sldTgt/>
                                              </p:tgtEl>
                                            </p:cond>
                                          </p:endCondLst>
                                        </p:cTn>
                                        <p:tgtEl>
                                          <p:sndTgt r:embed="rId5" name="hammer.wav"/>
                                        </p:tgtEl>
                                      </p:cMediaNode>
                                    </p:audio>
                                  </p:subTnLst>
                                </p:cTn>
                              </p:par>
                            </p:childTnLst>
                          </p:cTn>
                        </p:par>
                        <p:par>
                          <p:cTn id="313" fill="hold" nodeType="afterGroup">
                            <p:stCondLst>
                              <p:cond delay="73000"/>
                            </p:stCondLst>
                            <p:childTnLst>
                              <p:par>
                                <p:cTn id="314" presetID="4" presetClass="entr" presetSubtype="16" fill="hold" grpId="0" nodeType="afterEffect">
                                  <p:stCondLst>
                                    <p:cond delay="0"/>
                                  </p:stCondLst>
                                  <p:childTnLst>
                                    <p:set>
                                      <p:cBhvr>
                                        <p:cTn id="315" dur="1" fill="hold">
                                          <p:stCondLst>
                                            <p:cond delay="0"/>
                                          </p:stCondLst>
                                        </p:cTn>
                                        <p:tgtEl>
                                          <p:spTgt spid="86"/>
                                        </p:tgtEl>
                                        <p:attrNameLst>
                                          <p:attrName>style.visibility</p:attrName>
                                        </p:attrNameLst>
                                      </p:cBhvr>
                                      <p:to>
                                        <p:strVal val="visible"/>
                                      </p:to>
                                    </p:set>
                                    <p:animEffect transition="in" filter="box(in)">
                                      <p:cBhvr>
                                        <p:cTn id="316" dur="1000"/>
                                        <p:tgtEl>
                                          <p:spTgt spid="86"/>
                                        </p:tgtEl>
                                      </p:cBhvr>
                                    </p:animEffect>
                                  </p:childTnLst>
                                  <p:subTnLst>
                                    <p:audio>
                                      <p:cMediaNode vol="94000">
                                        <p:cTn display="0" masterRel="sameClick">
                                          <p:stCondLst>
                                            <p:cond evt="begin" delay="0">
                                              <p:tn val="314"/>
                                            </p:cond>
                                          </p:stCondLst>
                                          <p:endCondLst>
                                            <p:cond evt="onStopAudio" delay="0">
                                              <p:tgtEl>
                                                <p:sldTgt/>
                                              </p:tgtEl>
                                            </p:cond>
                                          </p:endCondLst>
                                        </p:cTn>
                                        <p:tgtEl>
                                          <p:sndTgt r:embed="rId5" name="hammer.wav"/>
                                        </p:tgtEl>
                                      </p:cMediaNode>
                                    </p:audio>
                                  </p:subTnLst>
                                </p:cTn>
                              </p:par>
                            </p:childTnLst>
                          </p:cTn>
                        </p:par>
                        <p:par>
                          <p:cTn id="317" fill="hold" nodeType="afterGroup">
                            <p:stCondLst>
                              <p:cond delay="74000"/>
                            </p:stCondLst>
                            <p:childTnLst>
                              <p:par>
                                <p:cTn id="318" presetID="4" presetClass="entr" presetSubtype="16" fill="hold" grpId="0" nodeType="afterEffect">
                                  <p:stCondLst>
                                    <p:cond delay="0"/>
                                  </p:stCondLst>
                                  <p:childTnLst>
                                    <p:set>
                                      <p:cBhvr>
                                        <p:cTn id="319" dur="1" fill="hold">
                                          <p:stCondLst>
                                            <p:cond delay="0"/>
                                          </p:stCondLst>
                                        </p:cTn>
                                        <p:tgtEl>
                                          <p:spTgt spid="87"/>
                                        </p:tgtEl>
                                        <p:attrNameLst>
                                          <p:attrName>style.visibility</p:attrName>
                                        </p:attrNameLst>
                                      </p:cBhvr>
                                      <p:to>
                                        <p:strVal val="visible"/>
                                      </p:to>
                                    </p:set>
                                    <p:animEffect transition="in" filter="box(in)">
                                      <p:cBhvr>
                                        <p:cTn id="320" dur="1000"/>
                                        <p:tgtEl>
                                          <p:spTgt spid="87"/>
                                        </p:tgtEl>
                                      </p:cBhvr>
                                    </p:animEffect>
                                  </p:childTnLst>
                                  <p:subTnLst>
                                    <p:audio>
                                      <p:cMediaNode vol="94000">
                                        <p:cTn display="0" masterRel="sameClick">
                                          <p:stCondLst>
                                            <p:cond evt="begin" delay="0">
                                              <p:tn val="318"/>
                                            </p:cond>
                                          </p:stCondLst>
                                          <p:endCondLst>
                                            <p:cond evt="onStopAudio" delay="0">
                                              <p:tgtEl>
                                                <p:sldTgt/>
                                              </p:tgtEl>
                                            </p:cond>
                                          </p:endCondLst>
                                        </p:cTn>
                                        <p:tgtEl>
                                          <p:sndTgt r:embed="rId5" name="hammer.wav"/>
                                        </p:tgtEl>
                                      </p:cMediaNode>
                                    </p:audio>
                                  </p:subTnLst>
                                </p:cTn>
                              </p:par>
                            </p:childTnLst>
                          </p:cTn>
                        </p:par>
                        <p:par>
                          <p:cTn id="321" fill="hold" nodeType="afterGroup">
                            <p:stCondLst>
                              <p:cond delay="75000"/>
                            </p:stCondLst>
                            <p:childTnLst>
                              <p:par>
                                <p:cTn id="322" presetID="4" presetClass="entr" presetSubtype="16" fill="hold" grpId="0" nodeType="afterEffect">
                                  <p:stCondLst>
                                    <p:cond delay="0"/>
                                  </p:stCondLst>
                                  <p:childTnLst>
                                    <p:set>
                                      <p:cBhvr>
                                        <p:cTn id="323" dur="1" fill="hold">
                                          <p:stCondLst>
                                            <p:cond delay="0"/>
                                          </p:stCondLst>
                                        </p:cTn>
                                        <p:tgtEl>
                                          <p:spTgt spid="88"/>
                                        </p:tgtEl>
                                        <p:attrNameLst>
                                          <p:attrName>style.visibility</p:attrName>
                                        </p:attrNameLst>
                                      </p:cBhvr>
                                      <p:to>
                                        <p:strVal val="visible"/>
                                      </p:to>
                                    </p:set>
                                    <p:animEffect transition="in" filter="box(in)">
                                      <p:cBhvr>
                                        <p:cTn id="324" dur="1000"/>
                                        <p:tgtEl>
                                          <p:spTgt spid="88"/>
                                        </p:tgtEl>
                                      </p:cBhvr>
                                    </p:animEffect>
                                  </p:childTnLst>
                                  <p:subTnLst>
                                    <p:audio>
                                      <p:cMediaNode vol="94000">
                                        <p:cTn display="0" masterRel="sameClick">
                                          <p:stCondLst>
                                            <p:cond evt="begin" delay="0">
                                              <p:tn val="322"/>
                                            </p:cond>
                                          </p:stCondLst>
                                          <p:endCondLst>
                                            <p:cond evt="onStopAudio" delay="0">
                                              <p:tgtEl>
                                                <p:sldTgt/>
                                              </p:tgtEl>
                                            </p:cond>
                                          </p:endCondLst>
                                        </p:cTn>
                                        <p:tgtEl>
                                          <p:sndTgt r:embed="rId5" name="hammer.wav"/>
                                        </p:tgtEl>
                                      </p:cMediaNode>
                                    </p:audio>
                                  </p:subTnLst>
                                </p:cTn>
                              </p:par>
                            </p:childTnLst>
                          </p:cTn>
                        </p:par>
                        <p:par>
                          <p:cTn id="325" fill="hold" nodeType="afterGroup">
                            <p:stCondLst>
                              <p:cond delay="76000"/>
                            </p:stCondLst>
                            <p:childTnLst>
                              <p:par>
                                <p:cTn id="326" presetID="4" presetClass="entr" presetSubtype="16" fill="hold" grpId="0" nodeType="afterEffect">
                                  <p:stCondLst>
                                    <p:cond delay="0"/>
                                  </p:stCondLst>
                                  <p:childTnLst>
                                    <p:set>
                                      <p:cBhvr>
                                        <p:cTn id="327" dur="1" fill="hold">
                                          <p:stCondLst>
                                            <p:cond delay="0"/>
                                          </p:stCondLst>
                                        </p:cTn>
                                        <p:tgtEl>
                                          <p:spTgt spid="89"/>
                                        </p:tgtEl>
                                        <p:attrNameLst>
                                          <p:attrName>style.visibility</p:attrName>
                                        </p:attrNameLst>
                                      </p:cBhvr>
                                      <p:to>
                                        <p:strVal val="visible"/>
                                      </p:to>
                                    </p:set>
                                    <p:animEffect transition="in" filter="box(in)">
                                      <p:cBhvr>
                                        <p:cTn id="328" dur="1000"/>
                                        <p:tgtEl>
                                          <p:spTgt spid="89"/>
                                        </p:tgtEl>
                                      </p:cBhvr>
                                    </p:animEffect>
                                  </p:childTnLst>
                                  <p:subTnLst>
                                    <p:audio>
                                      <p:cMediaNode vol="94000">
                                        <p:cTn display="0" masterRel="sameClick">
                                          <p:stCondLst>
                                            <p:cond evt="begin" delay="0">
                                              <p:tn val="326"/>
                                            </p:cond>
                                          </p:stCondLst>
                                          <p:endCondLst>
                                            <p:cond evt="onStopAudio" delay="0">
                                              <p:tgtEl>
                                                <p:sldTgt/>
                                              </p:tgtEl>
                                            </p:cond>
                                          </p:endCondLst>
                                        </p:cTn>
                                        <p:tgtEl>
                                          <p:sndTgt r:embed="rId5" name="hammer.wav"/>
                                        </p:tgtEl>
                                      </p:cMediaNode>
                                    </p:audio>
                                  </p:subTnLst>
                                </p:cTn>
                              </p:par>
                            </p:childTnLst>
                          </p:cTn>
                        </p:par>
                        <p:par>
                          <p:cTn id="329" fill="hold" nodeType="afterGroup">
                            <p:stCondLst>
                              <p:cond delay="77000"/>
                            </p:stCondLst>
                            <p:childTnLst>
                              <p:par>
                                <p:cTn id="330" presetID="4" presetClass="entr" presetSubtype="16" fill="hold" grpId="0" nodeType="afterEffect">
                                  <p:stCondLst>
                                    <p:cond delay="0"/>
                                  </p:stCondLst>
                                  <p:childTnLst>
                                    <p:set>
                                      <p:cBhvr>
                                        <p:cTn id="331" dur="1" fill="hold">
                                          <p:stCondLst>
                                            <p:cond delay="0"/>
                                          </p:stCondLst>
                                        </p:cTn>
                                        <p:tgtEl>
                                          <p:spTgt spid="90"/>
                                        </p:tgtEl>
                                        <p:attrNameLst>
                                          <p:attrName>style.visibility</p:attrName>
                                        </p:attrNameLst>
                                      </p:cBhvr>
                                      <p:to>
                                        <p:strVal val="visible"/>
                                      </p:to>
                                    </p:set>
                                    <p:animEffect transition="in" filter="box(in)">
                                      <p:cBhvr>
                                        <p:cTn id="332" dur="1000"/>
                                        <p:tgtEl>
                                          <p:spTgt spid="90"/>
                                        </p:tgtEl>
                                      </p:cBhvr>
                                    </p:animEffect>
                                  </p:childTnLst>
                                  <p:subTnLst>
                                    <p:audio>
                                      <p:cMediaNode vol="94000">
                                        <p:cTn display="0" masterRel="sameClick">
                                          <p:stCondLst>
                                            <p:cond evt="begin" delay="0">
                                              <p:tn val="330"/>
                                            </p:cond>
                                          </p:stCondLst>
                                          <p:endCondLst>
                                            <p:cond evt="onStopAudio" delay="0">
                                              <p:tgtEl>
                                                <p:sldTgt/>
                                              </p:tgtEl>
                                            </p:cond>
                                          </p:endCondLst>
                                        </p:cTn>
                                        <p:tgtEl>
                                          <p:sndTgt r:embed="rId5" name="hammer.wav"/>
                                        </p:tgtEl>
                                      </p:cMediaNode>
                                    </p:audio>
                                  </p:subTnLst>
                                </p:cTn>
                              </p:par>
                            </p:childTnLst>
                          </p:cTn>
                        </p:par>
                        <p:par>
                          <p:cTn id="333" fill="hold" nodeType="afterGroup">
                            <p:stCondLst>
                              <p:cond delay="78000"/>
                            </p:stCondLst>
                            <p:childTnLst>
                              <p:par>
                                <p:cTn id="334" presetID="4" presetClass="entr" presetSubtype="16" fill="hold" grpId="0" nodeType="afterEffect">
                                  <p:stCondLst>
                                    <p:cond delay="0"/>
                                  </p:stCondLst>
                                  <p:childTnLst>
                                    <p:set>
                                      <p:cBhvr>
                                        <p:cTn id="335" dur="1" fill="hold">
                                          <p:stCondLst>
                                            <p:cond delay="0"/>
                                          </p:stCondLst>
                                        </p:cTn>
                                        <p:tgtEl>
                                          <p:spTgt spid="91"/>
                                        </p:tgtEl>
                                        <p:attrNameLst>
                                          <p:attrName>style.visibility</p:attrName>
                                        </p:attrNameLst>
                                      </p:cBhvr>
                                      <p:to>
                                        <p:strVal val="visible"/>
                                      </p:to>
                                    </p:set>
                                    <p:animEffect transition="in" filter="box(in)">
                                      <p:cBhvr>
                                        <p:cTn id="336" dur="1000"/>
                                        <p:tgtEl>
                                          <p:spTgt spid="91"/>
                                        </p:tgtEl>
                                      </p:cBhvr>
                                    </p:animEffect>
                                  </p:childTnLst>
                                  <p:subTnLst>
                                    <p:audio>
                                      <p:cMediaNode vol="94000">
                                        <p:cTn display="0" masterRel="sameClick">
                                          <p:stCondLst>
                                            <p:cond evt="begin" delay="0">
                                              <p:tn val="334"/>
                                            </p:cond>
                                          </p:stCondLst>
                                          <p:endCondLst>
                                            <p:cond evt="onStopAudio" delay="0">
                                              <p:tgtEl>
                                                <p:sldTgt/>
                                              </p:tgtEl>
                                            </p:cond>
                                          </p:endCondLst>
                                        </p:cTn>
                                        <p:tgtEl>
                                          <p:sndTgt r:embed="rId5" name="hammer.wav"/>
                                        </p:tgtEl>
                                      </p:cMediaNode>
                                    </p:audio>
                                  </p:subTnLst>
                                </p:cTn>
                              </p:par>
                            </p:childTnLst>
                          </p:cTn>
                        </p:par>
                        <p:par>
                          <p:cTn id="337" fill="hold" nodeType="afterGroup">
                            <p:stCondLst>
                              <p:cond delay="79000"/>
                            </p:stCondLst>
                            <p:childTnLst>
                              <p:par>
                                <p:cTn id="338" presetID="4" presetClass="entr" presetSubtype="16" fill="hold" grpId="0" nodeType="afterEffect">
                                  <p:stCondLst>
                                    <p:cond delay="0"/>
                                  </p:stCondLst>
                                  <p:childTnLst>
                                    <p:set>
                                      <p:cBhvr>
                                        <p:cTn id="339" dur="1" fill="hold">
                                          <p:stCondLst>
                                            <p:cond delay="0"/>
                                          </p:stCondLst>
                                        </p:cTn>
                                        <p:tgtEl>
                                          <p:spTgt spid="92"/>
                                        </p:tgtEl>
                                        <p:attrNameLst>
                                          <p:attrName>style.visibility</p:attrName>
                                        </p:attrNameLst>
                                      </p:cBhvr>
                                      <p:to>
                                        <p:strVal val="visible"/>
                                      </p:to>
                                    </p:set>
                                    <p:animEffect transition="in" filter="box(in)">
                                      <p:cBhvr>
                                        <p:cTn id="340" dur="1000"/>
                                        <p:tgtEl>
                                          <p:spTgt spid="92"/>
                                        </p:tgtEl>
                                      </p:cBhvr>
                                    </p:animEffect>
                                  </p:childTnLst>
                                  <p:subTnLst>
                                    <p:audio>
                                      <p:cMediaNode vol="94000">
                                        <p:cTn display="0" masterRel="sameClick">
                                          <p:stCondLst>
                                            <p:cond evt="begin" delay="0">
                                              <p:tn val="338"/>
                                            </p:cond>
                                          </p:stCondLst>
                                          <p:endCondLst>
                                            <p:cond evt="onStopAudio" delay="0">
                                              <p:tgtEl>
                                                <p:sldTgt/>
                                              </p:tgtEl>
                                            </p:cond>
                                          </p:endCondLst>
                                        </p:cTn>
                                        <p:tgtEl>
                                          <p:sndTgt r:embed="rId5" name="hammer.wav"/>
                                        </p:tgtEl>
                                      </p:cMediaNode>
                                    </p:audio>
                                  </p:subTnLst>
                                </p:cTn>
                              </p:par>
                            </p:childTnLst>
                          </p:cTn>
                        </p:par>
                        <p:par>
                          <p:cTn id="341" fill="hold" nodeType="afterGroup">
                            <p:stCondLst>
                              <p:cond delay="80000"/>
                            </p:stCondLst>
                            <p:childTnLst>
                              <p:par>
                                <p:cTn id="342" presetID="4" presetClass="entr" presetSubtype="16" fill="hold" grpId="0" nodeType="afterEffect">
                                  <p:stCondLst>
                                    <p:cond delay="0"/>
                                  </p:stCondLst>
                                  <p:childTnLst>
                                    <p:set>
                                      <p:cBhvr>
                                        <p:cTn id="343" dur="1" fill="hold">
                                          <p:stCondLst>
                                            <p:cond delay="0"/>
                                          </p:stCondLst>
                                        </p:cTn>
                                        <p:tgtEl>
                                          <p:spTgt spid="93"/>
                                        </p:tgtEl>
                                        <p:attrNameLst>
                                          <p:attrName>style.visibility</p:attrName>
                                        </p:attrNameLst>
                                      </p:cBhvr>
                                      <p:to>
                                        <p:strVal val="visible"/>
                                      </p:to>
                                    </p:set>
                                    <p:animEffect transition="in" filter="box(in)">
                                      <p:cBhvr>
                                        <p:cTn id="344" dur="1000"/>
                                        <p:tgtEl>
                                          <p:spTgt spid="93"/>
                                        </p:tgtEl>
                                      </p:cBhvr>
                                    </p:animEffect>
                                  </p:childTnLst>
                                  <p:subTnLst>
                                    <p:audio>
                                      <p:cMediaNode vol="94000">
                                        <p:cTn display="0" masterRel="sameClick">
                                          <p:stCondLst>
                                            <p:cond evt="begin" delay="0">
                                              <p:tn val="342"/>
                                            </p:cond>
                                          </p:stCondLst>
                                          <p:endCondLst>
                                            <p:cond evt="onStopAudio" delay="0">
                                              <p:tgtEl>
                                                <p:sldTgt/>
                                              </p:tgtEl>
                                            </p:cond>
                                          </p:endCondLst>
                                        </p:cTn>
                                        <p:tgtEl>
                                          <p:sndTgt r:embed="rId5" name="hammer.wav"/>
                                        </p:tgtEl>
                                      </p:cMediaNode>
                                    </p:audio>
                                  </p:subTnLst>
                                </p:cTn>
                              </p:par>
                            </p:childTnLst>
                          </p:cTn>
                        </p:par>
                        <p:par>
                          <p:cTn id="345" fill="hold" nodeType="afterGroup">
                            <p:stCondLst>
                              <p:cond delay="81000"/>
                            </p:stCondLst>
                            <p:childTnLst>
                              <p:par>
                                <p:cTn id="346" presetID="4" presetClass="entr" presetSubtype="16" fill="hold" grpId="0" nodeType="afterEffect">
                                  <p:stCondLst>
                                    <p:cond delay="0"/>
                                  </p:stCondLst>
                                  <p:childTnLst>
                                    <p:set>
                                      <p:cBhvr>
                                        <p:cTn id="347" dur="1" fill="hold">
                                          <p:stCondLst>
                                            <p:cond delay="0"/>
                                          </p:stCondLst>
                                        </p:cTn>
                                        <p:tgtEl>
                                          <p:spTgt spid="94"/>
                                        </p:tgtEl>
                                        <p:attrNameLst>
                                          <p:attrName>style.visibility</p:attrName>
                                        </p:attrNameLst>
                                      </p:cBhvr>
                                      <p:to>
                                        <p:strVal val="visible"/>
                                      </p:to>
                                    </p:set>
                                    <p:animEffect transition="in" filter="box(in)">
                                      <p:cBhvr>
                                        <p:cTn id="348" dur="1000"/>
                                        <p:tgtEl>
                                          <p:spTgt spid="94"/>
                                        </p:tgtEl>
                                      </p:cBhvr>
                                    </p:animEffect>
                                  </p:childTnLst>
                                  <p:subTnLst>
                                    <p:audio>
                                      <p:cMediaNode vol="94000">
                                        <p:cTn display="0" masterRel="sameClick">
                                          <p:stCondLst>
                                            <p:cond evt="begin" delay="0">
                                              <p:tn val="346"/>
                                            </p:cond>
                                          </p:stCondLst>
                                          <p:endCondLst>
                                            <p:cond evt="onStopAudio" delay="0">
                                              <p:tgtEl>
                                                <p:sldTgt/>
                                              </p:tgtEl>
                                            </p:cond>
                                          </p:endCondLst>
                                        </p:cTn>
                                        <p:tgtEl>
                                          <p:sndTgt r:embed="rId5" name="hammer.wav"/>
                                        </p:tgtEl>
                                      </p:cMediaNode>
                                    </p:audio>
                                  </p:subTnLst>
                                </p:cTn>
                              </p:par>
                            </p:childTnLst>
                          </p:cTn>
                        </p:par>
                        <p:par>
                          <p:cTn id="349" fill="hold" nodeType="afterGroup">
                            <p:stCondLst>
                              <p:cond delay="82000"/>
                            </p:stCondLst>
                            <p:childTnLst>
                              <p:par>
                                <p:cTn id="350" presetID="4" presetClass="entr" presetSubtype="16" fill="hold" grpId="0" nodeType="afterEffect">
                                  <p:stCondLst>
                                    <p:cond delay="0"/>
                                  </p:stCondLst>
                                  <p:childTnLst>
                                    <p:set>
                                      <p:cBhvr>
                                        <p:cTn id="351" dur="1" fill="hold">
                                          <p:stCondLst>
                                            <p:cond delay="0"/>
                                          </p:stCondLst>
                                        </p:cTn>
                                        <p:tgtEl>
                                          <p:spTgt spid="95"/>
                                        </p:tgtEl>
                                        <p:attrNameLst>
                                          <p:attrName>style.visibility</p:attrName>
                                        </p:attrNameLst>
                                      </p:cBhvr>
                                      <p:to>
                                        <p:strVal val="visible"/>
                                      </p:to>
                                    </p:set>
                                    <p:animEffect transition="in" filter="box(in)">
                                      <p:cBhvr>
                                        <p:cTn id="352" dur="1000"/>
                                        <p:tgtEl>
                                          <p:spTgt spid="95"/>
                                        </p:tgtEl>
                                      </p:cBhvr>
                                    </p:animEffect>
                                  </p:childTnLst>
                                  <p:subTnLst>
                                    <p:audio>
                                      <p:cMediaNode vol="94000">
                                        <p:cTn display="0" masterRel="sameClick">
                                          <p:stCondLst>
                                            <p:cond evt="begin" delay="0">
                                              <p:tn val="350"/>
                                            </p:cond>
                                          </p:stCondLst>
                                          <p:endCondLst>
                                            <p:cond evt="onStopAudio" delay="0">
                                              <p:tgtEl>
                                                <p:sldTgt/>
                                              </p:tgtEl>
                                            </p:cond>
                                          </p:endCondLst>
                                        </p:cTn>
                                        <p:tgtEl>
                                          <p:sndTgt r:embed="rId5" name="hammer.wav"/>
                                        </p:tgtEl>
                                      </p:cMediaNode>
                                    </p:audio>
                                  </p:subTnLst>
                                </p:cTn>
                              </p:par>
                            </p:childTnLst>
                          </p:cTn>
                        </p:par>
                        <p:par>
                          <p:cTn id="353" fill="hold" nodeType="afterGroup">
                            <p:stCondLst>
                              <p:cond delay="83000"/>
                            </p:stCondLst>
                            <p:childTnLst>
                              <p:par>
                                <p:cTn id="354" presetID="4" presetClass="entr" presetSubtype="16" fill="hold" grpId="0" nodeType="afterEffect">
                                  <p:stCondLst>
                                    <p:cond delay="0"/>
                                  </p:stCondLst>
                                  <p:childTnLst>
                                    <p:set>
                                      <p:cBhvr>
                                        <p:cTn id="355" dur="1" fill="hold">
                                          <p:stCondLst>
                                            <p:cond delay="0"/>
                                          </p:stCondLst>
                                        </p:cTn>
                                        <p:tgtEl>
                                          <p:spTgt spid="96"/>
                                        </p:tgtEl>
                                        <p:attrNameLst>
                                          <p:attrName>style.visibility</p:attrName>
                                        </p:attrNameLst>
                                      </p:cBhvr>
                                      <p:to>
                                        <p:strVal val="visible"/>
                                      </p:to>
                                    </p:set>
                                    <p:animEffect transition="in" filter="box(in)">
                                      <p:cBhvr>
                                        <p:cTn id="356" dur="1000"/>
                                        <p:tgtEl>
                                          <p:spTgt spid="96"/>
                                        </p:tgtEl>
                                      </p:cBhvr>
                                    </p:animEffect>
                                  </p:childTnLst>
                                  <p:subTnLst>
                                    <p:audio>
                                      <p:cMediaNode vol="94000">
                                        <p:cTn display="0" masterRel="sameClick">
                                          <p:stCondLst>
                                            <p:cond evt="begin" delay="0">
                                              <p:tn val="354"/>
                                            </p:cond>
                                          </p:stCondLst>
                                          <p:endCondLst>
                                            <p:cond evt="onStopAudio" delay="0">
                                              <p:tgtEl>
                                                <p:sldTgt/>
                                              </p:tgtEl>
                                            </p:cond>
                                          </p:endCondLst>
                                        </p:cTn>
                                        <p:tgtEl>
                                          <p:sndTgt r:embed="rId5" name="hammer.wav"/>
                                        </p:tgtEl>
                                      </p:cMediaNode>
                                    </p:audio>
                                  </p:subTnLst>
                                </p:cTn>
                              </p:par>
                            </p:childTnLst>
                          </p:cTn>
                        </p:par>
                        <p:par>
                          <p:cTn id="357" fill="hold" nodeType="afterGroup">
                            <p:stCondLst>
                              <p:cond delay="84000"/>
                            </p:stCondLst>
                            <p:childTnLst>
                              <p:par>
                                <p:cTn id="358" presetID="4" presetClass="entr" presetSubtype="16" fill="hold" grpId="0" nodeType="afterEffect">
                                  <p:stCondLst>
                                    <p:cond delay="0"/>
                                  </p:stCondLst>
                                  <p:childTnLst>
                                    <p:set>
                                      <p:cBhvr>
                                        <p:cTn id="359" dur="1" fill="hold">
                                          <p:stCondLst>
                                            <p:cond delay="0"/>
                                          </p:stCondLst>
                                        </p:cTn>
                                        <p:tgtEl>
                                          <p:spTgt spid="97"/>
                                        </p:tgtEl>
                                        <p:attrNameLst>
                                          <p:attrName>style.visibility</p:attrName>
                                        </p:attrNameLst>
                                      </p:cBhvr>
                                      <p:to>
                                        <p:strVal val="visible"/>
                                      </p:to>
                                    </p:set>
                                    <p:animEffect transition="in" filter="box(in)">
                                      <p:cBhvr>
                                        <p:cTn id="360" dur="1000"/>
                                        <p:tgtEl>
                                          <p:spTgt spid="97"/>
                                        </p:tgtEl>
                                      </p:cBhvr>
                                    </p:animEffect>
                                  </p:childTnLst>
                                  <p:subTnLst>
                                    <p:audio>
                                      <p:cMediaNode vol="94000">
                                        <p:cTn display="0" masterRel="sameClick">
                                          <p:stCondLst>
                                            <p:cond evt="begin" delay="0">
                                              <p:tn val="358"/>
                                            </p:cond>
                                          </p:stCondLst>
                                          <p:endCondLst>
                                            <p:cond evt="onStopAudio" delay="0">
                                              <p:tgtEl>
                                                <p:sldTgt/>
                                              </p:tgtEl>
                                            </p:cond>
                                          </p:endCondLst>
                                        </p:cTn>
                                        <p:tgtEl>
                                          <p:sndTgt r:embed="rId5" name="hammer.wav"/>
                                        </p:tgtEl>
                                      </p:cMediaNode>
                                    </p:audio>
                                  </p:subTnLst>
                                </p:cTn>
                              </p:par>
                            </p:childTnLst>
                          </p:cTn>
                        </p:par>
                        <p:par>
                          <p:cTn id="361" fill="hold" nodeType="afterGroup">
                            <p:stCondLst>
                              <p:cond delay="85000"/>
                            </p:stCondLst>
                            <p:childTnLst>
                              <p:par>
                                <p:cTn id="362" presetID="4" presetClass="entr" presetSubtype="16" fill="hold" grpId="0" nodeType="afterEffect">
                                  <p:stCondLst>
                                    <p:cond delay="0"/>
                                  </p:stCondLst>
                                  <p:childTnLst>
                                    <p:set>
                                      <p:cBhvr>
                                        <p:cTn id="363" dur="1" fill="hold">
                                          <p:stCondLst>
                                            <p:cond delay="0"/>
                                          </p:stCondLst>
                                        </p:cTn>
                                        <p:tgtEl>
                                          <p:spTgt spid="98"/>
                                        </p:tgtEl>
                                        <p:attrNameLst>
                                          <p:attrName>style.visibility</p:attrName>
                                        </p:attrNameLst>
                                      </p:cBhvr>
                                      <p:to>
                                        <p:strVal val="visible"/>
                                      </p:to>
                                    </p:set>
                                    <p:animEffect transition="in" filter="box(in)">
                                      <p:cBhvr>
                                        <p:cTn id="364" dur="1000"/>
                                        <p:tgtEl>
                                          <p:spTgt spid="98"/>
                                        </p:tgtEl>
                                      </p:cBhvr>
                                    </p:animEffect>
                                  </p:childTnLst>
                                  <p:subTnLst>
                                    <p:audio>
                                      <p:cMediaNode vol="94000">
                                        <p:cTn display="0" masterRel="sameClick">
                                          <p:stCondLst>
                                            <p:cond evt="begin" delay="0">
                                              <p:tn val="362"/>
                                            </p:cond>
                                          </p:stCondLst>
                                          <p:endCondLst>
                                            <p:cond evt="onStopAudio" delay="0">
                                              <p:tgtEl>
                                                <p:sldTgt/>
                                              </p:tgtEl>
                                            </p:cond>
                                          </p:endCondLst>
                                        </p:cTn>
                                        <p:tgtEl>
                                          <p:sndTgt r:embed="rId5" name="hammer.wav"/>
                                        </p:tgtEl>
                                      </p:cMediaNode>
                                    </p:audio>
                                  </p:subTnLst>
                                </p:cTn>
                              </p:par>
                            </p:childTnLst>
                          </p:cTn>
                        </p:par>
                        <p:par>
                          <p:cTn id="365" fill="hold" nodeType="afterGroup">
                            <p:stCondLst>
                              <p:cond delay="86000"/>
                            </p:stCondLst>
                            <p:childTnLst>
                              <p:par>
                                <p:cTn id="366" presetID="4" presetClass="entr" presetSubtype="16" fill="hold" grpId="0" nodeType="afterEffect">
                                  <p:stCondLst>
                                    <p:cond delay="0"/>
                                  </p:stCondLst>
                                  <p:childTnLst>
                                    <p:set>
                                      <p:cBhvr>
                                        <p:cTn id="367" dur="1" fill="hold">
                                          <p:stCondLst>
                                            <p:cond delay="0"/>
                                          </p:stCondLst>
                                        </p:cTn>
                                        <p:tgtEl>
                                          <p:spTgt spid="99"/>
                                        </p:tgtEl>
                                        <p:attrNameLst>
                                          <p:attrName>style.visibility</p:attrName>
                                        </p:attrNameLst>
                                      </p:cBhvr>
                                      <p:to>
                                        <p:strVal val="visible"/>
                                      </p:to>
                                    </p:set>
                                    <p:animEffect transition="in" filter="box(in)">
                                      <p:cBhvr>
                                        <p:cTn id="368" dur="1000"/>
                                        <p:tgtEl>
                                          <p:spTgt spid="99"/>
                                        </p:tgtEl>
                                      </p:cBhvr>
                                    </p:animEffect>
                                  </p:childTnLst>
                                  <p:subTnLst>
                                    <p:audio>
                                      <p:cMediaNode vol="94000">
                                        <p:cTn display="0" masterRel="sameClick">
                                          <p:stCondLst>
                                            <p:cond evt="begin" delay="0">
                                              <p:tn val="366"/>
                                            </p:cond>
                                          </p:stCondLst>
                                          <p:endCondLst>
                                            <p:cond evt="onStopAudio" delay="0">
                                              <p:tgtEl>
                                                <p:sldTgt/>
                                              </p:tgtEl>
                                            </p:cond>
                                          </p:endCondLst>
                                        </p:cTn>
                                        <p:tgtEl>
                                          <p:sndTgt r:embed="rId5" name="hammer.wav"/>
                                        </p:tgtEl>
                                      </p:cMediaNode>
                                    </p:audio>
                                  </p:subTnLst>
                                </p:cTn>
                              </p:par>
                            </p:childTnLst>
                          </p:cTn>
                        </p:par>
                        <p:par>
                          <p:cTn id="369" fill="hold" nodeType="afterGroup">
                            <p:stCondLst>
                              <p:cond delay="87000"/>
                            </p:stCondLst>
                            <p:childTnLst>
                              <p:par>
                                <p:cTn id="370" presetID="4" presetClass="entr" presetSubtype="16" fill="hold" grpId="0" nodeType="afterEffect">
                                  <p:stCondLst>
                                    <p:cond delay="0"/>
                                  </p:stCondLst>
                                  <p:childTnLst>
                                    <p:set>
                                      <p:cBhvr>
                                        <p:cTn id="371" dur="1" fill="hold">
                                          <p:stCondLst>
                                            <p:cond delay="0"/>
                                          </p:stCondLst>
                                        </p:cTn>
                                        <p:tgtEl>
                                          <p:spTgt spid="100"/>
                                        </p:tgtEl>
                                        <p:attrNameLst>
                                          <p:attrName>style.visibility</p:attrName>
                                        </p:attrNameLst>
                                      </p:cBhvr>
                                      <p:to>
                                        <p:strVal val="visible"/>
                                      </p:to>
                                    </p:set>
                                    <p:animEffect transition="in" filter="box(in)">
                                      <p:cBhvr>
                                        <p:cTn id="372" dur="1000"/>
                                        <p:tgtEl>
                                          <p:spTgt spid="100"/>
                                        </p:tgtEl>
                                      </p:cBhvr>
                                    </p:animEffect>
                                  </p:childTnLst>
                                  <p:subTnLst>
                                    <p:audio>
                                      <p:cMediaNode vol="94000">
                                        <p:cTn display="0" masterRel="sameClick">
                                          <p:stCondLst>
                                            <p:cond evt="begin" delay="0">
                                              <p:tn val="370"/>
                                            </p:cond>
                                          </p:stCondLst>
                                          <p:endCondLst>
                                            <p:cond evt="onStopAudio" delay="0">
                                              <p:tgtEl>
                                                <p:sldTgt/>
                                              </p:tgtEl>
                                            </p:cond>
                                          </p:endCondLst>
                                        </p:cTn>
                                        <p:tgtEl>
                                          <p:sndTgt r:embed="rId5" name="hammer.wav"/>
                                        </p:tgtEl>
                                      </p:cMediaNode>
                                    </p:audio>
                                  </p:subTnLst>
                                </p:cTn>
                              </p:par>
                            </p:childTnLst>
                          </p:cTn>
                        </p:par>
                        <p:par>
                          <p:cTn id="373" fill="hold" nodeType="afterGroup">
                            <p:stCondLst>
                              <p:cond delay="88000"/>
                            </p:stCondLst>
                            <p:childTnLst>
                              <p:par>
                                <p:cTn id="374" presetID="4" presetClass="entr" presetSubtype="16" fill="hold" grpId="0" nodeType="afterEffect">
                                  <p:stCondLst>
                                    <p:cond delay="0"/>
                                  </p:stCondLst>
                                  <p:childTnLst>
                                    <p:set>
                                      <p:cBhvr>
                                        <p:cTn id="375" dur="1" fill="hold">
                                          <p:stCondLst>
                                            <p:cond delay="0"/>
                                          </p:stCondLst>
                                        </p:cTn>
                                        <p:tgtEl>
                                          <p:spTgt spid="101"/>
                                        </p:tgtEl>
                                        <p:attrNameLst>
                                          <p:attrName>style.visibility</p:attrName>
                                        </p:attrNameLst>
                                      </p:cBhvr>
                                      <p:to>
                                        <p:strVal val="visible"/>
                                      </p:to>
                                    </p:set>
                                    <p:animEffect transition="in" filter="box(in)">
                                      <p:cBhvr>
                                        <p:cTn id="376" dur="1000"/>
                                        <p:tgtEl>
                                          <p:spTgt spid="101"/>
                                        </p:tgtEl>
                                      </p:cBhvr>
                                    </p:animEffect>
                                  </p:childTnLst>
                                  <p:subTnLst>
                                    <p:audio>
                                      <p:cMediaNode vol="94000">
                                        <p:cTn display="0" masterRel="sameClick">
                                          <p:stCondLst>
                                            <p:cond evt="begin" delay="0">
                                              <p:tn val="374"/>
                                            </p:cond>
                                          </p:stCondLst>
                                          <p:endCondLst>
                                            <p:cond evt="onStopAudio" delay="0">
                                              <p:tgtEl>
                                                <p:sldTgt/>
                                              </p:tgtEl>
                                            </p:cond>
                                          </p:endCondLst>
                                        </p:cTn>
                                        <p:tgtEl>
                                          <p:sndTgt r:embed="rId5" name="hammer.wav"/>
                                        </p:tgtEl>
                                      </p:cMediaNode>
                                    </p:audio>
                                  </p:subTnLst>
                                </p:cTn>
                              </p:par>
                            </p:childTnLst>
                          </p:cTn>
                        </p:par>
                        <p:par>
                          <p:cTn id="377" fill="hold" nodeType="afterGroup">
                            <p:stCondLst>
                              <p:cond delay="89000"/>
                            </p:stCondLst>
                            <p:childTnLst>
                              <p:par>
                                <p:cTn id="378" presetID="4" presetClass="entr" presetSubtype="16" fill="hold" grpId="0" nodeType="afterEffect">
                                  <p:stCondLst>
                                    <p:cond delay="0"/>
                                  </p:stCondLst>
                                  <p:childTnLst>
                                    <p:set>
                                      <p:cBhvr>
                                        <p:cTn id="379" dur="1" fill="hold">
                                          <p:stCondLst>
                                            <p:cond delay="0"/>
                                          </p:stCondLst>
                                        </p:cTn>
                                        <p:tgtEl>
                                          <p:spTgt spid="102"/>
                                        </p:tgtEl>
                                        <p:attrNameLst>
                                          <p:attrName>style.visibility</p:attrName>
                                        </p:attrNameLst>
                                      </p:cBhvr>
                                      <p:to>
                                        <p:strVal val="visible"/>
                                      </p:to>
                                    </p:set>
                                    <p:animEffect transition="in" filter="box(in)">
                                      <p:cBhvr>
                                        <p:cTn id="380" dur="1000"/>
                                        <p:tgtEl>
                                          <p:spTgt spid="102"/>
                                        </p:tgtEl>
                                      </p:cBhvr>
                                    </p:animEffect>
                                  </p:childTnLst>
                                  <p:subTnLst>
                                    <p:audio>
                                      <p:cMediaNode vol="94000">
                                        <p:cTn display="0" masterRel="sameClick">
                                          <p:stCondLst>
                                            <p:cond evt="begin" delay="0">
                                              <p:tn val="378"/>
                                            </p:cond>
                                          </p:stCondLst>
                                          <p:endCondLst>
                                            <p:cond evt="onStopAudio" delay="0">
                                              <p:tgtEl>
                                                <p:sldTgt/>
                                              </p:tgtEl>
                                            </p:cond>
                                          </p:endCondLst>
                                        </p:cTn>
                                        <p:tgtEl>
                                          <p:sndTgt r:embed="rId5" name="hammer.wav"/>
                                        </p:tgtEl>
                                      </p:cMediaNode>
                                    </p:audio>
                                  </p:subTnLst>
                                </p:cTn>
                              </p:par>
                            </p:childTnLst>
                          </p:cTn>
                        </p:par>
                        <p:par>
                          <p:cTn id="381" fill="hold" nodeType="afterGroup">
                            <p:stCondLst>
                              <p:cond delay="90000"/>
                            </p:stCondLst>
                            <p:childTnLst>
                              <p:par>
                                <p:cTn id="382" presetID="4" presetClass="entr" presetSubtype="16" fill="hold" grpId="0" nodeType="afterEffect">
                                  <p:stCondLst>
                                    <p:cond delay="0"/>
                                  </p:stCondLst>
                                  <p:childTnLst>
                                    <p:set>
                                      <p:cBhvr>
                                        <p:cTn id="383" dur="1" fill="hold">
                                          <p:stCondLst>
                                            <p:cond delay="0"/>
                                          </p:stCondLst>
                                        </p:cTn>
                                        <p:tgtEl>
                                          <p:spTgt spid="103"/>
                                        </p:tgtEl>
                                        <p:attrNameLst>
                                          <p:attrName>style.visibility</p:attrName>
                                        </p:attrNameLst>
                                      </p:cBhvr>
                                      <p:to>
                                        <p:strVal val="visible"/>
                                      </p:to>
                                    </p:set>
                                    <p:animEffect transition="in" filter="box(in)">
                                      <p:cBhvr>
                                        <p:cTn id="384" dur="1000"/>
                                        <p:tgtEl>
                                          <p:spTgt spid="103"/>
                                        </p:tgtEl>
                                      </p:cBhvr>
                                    </p:animEffect>
                                  </p:childTnLst>
                                  <p:subTnLst>
                                    <p:audio>
                                      <p:cMediaNode vol="94000">
                                        <p:cTn display="0" masterRel="sameClick">
                                          <p:stCondLst>
                                            <p:cond evt="begin" delay="0">
                                              <p:tn val="382"/>
                                            </p:cond>
                                          </p:stCondLst>
                                          <p:endCondLst>
                                            <p:cond evt="onStopAudio" delay="0">
                                              <p:tgtEl>
                                                <p:sldTgt/>
                                              </p:tgtEl>
                                            </p:cond>
                                          </p:endCondLst>
                                        </p:cTn>
                                        <p:tgtEl>
                                          <p:sndTgt r:embed="rId5" name="hammer.wav"/>
                                        </p:tgtEl>
                                      </p:cMediaNode>
                                    </p:audio>
                                  </p:subTnLst>
                                </p:cTn>
                              </p:par>
                            </p:childTnLst>
                          </p:cTn>
                        </p:par>
                        <p:par>
                          <p:cTn id="385" fill="hold" nodeType="afterGroup">
                            <p:stCondLst>
                              <p:cond delay="91000"/>
                            </p:stCondLst>
                            <p:childTnLst>
                              <p:par>
                                <p:cTn id="386" presetID="4" presetClass="entr" presetSubtype="16" fill="hold" grpId="0" nodeType="afterEffect">
                                  <p:stCondLst>
                                    <p:cond delay="0"/>
                                  </p:stCondLst>
                                  <p:childTnLst>
                                    <p:set>
                                      <p:cBhvr>
                                        <p:cTn id="387" dur="1" fill="hold">
                                          <p:stCondLst>
                                            <p:cond delay="0"/>
                                          </p:stCondLst>
                                        </p:cTn>
                                        <p:tgtEl>
                                          <p:spTgt spid="104"/>
                                        </p:tgtEl>
                                        <p:attrNameLst>
                                          <p:attrName>style.visibility</p:attrName>
                                        </p:attrNameLst>
                                      </p:cBhvr>
                                      <p:to>
                                        <p:strVal val="visible"/>
                                      </p:to>
                                    </p:set>
                                    <p:animEffect transition="in" filter="box(in)">
                                      <p:cBhvr>
                                        <p:cTn id="388" dur="1000"/>
                                        <p:tgtEl>
                                          <p:spTgt spid="104"/>
                                        </p:tgtEl>
                                      </p:cBhvr>
                                    </p:animEffect>
                                  </p:childTnLst>
                                  <p:subTnLst>
                                    <p:audio>
                                      <p:cMediaNode vol="94000">
                                        <p:cTn display="0" masterRel="sameClick">
                                          <p:stCondLst>
                                            <p:cond evt="begin" delay="0">
                                              <p:tn val="386"/>
                                            </p:cond>
                                          </p:stCondLst>
                                          <p:endCondLst>
                                            <p:cond evt="onStopAudio" delay="0">
                                              <p:tgtEl>
                                                <p:sldTgt/>
                                              </p:tgtEl>
                                            </p:cond>
                                          </p:endCondLst>
                                        </p:cTn>
                                        <p:tgtEl>
                                          <p:sndTgt r:embed="rId5" name="hammer.wav"/>
                                        </p:tgtEl>
                                      </p:cMediaNode>
                                    </p:audio>
                                  </p:subTnLst>
                                </p:cTn>
                              </p:par>
                            </p:childTnLst>
                          </p:cTn>
                        </p:par>
                        <p:par>
                          <p:cTn id="389" fill="hold" nodeType="afterGroup">
                            <p:stCondLst>
                              <p:cond delay="92000"/>
                            </p:stCondLst>
                            <p:childTnLst>
                              <p:par>
                                <p:cTn id="390" presetID="4" presetClass="entr" presetSubtype="16" fill="hold" grpId="0" nodeType="afterEffect">
                                  <p:stCondLst>
                                    <p:cond delay="0"/>
                                  </p:stCondLst>
                                  <p:childTnLst>
                                    <p:set>
                                      <p:cBhvr>
                                        <p:cTn id="391" dur="1" fill="hold">
                                          <p:stCondLst>
                                            <p:cond delay="0"/>
                                          </p:stCondLst>
                                        </p:cTn>
                                        <p:tgtEl>
                                          <p:spTgt spid="105"/>
                                        </p:tgtEl>
                                        <p:attrNameLst>
                                          <p:attrName>style.visibility</p:attrName>
                                        </p:attrNameLst>
                                      </p:cBhvr>
                                      <p:to>
                                        <p:strVal val="visible"/>
                                      </p:to>
                                    </p:set>
                                    <p:animEffect transition="in" filter="box(in)">
                                      <p:cBhvr>
                                        <p:cTn id="392" dur="1000"/>
                                        <p:tgtEl>
                                          <p:spTgt spid="105"/>
                                        </p:tgtEl>
                                      </p:cBhvr>
                                    </p:animEffect>
                                  </p:childTnLst>
                                  <p:subTnLst>
                                    <p:audio>
                                      <p:cMediaNode vol="94000">
                                        <p:cTn display="0" masterRel="sameClick">
                                          <p:stCondLst>
                                            <p:cond evt="begin" delay="0">
                                              <p:tn val="390"/>
                                            </p:cond>
                                          </p:stCondLst>
                                          <p:endCondLst>
                                            <p:cond evt="onStopAudio" delay="0">
                                              <p:tgtEl>
                                                <p:sldTgt/>
                                              </p:tgtEl>
                                            </p:cond>
                                          </p:endCondLst>
                                        </p:cTn>
                                        <p:tgtEl>
                                          <p:sndTgt r:embed="rId5" name="hammer.wav"/>
                                        </p:tgtEl>
                                      </p:cMediaNode>
                                    </p:audio>
                                  </p:subTnLst>
                                </p:cTn>
                              </p:par>
                            </p:childTnLst>
                          </p:cTn>
                        </p:par>
                        <p:par>
                          <p:cTn id="393" fill="hold" nodeType="afterGroup">
                            <p:stCondLst>
                              <p:cond delay="93000"/>
                            </p:stCondLst>
                            <p:childTnLst>
                              <p:par>
                                <p:cTn id="394" presetID="4" presetClass="entr" presetSubtype="16" fill="hold" grpId="0" nodeType="afterEffect">
                                  <p:stCondLst>
                                    <p:cond delay="0"/>
                                  </p:stCondLst>
                                  <p:childTnLst>
                                    <p:set>
                                      <p:cBhvr>
                                        <p:cTn id="395" dur="1" fill="hold">
                                          <p:stCondLst>
                                            <p:cond delay="0"/>
                                          </p:stCondLst>
                                        </p:cTn>
                                        <p:tgtEl>
                                          <p:spTgt spid="106"/>
                                        </p:tgtEl>
                                        <p:attrNameLst>
                                          <p:attrName>style.visibility</p:attrName>
                                        </p:attrNameLst>
                                      </p:cBhvr>
                                      <p:to>
                                        <p:strVal val="visible"/>
                                      </p:to>
                                    </p:set>
                                    <p:animEffect transition="in" filter="box(in)">
                                      <p:cBhvr>
                                        <p:cTn id="396" dur="1000"/>
                                        <p:tgtEl>
                                          <p:spTgt spid="106"/>
                                        </p:tgtEl>
                                      </p:cBhvr>
                                    </p:animEffect>
                                  </p:childTnLst>
                                  <p:subTnLst>
                                    <p:audio>
                                      <p:cMediaNode vol="94000">
                                        <p:cTn display="0" masterRel="sameClick">
                                          <p:stCondLst>
                                            <p:cond evt="begin" delay="0">
                                              <p:tn val="394"/>
                                            </p:cond>
                                          </p:stCondLst>
                                          <p:endCondLst>
                                            <p:cond evt="onStopAudio" delay="0">
                                              <p:tgtEl>
                                                <p:sldTgt/>
                                              </p:tgtEl>
                                            </p:cond>
                                          </p:endCondLst>
                                        </p:cTn>
                                        <p:tgtEl>
                                          <p:sndTgt r:embed="rId5" name="hammer.wav"/>
                                        </p:tgtEl>
                                      </p:cMediaNode>
                                    </p:audio>
                                  </p:subTnLst>
                                </p:cTn>
                              </p:par>
                            </p:childTnLst>
                          </p:cTn>
                        </p:par>
                        <p:par>
                          <p:cTn id="397" fill="hold" nodeType="afterGroup">
                            <p:stCondLst>
                              <p:cond delay="94000"/>
                            </p:stCondLst>
                            <p:childTnLst>
                              <p:par>
                                <p:cTn id="398" presetID="4" presetClass="entr" presetSubtype="16" fill="hold" grpId="0" nodeType="afterEffect">
                                  <p:stCondLst>
                                    <p:cond delay="0"/>
                                  </p:stCondLst>
                                  <p:childTnLst>
                                    <p:set>
                                      <p:cBhvr>
                                        <p:cTn id="399" dur="1" fill="hold">
                                          <p:stCondLst>
                                            <p:cond delay="0"/>
                                          </p:stCondLst>
                                        </p:cTn>
                                        <p:tgtEl>
                                          <p:spTgt spid="107"/>
                                        </p:tgtEl>
                                        <p:attrNameLst>
                                          <p:attrName>style.visibility</p:attrName>
                                        </p:attrNameLst>
                                      </p:cBhvr>
                                      <p:to>
                                        <p:strVal val="visible"/>
                                      </p:to>
                                    </p:set>
                                    <p:animEffect transition="in" filter="box(in)">
                                      <p:cBhvr>
                                        <p:cTn id="400" dur="1000"/>
                                        <p:tgtEl>
                                          <p:spTgt spid="107"/>
                                        </p:tgtEl>
                                      </p:cBhvr>
                                    </p:animEffect>
                                  </p:childTnLst>
                                  <p:subTnLst>
                                    <p:audio>
                                      <p:cMediaNode vol="94000">
                                        <p:cTn display="0" masterRel="sameClick">
                                          <p:stCondLst>
                                            <p:cond evt="begin" delay="0">
                                              <p:tn val="398"/>
                                            </p:cond>
                                          </p:stCondLst>
                                          <p:endCondLst>
                                            <p:cond evt="onStopAudio" delay="0">
                                              <p:tgtEl>
                                                <p:sldTgt/>
                                              </p:tgtEl>
                                            </p:cond>
                                          </p:endCondLst>
                                        </p:cTn>
                                        <p:tgtEl>
                                          <p:sndTgt r:embed="rId5" name="hammer.wav"/>
                                        </p:tgtEl>
                                      </p:cMediaNode>
                                    </p:audio>
                                  </p:subTnLst>
                                </p:cTn>
                              </p:par>
                            </p:childTnLst>
                          </p:cTn>
                        </p:par>
                        <p:par>
                          <p:cTn id="401" fill="hold" nodeType="afterGroup">
                            <p:stCondLst>
                              <p:cond delay="95000"/>
                            </p:stCondLst>
                            <p:childTnLst>
                              <p:par>
                                <p:cTn id="402" presetID="4" presetClass="entr" presetSubtype="16" fill="hold" grpId="0" nodeType="afterEffect">
                                  <p:stCondLst>
                                    <p:cond delay="0"/>
                                  </p:stCondLst>
                                  <p:childTnLst>
                                    <p:set>
                                      <p:cBhvr>
                                        <p:cTn id="403" dur="1" fill="hold">
                                          <p:stCondLst>
                                            <p:cond delay="0"/>
                                          </p:stCondLst>
                                        </p:cTn>
                                        <p:tgtEl>
                                          <p:spTgt spid="108"/>
                                        </p:tgtEl>
                                        <p:attrNameLst>
                                          <p:attrName>style.visibility</p:attrName>
                                        </p:attrNameLst>
                                      </p:cBhvr>
                                      <p:to>
                                        <p:strVal val="visible"/>
                                      </p:to>
                                    </p:set>
                                    <p:animEffect transition="in" filter="box(in)">
                                      <p:cBhvr>
                                        <p:cTn id="404" dur="1000"/>
                                        <p:tgtEl>
                                          <p:spTgt spid="108"/>
                                        </p:tgtEl>
                                      </p:cBhvr>
                                    </p:animEffect>
                                  </p:childTnLst>
                                  <p:subTnLst>
                                    <p:audio>
                                      <p:cMediaNode vol="94000">
                                        <p:cTn display="0" masterRel="sameClick">
                                          <p:stCondLst>
                                            <p:cond evt="begin" delay="0">
                                              <p:tn val="402"/>
                                            </p:cond>
                                          </p:stCondLst>
                                          <p:endCondLst>
                                            <p:cond evt="onStopAudio" delay="0">
                                              <p:tgtEl>
                                                <p:sldTgt/>
                                              </p:tgtEl>
                                            </p:cond>
                                          </p:endCondLst>
                                        </p:cTn>
                                        <p:tgtEl>
                                          <p:sndTgt r:embed="rId5" name="hammer.wav"/>
                                        </p:tgtEl>
                                      </p:cMediaNode>
                                    </p:audio>
                                  </p:subTnLst>
                                </p:cTn>
                              </p:par>
                            </p:childTnLst>
                          </p:cTn>
                        </p:par>
                        <p:par>
                          <p:cTn id="405" fill="hold" nodeType="afterGroup">
                            <p:stCondLst>
                              <p:cond delay="96000"/>
                            </p:stCondLst>
                            <p:childTnLst>
                              <p:par>
                                <p:cTn id="406" presetID="4" presetClass="entr" presetSubtype="16" fill="hold" grpId="0" nodeType="afterEffect">
                                  <p:stCondLst>
                                    <p:cond delay="0"/>
                                  </p:stCondLst>
                                  <p:childTnLst>
                                    <p:set>
                                      <p:cBhvr>
                                        <p:cTn id="407" dur="1" fill="hold">
                                          <p:stCondLst>
                                            <p:cond delay="0"/>
                                          </p:stCondLst>
                                        </p:cTn>
                                        <p:tgtEl>
                                          <p:spTgt spid="109"/>
                                        </p:tgtEl>
                                        <p:attrNameLst>
                                          <p:attrName>style.visibility</p:attrName>
                                        </p:attrNameLst>
                                      </p:cBhvr>
                                      <p:to>
                                        <p:strVal val="visible"/>
                                      </p:to>
                                    </p:set>
                                    <p:animEffect transition="in" filter="box(in)">
                                      <p:cBhvr>
                                        <p:cTn id="408" dur="1000"/>
                                        <p:tgtEl>
                                          <p:spTgt spid="109"/>
                                        </p:tgtEl>
                                      </p:cBhvr>
                                    </p:animEffect>
                                  </p:childTnLst>
                                  <p:subTnLst>
                                    <p:audio>
                                      <p:cMediaNode vol="94000">
                                        <p:cTn display="0" masterRel="sameClick">
                                          <p:stCondLst>
                                            <p:cond evt="begin" delay="0">
                                              <p:tn val="406"/>
                                            </p:cond>
                                          </p:stCondLst>
                                          <p:endCondLst>
                                            <p:cond evt="onStopAudio" delay="0">
                                              <p:tgtEl>
                                                <p:sldTgt/>
                                              </p:tgtEl>
                                            </p:cond>
                                          </p:endCondLst>
                                        </p:cTn>
                                        <p:tgtEl>
                                          <p:sndTgt r:embed="rId5" name="hammer.wav"/>
                                        </p:tgtEl>
                                      </p:cMediaNode>
                                    </p:audio>
                                  </p:subTnLst>
                                </p:cTn>
                              </p:par>
                            </p:childTnLst>
                          </p:cTn>
                        </p:par>
                        <p:par>
                          <p:cTn id="409" fill="hold" nodeType="afterGroup">
                            <p:stCondLst>
                              <p:cond delay="97000"/>
                            </p:stCondLst>
                            <p:childTnLst>
                              <p:par>
                                <p:cTn id="410" presetID="4" presetClass="entr" presetSubtype="16" fill="hold" grpId="0" nodeType="afterEffect">
                                  <p:stCondLst>
                                    <p:cond delay="0"/>
                                  </p:stCondLst>
                                  <p:childTnLst>
                                    <p:set>
                                      <p:cBhvr>
                                        <p:cTn id="411" dur="1" fill="hold">
                                          <p:stCondLst>
                                            <p:cond delay="0"/>
                                          </p:stCondLst>
                                        </p:cTn>
                                        <p:tgtEl>
                                          <p:spTgt spid="110"/>
                                        </p:tgtEl>
                                        <p:attrNameLst>
                                          <p:attrName>style.visibility</p:attrName>
                                        </p:attrNameLst>
                                      </p:cBhvr>
                                      <p:to>
                                        <p:strVal val="visible"/>
                                      </p:to>
                                    </p:set>
                                    <p:animEffect transition="in" filter="box(in)">
                                      <p:cBhvr>
                                        <p:cTn id="412" dur="1000"/>
                                        <p:tgtEl>
                                          <p:spTgt spid="110"/>
                                        </p:tgtEl>
                                      </p:cBhvr>
                                    </p:animEffect>
                                  </p:childTnLst>
                                  <p:subTnLst>
                                    <p:audio>
                                      <p:cMediaNode vol="94000">
                                        <p:cTn display="0" masterRel="sameClick">
                                          <p:stCondLst>
                                            <p:cond evt="begin" delay="0">
                                              <p:tn val="410"/>
                                            </p:cond>
                                          </p:stCondLst>
                                          <p:endCondLst>
                                            <p:cond evt="onStopAudio" delay="0">
                                              <p:tgtEl>
                                                <p:sldTgt/>
                                              </p:tgtEl>
                                            </p:cond>
                                          </p:endCondLst>
                                        </p:cTn>
                                        <p:tgtEl>
                                          <p:sndTgt r:embed="rId5" name="hammer.wav"/>
                                        </p:tgtEl>
                                      </p:cMediaNode>
                                    </p:audio>
                                  </p:subTnLst>
                                </p:cTn>
                              </p:par>
                            </p:childTnLst>
                          </p:cTn>
                        </p:par>
                        <p:par>
                          <p:cTn id="413" fill="hold" nodeType="afterGroup">
                            <p:stCondLst>
                              <p:cond delay="98000"/>
                            </p:stCondLst>
                            <p:childTnLst>
                              <p:par>
                                <p:cTn id="414" presetID="4" presetClass="entr" presetSubtype="16" fill="hold" grpId="0" nodeType="afterEffect">
                                  <p:stCondLst>
                                    <p:cond delay="0"/>
                                  </p:stCondLst>
                                  <p:childTnLst>
                                    <p:set>
                                      <p:cBhvr>
                                        <p:cTn id="415" dur="1" fill="hold">
                                          <p:stCondLst>
                                            <p:cond delay="0"/>
                                          </p:stCondLst>
                                        </p:cTn>
                                        <p:tgtEl>
                                          <p:spTgt spid="111"/>
                                        </p:tgtEl>
                                        <p:attrNameLst>
                                          <p:attrName>style.visibility</p:attrName>
                                        </p:attrNameLst>
                                      </p:cBhvr>
                                      <p:to>
                                        <p:strVal val="visible"/>
                                      </p:to>
                                    </p:set>
                                    <p:animEffect transition="in" filter="box(in)">
                                      <p:cBhvr>
                                        <p:cTn id="416" dur="1000"/>
                                        <p:tgtEl>
                                          <p:spTgt spid="111"/>
                                        </p:tgtEl>
                                      </p:cBhvr>
                                    </p:animEffect>
                                  </p:childTnLst>
                                  <p:subTnLst>
                                    <p:audio>
                                      <p:cMediaNode vol="94000">
                                        <p:cTn display="0" masterRel="sameClick">
                                          <p:stCondLst>
                                            <p:cond evt="begin" delay="0">
                                              <p:tn val="414"/>
                                            </p:cond>
                                          </p:stCondLst>
                                          <p:endCondLst>
                                            <p:cond evt="onStopAudio" delay="0">
                                              <p:tgtEl>
                                                <p:sldTgt/>
                                              </p:tgtEl>
                                            </p:cond>
                                          </p:endCondLst>
                                        </p:cTn>
                                        <p:tgtEl>
                                          <p:sndTgt r:embed="rId5" name="hammer.wav"/>
                                        </p:tgtEl>
                                      </p:cMediaNode>
                                    </p:audio>
                                  </p:subTnLst>
                                </p:cTn>
                              </p:par>
                            </p:childTnLst>
                          </p:cTn>
                        </p:par>
                        <p:par>
                          <p:cTn id="417" fill="hold" nodeType="afterGroup">
                            <p:stCondLst>
                              <p:cond delay="99000"/>
                            </p:stCondLst>
                            <p:childTnLst>
                              <p:par>
                                <p:cTn id="418" presetID="4" presetClass="entr" presetSubtype="16" fill="hold" grpId="0" nodeType="afterEffect">
                                  <p:stCondLst>
                                    <p:cond delay="0"/>
                                  </p:stCondLst>
                                  <p:childTnLst>
                                    <p:set>
                                      <p:cBhvr>
                                        <p:cTn id="419" dur="1" fill="hold">
                                          <p:stCondLst>
                                            <p:cond delay="0"/>
                                          </p:stCondLst>
                                        </p:cTn>
                                        <p:tgtEl>
                                          <p:spTgt spid="112"/>
                                        </p:tgtEl>
                                        <p:attrNameLst>
                                          <p:attrName>style.visibility</p:attrName>
                                        </p:attrNameLst>
                                      </p:cBhvr>
                                      <p:to>
                                        <p:strVal val="visible"/>
                                      </p:to>
                                    </p:set>
                                    <p:animEffect transition="in" filter="box(in)">
                                      <p:cBhvr>
                                        <p:cTn id="420" dur="1000"/>
                                        <p:tgtEl>
                                          <p:spTgt spid="112"/>
                                        </p:tgtEl>
                                      </p:cBhvr>
                                    </p:animEffect>
                                  </p:childTnLst>
                                  <p:subTnLst>
                                    <p:audio>
                                      <p:cMediaNode vol="94000">
                                        <p:cTn display="0" masterRel="sameClick">
                                          <p:stCondLst>
                                            <p:cond evt="begin" delay="0">
                                              <p:tn val="418"/>
                                            </p:cond>
                                          </p:stCondLst>
                                          <p:endCondLst>
                                            <p:cond evt="onStopAudio" delay="0">
                                              <p:tgtEl>
                                                <p:sldTgt/>
                                              </p:tgtEl>
                                            </p:cond>
                                          </p:endCondLst>
                                        </p:cTn>
                                        <p:tgtEl>
                                          <p:sndTgt r:embed="rId5" name="hammer.wav"/>
                                        </p:tgtEl>
                                      </p:cMediaNode>
                                    </p:audio>
                                  </p:subTnLst>
                                </p:cTn>
                              </p:par>
                            </p:childTnLst>
                          </p:cTn>
                        </p:par>
                        <p:par>
                          <p:cTn id="421" fill="hold" nodeType="afterGroup">
                            <p:stCondLst>
                              <p:cond delay="100000"/>
                            </p:stCondLst>
                            <p:childTnLst>
                              <p:par>
                                <p:cTn id="422" presetID="4" presetClass="entr" presetSubtype="16" fill="hold" grpId="0" nodeType="afterEffect">
                                  <p:stCondLst>
                                    <p:cond delay="0"/>
                                  </p:stCondLst>
                                  <p:childTnLst>
                                    <p:set>
                                      <p:cBhvr>
                                        <p:cTn id="423" dur="1" fill="hold">
                                          <p:stCondLst>
                                            <p:cond delay="0"/>
                                          </p:stCondLst>
                                        </p:cTn>
                                        <p:tgtEl>
                                          <p:spTgt spid="113"/>
                                        </p:tgtEl>
                                        <p:attrNameLst>
                                          <p:attrName>style.visibility</p:attrName>
                                        </p:attrNameLst>
                                      </p:cBhvr>
                                      <p:to>
                                        <p:strVal val="visible"/>
                                      </p:to>
                                    </p:set>
                                    <p:animEffect transition="in" filter="box(in)">
                                      <p:cBhvr>
                                        <p:cTn id="424" dur="1000"/>
                                        <p:tgtEl>
                                          <p:spTgt spid="113"/>
                                        </p:tgtEl>
                                      </p:cBhvr>
                                    </p:animEffect>
                                  </p:childTnLst>
                                  <p:subTnLst>
                                    <p:audio>
                                      <p:cMediaNode vol="94000">
                                        <p:cTn display="0" masterRel="sameClick">
                                          <p:stCondLst>
                                            <p:cond evt="begin" delay="0">
                                              <p:tn val="422"/>
                                            </p:cond>
                                          </p:stCondLst>
                                          <p:endCondLst>
                                            <p:cond evt="onStopAudio" delay="0">
                                              <p:tgtEl>
                                                <p:sldTgt/>
                                              </p:tgtEl>
                                            </p:cond>
                                          </p:endCondLst>
                                        </p:cTn>
                                        <p:tgtEl>
                                          <p:sndTgt r:embed="rId5" name="hammer.wav"/>
                                        </p:tgtEl>
                                      </p:cMediaNode>
                                    </p:audio>
                                  </p:subTnLst>
                                </p:cTn>
                              </p:par>
                            </p:childTnLst>
                          </p:cTn>
                        </p:par>
                        <p:par>
                          <p:cTn id="425" fill="hold" nodeType="afterGroup">
                            <p:stCondLst>
                              <p:cond delay="101000"/>
                            </p:stCondLst>
                            <p:childTnLst>
                              <p:par>
                                <p:cTn id="426" presetID="4" presetClass="entr" presetSubtype="16" fill="hold" grpId="0" nodeType="afterEffect">
                                  <p:stCondLst>
                                    <p:cond delay="0"/>
                                  </p:stCondLst>
                                  <p:childTnLst>
                                    <p:set>
                                      <p:cBhvr>
                                        <p:cTn id="427" dur="1" fill="hold">
                                          <p:stCondLst>
                                            <p:cond delay="0"/>
                                          </p:stCondLst>
                                        </p:cTn>
                                        <p:tgtEl>
                                          <p:spTgt spid="114"/>
                                        </p:tgtEl>
                                        <p:attrNameLst>
                                          <p:attrName>style.visibility</p:attrName>
                                        </p:attrNameLst>
                                      </p:cBhvr>
                                      <p:to>
                                        <p:strVal val="visible"/>
                                      </p:to>
                                    </p:set>
                                    <p:animEffect transition="in" filter="box(in)">
                                      <p:cBhvr>
                                        <p:cTn id="428" dur="1000"/>
                                        <p:tgtEl>
                                          <p:spTgt spid="114"/>
                                        </p:tgtEl>
                                      </p:cBhvr>
                                    </p:animEffect>
                                  </p:childTnLst>
                                  <p:subTnLst>
                                    <p:audio>
                                      <p:cMediaNode vol="94000">
                                        <p:cTn display="0" masterRel="sameClick">
                                          <p:stCondLst>
                                            <p:cond evt="begin" delay="0">
                                              <p:tn val="426"/>
                                            </p:cond>
                                          </p:stCondLst>
                                          <p:endCondLst>
                                            <p:cond evt="onStopAudio" delay="0">
                                              <p:tgtEl>
                                                <p:sldTgt/>
                                              </p:tgtEl>
                                            </p:cond>
                                          </p:endCondLst>
                                        </p:cTn>
                                        <p:tgtEl>
                                          <p:sndTgt r:embed="rId5" name="hammer.wav"/>
                                        </p:tgtEl>
                                      </p:cMediaNode>
                                    </p:audio>
                                  </p:subTnLst>
                                </p:cTn>
                              </p:par>
                            </p:childTnLst>
                          </p:cTn>
                        </p:par>
                        <p:par>
                          <p:cTn id="429" fill="hold" nodeType="afterGroup">
                            <p:stCondLst>
                              <p:cond delay="102000"/>
                            </p:stCondLst>
                            <p:childTnLst>
                              <p:par>
                                <p:cTn id="430" presetID="4" presetClass="entr" presetSubtype="16" fill="hold" grpId="0" nodeType="afterEffect">
                                  <p:stCondLst>
                                    <p:cond delay="0"/>
                                  </p:stCondLst>
                                  <p:childTnLst>
                                    <p:set>
                                      <p:cBhvr>
                                        <p:cTn id="431" dur="1" fill="hold">
                                          <p:stCondLst>
                                            <p:cond delay="0"/>
                                          </p:stCondLst>
                                        </p:cTn>
                                        <p:tgtEl>
                                          <p:spTgt spid="115"/>
                                        </p:tgtEl>
                                        <p:attrNameLst>
                                          <p:attrName>style.visibility</p:attrName>
                                        </p:attrNameLst>
                                      </p:cBhvr>
                                      <p:to>
                                        <p:strVal val="visible"/>
                                      </p:to>
                                    </p:set>
                                    <p:animEffect transition="in" filter="box(in)">
                                      <p:cBhvr>
                                        <p:cTn id="432" dur="1000"/>
                                        <p:tgtEl>
                                          <p:spTgt spid="115"/>
                                        </p:tgtEl>
                                      </p:cBhvr>
                                    </p:animEffect>
                                  </p:childTnLst>
                                  <p:subTnLst>
                                    <p:audio>
                                      <p:cMediaNode vol="94000">
                                        <p:cTn display="0" masterRel="sameClick">
                                          <p:stCondLst>
                                            <p:cond evt="begin" delay="0">
                                              <p:tn val="430"/>
                                            </p:cond>
                                          </p:stCondLst>
                                          <p:endCondLst>
                                            <p:cond evt="onStopAudio" delay="0">
                                              <p:tgtEl>
                                                <p:sldTgt/>
                                              </p:tgtEl>
                                            </p:cond>
                                          </p:endCondLst>
                                        </p:cTn>
                                        <p:tgtEl>
                                          <p:sndTgt r:embed="rId5" name="hammer.wav"/>
                                        </p:tgtEl>
                                      </p:cMediaNode>
                                    </p:audio>
                                  </p:subTnLst>
                                </p:cTn>
                              </p:par>
                            </p:childTnLst>
                          </p:cTn>
                        </p:par>
                        <p:par>
                          <p:cTn id="433" fill="hold" nodeType="afterGroup">
                            <p:stCondLst>
                              <p:cond delay="103000"/>
                            </p:stCondLst>
                            <p:childTnLst>
                              <p:par>
                                <p:cTn id="434" presetID="4" presetClass="entr" presetSubtype="16" fill="hold" grpId="0" nodeType="afterEffect">
                                  <p:stCondLst>
                                    <p:cond delay="0"/>
                                  </p:stCondLst>
                                  <p:childTnLst>
                                    <p:set>
                                      <p:cBhvr>
                                        <p:cTn id="435" dur="1" fill="hold">
                                          <p:stCondLst>
                                            <p:cond delay="0"/>
                                          </p:stCondLst>
                                        </p:cTn>
                                        <p:tgtEl>
                                          <p:spTgt spid="116"/>
                                        </p:tgtEl>
                                        <p:attrNameLst>
                                          <p:attrName>style.visibility</p:attrName>
                                        </p:attrNameLst>
                                      </p:cBhvr>
                                      <p:to>
                                        <p:strVal val="visible"/>
                                      </p:to>
                                    </p:set>
                                    <p:animEffect transition="in" filter="box(in)">
                                      <p:cBhvr>
                                        <p:cTn id="436" dur="1000"/>
                                        <p:tgtEl>
                                          <p:spTgt spid="116"/>
                                        </p:tgtEl>
                                      </p:cBhvr>
                                    </p:animEffect>
                                  </p:childTnLst>
                                  <p:subTnLst>
                                    <p:audio>
                                      <p:cMediaNode vol="94000">
                                        <p:cTn display="0" masterRel="sameClick">
                                          <p:stCondLst>
                                            <p:cond evt="begin" delay="0">
                                              <p:tn val="434"/>
                                            </p:cond>
                                          </p:stCondLst>
                                          <p:endCondLst>
                                            <p:cond evt="onStopAudio" delay="0">
                                              <p:tgtEl>
                                                <p:sldTgt/>
                                              </p:tgtEl>
                                            </p:cond>
                                          </p:endCondLst>
                                        </p:cTn>
                                        <p:tgtEl>
                                          <p:sndTgt r:embed="rId5" name="hammer.wav"/>
                                        </p:tgtEl>
                                      </p:cMediaNode>
                                    </p:audio>
                                  </p:subTnLst>
                                </p:cTn>
                              </p:par>
                            </p:childTnLst>
                          </p:cTn>
                        </p:par>
                        <p:par>
                          <p:cTn id="437" fill="hold" nodeType="afterGroup">
                            <p:stCondLst>
                              <p:cond delay="104000"/>
                            </p:stCondLst>
                            <p:childTnLst>
                              <p:par>
                                <p:cTn id="438" presetID="4" presetClass="entr" presetSubtype="16" fill="hold" grpId="0" nodeType="afterEffect">
                                  <p:stCondLst>
                                    <p:cond delay="0"/>
                                  </p:stCondLst>
                                  <p:childTnLst>
                                    <p:set>
                                      <p:cBhvr>
                                        <p:cTn id="439" dur="1" fill="hold">
                                          <p:stCondLst>
                                            <p:cond delay="0"/>
                                          </p:stCondLst>
                                        </p:cTn>
                                        <p:tgtEl>
                                          <p:spTgt spid="117"/>
                                        </p:tgtEl>
                                        <p:attrNameLst>
                                          <p:attrName>style.visibility</p:attrName>
                                        </p:attrNameLst>
                                      </p:cBhvr>
                                      <p:to>
                                        <p:strVal val="visible"/>
                                      </p:to>
                                    </p:set>
                                    <p:animEffect transition="in" filter="box(in)">
                                      <p:cBhvr>
                                        <p:cTn id="440" dur="1000"/>
                                        <p:tgtEl>
                                          <p:spTgt spid="117"/>
                                        </p:tgtEl>
                                      </p:cBhvr>
                                    </p:animEffect>
                                  </p:childTnLst>
                                  <p:subTnLst>
                                    <p:audio>
                                      <p:cMediaNode vol="94000">
                                        <p:cTn display="0" masterRel="sameClick">
                                          <p:stCondLst>
                                            <p:cond evt="begin" delay="0">
                                              <p:tn val="438"/>
                                            </p:cond>
                                          </p:stCondLst>
                                          <p:endCondLst>
                                            <p:cond evt="onStopAudio" delay="0">
                                              <p:tgtEl>
                                                <p:sldTgt/>
                                              </p:tgtEl>
                                            </p:cond>
                                          </p:endCondLst>
                                        </p:cTn>
                                        <p:tgtEl>
                                          <p:sndTgt r:embed="rId5" name="hammer.wav"/>
                                        </p:tgtEl>
                                      </p:cMediaNode>
                                    </p:audio>
                                  </p:subTnLst>
                                </p:cTn>
                              </p:par>
                            </p:childTnLst>
                          </p:cTn>
                        </p:par>
                        <p:par>
                          <p:cTn id="441" fill="hold" nodeType="afterGroup">
                            <p:stCondLst>
                              <p:cond delay="105000"/>
                            </p:stCondLst>
                            <p:childTnLst>
                              <p:par>
                                <p:cTn id="442" presetID="4" presetClass="entr" presetSubtype="16" fill="hold" grpId="0" nodeType="afterEffect">
                                  <p:stCondLst>
                                    <p:cond delay="0"/>
                                  </p:stCondLst>
                                  <p:childTnLst>
                                    <p:set>
                                      <p:cBhvr>
                                        <p:cTn id="443" dur="1" fill="hold">
                                          <p:stCondLst>
                                            <p:cond delay="0"/>
                                          </p:stCondLst>
                                        </p:cTn>
                                        <p:tgtEl>
                                          <p:spTgt spid="118"/>
                                        </p:tgtEl>
                                        <p:attrNameLst>
                                          <p:attrName>style.visibility</p:attrName>
                                        </p:attrNameLst>
                                      </p:cBhvr>
                                      <p:to>
                                        <p:strVal val="visible"/>
                                      </p:to>
                                    </p:set>
                                    <p:animEffect transition="in" filter="box(in)">
                                      <p:cBhvr>
                                        <p:cTn id="444" dur="1000"/>
                                        <p:tgtEl>
                                          <p:spTgt spid="118"/>
                                        </p:tgtEl>
                                      </p:cBhvr>
                                    </p:animEffect>
                                  </p:childTnLst>
                                  <p:subTnLst>
                                    <p:audio>
                                      <p:cMediaNode vol="94000">
                                        <p:cTn display="0" masterRel="sameClick">
                                          <p:stCondLst>
                                            <p:cond evt="begin" delay="0">
                                              <p:tn val="442"/>
                                            </p:cond>
                                          </p:stCondLst>
                                          <p:endCondLst>
                                            <p:cond evt="onStopAudio" delay="0">
                                              <p:tgtEl>
                                                <p:sldTgt/>
                                              </p:tgtEl>
                                            </p:cond>
                                          </p:endCondLst>
                                        </p:cTn>
                                        <p:tgtEl>
                                          <p:sndTgt r:embed="rId5" name="hammer.wav"/>
                                        </p:tgtEl>
                                      </p:cMediaNode>
                                    </p:audio>
                                  </p:subTnLst>
                                </p:cTn>
                              </p:par>
                            </p:childTnLst>
                          </p:cTn>
                        </p:par>
                        <p:par>
                          <p:cTn id="445" fill="hold" nodeType="afterGroup">
                            <p:stCondLst>
                              <p:cond delay="106000"/>
                            </p:stCondLst>
                            <p:childTnLst>
                              <p:par>
                                <p:cTn id="446" presetID="4" presetClass="entr" presetSubtype="16" fill="hold" grpId="0" nodeType="afterEffect">
                                  <p:stCondLst>
                                    <p:cond delay="0"/>
                                  </p:stCondLst>
                                  <p:childTnLst>
                                    <p:set>
                                      <p:cBhvr>
                                        <p:cTn id="447" dur="1" fill="hold">
                                          <p:stCondLst>
                                            <p:cond delay="0"/>
                                          </p:stCondLst>
                                        </p:cTn>
                                        <p:tgtEl>
                                          <p:spTgt spid="119"/>
                                        </p:tgtEl>
                                        <p:attrNameLst>
                                          <p:attrName>style.visibility</p:attrName>
                                        </p:attrNameLst>
                                      </p:cBhvr>
                                      <p:to>
                                        <p:strVal val="visible"/>
                                      </p:to>
                                    </p:set>
                                    <p:animEffect transition="in" filter="box(in)">
                                      <p:cBhvr>
                                        <p:cTn id="448" dur="1000"/>
                                        <p:tgtEl>
                                          <p:spTgt spid="119"/>
                                        </p:tgtEl>
                                      </p:cBhvr>
                                    </p:animEffect>
                                  </p:childTnLst>
                                  <p:subTnLst>
                                    <p:audio>
                                      <p:cMediaNode vol="94000">
                                        <p:cTn display="0" masterRel="sameClick">
                                          <p:stCondLst>
                                            <p:cond evt="begin" delay="0">
                                              <p:tn val="446"/>
                                            </p:cond>
                                          </p:stCondLst>
                                          <p:endCondLst>
                                            <p:cond evt="onStopAudio" delay="0">
                                              <p:tgtEl>
                                                <p:sldTgt/>
                                              </p:tgtEl>
                                            </p:cond>
                                          </p:endCondLst>
                                        </p:cTn>
                                        <p:tgtEl>
                                          <p:sndTgt r:embed="rId5" name="hammer.wav"/>
                                        </p:tgtEl>
                                      </p:cMediaNode>
                                    </p:audio>
                                  </p:subTnLst>
                                </p:cTn>
                              </p:par>
                            </p:childTnLst>
                          </p:cTn>
                        </p:par>
                        <p:par>
                          <p:cTn id="449" fill="hold" nodeType="afterGroup">
                            <p:stCondLst>
                              <p:cond delay="107000"/>
                            </p:stCondLst>
                            <p:childTnLst>
                              <p:par>
                                <p:cTn id="450" presetID="4" presetClass="entr" presetSubtype="16" fill="hold" grpId="0" nodeType="afterEffect">
                                  <p:stCondLst>
                                    <p:cond delay="0"/>
                                  </p:stCondLst>
                                  <p:childTnLst>
                                    <p:set>
                                      <p:cBhvr>
                                        <p:cTn id="451" dur="1" fill="hold">
                                          <p:stCondLst>
                                            <p:cond delay="0"/>
                                          </p:stCondLst>
                                        </p:cTn>
                                        <p:tgtEl>
                                          <p:spTgt spid="120"/>
                                        </p:tgtEl>
                                        <p:attrNameLst>
                                          <p:attrName>style.visibility</p:attrName>
                                        </p:attrNameLst>
                                      </p:cBhvr>
                                      <p:to>
                                        <p:strVal val="visible"/>
                                      </p:to>
                                    </p:set>
                                    <p:animEffect transition="in" filter="box(in)">
                                      <p:cBhvr>
                                        <p:cTn id="452" dur="1000"/>
                                        <p:tgtEl>
                                          <p:spTgt spid="120"/>
                                        </p:tgtEl>
                                      </p:cBhvr>
                                    </p:animEffect>
                                  </p:childTnLst>
                                  <p:subTnLst>
                                    <p:audio>
                                      <p:cMediaNode vol="94000">
                                        <p:cTn display="0" masterRel="sameClick">
                                          <p:stCondLst>
                                            <p:cond evt="begin" delay="0">
                                              <p:tn val="450"/>
                                            </p:cond>
                                          </p:stCondLst>
                                          <p:endCondLst>
                                            <p:cond evt="onStopAudio" delay="0">
                                              <p:tgtEl>
                                                <p:sldTgt/>
                                              </p:tgtEl>
                                            </p:cond>
                                          </p:endCondLst>
                                        </p:cTn>
                                        <p:tgtEl>
                                          <p:sndTgt r:embed="rId5" name="hammer.wav"/>
                                        </p:tgtEl>
                                      </p:cMediaNode>
                                    </p:audio>
                                  </p:subTnLst>
                                </p:cTn>
                              </p:par>
                            </p:childTnLst>
                          </p:cTn>
                        </p:par>
                        <p:par>
                          <p:cTn id="453" fill="hold" nodeType="afterGroup">
                            <p:stCondLst>
                              <p:cond delay="108000"/>
                            </p:stCondLst>
                            <p:childTnLst>
                              <p:par>
                                <p:cTn id="454" presetID="4" presetClass="entr" presetSubtype="16" fill="hold" grpId="0" nodeType="afterEffect">
                                  <p:stCondLst>
                                    <p:cond delay="0"/>
                                  </p:stCondLst>
                                  <p:childTnLst>
                                    <p:set>
                                      <p:cBhvr>
                                        <p:cTn id="455" dur="1" fill="hold">
                                          <p:stCondLst>
                                            <p:cond delay="0"/>
                                          </p:stCondLst>
                                        </p:cTn>
                                        <p:tgtEl>
                                          <p:spTgt spid="121"/>
                                        </p:tgtEl>
                                        <p:attrNameLst>
                                          <p:attrName>style.visibility</p:attrName>
                                        </p:attrNameLst>
                                      </p:cBhvr>
                                      <p:to>
                                        <p:strVal val="visible"/>
                                      </p:to>
                                    </p:set>
                                    <p:animEffect transition="in" filter="box(in)">
                                      <p:cBhvr>
                                        <p:cTn id="456" dur="1000"/>
                                        <p:tgtEl>
                                          <p:spTgt spid="121"/>
                                        </p:tgtEl>
                                      </p:cBhvr>
                                    </p:animEffect>
                                  </p:childTnLst>
                                  <p:subTnLst>
                                    <p:audio>
                                      <p:cMediaNode vol="94000">
                                        <p:cTn display="0" masterRel="sameClick">
                                          <p:stCondLst>
                                            <p:cond evt="begin" delay="0">
                                              <p:tn val="454"/>
                                            </p:cond>
                                          </p:stCondLst>
                                          <p:endCondLst>
                                            <p:cond evt="onStopAudio" delay="0">
                                              <p:tgtEl>
                                                <p:sldTgt/>
                                              </p:tgtEl>
                                            </p:cond>
                                          </p:endCondLst>
                                        </p:cTn>
                                        <p:tgtEl>
                                          <p:sndTgt r:embed="rId5" name="hammer.wav"/>
                                        </p:tgtEl>
                                      </p:cMediaNode>
                                    </p:audio>
                                  </p:subTnLst>
                                </p:cTn>
                              </p:par>
                            </p:childTnLst>
                          </p:cTn>
                        </p:par>
                        <p:par>
                          <p:cTn id="457" fill="hold" nodeType="afterGroup">
                            <p:stCondLst>
                              <p:cond delay="109000"/>
                            </p:stCondLst>
                            <p:childTnLst>
                              <p:par>
                                <p:cTn id="458" presetID="4" presetClass="entr" presetSubtype="16" fill="hold" grpId="0" nodeType="afterEffect">
                                  <p:stCondLst>
                                    <p:cond delay="0"/>
                                  </p:stCondLst>
                                  <p:childTnLst>
                                    <p:set>
                                      <p:cBhvr>
                                        <p:cTn id="459" dur="1" fill="hold">
                                          <p:stCondLst>
                                            <p:cond delay="0"/>
                                          </p:stCondLst>
                                        </p:cTn>
                                        <p:tgtEl>
                                          <p:spTgt spid="122"/>
                                        </p:tgtEl>
                                        <p:attrNameLst>
                                          <p:attrName>style.visibility</p:attrName>
                                        </p:attrNameLst>
                                      </p:cBhvr>
                                      <p:to>
                                        <p:strVal val="visible"/>
                                      </p:to>
                                    </p:set>
                                    <p:animEffect transition="in" filter="box(in)">
                                      <p:cBhvr>
                                        <p:cTn id="460" dur="1000"/>
                                        <p:tgtEl>
                                          <p:spTgt spid="122"/>
                                        </p:tgtEl>
                                      </p:cBhvr>
                                    </p:animEffect>
                                  </p:childTnLst>
                                  <p:subTnLst>
                                    <p:audio>
                                      <p:cMediaNode vol="94000">
                                        <p:cTn display="0" masterRel="sameClick">
                                          <p:stCondLst>
                                            <p:cond evt="begin" delay="0">
                                              <p:tn val="458"/>
                                            </p:cond>
                                          </p:stCondLst>
                                          <p:endCondLst>
                                            <p:cond evt="onStopAudio" delay="0">
                                              <p:tgtEl>
                                                <p:sldTgt/>
                                              </p:tgtEl>
                                            </p:cond>
                                          </p:endCondLst>
                                        </p:cTn>
                                        <p:tgtEl>
                                          <p:sndTgt r:embed="rId5" name="hammer.wav"/>
                                        </p:tgtEl>
                                      </p:cMediaNode>
                                    </p:audio>
                                  </p:subTnLst>
                                </p:cTn>
                              </p:par>
                            </p:childTnLst>
                          </p:cTn>
                        </p:par>
                        <p:par>
                          <p:cTn id="461" fill="hold" nodeType="afterGroup">
                            <p:stCondLst>
                              <p:cond delay="110000"/>
                            </p:stCondLst>
                            <p:childTnLst>
                              <p:par>
                                <p:cTn id="462" presetID="4" presetClass="entr" presetSubtype="16" fill="hold" grpId="0" nodeType="afterEffect">
                                  <p:stCondLst>
                                    <p:cond delay="0"/>
                                  </p:stCondLst>
                                  <p:childTnLst>
                                    <p:set>
                                      <p:cBhvr>
                                        <p:cTn id="463" dur="1" fill="hold">
                                          <p:stCondLst>
                                            <p:cond delay="0"/>
                                          </p:stCondLst>
                                        </p:cTn>
                                        <p:tgtEl>
                                          <p:spTgt spid="123"/>
                                        </p:tgtEl>
                                        <p:attrNameLst>
                                          <p:attrName>style.visibility</p:attrName>
                                        </p:attrNameLst>
                                      </p:cBhvr>
                                      <p:to>
                                        <p:strVal val="visible"/>
                                      </p:to>
                                    </p:set>
                                    <p:animEffect transition="in" filter="box(in)">
                                      <p:cBhvr>
                                        <p:cTn id="464" dur="1000"/>
                                        <p:tgtEl>
                                          <p:spTgt spid="123"/>
                                        </p:tgtEl>
                                      </p:cBhvr>
                                    </p:animEffect>
                                  </p:childTnLst>
                                  <p:subTnLst>
                                    <p:audio>
                                      <p:cMediaNode vol="94000">
                                        <p:cTn display="0" masterRel="sameClick">
                                          <p:stCondLst>
                                            <p:cond evt="begin" delay="0">
                                              <p:tn val="462"/>
                                            </p:cond>
                                          </p:stCondLst>
                                          <p:endCondLst>
                                            <p:cond evt="onStopAudio" delay="0">
                                              <p:tgtEl>
                                                <p:sldTgt/>
                                              </p:tgtEl>
                                            </p:cond>
                                          </p:endCondLst>
                                        </p:cTn>
                                        <p:tgtEl>
                                          <p:sndTgt r:embed="rId5" name="hammer.wav"/>
                                        </p:tgtEl>
                                      </p:cMediaNode>
                                    </p:audio>
                                  </p:subTnLst>
                                </p:cTn>
                              </p:par>
                            </p:childTnLst>
                          </p:cTn>
                        </p:par>
                        <p:par>
                          <p:cTn id="465" fill="hold" nodeType="afterGroup">
                            <p:stCondLst>
                              <p:cond delay="111000"/>
                            </p:stCondLst>
                            <p:childTnLst>
                              <p:par>
                                <p:cTn id="466" presetID="4" presetClass="entr" presetSubtype="16" fill="hold" grpId="0" nodeType="afterEffect">
                                  <p:stCondLst>
                                    <p:cond delay="0"/>
                                  </p:stCondLst>
                                  <p:childTnLst>
                                    <p:set>
                                      <p:cBhvr>
                                        <p:cTn id="467" dur="1" fill="hold">
                                          <p:stCondLst>
                                            <p:cond delay="0"/>
                                          </p:stCondLst>
                                        </p:cTn>
                                        <p:tgtEl>
                                          <p:spTgt spid="124"/>
                                        </p:tgtEl>
                                        <p:attrNameLst>
                                          <p:attrName>style.visibility</p:attrName>
                                        </p:attrNameLst>
                                      </p:cBhvr>
                                      <p:to>
                                        <p:strVal val="visible"/>
                                      </p:to>
                                    </p:set>
                                    <p:animEffect transition="in" filter="box(in)">
                                      <p:cBhvr>
                                        <p:cTn id="468" dur="1000"/>
                                        <p:tgtEl>
                                          <p:spTgt spid="124"/>
                                        </p:tgtEl>
                                      </p:cBhvr>
                                    </p:animEffect>
                                  </p:childTnLst>
                                  <p:subTnLst>
                                    <p:audio>
                                      <p:cMediaNode vol="94000">
                                        <p:cTn display="0" masterRel="sameClick">
                                          <p:stCondLst>
                                            <p:cond evt="begin" delay="0">
                                              <p:tn val="466"/>
                                            </p:cond>
                                          </p:stCondLst>
                                          <p:endCondLst>
                                            <p:cond evt="onStopAudio" delay="0">
                                              <p:tgtEl>
                                                <p:sldTgt/>
                                              </p:tgtEl>
                                            </p:cond>
                                          </p:endCondLst>
                                        </p:cTn>
                                        <p:tgtEl>
                                          <p:sndTgt r:embed="rId5" name="hammer.wav"/>
                                        </p:tgtEl>
                                      </p:cMediaNode>
                                    </p:audio>
                                  </p:subTnLst>
                                </p:cTn>
                              </p:par>
                            </p:childTnLst>
                          </p:cTn>
                        </p:par>
                        <p:par>
                          <p:cTn id="469" fill="hold" nodeType="afterGroup">
                            <p:stCondLst>
                              <p:cond delay="112000"/>
                            </p:stCondLst>
                            <p:childTnLst>
                              <p:par>
                                <p:cTn id="470" presetID="4" presetClass="entr" presetSubtype="16" fill="hold" grpId="0" nodeType="afterEffect">
                                  <p:stCondLst>
                                    <p:cond delay="0"/>
                                  </p:stCondLst>
                                  <p:childTnLst>
                                    <p:set>
                                      <p:cBhvr>
                                        <p:cTn id="471" dur="1" fill="hold">
                                          <p:stCondLst>
                                            <p:cond delay="0"/>
                                          </p:stCondLst>
                                        </p:cTn>
                                        <p:tgtEl>
                                          <p:spTgt spid="125"/>
                                        </p:tgtEl>
                                        <p:attrNameLst>
                                          <p:attrName>style.visibility</p:attrName>
                                        </p:attrNameLst>
                                      </p:cBhvr>
                                      <p:to>
                                        <p:strVal val="visible"/>
                                      </p:to>
                                    </p:set>
                                    <p:animEffect transition="in" filter="box(in)">
                                      <p:cBhvr>
                                        <p:cTn id="472" dur="1000"/>
                                        <p:tgtEl>
                                          <p:spTgt spid="125"/>
                                        </p:tgtEl>
                                      </p:cBhvr>
                                    </p:animEffect>
                                  </p:childTnLst>
                                  <p:subTnLst>
                                    <p:audio>
                                      <p:cMediaNode vol="94000">
                                        <p:cTn display="0" masterRel="sameClick">
                                          <p:stCondLst>
                                            <p:cond evt="begin" delay="0">
                                              <p:tn val="470"/>
                                            </p:cond>
                                          </p:stCondLst>
                                          <p:endCondLst>
                                            <p:cond evt="onStopAudio" delay="0">
                                              <p:tgtEl>
                                                <p:sldTgt/>
                                              </p:tgtEl>
                                            </p:cond>
                                          </p:endCondLst>
                                        </p:cTn>
                                        <p:tgtEl>
                                          <p:sndTgt r:embed="rId5" name="hammer.wav"/>
                                        </p:tgtEl>
                                      </p:cMediaNode>
                                    </p:audio>
                                  </p:subTnLst>
                                </p:cTn>
                              </p:par>
                            </p:childTnLst>
                          </p:cTn>
                        </p:par>
                        <p:par>
                          <p:cTn id="473" fill="hold" nodeType="afterGroup">
                            <p:stCondLst>
                              <p:cond delay="113000"/>
                            </p:stCondLst>
                            <p:childTnLst>
                              <p:par>
                                <p:cTn id="474" presetID="4" presetClass="entr" presetSubtype="16" fill="hold" grpId="0" nodeType="afterEffect">
                                  <p:stCondLst>
                                    <p:cond delay="0"/>
                                  </p:stCondLst>
                                  <p:childTnLst>
                                    <p:set>
                                      <p:cBhvr>
                                        <p:cTn id="475" dur="1" fill="hold">
                                          <p:stCondLst>
                                            <p:cond delay="0"/>
                                          </p:stCondLst>
                                        </p:cTn>
                                        <p:tgtEl>
                                          <p:spTgt spid="126"/>
                                        </p:tgtEl>
                                        <p:attrNameLst>
                                          <p:attrName>style.visibility</p:attrName>
                                        </p:attrNameLst>
                                      </p:cBhvr>
                                      <p:to>
                                        <p:strVal val="visible"/>
                                      </p:to>
                                    </p:set>
                                    <p:animEffect transition="in" filter="box(in)">
                                      <p:cBhvr>
                                        <p:cTn id="476" dur="1000"/>
                                        <p:tgtEl>
                                          <p:spTgt spid="126"/>
                                        </p:tgtEl>
                                      </p:cBhvr>
                                    </p:animEffect>
                                  </p:childTnLst>
                                  <p:subTnLst>
                                    <p:audio>
                                      <p:cMediaNode vol="94000">
                                        <p:cTn display="0" masterRel="sameClick">
                                          <p:stCondLst>
                                            <p:cond evt="begin" delay="0">
                                              <p:tn val="474"/>
                                            </p:cond>
                                          </p:stCondLst>
                                          <p:endCondLst>
                                            <p:cond evt="onStopAudio" delay="0">
                                              <p:tgtEl>
                                                <p:sldTgt/>
                                              </p:tgtEl>
                                            </p:cond>
                                          </p:endCondLst>
                                        </p:cTn>
                                        <p:tgtEl>
                                          <p:sndTgt r:embed="rId5" name="hammer.wav"/>
                                        </p:tgtEl>
                                      </p:cMediaNode>
                                    </p:audio>
                                  </p:subTnLst>
                                </p:cTn>
                              </p:par>
                            </p:childTnLst>
                          </p:cTn>
                        </p:par>
                        <p:par>
                          <p:cTn id="477" fill="hold" nodeType="afterGroup">
                            <p:stCondLst>
                              <p:cond delay="114000"/>
                            </p:stCondLst>
                            <p:childTnLst>
                              <p:par>
                                <p:cTn id="478" presetID="4" presetClass="entr" presetSubtype="16" fill="hold" grpId="0" nodeType="afterEffect">
                                  <p:stCondLst>
                                    <p:cond delay="0"/>
                                  </p:stCondLst>
                                  <p:childTnLst>
                                    <p:set>
                                      <p:cBhvr>
                                        <p:cTn id="479" dur="1" fill="hold">
                                          <p:stCondLst>
                                            <p:cond delay="0"/>
                                          </p:stCondLst>
                                        </p:cTn>
                                        <p:tgtEl>
                                          <p:spTgt spid="127"/>
                                        </p:tgtEl>
                                        <p:attrNameLst>
                                          <p:attrName>style.visibility</p:attrName>
                                        </p:attrNameLst>
                                      </p:cBhvr>
                                      <p:to>
                                        <p:strVal val="visible"/>
                                      </p:to>
                                    </p:set>
                                    <p:animEffect transition="in" filter="box(in)">
                                      <p:cBhvr>
                                        <p:cTn id="480" dur="1000"/>
                                        <p:tgtEl>
                                          <p:spTgt spid="127"/>
                                        </p:tgtEl>
                                      </p:cBhvr>
                                    </p:animEffect>
                                  </p:childTnLst>
                                  <p:subTnLst>
                                    <p:audio>
                                      <p:cMediaNode vol="94000">
                                        <p:cTn display="0" masterRel="sameClick">
                                          <p:stCondLst>
                                            <p:cond evt="begin" delay="0">
                                              <p:tn val="478"/>
                                            </p:cond>
                                          </p:stCondLst>
                                          <p:endCondLst>
                                            <p:cond evt="onStopAudio" delay="0">
                                              <p:tgtEl>
                                                <p:sldTgt/>
                                              </p:tgtEl>
                                            </p:cond>
                                          </p:endCondLst>
                                        </p:cTn>
                                        <p:tgtEl>
                                          <p:sndTgt r:embed="rId5" name="hammer.wav"/>
                                        </p:tgtEl>
                                      </p:cMediaNode>
                                    </p:audio>
                                  </p:subTnLst>
                                </p:cTn>
                              </p:par>
                            </p:childTnLst>
                          </p:cTn>
                        </p:par>
                        <p:par>
                          <p:cTn id="481" fill="hold" nodeType="afterGroup">
                            <p:stCondLst>
                              <p:cond delay="115000"/>
                            </p:stCondLst>
                            <p:childTnLst>
                              <p:par>
                                <p:cTn id="482" presetID="4" presetClass="entr" presetSubtype="16" fill="hold" grpId="0" nodeType="afterEffect">
                                  <p:stCondLst>
                                    <p:cond delay="0"/>
                                  </p:stCondLst>
                                  <p:childTnLst>
                                    <p:set>
                                      <p:cBhvr>
                                        <p:cTn id="483" dur="1" fill="hold">
                                          <p:stCondLst>
                                            <p:cond delay="0"/>
                                          </p:stCondLst>
                                        </p:cTn>
                                        <p:tgtEl>
                                          <p:spTgt spid="128"/>
                                        </p:tgtEl>
                                        <p:attrNameLst>
                                          <p:attrName>style.visibility</p:attrName>
                                        </p:attrNameLst>
                                      </p:cBhvr>
                                      <p:to>
                                        <p:strVal val="visible"/>
                                      </p:to>
                                    </p:set>
                                    <p:animEffect transition="in" filter="box(in)">
                                      <p:cBhvr>
                                        <p:cTn id="484" dur="1000"/>
                                        <p:tgtEl>
                                          <p:spTgt spid="128"/>
                                        </p:tgtEl>
                                      </p:cBhvr>
                                    </p:animEffect>
                                  </p:childTnLst>
                                  <p:subTnLst>
                                    <p:audio>
                                      <p:cMediaNode vol="94000">
                                        <p:cTn display="0" masterRel="sameClick">
                                          <p:stCondLst>
                                            <p:cond evt="begin" delay="0">
                                              <p:tn val="482"/>
                                            </p:cond>
                                          </p:stCondLst>
                                          <p:endCondLst>
                                            <p:cond evt="onStopAudio" delay="0">
                                              <p:tgtEl>
                                                <p:sldTgt/>
                                              </p:tgtEl>
                                            </p:cond>
                                          </p:endCondLst>
                                        </p:cTn>
                                        <p:tgtEl>
                                          <p:sndTgt r:embed="rId5" name="hammer.wav"/>
                                        </p:tgtEl>
                                      </p:cMediaNode>
                                    </p:audio>
                                  </p:subTnLst>
                                </p:cTn>
                              </p:par>
                            </p:childTnLst>
                          </p:cTn>
                        </p:par>
                        <p:par>
                          <p:cTn id="485" fill="hold" nodeType="afterGroup">
                            <p:stCondLst>
                              <p:cond delay="116000"/>
                            </p:stCondLst>
                            <p:childTnLst>
                              <p:par>
                                <p:cTn id="486" presetID="4" presetClass="entr" presetSubtype="16" fill="hold" grpId="0" nodeType="afterEffect">
                                  <p:stCondLst>
                                    <p:cond delay="0"/>
                                  </p:stCondLst>
                                  <p:childTnLst>
                                    <p:set>
                                      <p:cBhvr>
                                        <p:cTn id="487" dur="1" fill="hold">
                                          <p:stCondLst>
                                            <p:cond delay="0"/>
                                          </p:stCondLst>
                                        </p:cTn>
                                        <p:tgtEl>
                                          <p:spTgt spid="129"/>
                                        </p:tgtEl>
                                        <p:attrNameLst>
                                          <p:attrName>style.visibility</p:attrName>
                                        </p:attrNameLst>
                                      </p:cBhvr>
                                      <p:to>
                                        <p:strVal val="visible"/>
                                      </p:to>
                                    </p:set>
                                    <p:animEffect transition="in" filter="box(in)">
                                      <p:cBhvr>
                                        <p:cTn id="488" dur="1000"/>
                                        <p:tgtEl>
                                          <p:spTgt spid="129"/>
                                        </p:tgtEl>
                                      </p:cBhvr>
                                    </p:animEffect>
                                  </p:childTnLst>
                                  <p:subTnLst>
                                    <p:audio>
                                      <p:cMediaNode vol="94000">
                                        <p:cTn display="0" masterRel="sameClick">
                                          <p:stCondLst>
                                            <p:cond evt="begin" delay="0">
                                              <p:tn val="486"/>
                                            </p:cond>
                                          </p:stCondLst>
                                          <p:endCondLst>
                                            <p:cond evt="onStopAudio" delay="0">
                                              <p:tgtEl>
                                                <p:sldTgt/>
                                              </p:tgtEl>
                                            </p:cond>
                                          </p:endCondLst>
                                        </p:cTn>
                                        <p:tgtEl>
                                          <p:sndTgt r:embed="rId5" name="hammer.wav"/>
                                        </p:tgtEl>
                                      </p:cMediaNode>
                                    </p:audio>
                                  </p:subTnLst>
                                </p:cTn>
                              </p:par>
                            </p:childTnLst>
                          </p:cTn>
                        </p:par>
                        <p:par>
                          <p:cTn id="489" fill="hold" nodeType="afterGroup">
                            <p:stCondLst>
                              <p:cond delay="117000"/>
                            </p:stCondLst>
                            <p:childTnLst>
                              <p:par>
                                <p:cTn id="490" presetID="4" presetClass="entr" presetSubtype="16" fill="hold" grpId="0" nodeType="afterEffect">
                                  <p:stCondLst>
                                    <p:cond delay="0"/>
                                  </p:stCondLst>
                                  <p:childTnLst>
                                    <p:set>
                                      <p:cBhvr>
                                        <p:cTn id="491" dur="1" fill="hold">
                                          <p:stCondLst>
                                            <p:cond delay="0"/>
                                          </p:stCondLst>
                                        </p:cTn>
                                        <p:tgtEl>
                                          <p:spTgt spid="130"/>
                                        </p:tgtEl>
                                        <p:attrNameLst>
                                          <p:attrName>style.visibility</p:attrName>
                                        </p:attrNameLst>
                                      </p:cBhvr>
                                      <p:to>
                                        <p:strVal val="visible"/>
                                      </p:to>
                                    </p:set>
                                    <p:animEffect transition="in" filter="box(in)">
                                      <p:cBhvr>
                                        <p:cTn id="492" dur="1000"/>
                                        <p:tgtEl>
                                          <p:spTgt spid="130"/>
                                        </p:tgtEl>
                                      </p:cBhvr>
                                    </p:animEffect>
                                  </p:childTnLst>
                                  <p:subTnLst>
                                    <p:audio>
                                      <p:cMediaNode vol="94000">
                                        <p:cTn display="0" masterRel="sameClick">
                                          <p:stCondLst>
                                            <p:cond evt="begin" delay="0">
                                              <p:tn val="490"/>
                                            </p:cond>
                                          </p:stCondLst>
                                          <p:endCondLst>
                                            <p:cond evt="onStopAudio" delay="0">
                                              <p:tgtEl>
                                                <p:sldTgt/>
                                              </p:tgtEl>
                                            </p:cond>
                                          </p:endCondLst>
                                        </p:cTn>
                                        <p:tgtEl>
                                          <p:sndTgt r:embed="rId5" name="hammer.wav"/>
                                        </p:tgtEl>
                                      </p:cMediaNode>
                                    </p:audio>
                                  </p:subTnLst>
                                </p:cTn>
                              </p:par>
                            </p:childTnLst>
                          </p:cTn>
                        </p:par>
                        <p:par>
                          <p:cTn id="493" fill="hold" nodeType="afterGroup">
                            <p:stCondLst>
                              <p:cond delay="118000"/>
                            </p:stCondLst>
                            <p:childTnLst>
                              <p:par>
                                <p:cTn id="494" presetID="4" presetClass="entr" presetSubtype="16" fill="hold" grpId="0" nodeType="afterEffect">
                                  <p:stCondLst>
                                    <p:cond delay="0"/>
                                  </p:stCondLst>
                                  <p:childTnLst>
                                    <p:set>
                                      <p:cBhvr>
                                        <p:cTn id="495" dur="1" fill="hold">
                                          <p:stCondLst>
                                            <p:cond delay="0"/>
                                          </p:stCondLst>
                                        </p:cTn>
                                        <p:tgtEl>
                                          <p:spTgt spid="131"/>
                                        </p:tgtEl>
                                        <p:attrNameLst>
                                          <p:attrName>style.visibility</p:attrName>
                                        </p:attrNameLst>
                                      </p:cBhvr>
                                      <p:to>
                                        <p:strVal val="visible"/>
                                      </p:to>
                                    </p:set>
                                    <p:animEffect transition="in" filter="box(in)">
                                      <p:cBhvr>
                                        <p:cTn id="496" dur="1000"/>
                                        <p:tgtEl>
                                          <p:spTgt spid="131"/>
                                        </p:tgtEl>
                                      </p:cBhvr>
                                    </p:animEffect>
                                  </p:childTnLst>
                                  <p:subTnLst>
                                    <p:audio>
                                      <p:cMediaNode vol="94000">
                                        <p:cTn display="0" masterRel="sameClick">
                                          <p:stCondLst>
                                            <p:cond evt="begin" delay="0">
                                              <p:tn val="494"/>
                                            </p:cond>
                                          </p:stCondLst>
                                          <p:endCondLst>
                                            <p:cond evt="onStopAudio" delay="0">
                                              <p:tgtEl>
                                                <p:sldTgt/>
                                              </p:tgtEl>
                                            </p:cond>
                                          </p:endCondLst>
                                        </p:cTn>
                                        <p:tgtEl>
                                          <p:sndTgt r:embed="rId5" name="hammer.wav"/>
                                        </p:tgtEl>
                                      </p:cMediaNode>
                                    </p:audio>
                                  </p:subTnLst>
                                </p:cTn>
                              </p:par>
                            </p:childTnLst>
                          </p:cTn>
                        </p:par>
                        <p:par>
                          <p:cTn id="497" fill="hold" nodeType="afterGroup">
                            <p:stCondLst>
                              <p:cond delay="119000"/>
                            </p:stCondLst>
                            <p:childTnLst>
                              <p:par>
                                <p:cTn id="498" presetID="4" presetClass="entr" presetSubtype="16" fill="hold" grpId="0" nodeType="afterEffect">
                                  <p:stCondLst>
                                    <p:cond delay="0"/>
                                  </p:stCondLst>
                                  <p:childTnLst>
                                    <p:set>
                                      <p:cBhvr>
                                        <p:cTn id="499" dur="1" fill="hold">
                                          <p:stCondLst>
                                            <p:cond delay="0"/>
                                          </p:stCondLst>
                                        </p:cTn>
                                        <p:tgtEl>
                                          <p:spTgt spid="132"/>
                                        </p:tgtEl>
                                        <p:attrNameLst>
                                          <p:attrName>style.visibility</p:attrName>
                                        </p:attrNameLst>
                                      </p:cBhvr>
                                      <p:to>
                                        <p:strVal val="visible"/>
                                      </p:to>
                                    </p:set>
                                    <p:animEffect transition="in" filter="box(in)">
                                      <p:cBhvr>
                                        <p:cTn id="500" dur="1000"/>
                                        <p:tgtEl>
                                          <p:spTgt spid="132"/>
                                        </p:tgtEl>
                                      </p:cBhvr>
                                    </p:animEffect>
                                  </p:childTnLst>
                                  <p:subTnLst>
                                    <p:audio>
                                      <p:cMediaNode vol="94000">
                                        <p:cTn display="0" masterRel="sameClick">
                                          <p:stCondLst>
                                            <p:cond evt="begin" delay="0">
                                              <p:tn val="498"/>
                                            </p:cond>
                                          </p:stCondLst>
                                          <p:endCondLst>
                                            <p:cond evt="onStopAudio" delay="0">
                                              <p:tgtEl>
                                                <p:sldTgt/>
                                              </p:tgtEl>
                                            </p:cond>
                                          </p:endCondLst>
                                        </p:cTn>
                                        <p:tgtEl>
                                          <p:sndTgt r:embed="rId5" name="hammer.wav"/>
                                        </p:tgtEl>
                                      </p:cMediaNode>
                                    </p:audio>
                                  </p:subTnLst>
                                </p:cTn>
                              </p:par>
                              <p:par>
                                <p:cTn id="501" presetID="4" presetClass="entr" presetSubtype="16" fill="hold" grpId="0" nodeType="withEffect">
                                  <p:stCondLst>
                                    <p:cond delay="0"/>
                                  </p:stCondLst>
                                  <p:childTnLst>
                                    <p:set>
                                      <p:cBhvr>
                                        <p:cTn id="502" dur="1" fill="hold">
                                          <p:stCondLst>
                                            <p:cond delay="0"/>
                                          </p:stCondLst>
                                        </p:cTn>
                                        <p:tgtEl>
                                          <p:spTgt spid="80"/>
                                        </p:tgtEl>
                                        <p:attrNameLst>
                                          <p:attrName>style.visibility</p:attrName>
                                        </p:attrNameLst>
                                      </p:cBhvr>
                                      <p:to>
                                        <p:strVal val="visible"/>
                                      </p:to>
                                    </p:set>
                                    <p:animEffect transition="in" filter="box(in)">
                                      <p:cBhvr>
                                        <p:cTn id="503" dur="1000"/>
                                        <p:tgtEl>
                                          <p:spTgt spid="80"/>
                                        </p:tgtEl>
                                      </p:cBhvr>
                                    </p:animEffect>
                                  </p:childTnLst>
                                  <p:subTnLst>
                                    <p:audio>
                                      <p:cMediaNode vol="94000">
                                        <p:cTn display="0" masterRel="sameClick">
                                          <p:stCondLst>
                                            <p:cond evt="begin" delay="0">
                                              <p:tn val="501"/>
                                            </p:cond>
                                          </p:stCondLst>
                                          <p:endCondLst>
                                            <p:cond evt="onStopAudio" delay="0">
                                              <p:tgtEl>
                                                <p:sldTgt/>
                                              </p:tgtEl>
                                            </p:cond>
                                          </p:endCondLst>
                                        </p:cTn>
                                        <p:tgtEl>
                                          <p:sndTgt r:embed="rId5" name="hammer.wav"/>
                                        </p:tgtEl>
                                      </p:cMediaNode>
                                    </p:audio>
                                  </p:subTnLst>
                                </p:cTn>
                              </p:par>
                            </p:childTnLst>
                          </p:cTn>
                        </p:par>
                        <p:par>
                          <p:cTn id="504" fill="hold" nodeType="afterGroup">
                            <p:stCondLst>
                              <p:cond delay="120000"/>
                            </p:stCondLst>
                            <p:childTnLst>
                              <p:par>
                                <p:cTn id="505" presetID="4" presetClass="entr" presetSubtype="16" fill="hold" grpId="0" nodeType="afterEffect">
                                  <p:stCondLst>
                                    <p:cond delay="0"/>
                                  </p:stCondLst>
                                  <p:childTnLst>
                                    <p:set>
                                      <p:cBhvr>
                                        <p:cTn id="506" dur="1" fill="hold">
                                          <p:stCondLst>
                                            <p:cond delay="0"/>
                                          </p:stCondLst>
                                        </p:cTn>
                                        <p:tgtEl>
                                          <p:spTgt spid="133"/>
                                        </p:tgtEl>
                                        <p:attrNameLst>
                                          <p:attrName>style.visibility</p:attrName>
                                        </p:attrNameLst>
                                      </p:cBhvr>
                                      <p:to>
                                        <p:strVal val="visible"/>
                                      </p:to>
                                    </p:set>
                                    <p:animEffect transition="in" filter="box(in)">
                                      <p:cBhvr>
                                        <p:cTn id="507" dur="1000"/>
                                        <p:tgtEl>
                                          <p:spTgt spid="133"/>
                                        </p:tgtEl>
                                      </p:cBhvr>
                                    </p:animEffect>
                                  </p:childTnLst>
                                  <p:subTnLst>
                                    <p:audio>
                                      <p:cMediaNode vol="94000">
                                        <p:cTn display="0" masterRel="sameClick">
                                          <p:stCondLst>
                                            <p:cond evt="begin" delay="0">
                                              <p:tn val="505"/>
                                            </p:cond>
                                          </p:stCondLst>
                                          <p:endCondLst>
                                            <p:cond evt="onStopAudio" delay="0">
                                              <p:tgtEl>
                                                <p:sldTgt/>
                                              </p:tgtEl>
                                            </p:cond>
                                          </p:endCondLst>
                                        </p:cTn>
                                        <p:tgtEl>
                                          <p:sndTgt r:embed="rId5" name="hammer.wav"/>
                                        </p:tgtEl>
                                      </p:cMediaNode>
                                    </p:audio>
                                  </p:subTnLst>
                                </p:cTn>
                              </p:par>
                            </p:childTnLst>
                          </p:cTn>
                        </p:par>
                        <p:par>
                          <p:cTn id="508" fill="hold" nodeType="afterGroup">
                            <p:stCondLst>
                              <p:cond delay="121000"/>
                            </p:stCondLst>
                            <p:childTnLst>
                              <p:par>
                                <p:cTn id="509" presetID="4" presetClass="entr" presetSubtype="16" fill="hold" grpId="0" nodeType="afterEffect">
                                  <p:stCondLst>
                                    <p:cond delay="0"/>
                                  </p:stCondLst>
                                  <p:childTnLst>
                                    <p:set>
                                      <p:cBhvr>
                                        <p:cTn id="510" dur="1" fill="hold">
                                          <p:stCondLst>
                                            <p:cond delay="0"/>
                                          </p:stCondLst>
                                        </p:cTn>
                                        <p:tgtEl>
                                          <p:spTgt spid="134"/>
                                        </p:tgtEl>
                                        <p:attrNameLst>
                                          <p:attrName>style.visibility</p:attrName>
                                        </p:attrNameLst>
                                      </p:cBhvr>
                                      <p:to>
                                        <p:strVal val="visible"/>
                                      </p:to>
                                    </p:set>
                                    <p:animEffect transition="in" filter="box(in)">
                                      <p:cBhvr>
                                        <p:cTn id="511" dur="1000"/>
                                        <p:tgtEl>
                                          <p:spTgt spid="134"/>
                                        </p:tgtEl>
                                      </p:cBhvr>
                                    </p:animEffect>
                                  </p:childTnLst>
                                  <p:subTnLst>
                                    <p:audio>
                                      <p:cMediaNode vol="94000">
                                        <p:cTn display="0" masterRel="sameClick">
                                          <p:stCondLst>
                                            <p:cond evt="begin" delay="0">
                                              <p:tn val="509"/>
                                            </p:cond>
                                          </p:stCondLst>
                                          <p:endCondLst>
                                            <p:cond evt="onStopAudio" delay="0">
                                              <p:tgtEl>
                                                <p:sldTgt/>
                                              </p:tgtEl>
                                            </p:cond>
                                          </p:endCondLst>
                                        </p:cTn>
                                        <p:tgtEl>
                                          <p:sndTgt r:embed="rId5" name="hammer.wav"/>
                                        </p:tgtEl>
                                      </p:cMediaNode>
                                    </p:audio>
                                  </p:subTnLst>
                                </p:cTn>
                              </p:par>
                            </p:childTnLst>
                          </p:cTn>
                        </p:par>
                        <p:par>
                          <p:cTn id="512" fill="hold" nodeType="afterGroup">
                            <p:stCondLst>
                              <p:cond delay="122000"/>
                            </p:stCondLst>
                            <p:childTnLst>
                              <p:par>
                                <p:cTn id="513" presetID="4" presetClass="entr" presetSubtype="16" fill="hold" grpId="0" nodeType="afterEffect">
                                  <p:stCondLst>
                                    <p:cond delay="0"/>
                                  </p:stCondLst>
                                  <p:childTnLst>
                                    <p:set>
                                      <p:cBhvr>
                                        <p:cTn id="514" dur="1" fill="hold">
                                          <p:stCondLst>
                                            <p:cond delay="0"/>
                                          </p:stCondLst>
                                        </p:cTn>
                                        <p:tgtEl>
                                          <p:spTgt spid="135"/>
                                        </p:tgtEl>
                                        <p:attrNameLst>
                                          <p:attrName>style.visibility</p:attrName>
                                        </p:attrNameLst>
                                      </p:cBhvr>
                                      <p:to>
                                        <p:strVal val="visible"/>
                                      </p:to>
                                    </p:set>
                                    <p:animEffect transition="in" filter="box(in)">
                                      <p:cBhvr>
                                        <p:cTn id="515" dur="1000"/>
                                        <p:tgtEl>
                                          <p:spTgt spid="135"/>
                                        </p:tgtEl>
                                      </p:cBhvr>
                                    </p:animEffect>
                                  </p:childTnLst>
                                  <p:subTnLst>
                                    <p:audio>
                                      <p:cMediaNode vol="94000">
                                        <p:cTn display="0" masterRel="sameClick">
                                          <p:stCondLst>
                                            <p:cond evt="begin" delay="0">
                                              <p:tn val="513"/>
                                            </p:cond>
                                          </p:stCondLst>
                                          <p:endCondLst>
                                            <p:cond evt="onStopAudio" delay="0">
                                              <p:tgtEl>
                                                <p:sldTgt/>
                                              </p:tgtEl>
                                            </p:cond>
                                          </p:endCondLst>
                                        </p:cTn>
                                        <p:tgtEl>
                                          <p:sndTgt r:embed="rId5" name="hammer.wav"/>
                                        </p:tgtEl>
                                      </p:cMediaNode>
                                    </p:audio>
                                  </p:subTnLst>
                                </p:cTn>
                              </p:par>
                            </p:childTnLst>
                          </p:cTn>
                        </p:par>
                        <p:par>
                          <p:cTn id="516" fill="hold" nodeType="afterGroup">
                            <p:stCondLst>
                              <p:cond delay="123000"/>
                            </p:stCondLst>
                            <p:childTnLst>
                              <p:par>
                                <p:cTn id="517" presetID="4" presetClass="entr" presetSubtype="16" fill="hold" grpId="0" nodeType="afterEffect">
                                  <p:stCondLst>
                                    <p:cond delay="0"/>
                                  </p:stCondLst>
                                  <p:childTnLst>
                                    <p:set>
                                      <p:cBhvr>
                                        <p:cTn id="518" dur="1" fill="hold">
                                          <p:stCondLst>
                                            <p:cond delay="0"/>
                                          </p:stCondLst>
                                        </p:cTn>
                                        <p:tgtEl>
                                          <p:spTgt spid="136"/>
                                        </p:tgtEl>
                                        <p:attrNameLst>
                                          <p:attrName>style.visibility</p:attrName>
                                        </p:attrNameLst>
                                      </p:cBhvr>
                                      <p:to>
                                        <p:strVal val="visible"/>
                                      </p:to>
                                    </p:set>
                                    <p:animEffect transition="in" filter="box(in)">
                                      <p:cBhvr>
                                        <p:cTn id="519" dur="1000"/>
                                        <p:tgtEl>
                                          <p:spTgt spid="136"/>
                                        </p:tgtEl>
                                      </p:cBhvr>
                                    </p:animEffect>
                                  </p:childTnLst>
                                  <p:subTnLst>
                                    <p:audio>
                                      <p:cMediaNode vol="94000">
                                        <p:cTn display="0" masterRel="sameClick">
                                          <p:stCondLst>
                                            <p:cond evt="begin" delay="0">
                                              <p:tn val="517"/>
                                            </p:cond>
                                          </p:stCondLst>
                                          <p:endCondLst>
                                            <p:cond evt="onStopAudio" delay="0">
                                              <p:tgtEl>
                                                <p:sldTgt/>
                                              </p:tgtEl>
                                            </p:cond>
                                          </p:endCondLst>
                                        </p:cTn>
                                        <p:tgtEl>
                                          <p:sndTgt r:embed="rId5" name="hammer.wav"/>
                                        </p:tgtEl>
                                      </p:cMediaNode>
                                    </p:audio>
                                  </p:subTnLst>
                                </p:cTn>
                              </p:par>
                            </p:childTnLst>
                          </p:cTn>
                        </p:par>
                        <p:par>
                          <p:cTn id="520" fill="hold" nodeType="afterGroup">
                            <p:stCondLst>
                              <p:cond delay="124000"/>
                            </p:stCondLst>
                            <p:childTnLst>
                              <p:par>
                                <p:cTn id="521" presetID="4" presetClass="entr" presetSubtype="16" fill="hold" grpId="0" nodeType="afterEffect">
                                  <p:stCondLst>
                                    <p:cond delay="0"/>
                                  </p:stCondLst>
                                  <p:childTnLst>
                                    <p:set>
                                      <p:cBhvr>
                                        <p:cTn id="522" dur="1" fill="hold">
                                          <p:stCondLst>
                                            <p:cond delay="0"/>
                                          </p:stCondLst>
                                        </p:cTn>
                                        <p:tgtEl>
                                          <p:spTgt spid="138"/>
                                        </p:tgtEl>
                                        <p:attrNameLst>
                                          <p:attrName>style.visibility</p:attrName>
                                        </p:attrNameLst>
                                      </p:cBhvr>
                                      <p:to>
                                        <p:strVal val="visible"/>
                                      </p:to>
                                    </p:set>
                                    <p:animEffect transition="in" filter="box(in)">
                                      <p:cBhvr>
                                        <p:cTn id="523" dur="1000"/>
                                        <p:tgtEl>
                                          <p:spTgt spid="138"/>
                                        </p:tgtEl>
                                      </p:cBhvr>
                                    </p:animEffect>
                                  </p:childTnLst>
                                  <p:subTnLst>
                                    <p:audio>
                                      <p:cMediaNode vol="94000">
                                        <p:cTn display="0" masterRel="sameClick">
                                          <p:stCondLst>
                                            <p:cond evt="begin" delay="0">
                                              <p:tn val="521"/>
                                            </p:cond>
                                          </p:stCondLst>
                                          <p:endCondLst>
                                            <p:cond evt="onStopAudio" delay="0">
                                              <p:tgtEl>
                                                <p:sldTgt/>
                                              </p:tgtEl>
                                            </p:cond>
                                          </p:endCondLst>
                                        </p:cTn>
                                        <p:tgtEl>
                                          <p:sndTgt r:embed="rId5" name="hammer.wav"/>
                                        </p:tgtEl>
                                      </p:cMediaNode>
                                    </p:audio>
                                  </p:subTnLst>
                                </p:cTn>
                              </p:par>
                            </p:childTnLst>
                          </p:cTn>
                        </p:par>
                        <p:par>
                          <p:cTn id="524" fill="hold" nodeType="afterGroup">
                            <p:stCondLst>
                              <p:cond delay="125000"/>
                            </p:stCondLst>
                            <p:childTnLst>
                              <p:par>
                                <p:cTn id="525" presetID="4" presetClass="entr" presetSubtype="16" fill="hold" grpId="0" nodeType="afterEffect">
                                  <p:stCondLst>
                                    <p:cond delay="0"/>
                                  </p:stCondLst>
                                  <p:childTnLst>
                                    <p:set>
                                      <p:cBhvr>
                                        <p:cTn id="526" dur="1" fill="hold">
                                          <p:stCondLst>
                                            <p:cond delay="0"/>
                                          </p:stCondLst>
                                        </p:cTn>
                                        <p:tgtEl>
                                          <p:spTgt spid="139"/>
                                        </p:tgtEl>
                                        <p:attrNameLst>
                                          <p:attrName>style.visibility</p:attrName>
                                        </p:attrNameLst>
                                      </p:cBhvr>
                                      <p:to>
                                        <p:strVal val="visible"/>
                                      </p:to>
                                    </p:set>
                                    <p:animEffect transition="in" filter="box(in)">
                                      <p:cBhvr>
                                        <p:cTn id="527" dur="1000"/>
                                        <p:tgtEl>
                                          <p:spTgt spid="139"/>
                                        </p:tgtEl>
                                      </p:cBhvr>
                                    </p:animEffect>
                                  </p:childTnLst>
                                  <p:subTnLst>
                                    <p:audio>
                                      <p:cMediaNode vol="94000">
                                        <p:cTn display="0" masterRel="sameClick">
                                          <p:stCondLst>
                                            <p:cond evt="begin" delay="0">
                                              <p:tn val="525"/>
                                            </p:cond>
                                          </p:stCondLst>
                                          <p:endCondLst>
                                            <p:cond evt="onStopAudio" delay="0">
                                              <p:tgtEl>
                                                <p:sldTgt/>
                                              </p:tgtEl>
                                            </p:cond>
                                          </p:endCondLst>
                                        </p:cTn>
                                        <p:tgtEl>
                                          <p:sndTgt r:embed="rId5" name="hammer.wav"/>
                                        </p:tgtEl>
                                      </p:cMediaNode>
                                    </p:audio>
                                  </p:subTnLst>
                                </p:cTn>
                              </p:par>
                            </p:childTnLst>
                          </p:cTn>
                        </p:par>
                        <p:par>
                          <p:cTn id="528" fill="hold" nodeType="afterGroup">
                            <p:stCondLst>
                              <p:cond delay="126000"/>
                            </p:stCondLst>
                            <p:childTnLst>
                              <p:par>
                                <p:cTn id="529" presetID="4" presetClass="entr" presetSubtype="16" fill="hold" grpId="0" nodeType="afterEffect">
                                  <p:stCondLst>
                                    <p:cond delay="0"/>
                                  </p:stCondLst>
                                  <p:childTnLst>
                                    <p:set>
                                      <p:cBhvr>
                                        <p:cTn id="530" dur="1" fill="hold">
                                          <p:stCondLst>
                                            <p:cond delay="0"/>
                                          </p:stCondLst>
                                        </p:cTn>
                                        <p:tgtEl>
                                          <p:spTgt spid="140"/>
                                        </p:tgtEl>
                                        <p:attrNameLst>
                                          <p:attrName>style.visibility</p:attrName>
                                        </p:attrNameLst>
                                      </p:cBhvr>
                                      <p:to>
                                        <p:strVal val="visible"/>
                                      </p:to>
                                    </p:set>
                                    <p:animEffect transition="in" filter="box(in)">
                                      <p:cBhvr>
                                        <p:cTn id="531" dur="1000"/>
                                        <p:tgtEl>
                                          <p:spTgt spid="140"/>
                                        </p:tgtEl>
                                      </p:cBhvr>
                                    </p:animEffect>
                                  </p:childTnLst>
                                  <p:subTnLst>
                                    <p:audio>
                                      <p:cMediaNode vol="94000">
                                        <p:cTn display="0" masterRel="sameClick">
                                          <p:stCondLst>
                                            <p:cond evt="begin" delay="0">
                                              <p:tn val="529"/>
                                            </p:cond>
                                          </p:stCondLst>
                                          <p:endCondLst>
                                            <p:cond evt="onStopAudio" delay="0">
                                              <p:tgtEl>
                                                <p:sldTgt/>
                                              </p:tgtEl>
                                            </p:cond>
                                          </p:endCondLst>
                                        </p:cTn>
                                        <p:tgtEl>
                                          <p:sndTgt r:embed="rId5" name="hammer.wav"/>
                                        </p:tgtEl>
                                      </p:cMediaNode>
                                    </p:audio>
                                  </p:subTnLst>
                                </p:cTn>
                              </p:par>
                            </p:childTnLst>
                          </p:cTn>
                        </p:par>
                        <p:par>
                          <p:cTn id="532" fill="hold" nodeType="afterGroup">
                            <p:stCondLst>
                              <p:cond delay="127000"/>
                            </p:stCondLst>
                            <p:childTnLst>
                              <p:par>
                                <p:cTn id="533" presetID="4" presetClass="entr" presetSubtype="16" fill="hold" grpId="0" nodeType="afterEffect">
                                  <p:stCondLst>
                                    <p:cond delay="0"/>
                                  </p:stCondLst>
                                  <p:childTnLst>
                                    <p:set>
                                      <p:cBhvr>
                                        <p:cTn id="534" dur="1" fill="hold">
                                          <p:stCondLst>
                                            <p:cond delay="0"/>
                                          </p:stCondLst>
                                        </p:cTn>
                                        <p:tgtEl>
                                          <p:spTgt spid="141"/>
                                        </p:tgtEl>
                                        <p:attrNameLst>
                                          <p:attrName>style.visibility</p:attrName>
                                        </p:attrNameLst>
                                      </p:cBhvr>
                                      <p:to>
                                        <p:strVal val="visible"/>
                                      </p:to>
                                    </p:set>
                                    <p:animEffect transition="in" filter="box(in)">
                                      <p:cBhvr>
                                        <p:cTn id="535" dur="1000"/>
                                        <p:tgtEl>
                                          <p:spTgt spid="141"/>
                                        </p:tgtEl>
                                      </p:cBhvr>
                                    </p:animEffect>
                                  </p:childTnLst>
                                  <p:subTnLst>
                                    <p:audio>
                                      <p:cMediaNode vol="94000">
                                        <p:cTn display="0" masterRel="sameClick">
                                          <p:stCondLst>
                                            <p:cond evt="begin" delay="0">
                                              <p:tn val="533"/>
                                            </p:cond>
                                          </p:stCondLst>
                                          <p:endCondLst>
                                            <p:cond evt="onStopAudio" delay="0">
                                              <p:tgtEl>
                                                <p:sldTgt/>
                                              </p:tgtEl>
                                            </p:cond>
                                          </p:endCondLst>
                                        </p:cTn>
                                        <p:tgtEl>
                                          <p:sndTgt r:embed="rId5" name="hammer.wav"/>
                                        </p:tgtEl>
                                      </p:cMediaNode>
                                    </p:audio>
                                  </p:subTnLst>
                                </p:cTn>
                              </p:par>
                            </p:childTnLst>
                          </p:cTn>
                        </p:par>
                        <p:par>
                          <p:cTn id="536" fill="hold" nodeType="afterGroup">
                            <p:stCondLst>
                              <p:cond delay="128000"/>
                            </p:stCondLst>
                            <p:childTnLst>
                              <p:par>
                                <p:cTn id="537" presetID="4" presetClass="entr" presetSubtype="16" fill="hold" grpId="0" nodeType="afterEffect">
                                  <p:stCondLst>
                                    <p:cond delay="0"/>
                                  </p:stCondLst>
                                  <p:childTnLst>
                                    <p:set>
                                      <p:cBhvr>
                                        <p:cTn id="538" dur="1" fill="hold">
                                          <p:stCondLst>
                                            <p:cond delay="0"/>
                                          </p:stCondLst>
                                        </p:cTn>
                                        <p:tgtEl>
                                          <p:spTgt spid="142"/>
                                        </p:tgtEl>
                                        <p:attrNameLst>
                                          <p:attrName>style.visibility</p:attrName>
                                        </p:attrNameLst>
                                      </p:cBhvr>
                                      <p:to>
                                        <p:strVal val="visible"/>
                                      </p:to>
                                    </p:set>
                                    <p:animEffect transition="in" filter="box(in)">
                                      <p:cBhvr>
                                        <p:cTn id="539" dur="1000"/>
                                        <p:tgtEl>
                                          <p:spTgt spid="142"/>
                                        </p:tgtEl>
                                      </p:cBhvr>
                                    </p:animEffect>
                                  </p:childTnLst>
                                  <p:subTnLst>
                                    <p:audio>
                                      <p:cMediaNode vol="94000">
                                        <p:cTn display="0" masterRel="sameClick">
                                          <p:stCondLst>
                                            <p:cond evt="begin" delay="0">
                                              <p:tn val="537"/>
                                            </p:cond>
                                          </p:stCondLst>
                                          <p:endCondLst>
                                            <p:cond evt="onStopAudio" delay="0">
                                              <p:tgtEl>
                                                <p:sldTgt/>
                                              </p:tgtEl>
                                            </p:cond>
                                          </p:endCondLst>
                                        </p:cTn>
                                        <p:tgtEl>
                                          <p:sndTgt r:embed="rId5" name="hammer.wav"/>
                                        </p:tgtEl>
                                      </p:cMediaNode>
                                    </p:audio>
                                  </p:subTnLst>
                                </p:cTn>
                              </p:par>
                            </p:childTnLst>
                          </p:cTn>
                        </p:par>
                        <p:par>
                          <p:cTn id="540" fill="hold" nodeType="afterGroup">
                            <p:stCondLst>
                              <p:cond delay="129000"/>
                            </p:stCondLst>
                            <p:childTnLst>
                              <p:par>
                                <p:cTn id="541" presetID="4" presetClass="entr" presetSubtype="16" fill="hold" grpId="0" nodeType="afterEffect">
                                  <p:stCondLst>
                                    <p:cond delay="0"/>
                                  </p:stCondLst>
                                  <p:childTnLst>
                                    <p:set>
                                      <p:cBhvr>
                                        <p:cTn id="542" dur="1" fill="hold">
                                          <p:stCondLst>
                                            <p:cond delay="0"/>
                                          </p:stCondLst>
                                        </p:cTn>
                                        <p:tgtEl>
                                          <p:spTgt spid="143"/>
                                        </p:tgtEl>
                                        <p:attrNameLst>
                                          <p:attrName>style.visibility</p:attrName>
                                        </p:attrNameLst>
                                      </p:cBhvr>
                                      <p:to>
                                        <p:strVal val="visible"/>
                                      </p:to>
                                    </p:set>
                                    <p:animEffect transition="in" filter="box(in)">
                                      <p:cBhvr>
                                        <p:cTn id="543" dur="1000"/>
                                        <p:tgtEl>
                                          <p:spTgt spid="143"/>
                                        </p:tgtEl>
                                      </p:cBhvr>
                                    </p:animEffect>
                                  </p:childTnLst>
                                  <p:subTnLst>
                                    <p:audio>
                                      <p:cMediaNode vol="94000">
                                        <p:cTn display="0" masterRel="sameClick">
                                          <p:stCondLst>
                                            <p:cond evt="begin" delay="0">
                                              <p:tn val="541"/>
                                            </p:cond>
                                          </p:stCondLst>
                                          <p:endCondLst>
                                            <p:cond evt="onStopAudio" delay="0">
                                              <p:tgtEl>
                                                <p:sldTgt/>
                                              </p:tgtEl>
                                            </p:cond>
                                          </p:endCondLst>
                                        </p:cTn>
                                        <p:tgtEl>
                                          <p:sndTgt r:embed="rId5" name="hammer.wav"/>
                                        </p:tgtEl>
                                      </p:cMediaNode>
                                    </p:audio>
                                  </p:subTnLst>
                                </p:cTn>
                              </p:par>
                            </p:childTnLst>
                          </p:cTn>
                        </p:par>
                        <p:par>
                          <p:cTn id="544" fill="hold" nodeType="afterGroup">
                            <p:stCondLst>
                              <p:cond delay="130000"/>
                            </p:stCondLst>
                            <p:childTnLst>
                              <p:par>
                                <p:cTn id="545" presetID="4" presetClass="entr" presetSubtype="16" fill="hold" grpId="0" nodeType="afterEffect">
                                  <p:stCondLst>
                                    <p:cond delay="0"/>
                                  </p:stCondLst>
                                  <p:childTnLst>
                                    <p:set>
                                      <p:cBhvr>
                                        <p:cTn id="546" dur="1" fill="hold">
                                          <p:stCondLst>
                                            <p:cond delay="0"/>
                                          </p:stCondLst>
                                        </p:cTn>
                                        <p:tgtEl>
                                          <p:spTgt spid="144"/>
                                        </p:tgtEl>
                                        <p:attrNameLst>
                                          <p:attrName>style.visibility</p:attrName>
                                        </p:attrNameLst>
                                      </p:cBhvr>
                                      <p:to>
                                        <p:strVal val="visible"/>
                                      </p:to>
                                    </p:set>
                                    <p:animEffect transition="in" filter="box(in)">
                                      <p:cBhvr>
                                        <p:cTn id="547" dur="1000"/>
                                        <p:tgtEl>
                                          <p:spTgt spid="144"/>
                                        </p:tgtEl>
                                      </p:cBhvr>
                                    </p:animEffect>
                                  </p:childTnLst>
                                  <p:subTnLst>
                                    <p:audio>
                                      <p:cMediaNode vol="94000">
                                        <p:cTn display="0" masterRel="sameClick">
                                          <p:stCondLst>
                                            <p:cond evt="begin" delay="0">
                                              <p:tn val="545"/>
                                            </p:cond>
                                          </p:stCondLst>
                                          <p:endCondLst>
                                            <p:cond evt="onStopAudio" delay="0">
                                              <p:tgtEl>
                                                <p:sldTgt/>
                                              </p:tgtEl>
                                            </p:cond>
                                          </p:endCondLst>
                                        </p:cTn>
                                        <p:tgtEl>
                                          <p:sndTgt r:embed="rId5" name="hammer.wav"/>
                                        </p:tgtEl>
                                      </p:cMediaNode>
                                    </p:audio>
                                  </p:subTnLst>
                                </p:cTn>
                              </p:par>
                            </p:childTnLst>
                          </p:cTn>
                        </p:par>
                        <p:par>
                          <p:cTn id="548" fill="hold" nodeType="afterGroup">
                            <p:stCondLst>
                              <p:cond delay="131000"/>
                            </p:stCondLst>
                            <p:childTnLst>
                              <p:par>
                                <p:cTn id="549" presetID="4" presetClass="entr" presetSubtype="16" fill="hold" grpId="0" nodeType="afterEffect">
                                  <p:stCondLst>
                                    <p:cond delay="0"/>
                                  </p:stCondLst>
                                  <p:childTnLst>
                                    <p:set>
                                      <p:cBhvr>
                                        <p:cTn id="550" dur="1" fill="hold">
                                          <p:stCondLst>
                                            <p:cond delay="0"/>
                                          </p:stCondLst>
                                        </p:cTn>
                                        <p:tgtEl>
                                          <p:spTgt spid="145"/>
                                        </p:tgtEl>
                                        <p:attrNameLst>
                                          <p:attrName>style.visibility</p:attrName>
                                        </p:attrNameLst>
                                      </p:cBhvr>
                                      <p:to>
                                        <p:strVal val="visible"/>
                                      </p:to>
                                    </p:set>
                                    <p:animEffect transition="in" filter="box(in)">
                                      <p:cBhvr>
                                        <p:cTn id="551" dur="1000"/>
                                        <p:tgtEl>
                                          <p:spTgt spid="145"/>
                                        </p:tgtEl>
                                      </p:cBhvr>
                                    </p:animEffect>
                                  </p:childTnLst>
                                  <p:subTnLst>
                                    <p:audio>
                                      <p:cMediaNode vol="94000">
                                        <p:cTn display="0" masterRel="sameClick">
                                          <p:stCondLst>
                                            <p:cond evt="begin" delay="0">
                                              <p:tn val="549"/>
                                            </p:cond>
                                          </p:stCondLst>
                                          <p:endCondLst>
                                            <p:cond evt="onStopAudio" delay="0">
                                              <p:tgtEl>
                                                <p:sldTgt/>
                                              </p:tgtEl>
                                            </p:cond>
                                          </p:endCondLst>
                                        </p:cTn>
                                        <p:tgtEl>
                                          <p:sndTgt r:embed="rId5" name="hammer.wav"/>
                                        </p:tgtEl>
                                      </p:cMediaNode>
                                    </p:audio>
                                  </p:subTnLst>
                                </p:cTn>
                              </p:par>
                            </p:childTnLst>
                          </p:cTn>
                        </p:par>
                        <p:par>
                          <p:cTn id="552" fill="hold" nodeType="afterGroup">
                            <p:stCondLst>
                              <p:cond delay="132000"/>
                            </p:stCondLst>
                            <p:childTnLst>
                              <p:par>
                                <p:cTn id="553" presetID="4" presetClass="entr" presetSubtype="16" fill="hold" grpId="0" nodeType="afterEffect">
                                  <p:stCondLst>
                                    <p:cond delay="0"/>
                                  </p:stCondLst>
                                  <p:childTnLst>
                                    <p:set>
                                      <p:cBhvr>
                                        <p:cTn id="554" dur="1" fill="hold">
                                          <p:stCondLst>
                                            <p:cond delay="0"/>
                                          </p:stCondLst>
                                        </p:cTn>
                                        <p:tgtEl>
                                          <p:spTgt spid="146"/>
                                        </p:tgtEl>
                                        <p:attrNameLst>
                                          <p:attrName>style.visibility</p:attrName>
                                        </p:attrNameLst>
                                      </p:cBhvr>
                                      <p:to>
                                        <p:strVal val="visible"/>
                                      </p:to>
                                    </p:set>
                                    <p:animEffect transition="in" filter="box(in)">
                                      <p:cBhvr>
                                        <p:cTn id="555" dur="1000"/>
                                        <p:tgtEl>
                                          <p:spTgt spid="146"/>
                                        </p:tgtEl>
                                      </p:cBhvr>
                                    </p:animEffect>
                                  </p:childTnLst>
                                  <p:subTnLst>
                                    <p:audio>
                                      <p:cMediaNode vol="94000">
                                        <p:cTn display="0" masterRel="sameClick">
                                          <p:stCondLst>
                                            <p:cond evt="begin" delay="0">
                                              <p:tn val="553"/>
                                            </p:cond>
                                          </p:stCondLst>
                                          <p:endCondLst>
                                            <p:cond evt="onStopAudio" delay="0">
                                              <p:tgtEl>
                                                <p:sldTgt/>
                                              </p:tgtEl>
                                            </p:cond>
                                          </p:endCondLst>
                                        </p:cTn>
                                        <p:tgtEl>
                                          <p:sndTgt r:embed="rId5" name="hammer.wav"/>
                                        </p:tgtEl>
                                      </p:cMediaNode>
                                    </p:audio>
                                  </p:subTnLst>
                                </p:cTn>
                              </p:par>
                            </p:childTnLst>
                          </p:cTn>
                        </p:par>
                        <p:par>
                          <p:cTn id="556" fill="hold" nodeType="afterGroup">
                            <p:stCondLst>
                              <p:cond delay="133000"/>
                            </p:stCondLst>
                            <p:childTnLst>
                              <p:par>
                                <p:cTn id="557" presetID="4" presetClass="entr" presetSubtype="16" fill="hold" grpId="0" nodeType="afterEffect">
                                  <p:stCondLst>
                                    <p:cond delay="0"/>
                                  </p:stCondLst>
                                  <p:childTnLst>
                                    <p:set>
                                      <p:cBhvr>
                                        <p:cTn id="558" dur="1" fill="hold">
                                          <p:stCondLst>
                                            <p:cond delay="0"/>
                                          </p:stCondLst>
                                        </p:cTn>
                                        <p:tgtEl>
                                          <p:spTgt spid="147"/>
                                        </p:tgtEl>
                                        <p:attrNameLst>
                                          <p:attrName>style.visibility</p:attrName>
                                        </p:attrNameLst>
                                      </p:cBhvr>
                                      <p:to>
                                        <p:strVal val="visible"/>
                                      </p:to>
                                    </p:set>
                                    <p:animEffect transition="in" filter="box(in)">
                                      <p:cBhvr>
                                        <p:cTn id="559" dur="1000"/>
                                        <p:tgtEl>
                                          <p:spTgt spid="147"/>
                                        </p:tgtEl>
                                      </p:cBhvr>
                                    </p:animEffect>
                                  </p:childTnLst>
                                  <p:subTnLst>
                                    <p:audio>
                                      <p:cMediaNode vol="94000">
                                        <p:cTn display="0" masterRel="sameClick">
                                          <p:stCondLst>
                                            <p:cond evt="begin" delay="0">
                                              <p:tn val="557"/>
                                            </p:cond>
                                          </p:stCondLst>
                                          <p:endCondLst>
                                            <p:cond evt="onStopAudio" delay="0">
                                              <p:tgtEl>
                                                <p:sldTgt/>
                                              </p:tgtEl>
                                            </p:cond>
                                          </p:endCondLst>
                                        </p:cTn>
                                        <p:tgtEl>
                                          <p:sndTgt r:embed="rId5" name="hammer.wav"/>
                                        </p:tgtEl>
                                      </p:cMediaNode>
                                    </p:audio>
                                  </p:subTnLst>
                                </p:cTn>
                              </p:par>
                            </p:childTnLst>
                          </p:cTn>
                        </p:par>
                        <p:par>
                          <p:cTn id="560" fill="hold" nodeType="afterGroup">
                            <p:stCondLst>
                              <p:cond delay="134000"/>
                            </p:stCondLst>
                            <p:childTnLst>
                              <p:par>
                                <p:cTn id="561" presetID="4" presetClass="entr" presetSubtype="16" fill="hold" grpId="0" nodeType="afterEffect">
                                  <p:stCondLst>
                                    <p:cond delay="0"/>
                                  </p:stCondLst>
                                  <p:childTnLst>
                                    <p:set>
                                      <p:cBhvr>
                                        <p:cTn id="562" dur="1" fill="hold">
                                          <p:stCondLst>
                                            <p:cond delay="0"/>
                                          </p:stCondLst>
                                        </p:cTn>
                                        <p:tgtEl>
                                          <p:spTgt spid="148"/>
                                        </p:tgtEl>
                                        <p:attrNameLst>
                                          <p:attrName>style.visibility</p:attrName>
                                        </p:attrNameLst>
                                      </p:cBhvr>
                                      <p:to>
                                        <p:strVal val="visible"/>
                                      </p:to>
                                    </p:set>
                                    <p:animEffect transition="in" filter="box(in)">
                                      <p:cBhvr>
                                        <p:cTn id="563" dur="1000"/>
                                        <p:tgtEl>
                                          <p:spTgt spid="148"/>
                                        </p:tgtEl>
                                      </p:cBhvr>
                                    </p:animEffect>
                                  </p:childTnLst>
                                  <p:subTnLst>
                                    <p:audio>
                                      <p:cMediaNode vol="94000">
                                        <p:cTn display="0" masterRel="sameClick">
                                          <p:stCondLst>
                                            <p:cond evt="begin" delay="0">
                                              <p:tn val="561"/>
                                            </p:cond>
                                          </p:stCondLst>
                                          <p:endCondLst>
                                            <p:cond evt="onStopAudio" delay="0">
                                              <p:tgtEl>
                                                <p:sldTgt/>
                                              </p:tgtEl>
                                            </p:cond>
                                          </p:endCondLst>
                                        </p:cTn>
                                        <p:tgtEl>
                                          <p:sndTgt r:embed="rId5" name="hammer.wav"/>
                                        </p:tgtEl>
                                      </p:cMediaNode>
                                    </p:audio>
                                  </p:subTnLst>
                                </p:cTn>
                              </p:par>
                            </p:childTnLst>
                          </p:cTn>
                        </p:par>
                        <p:par>
                          <p:cTn id="564" fill="hold" nodeType="afterGroup">
                            <p:stCondLst>
                              <p:cond delay="135000"/>
                            </p:stCondLst>
                            <p:childTnLst>
                              <p:par>
                                <p:cTn id="565" presetID="4" presetClass="entr" presetSubtype="16" fill="hold" grpId="0" nodeType="afterEffect">
                                  <p:stCondLst>
                                    <p:cond delay="0"/>
                                  </p:stCondLst>
                                  <p:childTnLst>
                                    <p:set>
                                      <p:cBhvr>
                                        <p:cTn id="566" dur="1" fill="hold">
                                          <p:stCondLst>
                                            <p:cond delay="0"/>
                                          </p:stCondLst>
                                        </p:cTn>
                                        <p:tgtEl>
                                          <p:spTgt spid="149"/>
                                        </p:tgtEl>
                                        <p:attrNameLst>
                                          <p:attrName>style.visibility</p:attrName>
                                        </p:attrNameLst>
                                      </p:cBhvr>
                                      <p:to>
                                        <p:strVal val="visible"/>
                                      </p:to>
                                    </p:set>
                                    <p:animEffect transition="in" filter="box(in)">
                                      <p:cBhvr>
                                        <p:cTn id="567" dur="1000"/>
                                        <p:tgtEl>
                                          <p:spTgt spid="149"/>
                                        </p:tgtEl>
                                      </p:cBhvr>
                                    </p:animEffect>
                                  </p:childTnLst>
                                  <p:subTnLst>
                                    <p:audio>
                                      <p:cMediaNode vol="94000">
                                        <p:cTn display="0" masterRel="sameClick">
                                          <p:stCondLst>
                                            <p:cond evt="begin" delay="0">
                                              <p:tn val="565"/>
                                            </p:cond>
                                          </p:stCondLst>
                                          <p:endCondLst>
                                            <p:cond evt="onStopAudio" delay="0">
                                              <p:tgtEl>
                                                <p:sldTgt/>
                                              </p:tgtEl>
                                            </p:cond>
                                          </p:endCondLst>
                                        </p:cTn>
                                        <p:tgtEl>
                                          <p:sndTgt r:embed="rId5" name="hammer.wav"/>
                                        </p:tgtEl>
                                      </p:cMediaNode>
                                    </p:audio>
                                  </p:subTnLst>
                                </p:cTn>
                              </p:par>
                            </p:childTnLst>
                          </p:cTn>
                        </p:par>
                        <p:par>
                          <p:cTn id="568" fill="hold" nodeType="afterGroup">
                            <p:stCondLst>
                              <p:cond delay="136000"/>
                            </p:stCondLst>
                            <p:childTnLst>
                              <p:par>
                                <p:cTn id="569" presetID="4" presetClass="entr" presetSubtype="16" fill="hold" grpId="0" nodeType="afterEffect">
                                  <p:stCondLst>
                                    <p:cond delay="0"/>
                                  </p:stCondLst>
                                  <p:childTnLst>
                                    <p:set>
                                      <p:cBhvr>
                                        <p:cTn id="570" dur="1" fill="hold">
                                          <p:stCondLst>
                                            <p:cond delay="0"/>
                                          </p:stCondLst>
                                        </p:cTn>
                                        <p:tgtEl>
                                          <p:spTgt spid="150"/>
                                        </p:tgtEl>
                                        <p:attrNameLst>
                                          <p:attrName>style.visibility</p:attrName>
                                        </p:attrNameLst>
                                      </p:cBhvr>
                                      <p:to>
                                        <p:strVal val="visible"/>
                                      </p:to>
                                    </p:set>
                                    <p:animEffect transition="in" filter="box(in)">
                                      <p:cBhvr>
                                        <p:cTn id="571" dur="1000"/>
                                        <p:tgtEl>
                                          <p:spTgt spid="150"/>
                                        </p:tgtEl>
                                      </p:cBhvr>
                                    </p:animEffect>
                                  </p:childTnLst>
                                  <p:subTnLst>
                                    <p:audio>
                                      <p:cMediaNode vol="94000">
                                        <p:cTn display="0" masterRel="sameClick">
                                          <p:stCondLst>
                                            <p:cond evt="begin" delay="0">
                                              <p:tn val="569"/>
                                            </p:cond>
                                          </p:stCondLst>
                                          <p:endCondLst>
                                            <p:cond evt="onStopAudio" delay="0">
                                              <p:tgtEl>
                                                <p:sldTgt/>
                                              </p:tgtEl>
                                            </p:cond>
                                          </p:endCondLst>
                                        </p:cTn>
                                        <p:tgtEl>
                                          <p:sndTgt r:embed="rId5" name="hammer.wav"/>
                                        </p:tgtEl>
                                      </p:cMediaNode>
                                    </p:audio>
                                  </p:subTnLst>
                                </p:cTn>
                              </p:par>
                            </p:childTnLst>
                          </p:cTn>
                        </p:par>
                        <p:par>
                          <p:cTn id="572" fill="hold" nodeType="afterGroup">
                            <p:stCondLst>
                              <p:cond delay="137000"/>
                            </p:stCondLst>
                            <p:childTnLst>
                              <p:par>
                                <p:cTn id="573" presetID="4" presetClass="entr" presetSubtype="16" fill="hold" grpId="0" nodeType="afterEffect">
                                  <p:stCondLst>
                                    <p:cond delay="0"/>
                                  </p:stCondLst>
                                  <p:childTnLst>
                                    <p:set>
                                      <p:cBhvr>
                                        <p:cTn id="574" dur="1" fill="hold">
                                          <p:stCondLst>
                                            <p:cond delay="0"/>
                                          </p:stCondLst>
                                        </p:cTn>
                                        <p:tgtEl>
                                          <p:spTgt spid="151"/>
                                        </p:tgtEl>
                                        <p:attrNameLst>
                                          <p:attrName>style.visibility</p:attrName>
                                        </p:attrNameLst>
                                      </p:cBhvr>
                                      <p:to>
                                        <p:strVal val="visible"/>
                                      </p:to>
                                    </p:set>
                                    <p:animEffect transition="in" filter="box(in)">
                                      <p:cBhvr>
                                        <p:cTn id="575" dur="1000"/>
                                        <p:tgtEl>
                                          <p:spTgt spid="151"/>
                                        </p:tgtEl>
                                      </p:cBhvr>
                                    </p:animEffect>
                                  </p:childTnLst>
                                  <p:subTnLst>
                                    <p:audio>
                                      <p:cMediaNode vol="94000">
                                        <p:cTn display="0" masterRel="sameClick">
                                          <p:stCondLst>
                                            <p:cond evt="begin" delay="0">
                                              <p:tn val="573"/>
                                            </p:cond>
                                          </p:stCondLst>
                                          <p:endCondLst>
                                            <p:cond evt="onStopAudio" delay="0">
                                              <p:tgtEl>
                                                <p:sldTgt/>
                                              </p:tgtEl>
                                            </p:cond>
                                          </p:endCondLst>
                                        </p:cTn>
                                        <p:tgtEl>
                                          <p:sndTgt r:embed="rId5" name="hammer.wav"/>
                                        </p:tgtEl>
                                      </p:cMediaNode>
                                    </p:audio>
                                  </p:subTnLst>
                                </p:cTn>
                              </p:par>
                            </p:childTnLst>
                          </p:cTn>
                        </p:par>
                        <p:par>
                          <p:cTn id="576" fill="hold" nodeType="afterGroup">
                            <p:stCondLst>
                              <p:cond delay="138000"/>
                            </p:stCondLst>
                            <p:childTnLst>
                              <p:par>
                                <p:cTn id="577" presetID="4" presetClass="entr" presetSubtype="16" fill="hold" grpId="0" nodeType="afterEffect">
                                  <p:stCondLst>
                                    <p:cond delay="0"/>
                                  </p:stCondLst>
                                  <p:childTnLst>
                                    <p:set>
                                      <p:cBhvr>
                                        <p:cTn id="578" dur="1" fill="hold">
                                          <p:stCondLst>
                                            <p:cond delay="0"/>
                                          </p:stCondLst>
                                        </p:cTn>
                                        <p:tgtEl>
                                          <p:spTgt spid="152"/>
                                        </p:tgtEl>
                                        <p:attrNameLst>
                                          <p:attrName>style.visibility</p:attrName>
                                        </p:attrNameLst>
                                      </p:cBhvr>
                                      <p:to>
                                        <p:strVal val="visible"/>
                                      </p:to>
                                    </p:set>
                                    <p:animEffect transition="in" filter="box(in)">
                                      <p:cBhvr>
                                        <p:cTn id="579" dur="1000"/>
                                        <p:tgtEl>
                                          <p:spTgt spid="152"/>
                                        </p:tgtEl>
                                      </p:cBhvr>
                                    </p:animEffect>
                                  </p:childTnLst>
                                  <p:subTnLst>
                                    <p:audio>
                                      <p:cMediaNode vol="94000">
                                        <p:cTn display="0" masterRel="sameClick">
                                          <p:stCondLst>
                                            <p:cond evt="begin" delay="0">
                                              <p:tn val="577"/>
                                            </p:cond>
                                          </p:stCondLst>
                                          <p:endCondLst>
                                            <p:cond evt="onStopAudio" delay="0">
                                              <p:tgtEl>
                                                <p:sldTgt/>
                                              </p:tgtEl>
                                            </p:cond>
                                          </p:endCondLst>
                                        </p:cTn>
                                        <p:tgtEl>
                                          <p:sndTgt r:embed="rId5" name="hammer.wav"/>
                                        </p:tgtEl>
                                      </p:cMediaNode>
                                    </p:audio>
                                  </p:subTnLst>
                                </p:cTn>
                              </p:par>
                            </p:childTnLst>
                          </p:cTn>
                        </p:par>
                        <p:par>
                          <p:cTn id="580" fill="hold" nodeType="afterGroup">
                            <p:stCondLst>
                              <p:cond delay="139000"/>
                            </p:stCondLst>
                            <p:childTnLst>
                              <p:par>
                                <p:cTn id="581" presetID="4" presetClass="entr" presetSubtype="16" fill="hold" grpId="0" nodeType="afterEffect">
                                  <p:stCondLst>
                                    <p:cond delay="0"/>
                                  </p:stCondLst>
                                  <p:childTnLst>
                                    <p:set>
                                      <p:cBhvr>
                                        <p:cTn id="582" dur="1" fill="hold">
                                          <p:stCondLst>
                                            <p:cond delay="0"/>
                                          </p:stCondLst>
                                        </p:cTn>
                                        <p:tgtEl>
                                          <p:spTgt spid="153"/>
                                        </p:tgtEl>
                                        <p:attrNameLst>
                                          <p:attrName>style.visibility</p:attrName>
                                        </p:attrNameLst>
                                      </p:cBhvr>
                                      <p:to>
                                        <p:strVal val="visible"/>
                                      </p:to>
                                    </p:set>
                                    <p:animEffect transition="in" filter="box(in)">
                                      <p:cBhvr>
                                        <p:cTn id="583" dur="1000"/>
                                        <p:tgtEl>
                                          <p:spTgt spid="153"/>
                                        </p:tgtEl>
                                      </p:cBhvr>
                                    </p:animEffect>
                                  </p:childTnLst>
                                  <p:subTnLst>
                                    <p:audio>
                                      <p:cMediaNode vol="94000">
                                        <p:cTn display="0" masterRel="sameClick">
                                          <p:stCondLst>
                                            <p:cond evt="begin" delay="0">
                                              <p:tn val="581"/>
                                            </p:cond>
                                          </p:stCondLst>
                                          <p:endCondLst>
                                            <p:cond evt="onStopAudio" delay="0">
                                              <p:tgtEl>
                                                <p:sldTgt/>
                                              </p:tgtEl>
                                            </p:cond>
                                          </p:endCondLst>
                                        </p:cTn>
                                        <p:tgtEl>
                                          <p:sndTgt r:embed="rId5" name="hammer.wav"/>
                                        </p:tgtEl>
                                      </p:cMediaNode>
                                    </p:audio>
                                  </p:subTnLst>
                                </p:cTn>
                              </p:par>
                            </p:childTnLst>
                          </p:cTn>
                        </p:par>
                        <p:par>
                          <p:cTn id="584" fill="hold" nodeType="afterGroup">
                            <p:stCondLst>
                              <p:cond delay="140000"/>
                            </p:stCondLst>
                            <p:childTnLst>
                              <p:par>
                                <p:cTn id="585" presetID="4" presetClass="entr" presetSubtype="16" fill="hold" grpId="0" nodeType="afterEffect">
                                  <p:stCondLst>
                                    <p:cond delay="0"/>
                                  </p:stCondLst>
                                  <p:childTnLst>
                                    <p:set>
                                      <p:cBhvr>
                                        <p:cTn id="586" dur="1" fill="hold">
                                          <p:stCondLst>
                                            <p:cond delay="0"/>
                                          </p:stCondLst>
                                        </p:cTn>
                                        <p:tgtEl>
                                          <p:spTgt spid="154"/>
                                        </p:tgtEl>
                                        <p:attrNameLst>
                                          <p:attrName>style.visibility</p:attrName>
                                        </p:attrNameLst>
                                      </p:cBhvr>
                                      <p:to>
                                        <p:strVal val="visible"/>
                                      </p:to>
                                    </p:set>
                                    <p:animEffect transition="in" filter="box(in)">
                                      <p:cBhvr>
                                        <p:cTn id="587" dur="1000"/>
                                        <p:tgtEl>
                                          <p:spTgt spid="154"/>
                                        </p:tgtEl>
                                      </p:cBhvr>
                                    </p:animEffect>
                                  </p:childTnLst>
                                  <p:subTnLst>
                                    <p:audio>
                                      <p:cMediaNode vol="94000">
                                        <p:cTn display="0" masterRel="sameClick">
                                          <p:stCondLst>
                                            <p:cond evt="begin" delay="0">
                                              <p:tn val="585"/>
                                            </p:cond>
                                          </p:stCondLst>
                                          <p:endCondLst>
                                            <p:cond evt="onStopAudio" delay="0">
                                              <p:tgtEl>
                                                <p:sldTgt/>
                                              </p:tgtEl>
                                            </p:cond>
                                          </p:endCondLst>
                                        </p:cTn>
                                        <p:tgtEl>
                                          <p:sndTgt r:embed="rId5" name="hammer.wav"/>
                                        </p:tgtEl>
                                      </p:cMediaNode>
                                    </p:audio>
                                  </p:subTnLst>
                                </p:cTn>
                              </p:par>
                            </p:childTnLst>
                          </p:cTn>
                        </p:par>
                        <p:par>
                          <p:cTn id="588" fill="hold" nodeType="afterGroup">
                            <p:stCondLst>
                              <p:cond delay="141000"/>
                            </p:stCondLst>
                            <p:childTnLst>
                              <p:par>
                                <p:cTn id="589" presetID="4" presetClass="entr" presetSubtype="16" fill="hold" grpId="0" nodeType="afterEffect">
                                  <p:stCondLst>
                                    <p:cond delay="0"/>
                                  </p:stCondLst>
                                  <p:childTnLst>
                                    <p:set>
                                      <p:cBhvr>
                                        <p:cTn id="590" dur="1" fill="hold">
                                          <p:stCondLst>
                                            <p:cond delay="0"/>
                                          </p:stCondLst>
                                        </p:cTn>
                                        <p:tgtEl>
                                          <p:spTgt spid="155"/>
                                        </p:tgtEl>
                                        <p:attrNameLst>
                                          <p:attrName>style.visibility</p:attrName>
                                        </p:attrNameLst>
                                      </p:cBhvr>
                                      <p:to>
                                        <p:strVal val="visible"/>
                                      </p:to>
                                    </p:set>
                                    <p:animEffect transition="in" filter="box(in)">
                                      <p:cBhvr>
                                        <p:cTn id="591" dur="1000"/>
                                        <p:tgtEl>
                                          <p:spTgt spid="155"/>
                                        </p:tgtEl>
                                      </p:cBhvr>
                                    </p:animEffect>
                                  </p:childTnLst>
                                  <p:subTnLst>
                                    <p:audio>
                                      <p:cMediaNode vol="94000">
                                        <p:cTn display="0" masterRel="sameClick">
                                          <p:stCondLst>
                                            <p:cond evt="begin" delay="0">
                                              <p:tn val="589"/>
                                            </p:cond>
                                          </p:stCondLst>
                                          <p:endCondLst>
                                            <p:cond evt="onStopAudio" delay="0">
                                              <p:tgtEl>
                                                <p:sldTgt/>
                                              </p:tgtEl>
                                            </p:cond>
                                          </p:endCondLst>
                                        </p:cTn>
                                        <p:tgtEl>
                                          <p:sndTgt r:embed="rId5" name="hammer.wav"/>
                                        </p:tgtEl>
                                      </p:cMediaNode>
                                    </p:audio>
                                  </p:subTnLst>
                                </p:cTn>
                              </p:par>
                            </p:childTnLst>
                          </p:cTn>
                        </p:par>
                        <p:par>
                          <p:cTn id="592" fill="hold" nodeType="afterGroup">
                            <p:stCondLst>
                              <p:cond delay="142000"/>
                            </p:stCondLst>
                            <p:childTnLst>
                              <p:par>
                                <p:cTn id="593" presetID="4" presetClass="entr" presetSubtype="16" fill="hold" grpId="0" nodeType="afterEffect">
                                  <p:stCondLst>
                                    <p:cond delay="0"/>
                                  </p:stCondLst>
                                  <p:childTnLst>
                                    <p:set>
                                      <p:cBhvr>
                                        <p:cTn id="594" dur="1" fill="hold">
                                          <p:stCondLst>
                                            <p:cond delay="0"/>
                                          </p:stCondLst>
                                        </p:cTn>
                                        <p:tgtEl>
                                          <p:spTgt spid="156"/>
                                        </p:tgtEl>
                                        <p:attrNameLst>
                                          <p:attrName>style.visibility</p:attrName>
                                        </p:attrNameLst>
                                      </p:cBhvr>
                                      <p:to>
                                        <p:strVal val="visible"/>
                                      </p:to>
                                    </p:set>
                                    <p:animEffect transition="in" filter="box(in)">
                                      <p:cBhvr>
                                        <p:cTn id="595" dur="1000"/>
                                        <p:tgtEl>
                                          <p:spTgt spid="156"/>
                                        </p:tgtEl>
                                      </p:cBhvr>
                                    </p:animEffect>
                                  </p:childTnLst>
                                  <p:subTnLst>
                                    <p:audio>
                                      <p:cMediaNode vol="94000">
                                        <p:cTn display="0" masterRel="sameClick">
                                          <p:stCondLst>
                                            <p:cond evt="begin" delay="0">
                                              <p:tn val="593"/>
                                            </p:cond>
                                          </p:stCondLst>
                                          <p:endCondLst>
                                            <p:cond evt="onStopAudio" delay="0">
                                              <p:tgtEl>
                                                <p:sldTgt/>
                                              </p:tgtEl>
                                            </p:cond>
                                          </p:endCondLst>
                                        </p:cTn>
                                        <p:tgtEl>
                                          <p:sndTgt r:embed="rId5" name="hammer.wav"/>
                                        </p:tgtEl>
                                      </p:cMediaNode>
                                    </p:audio>
                                  </p:subTnLst>
                                </p:cTn>
                              </p:par>
                            </p:childTnLst>
                          </p:cTn>
                        </p:par>
                        <p:par>
                          <p:cTn id="596" fill="hold" nodeType="afterGroup">
                            <p:stCondLst>
                              <p:cond delay="143000"/>
                            </p:stCondLst>
                            <p:childTnLst>
                              <p:par>
                                <p:cTn id="597" presetID="4" presetClass="entr" presetSubtype="16" fill="hold" grpId="0" nodeType="afterEffect">
                                  <p:stCondLst>
                                    <p:cond delay="0"/>
                                  </p:stCondLst>
                                  <p:childTnLst>
                                    <p:set>
                                      <p:cBhvr>
                                        <p:cTn id="598" dur="1" fill="hold">
                                          <p:stCondLst>
                                            <p:cond delay="0"/>
                                          </p:stCondLst>
                                        </p:cTn>
                                        <p:tgtEl>
                                          <p:spTgt spid="157"/>
                                        </p:tgtEl>
                                        <p:attrNameLst>
                                          <p:attrName>style.visibility</p:attrName>
                                        </p:attrNameLst>
                                      </p:cBhvr>
                                      <p:to>
                                        <p:strVal val="visible"/>
                                      </p:to>
                                    </p:set>
                                    <p:animEffect transition="in" filter="box(in)">
                                      <p:cBhvr>
                                        <p:cTn id="599" dur="1000"/>
                                        <p:tgtEl>
                                          <p:spTgt spid="157"/>
                                        </p:tgtEl>
                                      </p:cBhvr>
                                    </p:animEffect>
                                  </p:childTnLst>
                                  <p:subTnLst>
                                    <p:audio>
                                      <p:cMediaNode vol="94000">
                                        <p:cTn display="0" masterRel="sameClick">
                                          <p:stCondLst>
                                            <p:cond evt="begin" delay="0">
                                              <p:tn val="597"/>
                                            </p:cond>
                                          </p:stCondLst>
                                          <p:endCondLst>
                                            <p:cond evt="onStopAudio" delay="0">
                                              <p:tgtEl>
                                                <p:sldTgt/>
                                              </p:tgtEl>
                                            </p:cond>
                                          </p:endCondLst>
                                        </p:cTn>
                                        <p:tgtEl>
                                          <p:sndTgt r:embed="rId5" name="hammer.wav"/>
                                        </p:tgtEl>
                                      </p:cMediaNode>
                                    </p:audio>
                                  </p:subTnLst>
                                </p:cTn>
                              </p:par>
                            </p:childTnLst>
                          </p:cTn>
                        </p:par>
                        <p:par>
                          <p:cTn id="600" fill="hold" nodeType="afterGroup">
                            <p:stCondLst>
                              <p:cond delay="144000"/>
                            </p:stCondLst>
                            <p:childTnLst>
                              <p:par>
                                <p:cTn id="601" presetID="4" presetClass="entr" presetSubtype="16" fill="hold" grpId="0" nodeType="afterEffect">
                                  <p:stCondLst>
                                    <p:cond delay="0"/>
                                  </p:stCondLst>
                                  <p:childTnLst>
                                    <p:set>
                                      <p:cBhvr>
                                        <p:cTn id="602" dur="1" fill="hold">
                                          <p:stCondLst>
                                            <p:cond delay="0"/>
                                          </p:stCondLst>
                                        </p:cTn>
                                        <p:tgtEl>
                                          <p:spTgt spid="158"/>
                                        </p:tgtEl>
                                        <p:attrNameLst>
                                          <p:attrName>style.visibility</p:attrName>
                                        </p:attrNameLst>
                                      </p:cBhvr>
                                      <p:to>
                                        <p:strVal val="visible"/>
                                      </p:to>
                                    </p:set>
                                    <p:animEffect transition="in" filter="box(in)">
                                      <p:cBhvr>
                                        <p:cTn id="603" dur="1000"/>
                                        <p:tgtEl>
                                          <p:spTgt spid="158"/>
                                        </p:tgtEl>
                                      </p:cBhvr>
                                    </p:animEffect>
                                  </p:childTnLst>
                                  <p:subTnLst>
                                    <p:audio>
                                      <p:cMediaNode vol="94000">
                                        <p:cTn display="0" masterRel="sameClick">
                                          <p:stCondLst>
                                            <p:cond evt="begin" delay="0">
                                              <p:tn val="601"/>
                                            </p:cond>
                                          </p:stCondLst>
                                          <p:endCondLst>
                                            <p:cond evt="onStopAudio" delay="0">
                                              <p:tgtEl>
                                                <p:sldTgt/>
                                              </p:tgtEl>
                                            </p:cond>
                                          </p:endCondLst>
                                        </p:cTn>
                                        <p:tgtEl>
                                          <p:sndTgt r:embed="rId5" name="hammer.wav"/>
                                        </p:tgtEl>
                                      </p:cMediaNode>
                                    </p:audio>
                                  </p:subTnLst>
                                </p:cTn>
                              </p:par>
                            </p:childTnLst>
                          </p:cTn>
                        </p:par>
                        <p:par>
                          <p:cTn id="604" fill="hold" nodeType="afterGroup">
                            <p:stCondLst>
                              <p:cond delay="145000"/>
                            </p:stCondLst>
                            <p:childTnLst>
                              <p:par>
                                <p:cTn id="605" presetID="4" presetClass="entr" presetSubtype="16" fill="hold" grpId="0" nodeType="afterEffect">
                                  <p:stCondLst>
                                    <p:cond delay="0"/>
                                  </p:stCondLst>
                                  <p:childTnLst>
                                    <p:set>
                                      <p:cBhvr>
                                        <p:cTn id="606" dur="1" fill="hold">
                                          <p:stCondLst>
                                            <p:cond delay="0"/>
                                          </p:stCondLst>
                                        </p:cTn>
                                        <p:tgtEl>
                                          <p:spTgt spid="159"/>
                                        </p:tgtEl>
                                        <p:attrNameLst>
                                          <p:attrName>style.visibility</p:attrName>
                                        </p:attrNameLst>
                                      </p:cBhvr>
                                      <p:to>
                                        <p:strVal val="visible"/>
                                      </p:to>
                                    </p:set>
                                    <p:animEffect transition="in" filter="box(in)">
                                      <p:cBhvr>
                                        <p:cTn id="607" dur="1000"/>
                                        <p:tgtEl>
                                          <p:spTgt spid="159"/>
                                        </p:tgtEl>
                                      </p:cBhvr>
                                    </p:animEffect>
                                  </p:childTnLst>
                                  <p:subTnLst>
                                    <p:audio>
                                      <p:cMediaNode vol="94000">
                                        <p:cTn display="0" masterRel="sameClick">
                                          <p:stCondLst>
                                            <p:cond evt="begin" delay="0">
                                              <p:tn val="605"/>
                                            </p:cond>
                                          </p:stCondLst>
                                          <p:endCondLst>
                                            <p:cond evt="onStopAudio" delay="0">
                                              <p:tgtEl>
                                                <p:sldTgt/>
                                              </p:tgtEl>
                                            </p:cond>
                                          </p:endCondLst>
                                        </p:cTn>
                                        <p:tgtEl>
                                          <p:sndTgt r:embed="rId5" name="hammer.wav"/>
                                        </p:tgtEl>
                                      </p:cMediaNode>
                                    </p:audio>
                                  </p:subTnLst>
                                </p:cTn>
                              </p:par>
                            </p:childTnLst>
                          </p:cTn>
                        </p:par>
                        <p:par>
                          <p:cTn id="608" fill="hold" nodeType="afterGroup">
                            <p:stCondLst>
                              <p:cond delay="146000"/>
                            </p:stCondLst>
                            <p:childTnLst>
                              <p:par>
                                <p:cTn id="609" presetID="4" presetClass="entr" presetSubtype="16" fill="hold" grpId="0" nodeType="afterEffect">
                                  <p:stCondLst>
                                    <p:cond delay="0"/>
                                  </p:stCondLst>
                                  <p:childTnLst>
                                    <p:set>
                                      <p:cBhvr>
                                        <p:cTn id="610" dur="1" fill="hold">
                                          <p:stCondLst>
                                            <p:cond delay="0"/>
                                          </p:stCondLst>
                                        </p:cTn>
                                        <p:tgtEl>
                                          <p:spTgt spid="160"/>
                                        </p:tgtEl>
                                        <p:attrNameLst>
                                          <p:attrName>style.visibility</p:attrName>
                                        </p:attrNameLst>
                                      </p:cBhvr>
                                      <p:to>
                                        <p:strVal val="visible"/>
                                      </p:to>
                                    </p:set>
                                    <p:animEffect transition="in" filter="box(in)">
                                      <p:cBhvr>
                                        <p:cTn id="611" dur="1000"/>
                                        <p:tgtEl>
                                          <p:spTgt spid="160"/>
                                        </p:tgtEl>
                                      </p:cBhvr>
                                    </p:animEffect>
                                  </p:childTnLst>
                                  <p:subTnLst>
                                    <p:audio>
                                      <p:cMediaNode vol="94000">
                                        <p:cTn display="0" masterRel="sameClick">
                                          <p:stCondLst>
                                            <p:cond evt="begin" delay="0">
                                              <p:tn val="609"/>
                                            </p:cond>
                                          </p:stCondLst>
                                          <p:endCondLst>
                                            <p:cond evt="onStopAudio" delay="0">
                                              <p:tgtEl>
                                                <p:sldTgt/>
                                              </p:tgtEl>
                                            </p:cond>
                                          </p:endCondLst>
                                        </p:cTn>
                                        <p:tgtEl>
                                          <p:sndTgt r:embed="rId5" name="hammer.wav"/>
                                        </p:tgtEl>
                                      </p:cMediaNode>
                                    </p:audio>
                                  </p:subTnLst>
                                </p:cTn>
                              </p:par>
                            </p:childTnLst>
                          </p:cTn>
                        </p:par>
                        <p:par>
                          <p:cTn id="612" fill="hold" nodeType="afterGroup">
                            <p:stCondLst>
                              <p:cond delay="147000"/>
                            </p:stCondLst>
                            <p:childTnLst>
                              <p:par>
                                <p:cTn id="613" presetID="4" presetClass="entr" presetSubtype="16" fill="hold" grpId="0" nodeType="afterEffect">
                                  <p:stCondLst>
                                    <p:cond delay="0"/>
                                  </p:stCondLst>
                                  <p:childTnLst>
                                    <p:set>
                                      <p:cBhvr>
                                        <p:cTn id="614" dur="1" fill="hold">
                                          <p:stCondLst>
                                            <p:cond delay="0"/>
                                          </p:stCondLst>
                                        </p:cTn>
                                        <p:tgtEl>
                                          <p:spTgt spid="161"/>
                                        </p:tgtEl>
                                        <p:attrNameLst>
                                          <p:attrName>style.visibility</p:attrName>
                                        </p:attrNameLst>
                                      </p:cBhvr>
                                      <p:to>
                                        <p:strVal val="visible"/>
                                      </p:to>
                                    </p:set>
                                    <p:animEffect transition="in" filter="box(in)">
                                      <p:cBhvr>
                                        <p:cTn id="615" dur="1000"/>
                                        <p:tgtEl>
                                          <p:spTgt spid="161"/>
                                        </p:tgtEl>
                                      </p:cBhvr>
                                    </p:animEffect>
                                  </p:childTnLst>
                                  <p:subTnLst>
                                    <p:audio>
                                      <p:cMediaNode vol="94000">
                                        <p:cTn display="0" masterRel="sameClick">
                                          <p:stCondLst>
                                            <p:cond evt="begin" delay="0">
                                              <p:tn val="613"/>
                                            </p:cond>
                                          </p:stCondLst>
                                          <p:endCondLst>
                                            <p:cond evt="onStopAudio" delay="0">
                                              <p:tgtEl>
                                                <p:sldTgt/>
                                              </p:tgtEl>
                                            </p:cond>
                                          </p:endCondLst>
                                        </p:cTn>
                                        <p:tgtEl>
                                          <p:sndTgt r:embed="rId5" name="hammer.wav"/>
                                        </p:tgtEl>
                                      </p:cMediaNode>
                                    </p:audio>
                                  </p:subTnLst>
                                </p:cTn>
                              </p:par>
                            </p:childTnLst>
                          </p:cTn>
                        </p:par>
                        <p:par>
                          <p:cTn id="616" fill="hold" nodeType="afterGroup">
                            <p:stCondLst>
                              <p:cond delay="148000"/>
                            </p:stCondLst>
                            <p:childTnLst>
                              <p:par>
                                <p:cTn id="617" presetID="4" presetClass="entr" presetSubtype="16" fill="hold" grpId="0" nodeType="afterEffect">
                                  <p:stCondLst>
                                    <p:cond delay="0"/>
                                  </p:stCondLst>
                                  <p:childTnLst>
                                    <p:set>
                                      <p:cBhvr>
                                        <p:cTn id="618" dur="1" fill="hold">
                                          <p:stCondLst>
                                            <p:cond delay="0"/>
                                          </p:stCondLst>
                                        </p:cTn>
                                        <p:tgtEl>
                                          <p:spTgt spid="162"/>
                                        </p:tgtEl>
                                        <p:attrNameLst>
                                          <p:attrName>style.visibility</p:attrName>
                                        </p:attrNameLst>
                                      </p:cBhvr>
                                      <p:to>
                                        <p:strVal val="visible"/>
                                      </p:to>
                                    </p:set>
                                    <p:animEffect transition="in" filter="box(in)">
                                      <p:cBhvr>
                                        <p:cTn id="619" dur="1000"/>
                                        <p:tgtEl>
                                          <p:spTgt spid="162"/>
                                        </p:tgtEl>
                                      </p:cBhvr>
                                    </p:animEffect>
                                  </p:childTnLst>
                                  <p:subTnLst>
                                    <p:audio>
                                      <p:cMediaNode vol="94000">
                                        <p:cTn display="0" masterRel="sameClick">
                                          <p:stCondLst>
                                            <p:cond evt="begin" delay="0">
                                              <p:tn val="617"/>
                                            </p:cond>
                                          </p:stCondLst>
                                          <p:endCondLst>
                                            <p:cond evt="onStopAudio" delay="0">
                                              <p:tgtEl>
                                                <p:sldTgt/>
                                              </p:tgtEl>
                                            </p:cond>
                                          </p:endCondLst>
                                        </p:cTn>
                                        <p:tgtEl>
                                          <p:sndTgt r:embed="rId5" name="hammer.wav"/>
                                        </p:tgtEl>
                                      </p:cMediaNode>
                                    </p:audio>
                                  </p:subTnLst>
                                </p:cTn>
                              </p:par>
                            </p:childTnLst>
                          </p:cTn>
                        </p:par>
                        <p:par>
                          <p:cTn id="620" fill="hold" nodeType="afterGroup">
                            <p:stCondLst>
                              <p:cond delay="149000"/>
                            </p:stCondLst>
                            <p:childTnLst>
                              <p:par>
                                <p:cTn id="621" presetID="4" presetClass="entr" presetSubtype="16" fill="hold" grpId="0" nodeType="afterEffect">
                                  <p:stCondLst>
                                    <p:cond delay="0"/>
                                  </p:stCondLst>
                                  <p:childTnLst>
                                    <p:set>
                                      <p:cBhvr>
                                        <p:cTn id="622" dur="1" fill="hold">
                                          <p:stCondLst>
                                            <p:cond delay="0"/>
                                          </p:stCondLst>
                                        </p:cTn>
                                        <p:tgtEl>
                                          <p:spTgt spid="163"/>
                                        </p:tgtEl>
                                        <p:attrNameLst>
                                          <p:attrName>style.visibility</p:attrName>
                                        </p:attrNameLst>
                                      </p:cBhvr>
                                      <p:to>
                                        <p:strVal val="visible"/>
                                      </p:to>
                                    </p:set>
                                    <p:animEffect transition="in" filter="box(in)">
                                      <p:cBhvr>
                                        <p:cTn id="623" dur="1000"/>
                                        <p:tgtEl>
                                          <p:spTgt spid="163"/>
                                        </p:tgtEl>
                                      </p:cBhvr>
                                    </p:animEffect>
                                  </p:childTnLst>
                                  <p:subTnLst>
                                    <p:audio>
                                      <p:cMediaNode vol="94000">
                                        <p:cTn display="0" masterRel="sameClick">
                                          <p:stCondLst>
                                            <p:cond evt="begin" delay="0">
                                              <p:tn val="621"/>
                                            </p:cond>
                                          </p:stCondLst>
                                          <p:endCondLst>
                                            <p:cond evt="onStopAudio" delay="0">
                                              <p:tgtEl>
                                                <p:sldTgt/>
                                              </p:tgtEl>
                                            </p:cond>
                                          </p:endCondLst>
                                        </p:cTn>
                                        <p:tgtEl>
                                          <p:sndTgt r:embed="rId5" name="hammer.wav"/>
                                        </p:tgtEl>
                                      </p:cMediaNode>
                                    </p:audio>
                                  </p:subTnLst>
                                </p:cTn>
                              </p:par>
                            </p:childTnLst>
                          </p:cTn>
                        </p:par>
                        <p:par>
                          <p:cTn id="624" fill="hold" nodeType="afterGroup">
                            <p:stCondLst>
                              <p:cond delay="150000"/>
                            </p:stCondLst>
                            <p:childTnLst>
                              <p:par>
                                <p:cTn id="625" presetID="4" presetClass="entr" presetSubtype="16" fill="hold" grpId="0" nodeType="afterEffect">
                                  <p:stCondLst>
                                    <p:cond delay="0"/>
                                  </p:stCondLst>
                                  <p:childTnLst>
                                    <p:set>
                                      <p:cBhvr>
                                        <p:cTn id="626" dur="1" fill="hold">
                                          <p:stCondLst>
                                            <p:cond delay="0"/>
                                          </p:stCondLst>
                                        </p:cTn>
                                        <p:tgtEl>
                                          <p:spTgt spid="164"/>
                                        </p:tgtEl>
                                        <p:attrNameLst>
                                          <p:attrName>style.visibility</p:attrName>
                                        </p:attrNameLst>
                                      </p:cBhvr>
                                      <p:to>
                                        <p:strVal val="visible"/>
                                      </p:to>
                                    </p:set>
                                    <p:animEffect transition="in" filter="box(in)">
                                      <p:cBhvr>
                                        <p:cTn id="627" dur="1000"/>
                                        <p:tgtEl>
                                          <p:spTgt spid="164"/>
                                        </p:tgtEl>
                                      </p:cBhvr>
                                    </p:animEffect>
                                  </p:childTnLst>
                                  <p:subTnLst>
                                    <p:audio>
                                      <p:cMediaNode vol="94000">
                                        <p:cTn display="0" masterRel="sameClick">
                                          <p:stCondLst>
                                            <p:cond evt="begin" delay="0">
                                              <p:tn val="625"/>
                                            </p:cond>
                                          </p:stCondLst>
                                          <p:endCondLst>
                                            <p:cond evt="onStopAudio" delay="0">
                                              <p:tgtEl>
                                                <p:sldTgt/>
                                              </p:tgtEl>
                                            </p:cond>
                                          </p:endCondLst>
                                        </p:cTn>
                                        <p:tgtEl>
                                          <p:sndTgt r:embed="rId5" name="hammer.wav"/>
                                        </p:tgtEl>
                                      </p:cMediaNode>
                                    </p:audio>
                                  </p:subTnLst>
                                </p:cTn>
                              </p:par>
                            </p:childTnLst>
                          </p:cTn>
                        </p:par>
                        <p:par>
                          <p:cTn id="628" fill="hold" nodeType="afterGroup">
                            <p:stCondLst>
                              <p:cond delay="151000"/>
                            </p:stCondLst>
                            <p:childTnLst>
                              <p:par>
                                <p:cTn id="629" presetID="4" presetClass="entr" presetSubtype="16" fill="hold" grpId="0" nodeType="afterEffect">
                                  <p:stCondLst>
                                    <p:cond delay="0"/>
                                  </p:stCondLst>
                                  <p:childTnLst>
                                    <p:set>
                                      <p:cBhvr>
                                        <p:cTn id="630" dur="1" fill="hold">
                                          <p:stCondLst>
                                            <p:cond delay="0"/>
                                          </p:stCondLst>
                                        </p:cTn>
                                        <p:tgtEl>
                                          <p:spTgt spid="165"/>
                                        </p:tgtEl>
                                        <p:attrNameLst>
                                          <p:attrName>style.visibility</p:attrName>
                                        </p:attrNameLst>
                                      </p:cBhvr>
                                      <p:to>
                                        <p:strVal val="visible"/>
                                      </p:to>
                                    </p:set>
                                    <p:animEffect transition="in" filter="box(in)">
                                      <p:cBhvr>
                                        <p:cTn id="631" dur="1000"/>
                                        <p:tgtEl>
                                          <p:spTgt spid="165"/>
                                        </p:tgtEl>
                                      </p:cBhvr>
                                    </p:animEffect>
                                  </p:childTnLst>
                                  <p:subTnLst>
                                    <p:audio>
                                      <p:cMediaNode vol="94000">
                                        <p:cTn display="0" masterRel="sameClick">
                                          <p:stCondLst>
                                            <p:cond evt="begin" delay="0">
                                              <p:tn val="629"/>
                                            </p:cond>
                                          </p:stCondLst>
                                          <p:endCondLst>
                                            <p:cond evt="onStopAudio" delay="0">
                                              <p:tgtEl>
                                                <p:sldTgt/>
                                              </p:tgtEl>
                                            </p:cond>
                                          </p:endCondLst>
                                        </p:cTn>
                                        <p:tgtEl>
                                          <p:sndTgt r:embed="rId5" name="hammer.wav"/>
                                        </p:tgtEl>
                                      </p:cMediaNode>
                                    </p:audio>
                                  </p:subTnLst>
                                </p:cTn>
                              </p:par>
                            </p:childTnLst>
                          </p:cTn>
                        </p:par>
                        <p:par>
                          <p:cTn id="632" fill="hold" nodeType="afterGroup">
                            <p:stCondLst>
                              <p:cond delay="152000"/>
                            </p:stCondLst>
                            <p:childTnLst>
                              <p:par>
                                <p:cTn id="633" presetID="4" presetClass="entr" presetSubtype="16" fill="hold" grpId="0" nodeType="afterEffect">
                                  <p:stCondLst>
                                    <p:cond delay="0"/>
                                  </p:stCondLst>
                                  <p:childTnLst>
                                    <p:set>
                                      <p:cBhvr>
                                        <p:cTn id="634" dur="1" fill="hold">
                                          <p:stCondLst>
                                            <p:cond delay="0"/>
                                          </p:stCondLst>
                                        </p:cTn>
                                        <p:tgtEl>
                                          <p:spTgt spid="166"/>
                                        </p:tgtEl>
                                        <p:attrNameLst>
                                          <p:attrName>style.visibility</p:attrName>
                                        </p:attrNameLst>
                                      </p:cBhvr>
                                      <p:to>
                                        <p:strVal val="visible"/>
                                      </p:to>
                                    </p:set>
                                    <p:animEffect transition="in" filter="box(in)">
                                      <p:cBhvr>
                                        <p:cTn id="635" dur="1000"/>
                                        <p:tgtEl>
                                          <p:spTgt spid="166"/>
                                        </p:tgtEl>
                                      </p:cBhvr>
                                    </p:animEffect>
                                  </p:childTnLst>
                                  <p:subTnLst>
                                    <p:audio>
                                      <p:cMediaNode vol="94000">
                                        <p:cTn display="0" masterRel="sameClick">
                                          <p:stCondLst>
                                            <p:cond evt="begin" delay="0">
                                              <p:tn val="633"/>
                                            </p:cond>
                                          </p:stCondLst>
                                          <p:endCondLst>
                                            <p:cond evt="onStopAudio" delay="0">
                                              <p:tgtEl>
                                                <p:sldTgt/>
                                              </p:tgtEl>
                                            </p:cond>
                                          </p:endCondLst>
                                        </p:cTn>
                                        <p:tgtEl>
                                          <p:sndTgt r:embed="rId5" name="hammer.wav"/>
                                        </p:tgtEl>
                                      </p:cMediaNode>
                                    </p:audio>
                                  </p:subTnLst>
                                </p:cTn>
                              </p:par>
                            </p:childTnLst>
                          </p:cTn>
                        </p:par>
                        <p:par>
                          <p:cTn id="636" fill="hold" nodeType="afterGroup">
                            <p:stCondLst>
                              <p:cond delay="153000"/>
                            </p:stCondLst>
                            <p:childTnLst>
                              <p:par>
                                <p:cTn id="637" presetID="4" presetClass="entr" presetSubtype="16" fill="hold" grpId="0" nodeType="afterEffect">
                                  <p:stCondLst>
                                    <p:cond delay="0"/>
                                  </p:stCondLst>
                                  <p:childTnLst>
                                    <p:set>
                                      <p:cBhvr>
                                        <p:cTn id="638" dur="1" fill="hold">
                                          <p:stCondLst>
                                            <p:cond delay="0"/>
                                          </p:stCondLst>
                                        </p:cTn>
                                        <p:tgtEl>
                                          <p:spTgt spid="167"/>
                                        </p:tgtEl>
                                        <p:attrNameLst>
                                          <p:attrName>style.visibility</p:attrName>
                                        </p:attrNameLst>
                                      </p:cBhvr>
                                      <p:to>
                                        <p:strVal val="visible"/>
                                      </p:to>
                                    </p:set>
                                    <p:animEffect transition="in" filter="box(in)">
                                      <p:cBhvr>
                                        <p:cTn id="639" dur="1000"/>
                                        <p:tgtEl>
                                          <p:spTgt spid="167"/>
                                        </p:tgtEl>
                                      </p:cBhvr>
                                    </p:animEffect>
                                  </p:childTnLst>
                                  <p:subTnLst>
                                    <p:audio>
                                      <p:cMediaNode vol="94000">
                                        <p:cTn display="0" masterRel="sameClick">
                                          <p:stCondLst>
                                            <p:cond evt="begin" delay="0">
                                              <p:tn val="637"/>
                                            </p:cond>
                                          </p:stCondLst>
                                          <p:endCondLst>
                                            <p:cond evt="onStopAudio" delay="0">
                                              <p:tgtEl>
                                                <p:sldTgt/>
                                              </p:tgtEl>
                                            </p:cond>
                                          </p:endCondLst>
                                        </p:cTn>
                                        <p:tgtEl>
                                          <p:sndTgt r:embed="rId5" name="hammer.wav"/>
                                        </p:tgtEl>
                                      </p:cMediaNode>
                                    </p:audio>
                                  </p:subTnLst>
                                </p:cTn>
                              </p:par>
                            </p:childTnLst>
                          </p:cTn>
                        </p:par>
                        <p:par>
                          <p:cTn id="640" fill="hold" nodeType="afterGroup">
                            <p:stCondLst>
                              <p:cond delay="154000"/>
                            </p:stCondLst>
                            <p:childTnLst>
                              <p:par>
                                <p:cTn id="641" presetID="4" presetClass="entr" presetSubtype="16" fill="hold" grpId="0" nodeType="afterEffect">
                                  <p:stCondLst>
                                    <p:cond delay="0"/>
                                  </p:stCondLst>
                                  <p:childTnLst>
                                    <p:set>
                                      <p:cBhvr>
                                        <p:cTn id="642" dur="1" fill="hold">
                                          <p:stCondLst>
                                            <p:cond delay="0"/>
                                          </p:stCondLst>
                                        </p:cTn>
                                        <p:tgtEl>
                                          <p:spTgt spid="168"/>
                                        </p:tgtEl>
                                        <p:attrNameLst>
                                          <p:attrName>style.visibility</p:attrName>
                                        </p:attrNameLst>
                                      </p:cBhvr>
                                      <p:to>
                                        <p:strVal val="visible"/>
                                      </p:to>
                                    </p:set>
                                    <p:animEffect transition="in" filter="box(in)">
                                      <p:cBhvr>
                                        <p:cTn id="643" dur="1000"/>
                                        <p:tgtEl>
                                          <p:spTgt spid="168"/>
                                        </p:tgtEl>
                                      </p:cBhvr>
                                    </p:animEffect>
                                  </p:childTnLst>
                                  <p:subTnLst>
                                    <p:audio>
                                      <p:cMediaNode vol="94000">
                                        <p:cTn display="0" masterRel="sameClick">
                                          <p:stCondLst>
                                            <p:cond evt="begin" delay="0">
                                              <p:tn val="641"/>
                                            </p:cond>
                                          </p:stCondLst>
                                          <p:endCondLst>
                                            <p:cond evt="onStopAudio" delay="0">
                                              <p:tgtEl>
                                                <p:sldTgt/>
                                              </p:tgtEl>
                                            </p:cond>
                                          </p:endCondLst>
                                        </p:cTn>
                                        <p:tgtEl>
                                          <p:sndTgt r:embed="rId5" name="hammer.wav"/>
                                        </p:tgtEl>
                                      </p:cMediaNode>
                                    </p:audio>
                                  </p:subTnLst>
                                </p:cTn>
                              </p:par>
                            </p:childTnLst>
                          </p:cTn>
                        </p:par>
                        <p:par>
                          <p:cTn id="644" fill="hold" nodeType="afterGroup">
                            <p:stCondLst>
                              <p:cond delay="155000"/>
                            </p:stCondLst>
                            <p:childTnLst>
                              <p:par>
                                <p:cTn id="645" presetID="4" presetClass="entr" presetSubtype="16" fill="hold" grpId="0" nodeType="afterEffect">
                                  <p:stCondLst>
                                    <p:cond delay="0"/>
                                  </p:stCondLst>
                                  <p:childTnLst>
                                    <p:set>
                                      <p:cBhvr>
                                        <p:cTn id="646" dur="1" fill="hold">
                                          <p:stCondLst>
                                            <p:cond delay="0"/>
                                          </p:stCondLst>
                                        </p:cTn>
                                        <p:tgtEl>
                                          <p:spTgt spid="169"/>
                                        </p:tgtEl>
                                        <p:attrNameLst>
                                          <p:attrName>style.visibility</p:attrName>
                                        </p:attrNameLst>
                                      </p:cBhvr>
                                      <p:to>
                                        <p:strVal val="visible"/>
                                      </p:to>
                                    </p:set>
                                    <p:animEffect transition="in" filter="box(in)">
                                      <p:cBhvr>
                                        <p:cTn id="647" dur="1000"/>
                                        <p:tgtEl>
                                          <p:spTgt spid="169"/>
                                        </p:tgtEl>
                                      </p:cBhvr>
                                    </p:animEffect>
                                  </p:childTnLst>
                                  <p:subTnLst>
                                    <p:audio>
                                      <p:cMediaNode vol="94000">
                                        <p:cTn display="0" masterRel="sameClick">
                                          <p:stCondLst>
                                            <p:cond evt="begin" delay="0">
                                              <p:tn val="645"/>
                                            </p:cond>
                                          </p:stCondLst>
                                          <p:endCondLst>
                                            <p:cond evt="onStopAudio" delay="0">
                                              <p:tgtEl>
                                                <p:sldTgt/>
                                              </p:tgtEl>
                                            </p:cond>
                                          </p:endCondLst>
                                        </p:cTn>
                                        <p:tgtEl>
                                          <p:sndTgt r:embed="rId5" name="hammer.wav"/>
                                        </p:tgtEl>
                                      </p:cMediaNode>
                                    </p:audio>
                                  </p:subTnLst>
                                </p:cTn>
                              </p:par>
                            </p:childTnLst>
                          </p:cTn>
                        </p:par>
                        <p:par>
                          <p:cTn id="648" fill="hold" nodeType="afterGroup">
                            <p:stCondLst>
                              <p:cond delay="156000"/>
                            </p:stCondLst>
                            <p:childTnLst>
                              <p:par>
                                <p:cTn id="649" presetID="4" presetClass="entr" presetSubtype="16" fill="hold" grpId="0" nodeType="afterEffect">
                                  <p:stCondLst>
                                    <p:cond delay="0"/>
                                  </p:stCondLst>
                                  <p:childTnLst>
                                    <p:set>
                                      <p:cBhvr>
                                        <p:cTn id="650" dur="1" fill="hold">
                                          <p:stCondLst>
                                            <p:cond delay="0"/>
                                          </p:stCondLst>
                                        </p:cTn>
                                        <p:tgtEl>
                                          <p:spTgt spid="170"/>
                                        </p:tgtEl>
                                        <p:attrNameLst>
                                          <p:attrName>style.visibility</p:attrName>
                                        </p:attrNameLst>
                                      </p:cBhvr>
                                      <p:to>
                                        <p:strVal val="visible"/>
                                      </p:to>
                                    </p:set>
                                    <p:animEffect transition="in" filter="box(in)">
                                      <p:cBhvr>
                                        <p:cTn id="651" dur="1000"/>
                                        <p:tgtEl>
                                          <p:spTgt spid="170"/>
                                        </p:tgtEl>
                                      </p:cBhvr>
                                    </p:animEffect>
                                  </p:childTnLst>
                                  <p:subTnLst>
                                    <p:audio>
                                      <p:cMediaNode vol="94000">
                                        <p:cTn display="0" masterRel="sameClick">
                                          <p:stCondLst>
                                            <p:cond evt="begin" delay="0">
                                              <p:tn val="649"/>
                                            </p:cond>
                                          </p:stCondLst>
                                          <p:endCondLst>
                                            <p:cond evt="onStopAudio" delay="0">
                                              <p:tgtEl>
                                                <p:sldTgt/>
                                              </p:tgtEl>
                                            </p:cond>
                                          </p:endCondLst>
                                        </p:cTn>
                                        <p:tgtEl>
                                          <p:sndTgt r:embed="rId5" name="hammer.wav"/>
                                        </p:tgtEl>
                                      </p:cMediaNode>
                                    </p:audio>
                                  </p:subTnLst>
                                </p:cTn>
                              </p:par>
                            </p:childTnLst>
                          </p:cTn>
                        </p:par>
                        <p:par>
                          <p:cTn id="652" fill="hold" nodeType="afterGroup">
                            <p:stCondLst>
                              <p:cond delay="157000"/>
                            </p:stCondLst>
                            <p:childTnLst>
                              <p:par>
                                <p:cTn id="653" presetID="4" presetClass="entr" presetSubtype="16" fill="hold" grpId="0" nodeType="afterEffect">
                                  <p:stCondLst>
                                    <p:cond delay="0"/>
                                  </p:stCondLst>
                                  <p:childTnLst>
                                    <p:set>
                                      <p:cBhvr>
                                        <p:cTn id="654" dur="1" fill="hold">
                                          <p:stCondLst>
                                            <p:cond delay="0"/>
                                          </p:stCondLst>
                                        </p:cTn>
                                        <p:tgtEl>
                                          <p:spTgt spid="171"/>
                                        </p:tgtEl>
                                        <p:attrNameLst>
                                          <p:attrName>style.visibility</p:attrName>
                                        </p:attrNameLst>
                                      </p:cBhvr>
                                      <p:to>
                                        <p:strVal val="visible"/>
                                      </p:to>
                                    </p:set>
                                    <p:animEffect transition="in" filter="box(in)">
                                      <p:cBhvr>
                                        <p:cTn id="655" dur="1000"/>
                                        <p:tgtEl>
                                          <p:spTgt spid="171"/>
                                        </p:tgtEl>
                                      </p:cBhvr>
                                    </p:animEffect>
                                  </p:childTnLst>
                                  <p:subTnLst>
                                    <p:audio>
                                      <p:cMediaNode vol="94000">
                                        <p:cTn display="0" masterRel="sameClick">
                                          <p:stCondLst>
                                            <p:cond evt="begin" delay="0">
                                              <p:tn val="653"/>
                                            </p:cond>
                                          </p:stCondLst>
                                          <p:endCondLst>
                                            <p:cond evt="onStopAudio" delay="0">
                                              <p:tgtEl>
                                                <p:sldTgt/>
                                              </p:tgtEl>
                                            </p:cond>
                                          </p:endCondLst>
                                        </p:cTn>
                                        <p:tgtEl>
                                          <p:sndTgt r:embed="rId5" name="hammer.wav"/>
                                        </p:tgtEl>
                                      </p:cMediaNode>
                                    </p:audio>
                                  </p:subTnLst>
                                </p:cTn>
                              </p:par>
                            </p:childTnLst>
                          </p:cTn>
                        </p:par>
                        <p:par>
                          <p:cTn id="656" fill="hold" nodeType="afterGroup">
                            <p:stCondLst>
                              <p:cond delay="158000"/>
                            </p:stCondLst>
                            <p:childTnLst>
                              <p:par>
                                <p:cTn id="657" presetID="4" presetClass="entr" presetSubtype="16" fill="hold" grpId="0" nodeType="afterEffect">
                                  <p:stCondLst>
                                    <p:cond delay="0"/>
                                  </p:stCondLst>
                                  <p:childTnLst>
                                    <p:set>
                                      <p:cBhvr>
                                        <p:cTn id="658" dur="1" fill="hold">
                                          <p:stCondLst>
                                            <p:cond delay="0"/>
                                          </p:stCondLst>
                                        </p:cTn>
                                        <p:tgtEl>
                                          <p:spTgt spid="172"/>
                                        </p:tgtEl>
                                        <p:attrNameLst>
                                          <p:attrName>style.visibility</p:attrName>
                                        </p:attrNameLst>
                                      </p:cBhvr>
                                      <p:to>
                                        <p:strVal val="visible"/>
                                      </p:to>
                                    </p:set>
                                    <p:animEffect transition="in" filter="box(in)">
                                      <p:cBhvr>
                                        <p:cTn id="659" dur="1000"/>
                                        <p:tgtEl>
                                          <p:spTgt spid="172"/>
                                        </p:tgtEl>
                                      </p:cBhvr>
                                    </p:animEffect>
                                  </p:childTnLst>
                                  <p:subTnLst>
                                    <p:audio>
                                      <p:cMediaNode vol="94000">
                                        <p:cTn display="0" masterRel="sameClick">
                                          <p:stCondLst>
                                            <p:cond evt="begin" delay="0">
                                              <p:tn val="657"/>
                                            </p:cond>
                                          </p:stCondLst>
                                          <p:endCondLst>
                                            <p:cond evt="onStopAudio" delay="0">
                                              <p:tgtEl>
                                                <p:sldTgt/>
                                              </p:tgtEl>
                                            </p:cond>
                                          </p:endCondLst>
                                        </p:cTn>
                                        <p:tgtEl>
                                          <p:sndTgt r:embed="rId5" name="hammer.wav"/>
                                        </p:tgtEl>
                                      </p:cMediaNode>
                                    </p:audio>
                                  </p:subTnLst>
                                </p:cTn>
                              </p:par>
                            </p:childTnLst>
                          </p:cTn>
                        </p:par>
                        <p:par>
                          <p:cTn id="660" fill="hold" nodeType="afterGroup">
                            <p:stCondLst>
                              <p:cond delay="159000"/>
                            </p:stCondLst>
                            <p:childTnLst>
                              <p:par>
                                <p:cTn id="661" presetID="4" presetClass="entr" presetSubtype="16" fill="hold" grpId="0" nodeType="afterEffect">
                                  <p:stCondLst>
                                    <p:cond delay="0"/>
                                  </p:stCondLst>
                                  <p:childTnLst>
                                    <p:set>
                                      <p:cBhvr>
                                        <p:cTn id="662" dur="1" fill="hold">
                                          <p:stCondLst>
                                            <p:cond delay="0"/>
                                          </p:stCondLst>
                                        </p:cTn>
                                        <p:tgtEl>
                                          <p:spTgt spid="173"/>
                                        </p:tgtEl>
                                        <p:attrNameLst>
                                          <p:attrName>style.visibility</p:attrName>
                                        </p:attrNameLst>
                                      </p:cBhvr>
                                      <p:to>
                                        <p:strVal val="visible"/>
                                      </p:to>
                                    </p:set>
                                    <p:animEffect transition="in" filter="box(in)">
                                      <p:cBhvr>
                                        <p:cTn id="663" dur="1000"/>
                                        <p:tgtEl>
                                          <p:spTgt spid="173"/>
                                        </p:tgtEl>
                                      </p:cBhvr>
                                    </p:animEffect>
                                  </p:childTnLst>
                                  <p:subTnLst>
                                    <p:audio>
                                      <p:cMediaNode vol="94000">
                                        <p:cTn display="0" masterRel="sameClick">
                                          <p:stCondLst>
                                            <p:cond evt="begin" delay="0">
                                              <p:tn val="661"/>
                                            </p:cond>
                                          </p:stCondLst>
                                          <p:endCondLst>
                                            <p:cond evt="onStopAudio" delay="0">
                                              <p:tgtEl>
                                                <p:sldTgt/>
                                              </p:tgtEl>
                                            </p:cond>
                                          </p:endCondLst>
                                        </p:cTn>
                                        <p:tgtEl>
                                          <p:sndTgt r:embed="rId5" name="hammer.wav"/>
                                        </p:tgtEl>
                                      </p:cMediaNode>
                                    </p:audio>
                                  </p:subTnLst>
                                </p:cTn>
                              </p:par>
                            </p:childTnLst>
                          </p:cTn>
                        </p:par>
                        <p:par>
                          <p:cTn id="664" fill="hold" nodeType="afterGroup">
                            <p:stCondLst>
                              <p:cond delay="160000"/>
                            </p:stCondLst>
                            <p:childTnLst>
                              <p:par>
                                <p:cTn id="665" presetID="4" presetClass="entr" presetSubtype="16" fill="hold" grpId="0" nodeType="afterEffect">
                                  <p:stCondLst>
                                    <p:cond delay="0"/>
                                  </p:stCondLst>
                                  <p:childTnLst>
                                    <p:set>
                                      <p:cBhvr>
                                        <p:cTn id="666" dur="1" fill="hold">
                                          <p:stCondLst>
                                            <p:cond delay="0"/>
                                          </p:stCondLst>
                                        </p:cTn>
                                        <p:tgtEl>
                                          <p:spTgt spid="174"/>
                                        </p:tgtEl>
                                        <p:attrNameLst>
                                          <p:attrName>style.visibility</p:attrName>
                                        </p:attrNameLst>
                                      </p:cBhvr>
                                      <p:to>
                                        <p:strVal val="visible"/>
                                      </p:to>
                                    </p:set>
                                    <p:animEffect transition="in" filter="box(in)">
                                      <p:cBhvr>
                                        <p:cTn id="667" dur="1000"/>
                                        <p:tgtEl>
                                          <p:spTgt spid="174"/>
                                        </p:tgtEl>
                                      </p:cBhvr>
                                    </p:animEffect>
                                  </p:childTnLst>
                                  <p:subTnLst>
                                    <p:audio>
                                      <p:cMediaNode vol="94000">
                                        <p:cTn display="0" masterRel="sameClick">
                                          <p:stCondLst>
                                            <p:cond evt="begin" delay="0">
                                              <p:tn val="665"/>
                                            </p:cond>
                                          </p:stCondLst>
                                          <p:endCondLst>
                                            <p:cond evt="onStopAudio" delay="0">
                                              <p:tgtEl>
                                                <p:sldTgt/>
                                              </p:tgtEl>
                                            </p:cond>
                                          </p:endCondLst>
                                        </p:cTn>
                                        <p:tgtEl>
                                          <p:sndTgt r:embed="rId5" name="hammer.wav"/>
                                        </p:tgtEl>
                                      </p:cMediaNode>
                                    </p:audio>
                                  </p:subTnLst>
                                </p:cTn>
                              </p:par>
                            </p:childTnLst>
                          </p:cTn>
                        </p:par>
                        <p:par>
                          <p:cTn id="668" fill="hold" nodeType="afterGroup">
                            <p:stCondLst>
                              <p:cond delay="161000"/>
                            </p:stCondLst>
                            <p:childTnLst>
                              <p:par>
                                <p:cTn id="669" presetID="4" presetClass="entr" presetSubtype="16" fill="hold" grpId="0" nodeType="afterEffect">
                                  <p:stCondLst>
                                    <p:cond delay="0"/>
                                  </p:stCondLst>
                                  <p:childTnLst>
                                    <p:set>
                                      <p:cBhvr>
                                        <p:cTn id="670" dur="1" fill="hold">
                                          <p:stCondLst>
                                            <p:cond delay="0"/>
                                          </p:stCondLst>
                                        </p:cTn>
                                        <p:tgtEl>
                                          <p:spTgt spid="175"/>
                                        </p:tgtEl>
                                        <p:attrNameLst>
                                          <p:attrName>style.visibility</p:attrName>
                                        </p:attrNameLst>
                                      </p:cBhvr>
                                      <p:to>
                                        <p:strVal val="visible"/>
                                      </p:to>
                                    </p:set>
                                    <p:animEffect transition="in" filter="box(in)">
                                      <p:cBhvr>
                                        <p:cTn id="671" dur="1000"/>
                                        <p:tgtEl>
                                          <p:spTgt spid="175"/>
                                        </p:tgtEl>
                                      </p:cBhvr>
                                    </p:animEffect>
                                  </p:childTnLst>
                                  <p:subTnLst>
                                    <p:audio>
                                      <p:cMediaNode vol="94000">
                                        <p:cTn display="0" masterRel="sameClick">
                                          <p:stCondLst>
                                            <p:cond evt="begin" delay="0">
                                              <p:tn val="669"/>
                                            </p:cond>
                                          </p:stCondLst>
                                          <p:endCondLst>
                                            <p:cond evt="onStopAudio" delay="0">
                                              <p:tgtEl>
                                                <p:sldTgt/>
                                              </p:tgtEl>
                                            </p:cond>
                                          </p:endCondLst>
                                        </p:cTn>
                                        <p:tgtEl>
                                          <p:sndTgt r:embed="rId5" name="hammer.wav"/>
                                        </p:tgtEl>
                                      </p:cMediaNode>
                                    </p:audio>
                                  </p:subTnLst>
                                </p:cTn>
                              </p:par>
                            </p:childTnLst>
                          </p:cTn>
                        </p:par>
                        <p:par>
                          <p:cTn id="672" fill="hold" nodeType="afterGroup">
                            <p:stCondLst>
                              <p:cond delay="162000"/>
                            </p:stCondLst>
                            <p:childTnLst>
                              <p:par>
                                <p:cTn id="673" presetID="4" presetClass="entr" presetSubtype="16" fill="hold" grpId="0" nodeType="afterEffect">
                                  <p:stCondLst>
                                    <p:cond delay="0"/>
                                  </p:stCondLst>
                                  <p:childTnLst>
                                    <p:set>
                                      <p:cBhvr>
                                        <p:cTn id="674" dur="1" fill="hold">
                                          <p:stCondLst>
                                            <p:cond delay="0"/>
                                          </p:stCondLst>
                                        </p:cTn>
                                        <p:tgtEl>
                                          <p:spTgt spid="176"/>
                                        </p:tgtEl>
                                        <p:attrNameLst>
                                          <p:attrName>style.visibility</p:attrName>
                                        </p:attrNameLst>
                                      </p:cBhvr>
                                      <p:to>
                                        <p:strVal val="visible"/>
                                      </p:to>
                                    </p:set>
                                    <p:animEffect transition="in" filter="box(in)">
                                      <p:cBhvr>
                                        <p:cTn id="675" dur="1000"/>
                                        <p:tgtEl>
                                          <p:spTgt spid="176"/>
                                        </p:tgtEl>
                                      </p:cBhvr>
                                    </p:animEffect>
                                  </p:childTnLst>
                                  <p:subTnLst>
                                    <p:audio>
                                      <p:cMediaNode vol="94000">
                                        <p:cTn display="0" masterRel="sameClick">
                                          <p:stCondLst>
                                            <p:cond evt="begin" delay="0">
                                              <p:tn val="673"/>
                                            </p:cond>
                                          </p:stCondLst>
                                          <p:endCondLst>
                                            <p:cond evt="onStopAudio" delay="0">
                                              <p:tgtEl>
                                                <p:sldTgt/>
                                              </p:tgtEl>
                                            </p:cond>
                                          </p:endCondLst>
                                        </p:cTn>
                                        <p:tgtEl>
                                          <p:sndTgt r:embed="rId5" name="hammer.wav"/>
                                        </p:tgtEl>
                                      </p:cMediaNode>
                                    </p:audio>
                                  </p:subTnLst>
                                </p:cTn>
                              </p:par>
                            </p:childTnLst>
                          </p:cTn>
                        </p:par>
                        <p:par>
                          <p:cTn id="676" fill="hold" nodeType="afterGroup">
                            <p:stCondLst>
                              <p:cond delay="163000"/>
                            </p:stCondLst>
                            <p:childTnLst>
                              <p:par>
                                <p:cTn id="677" presetID="4" presetClass="entr" presetSubtype="16" fill="hold" grpId="0" nodeType="afterEffect">
                                  <p:stCondLst>
                                    <p:cond delay="0"/>
                                  </p:stCondLst>
                                  <p:childTnLst>
                                    <p:set>
                                      <p:cBhvr>
                                        <p:cTn id="678" dur="1" fill="hold">
                                          <p:stCondLst>
                                            <p:cond delay="0"/>
                                          </p:stCondLst>
                                        </p:cTn>
                                        <p:tgtEl>
                                          <p:spTgt spid="177"/>
                                        </p:tgtEl>
                                        <p:attrNameLst>
                                          <p:attrName>style.visibility</p:attrName>
                                        </p:attrNameLst>
                                      </p:cBhvr>
                                      <p:to>
                                        <p:strVal val="visible"/>
                                      </p:to>
                                    </p:set>
                                    <p:animEffect transition="in" filter="box(in)">
                                      <p:cBhvr>
                                        <p:cTn id="679" dur="1000"/>
                                        <p:tgtEl>
                                          <p:spTgt spid="177"/>
                                        </p:tgtEl>
                                      </p:cBhvr>
                                    </p:animEffect>
                                  </p:childTnLst>
                                  <p:subTnLst>
                                    <p:audio>
                                      <p:cMediaNode vol="94000">
                                        <p:cTn display="0" masterRel="sameClick">
                                          <p:stCondLst>
                                            <p:cond evt="begin" delay="0">
                                              <p:tn val="677"/>
                                            </p:cond>
                                          </p:stCondLst>
                                          <p:endCondLst>
                                            <p:cond evt="onStopAudio" delay="0">
                                              <p:tgtEl>
                                                <p:sldTgt/>
                                              </p:tgtEl>
                                            </p:cond>
                                          </p:endCondLst>
                                        </p:cTn>
                                        <p:tgtEl>
                                          <p:sndTgt r:embed="rId5" name="hammer.wav"/>
                                        </p:tgtEl>
                                      </p:cMediaNode>
                                    </p:audio>
                                  </p:subTnLst>
                                </p:cTn>
                              </p:par>
                            </p:childTnLst>
                          </p:cTn>
                        </p:par>
                        <p:par>
                          <p:cTn id="680" fill="hold" nodeType="afterGroup">
                            <p:stCondLst>
                              <p:cond delay="164000"/>
                            </p:stCondLst>
                            <p:childTnLst>
                              <p:par>
                                <p:cTn id="681" presetID="4" presetClass="entr" presetSubtype="16" fill="hold" grpId="0" nodeType="afterEffect">
                                  <p:stCondLst>
                                    <p:cond delay="0"/>
                                  </p:stCondLst>
                                  <p:childTnLst>
                                    <p:set>
                                      <p:cBhvr>
                                        <p:cTn id="682" dur="1" fill="hold">
                                          <p:stCondLst>
                                            <p:cond delay="0"/>
                                          </p:stCondLst>
                                        </p:cTn>
                                        <p:tgtEl>
                                          <p:spTgt spid="178"/>
                                        </p:tgtEl>
                                        <p:attrNameLst>
                                          <p:attrName>style.visibility</p:attrName>
                                        </p:attrNameLst>
                                      </p:cBhvr>
                                      <p:to>
                                        <p:strVal val="visible"/>
                                      </p:to>
                                    </p:set>
                                    <p:animEffect transition="in" filter="box(in)">
                                      <p:cBhvr>
                                        <p:cTn id="683" dur="1000"/>
                                        <p:tgtEl>
                                          <p:spTgt spid="178"/>
                                        </p:tgtEl>
                                      </p:cBhvr>
                                    </p:animEffect>
                                  </p:childTnLst>
                                  <p:subTnLst>
                                    <p:audio>
                                      <p:cMediaNode vol="94000">
                                        <p:cTn display="0" masterRel="sameClick">
                                          <p:stCondLst>
                                            <p:cond evt="begin" delay="0">
                                              <p:tn val="681"/>
                                            </p:cond>
                                          </p:stCondLst>
                                          <p:endCondLst>
                                            <p:cond evt="onStopAudio" delay="0">
                                              <p:tgtEl>
                                                <p:sldTgt/>
                                              </p:tgtEl>
                                            </p:cond>
                                          </p:endCondLst>
                                        </p:cTn>
                                        <p:tgtEl>
                                          <p:sndTgt r:embed="rId5" name="hammer.wav"/>
                                        </p:tgtEl>
                                      </p:cMediaNode>
                                    </p:audio>
                                  </p:subTnLst>
                                </p:cTn>
                              </p:par>
                            </p:childTnLst>
                          </p:cTn>
                        </p:par>
                        <p:par>
                          <p:cTn id="684" fill="hold" nodeType="afterGroup">
                            <p:stCondLst>
                              <p:cond delay="165000"/>
                            </p:stCondLst>
                            <p:childTnLst>
                              <p:par>
                                <p:cTn id="685" presetID="4" presetClass="entr" presetSubtype="16" fill="hold" grpId="0" nodeType="afterEffect">
                                  <p:stCondLst>
                                    <p:cond delay="0"/>
                                  </p:stCondLst>
                                  <p:childTnLst>
                                    <p:set>
                                      <p:cBhvr>
                                        <p:cTn id="686" dur="1" fill="hold">
                                          <p:stCondLst>
                                            <p:cond delay="0"/>
                                          </p:stCondLst>
                                        </p:cTn>
                                        <p:tgtEl>
                                          <p:spTgt spid="179"/>
                                        </p:tgtEl>
                                        <p:attrNameLst>
                                          <p:attrName>style.visibility</p:attrName>
                                        </p:attrNameLst>
                                      </p:cBhvr>
                                      <p:to>
                                        <p:strVal val="visible"/>
                                      </p:to>
                                    </p:set>
                                    <p:animEffect transition="in" filter="box(in)">
                                      <p:cBhvr>
                                        <p:cTn id="687" dur="1000"/>
                                        <p:tgtEl>
                                          <p:spTgt spid="179"/>
                                        </p:tgtEl>
                                      </p:cBhvr>
                                    </p:animEffect>
                                  </p:childTnLst>
                                  <p:subTnLst>
                                    <p:audio>
                                      <p:cMediaNode vol="94000">
                                        <p:cTn display="0" masterRel="sameClick">
                                          <p:stCondLst>
                                            <p:cond evt="begin" delay="0">
                                              <p:tn val="685"/>
                                            </p:cond>
                                          </p:stCondLst>
                                          <p:endCondLst>
                                            <p:cond evt="onStopAudio" delay="0">
                                              <p:tgtEl>
                                                <p:sldTgt/>
                                              </p:tgtEl>
                                            </p:cond>
                                          </p:endCondLst>
                                        </p:cTn>
                                        <p:tgtEl>
                                          <p:sndTgt r:embed="rId5" name="hammer.wav"/>
                                        </p:tgtEl>
                                      </p:cMediaNode>
                                    </p:audio>
                                  </p:subTnLst>
                                </p:cTn>
                              </p:par>
                            </p:childTnLst>
                          </p:cTn>
                        </p:par>
                        <p:par>
                          <p:cTn id="688" fill="hold" nodeType="afterGroup">
                            <p:stCondLst>
                              <p:cond delay="166000"/>
                            </p:stCondLst>
                            <p:childTnLst>
                              <p:par>
                                <p:cTn id="689" presetID="4" presetClass="entr" presetSubtype="16" fill="hold" grpId="0" nodeType="afterEffect">
                                  <p:stCondLst>
                                    <p:cond delay="0"/>
                                  </p:stCondLst>
                                  <p:childTnLst>
                                    <p:set>
                                      <p:cBhvr>
                                        <p:cTn id="690" dur="1" fill="hold">
                                          <p:stCondLst>
                                            <p:cond delay="0"/>
                                          </p:stCondLst>
                                        </p:cTn>
                                        <p:tgtEl>
                                          <p:spTgt spid="180"/>
                                        </p:tgtEl>
                                        <p:attrNameLst>
                                          <p:attrName>style.visibility</p:attrName>
                                        </p:attrNameLst>
                                      </p:cBhvr>
                                      <p:to>
                                        <p:strVal val="visible"/>
                                      </p:to>
                                    </p:set>
                                    <p:animEffect transition="in" filter="box(in)">
                                      <p:cBhvr>
                                        <p:cTn id="691" dur="1000"/>
                                        <p:tgtEl>
                                          <p:spTgt spid="180"/>
                                        </p:tgtEl>
                                      </p:cBhvr>
                                    </p:animEffect>
                                  </p:childTnLst>
                                  <p:subTnLst>
                                    <p:audio>
                                      <p:cMediaNode vol="94000">
                                        <p:cTn display="0" masterRel="sameClick">
                                          <p:stCondLst>
                                            <p:cond evt="begin" delay="0">
                                              <p:tn val="689"/>
                                            </p:cond>
                                          </p:stCondLst>
                                          <p:endCondLst>
                                            <p:cond evt="onStopAudio" delay="0">
                                              <p:tgtEl>
                                                <p:sldTgt/>
                                              </p:tgtEl>
                                            </p:cond>
                                          </p:endCondLst>
                                        </p:cTn>
                                        <p:tgtEl>
                                          <p:sndTgt r:embed="rId5" name="hammer.wav"/>
                                        </p:tgtEl>
                                      </p:cMediaNode>
                                    </p:audio>
                                  </p:subTnLst>
                                </p:cTn>
                              </p:par>
                            </p:childTnLst>
                          </p:cTn>
                        </p:par>
                        <p:par>
                          <p:cTn id="692" fill="hold" nodeType="afterGroup">
                            <p:stCondLst>
                              <p:cond delay="167000"/>
                            </p:stCondLst>
                            <p:childTnLst>
                              <p:par>
                                <p:cTn id="693" presetID="4" presetClass="entr" presetSubtype="16" fill="hold" grpId="0" nodeType="afterEffect">
                                  <p:stCondLst>
                                    <p:cond delay="0"/>
                                  </p:stCondLst>
                                  <p:childTnLst>
                                    <p:set>
                                      <p:cBhvr>
                                        <p:cTn id="694" dur="1" fill="hold">
                                          <p:stCondLst>
                                            <p:cond delay="0"/>
                                          </p:stCondLst>
                                        </p:cTn>
                                        <p:tgtEl>
                                          <p:spTgt spid="181"/>
                                        </p:tgtEl>
                                        <p:attrNameLst>
                                          <p:attrName>style.visibility</p:attrName>
                                        </p:attrNameLst>
                                      </p:cBhvr>
                                      <p:to>
                                        <p:strVal val="visible"/>
                                      </p:to>
                                    </p:set>
                                    <p:animEffect transition="in" filter="box(in)">
                                      <p:cBhvr>
                                        <p:cTn id="695" dur="1000"/>
                                        <p:tgtEl>
                                          <p:spTgt spid="181"/>
                                        </p:tgtEl>
                                      </p:cBhvr>
                                    </p:animEffect>
                                  </p:childTnLst>
                                  <p:subTnLst>
                                    <p:audio>
                                      <p:cMediaNode vol="94000">
                                        <p:cTn display="0" masterRel="sameClick">
                                          <p:stCondLst>
                                            <p:cond evt="begin" delay="0">
                                              <p:tn val="693"/>
                                            </p:cond>
                                          </p:stCondLst>
                                          <p:endCondLst>
                                            <p:cond evt="onStopAudio" delay="0">
                                              <p:tgtEl>
                                                <p:sldTgt/>
                                              </p:tgtEl>
                                            </p:cond>
                                          </p:endCondLst>
                                        </p:cTn>
                                        <p:tgtEl>
                                          <p:sndTgt r:embed="rId5" name="hammer.wav"/>
                                        </p:tgtEl>
                                      </p:cMediaNode>
                                    </p:audio>
                                  </p:subTnLst>
                                </p:cTn>
                              </p:par>
                            </p:childTnLst>
                          </p:cTn>
                        </p:par>
                        <p:par>
                          <p:cTn id="696" fill="hold" nodeType="afterGroup">
                            <p:stCondLst>
                              <p:cond delay="168000"/>
                            </p:stCondLst>
                            <p:childTnLst>
                              <p:par>
                                <p:cTn id="697" presetID="4" presetClass="entr" presetSubtype="16" fill="hold" grpId="0" nodeType="afterEffect">
                                  <p:stCondLst>
                                    <p:cond delay="0"/>
                                  </p:stCondLst>
                                  <p:childTnLst>
                                    <p:set>
                                      <p:cBhvr>
                                        <p:cTn id="698" dur="1" fill="hold">
                                          <p:stCondLst>
                                            <p:cond delay="0"/>
                                          </p:stCondLst>
                                        </p:cTn>
                                        <p:tgtEl>
                                          <p:spTgt spid="182"/>
                                        </p:tgtEl>
                                        <p:attrNameLst>
                                          <p:attrName>style.visibility</p:attrName>
                                        </p:attrNameLst>
                                      </p:cBhvr>
                                      <p:to>
                                        <p:strVal val="visible"/>
                                      </p:to>
                                    </p:set>
                                    <p:animEffect transition="in" filter="box(in)">
                                      <p:cBhvr>
                                        <p:cTn id="699" dur="1000"/>
                                        <p:tgtEl>
                                          <p:spTgt spid="182"/>
                                        </p:tgtEl>
                                      </p:cBhvr>
                                    </p:animEffect>
                                  </p:childTnLst>
                                  <p:subTnLst>
                                    <p:audio>
                                      <p:cMediaNode vol="94000">
                                        <p:cTn display="0" masterRel="sameClick">
                                          <p:stCondLst>
                                            <p:cond evt="begin" delay="0">
                                              <p:tn val="697"/>
                                            </p:cond>
                                          </p:stCondLst>
                                          <p:endCondLst>
                                            <p:cond evt="onStopAudio" delay="0">
                                              <p:tgtEl>
                                                <p:sldTgt/>
                                              </p:tgtEl>
                                            </p:cond>
                                          </p:endCondLst>
                                        </p:cTn>
                                        <p:tgtEl>
                                          <p:sndTgt r:embed="rId5" name="hammer.wav"/>
                                        </p:tgtEl>
                                      </p:cMediaNode>
                                    </p:audio>
                                  </p:subTnLst>
                                </p:cTn>
                              </p:par>
                            </p:childTnLst>
                          </p:cTn>
                        </p:par>
                        <p:par>
                          <p:cTn id="700" fill="hold" nodeType="afterGroup">
                            <p:stCondLst>
                              <p:cond delay="169000"/>
                            </p:stCondLst>
                            <p:childTnLst>
                              <p:par>
                                <p:cTn id="701" presetID="4" presetClass="entr" presetSubtype="16" fill="hold" grpId="0" nodeType="afterEffect">
                                  <p:stCondLst>
                                    <p:cond delay="0"/>
                                  </p:stCondLst>
                                  <p:childTnLst>
                                    <p:set>
                                      <p:cBhvr>
                                        <p:cTn id="702" dur="1" fill="hold">
                                          <p:stCondLst>
                                            <p:cond delay="0"/>
                                          </p:stCondLst>
                                        </p:cTn>
                                        <p:tgtEl>
                                          <p:spTgt spid="183"/>
                                        </p:tgtEl>
                                        <p:attrNameLst>
                                          <p:attrName>style.visibility</p:attrName>
                                        </p:attrNameLst>
                                      </p:cBhvr>
                                      <p:to>
                                        <p:strVal val="visible"/>
                                      </p:to>
                                    </p:set>
                                    <p:animEffect transition="in" filter="box(in)">
                                      <p:cBhvr>
                                        <p:cTn id="703" dur="1000"/>
                                        <p:tgtEl>
                                          <p:spTgt spid="183"/>
                                        </p:tgtEl>
                                      </p:cBhvr>
                                    </p:animEffect>
                                  </p:childTnLst>
                                  <p:subTnLst>
                                    <p:audio>
                                      <p:cMediaNode vol="94000">
                                        <p:cTn display="0" masterRel="sameClick">
                                          <p:stCondLst>
                                            <p:cond evt="begin" delay="0">
                                              <p:tn val="701"/>
                                            </p:cond>
                                          </p:stCondLst>
                                          <p:endCondLst>
                                            <p:cond evt="onStopAudio" delay="0">
                                              <p:tgtEl>
                                                <p:sldTgt/>
                                              </p:tgtEl>
                                            </p:cond>
                                          </p:endCondLst>
                                        </p:cTn>
                                        <p:tgtEl>
                                          <p:sndTgt r:embed="rId5" name="hammer.wav"/>
                                        </p:tgtEl>
                                      </p:cMediaNode>
                                    </p:audio>
                                  </p:subTnLst>
                                </p:cTn>
                              </p:par>
                            </p:childTnLst>
                          </p:cTn>
                        </p:par>
                        <p:par>
                          <p:cTn id="704" fill="hold" nodeType="afterGroup">
                            <p:stCondLst>
                              <p:cond delay="170000"/>
                            </p:stCondLst>
                            <p:childTnLst>
                              <p:par>
                                <p:cTn id="705" presetID="4" presetClass="entr" presetSubtype="16" fill="hold" grpId="0" nodeType="afterEffect">
                                  <p:stCondLst>
                                    <p:cond delay="0"/>
                                  </p:stCondLst>
                                  <p:childTnLst>
                                    <p:set>
                                      <p:cBhvr>
                                        <p:cTn id="706" dur="1" fill="hold">
                                          <p:stCondLst>
                                            <p:cond delay="0"/>
                                          </p:stCondLst>
                                        </p:cTn>
                                        <p:tgtEl>
                                          <p:spTgt spid="184"/>
                                        </p:tgtEl>
                                        <p:attrNameLst>
                                          <p:attrName>style.visibility</p:attrName>
                                        </p:attrNameLst>
                                      </p:cBhvr>
                                      <p:to>
                                        <p:strVal val="visible"/>
                                      </p:to>
                                    </p:set>
                                    <p:animEffect transition="in" filter="box(in)">
                                      <p:cBhvr>
                                        <p:cTn id="707" dur="1000"/>
                                        <p:tgtEl>
                                          <p:spTgt spid="184"/>
                                        </p:tgtEl>
                                      </p:cBhvr>
                                    </p:animEffect>
                                  </p:childTnLst>
                                  <p:subTnLst>
                                    <p:audio>
                                      <p:cMediaNode vol="94000">
                                        <p:cTn display="0" masterRel="sameClick">
                                          <p:stCondLst>
                                            <p:cond evt="begin" delay="0">
                                              <p:tn val="705"/>
                                            </p:cond>
                                          </p:stCondLst>
                                          <p:endCondLst>
                                            <p:cond evt="onStopAudio" delay="0">
                                              <p:tgtEl>
                                                <p:sldTgt/>
                                              </p:tgtEl>
                                            </p:cond>
                                          </p:endCondLst>
                                        </p:cTn>
                                        <p:tgtEl>
                                          <p:sndTgt r:embed="rId5" name="hammer.wav"/>
                                        </p:tgtEl>
                                      </p:cMediaNode>
                                    </p:audio>
                                  </p:subTnLst>
                                </p:cTn>
                              </p:par>
                            </p:childTnLst>
                          </p:cTn>
                        </p:par>
                        <p:par>
                          <p:cTn id="708" fill="hold" nodeType="afterGroup">
                            <p:stCondLst>
                              <p:cond delay="171000"/>
                            </p:stCondLst>
                            <p:childTnLst>
                              <p:par>
                                <p:cTn id="709" presetID="4" presetClass="entr" presetSubtype="16" fill="hold" grpId="0" nodeType="afterEffect">
                                  <p:stCondLst>
                                    <p:cond delay="0"/>
                                  </p:stCondLst>
                                  <p:childTnLst>
                                    <p:set>
                                      <p:cBhvr>
                                        <p:cTn id="710" dur="1" fill="hold">
                                          <p:stCondLst>
                                            <p:cond delay="0"/>
                                          </p:stCondLst>
                                        </p:cTn>
                                        <p:tgtEl>
                                          <p:spTgt spid="185"/>
                                        </p:tgtEl>
                                        <p:attrNameLst>
                                          <p:attrName>style.visibility</p:attrName>
                                        </p:attrNameLst>
                                      </p:cBhvr>
                                      <p:to>
                                        <p:strVal val="visible"/>
                                      </p:to>
                                    </p:set>
                                    <p:animEffect transition="in" filter="box(in)">
                                      <p:cBhvr>
                                        <p:cTn id="711" dur="1000"/>
                                        <p:tgtEl>
                                          <p:spTgt spid="185"/>
                                        </p:tgtEl>
                                      </p:cBhvr>
                                    </p:animEffect>
                                  </p:childTnLst>
                                  <p:subTnLst>
                                    <p:audio>
                                      <p:cMediaNode vol="94000">
                                        <p:cTn display="0" masterRel="sameClick">
                                          <p:stCondLst>
                                            <p:cond evt="begin" delay="0">
                                              <p:tn val="709"/>
                                            </p:cond>
                                          </p:stCondLst>
                                          <p:endCondLst>
                                            <p:cond evt="onStopAudio" delay="0">
                                              <p:tgtEl>
                                                <p:sldTgt/>
                                              </p:tgtEl>
                                            </p:cond>
                                          </p:endCondLst>
                                        </p:cTn>
                                        <p:tgtEl>
                                          <p:sndTgt r:embed="rId5" name="hammer.wav"/>
                                        </p:tgtEl>
                                      </p:cMediaNode>
                                    </p:audio>
                                  </p:subTnLst>
                                </p:cTn>
                              </p:par>
                            </p:childTnLst>
                          </p:cTn>
                        </p:par>
                        <p:par>
                          <p:cTn id="712" fill="hold" nodeType="afterGroup">
                            <p:stCondLst>
                              <p:cond delay="172000"/>
                            </p:stCondLst>
                            <p:childTnLst>
                              <p:par>
                                <p:cTn id="713" presetID="4" presetClass="entr" presetSubtype="16" fill="hold" grpId="0" nodeType="afterEffect">
                                  <p:stCondLst>
                                    <p:cond delay="0"/>
                                  </p:stCondLst>
                                  <p:childTnLst>
                                    <p:set>
                                      <p:cBhvr>
                                        <p:cTn id="714" dur="1" fill="hold">
                                          <p:stCondLst>
                                            <p:cond delay="0"/>
                                          </p:stCondLst>
                                        </p:cTn>
                                        <p:tgtEl>
                                          <p:spTgt spid="186"/>
                                        </p:tgtEl>
                                        <p:attrNameLst>
                                          <p:attrName>style.visibility</p:attrName>
                                        </p:attrNameLst>
                                      </p:cBhvr>
                                      <p:to>
                                        <p:strVal val="visible"/>
                                      </p:to>
                                    </p:set>
                                    <p:animEffect transition="in" filter="box(in)">
                                      <p:cBhvr>
                                        <p:cTn id="715" dur="1000"/>
                                        <p:tgtEl>
                                          <p:spTgt spid="186"/>
                                        </p:tgtEl>
                                      </p:cBhvr>
                                    </p:animEffect>
                                  </p:childTnLst>
                                  <p:subTnLst>
                                    <p:audio>
                                      <p:cMediaNode vol="94000">
                                        <p:cTn display="0" masterRel="sameClick">
                                          <p:stCondLst>
                                            <p:cond evt="begin" delay="0">
                                              <p:tn val="713"/>
                                            </p:cond>
                                          </p:stCondLst>
                                          <p:endCondLst>
                                            <p:cond evt="onStopAudio" delay="0">
                                              <p:tgtEl>
                                                <p:sldTgt/>
                                              </p:tgtEl>
                                            </p:cond>
                                          </p:endCondLst>
                                        </p:cTn>
                                        <p:tgtEl>
                                          <p:sndTgt r:embed="rId5" name="hammer.wav"/>
                                        </p:tgtEl>
                                      </p:cMediaNode>
                                    </p:audio>
                                  </p:subTnLst>
                                </p:cTn>
                              </p:par>
                            </p:childTnLst>
                          </p:cTn>
                        </p:par>
                        <p:par>
                          <p:cTn id="716" fill="hold" nodeType="afterGroup">
                            <p:stCondLst>
                              <p:cond delay="173000"/>
                            </p:stCondLst>
                            <p:childTnLst>
                              <p:par>
                                <p:cTn id="717" presetID="4" presetClass="entr" presetSubtype="16" fill="hold" grpId="0" nodeType="afterEffect">
                                  <p:stCondLst>
                                    <p:cond delay="0"/>
                                  </p:stCondLst>
                                  <p:childTnLst>
                                    <p:set>
                                      <p:cBhvr>
                                        <p:cTn id="718" dur="1" fill="hold">
                                          <p:stCondLst>
                                            <p:cond delay="0"/>
                                          </p:stCondLst>
                                        </p:cTn>
                                        <p:tgtEl>
                                          <p:spTgt spid="187"/>
                                        </p:tgtEl>
                                        <p:attrNameLst>
                                          <p:attrName>style.visibility</p:attrName>
                                        </p:attrNameLst>
                                      </p:cBhvr>
                                      <p:to>
                                        <p:strVal val="visible"/>
                                      </p:to>
                                    </p:set>
                                    <p:animEffect transition="in" filter="box(in)">
                                      <p:cBhvr>
                                        <p:cTn id="719" dur="1000"/>
                                        <p:tgtEl>
                                          <p:spTgt spid="187"/>
                                        </p:tgtEl>
                                      </p:cBhvr>
                                    </p:animEffect>
                                  </p:childTnLst>
                                  <p:subTnLst>
                                    <p:audio>
                                      <p:cMediaNode vol="94000">
                                        <p:cTn display="0" masterRel="sameClick">
                                          <p:stCondLst>
                                            <p:cond evt="begin" delay="0">
                                              <p:tn val="717"/>
                                            </p:cond>
                                          </p:stCondLst>
                                          <p:endCondLst>
                                            <p:cond evt="onStopAudio" delay="0">
                                              <p:tgtEl>
                                                <p:sldTgt/>
                                              </p:tgtEl>
                                            </p:cond>
                                          </p:endCondLst>
                                        </p:cTn>
                                        <p:tgtEl>
                                          <p:sndTgt r:embed="rId5" name="hammer.wav"/>
                                        </p:tgtEl>
                                      </p:cMediaNode>
                                    </p:audio>
                                  </p:subTnLst>
                                </p:cTn>
                              </p:par>
                            </p:childTnLst>
                          </p:cTn>
                        </p:par>
                        <p:par>
                          <p:cTn id="720" fill="hold" nodeType="afterGroup">
                            <p:stCondLst>
                              <p:cond delay="174000"/>
                            </p:stCondLst>
                            <p:childTnLst>
                              <p:par>
                                <p:cTn id="721" presetID="4" presetClass="entr" presetSubtype="16" fill="hold" grpId="0" nodeType="afterEffect">
                                  <p:stCondLst>
                                    <p:cond delay="0"/>
                                  </p:stCondLst>
                                  <p:childTnLst>
                                    <p:set>
                                      <p:cBhvr>
                                        <p:cTn id="722" dur="1" fill="hold">
                                          <p:stCondLst>
                                            <p:cond delay="0"/>
                                          </p:stCondLst>
                                        </p:cTn>
                                        <p:tgtEl>
                                          <p:spTgt spid="188"/>
                                        </p:tgtEl>
                                        <p:attrNameLst>
                                          <p:attrName>style.visibility</p:attrName>
                                        </p:attrNameLst>
                                      </p:cBhvr>
                                      <p:to>
                                        <p:strVal val="visible"/>
                                      </p:to>
                                    </p:set>
                                    <p:animEffect transition="in" filter="box(in)">
                                      <p:cBhvr>
                                        <p:cTn id="723" dur="1000"/>
                                        <p:tgtEl>
                                          <p:spTgt spid="188"/>
                                        </p:tgtEl>
                                      </p:cBhvr>
                                    </p:animEffect>
                                  </p:childTnLst>
                                  <p:subTnLst>
                                    <p:audio>
                                      <p:cMediaNode vol="94000">
                                        <p:cTn display="0" masterRel="sameClick">
                                          <p:stCondLst>
                                            <p:cond evt="begin" delay="0">
                                              <p:tn val="721"/>
                                            </p:cond>
                                          </p:stCondLst>
                                          <p:endCondLst>
                                            <p:cond evt="onStopAudio" delay="0">
                                              <p:tgtEl>
                                                <p:sldTgt/>
                                              </p:tgtEl>
                                            </p:cond>
                                          </p:endCondLst>
                                        </p:cTn>
                                        <p:tgtEl>
                                          <p:sndTgt r:embed="rId5" name="hammer.wav"/>
                                        </p:tgtEl>
                                      </p:cMediaNode>
                                    </p:audio>
                                  </p:subTnLst>
                                </p:cTn>
                              </p:par>
                            </p:childTnLst>
                          </p:cTn>
                        </p:par>
                        <p:par>
                          <p:cTn id="724" fill="hold" nodeType="afterGroup">
                            <p:stCondLst>
                              <p:cond delay="175000"/>
                            </p:stCondLst>
                            <p:childTnLst>
                              <p:par>
                                <p:cTn id="725" presetID="4" presetClass="entr" presetSubtype="16" fill="hold" grpId="0" nodeType="afterEffect">
                                  <p:stCondLst>
                                    <p:cond delay="0"/>
                                  </p:stCondLst>
                                  <p:childTnLst>
                                    <p:set>
                                      <p:cBhvr>
                                        <p:cTn id="726" dur="1" fill="hold">
                                          <p:stCondLst>
                                            <p:cond delay="0"/>
                                          </p:stCondLst>
                                        </p:cTn>
                                        <p:tgtEl>
                                          <p:spTgt spid="189"/>
                                        </p:tgtEl>
                                        <p:attrNameLst>
                                          <p:attrName>style.visibility</p:attrName>
                                        </p:attrNameLst>
                                      </p:cBhvr>
                                      <p:to>
                                        <p:strVal val="visible"/>
                                      </p:to>
                                    </p:set>
                                    <p:animEffect transition="in" filter="box(in)">
                                      <p:cBhvr>
                                        <p:cTn id="727" dur="1000"/>
                                        <p:tgtEl>
                                          <p:spTgt spid="189"/>
                                        </p:tgtEl>
                                      </p:cBhvr>
                                    </p:animEffect>
                                  </p:childTnLst>
                                  <p:subTnLst>
                                    <p:audio>
                                      <p:cMediaNode vol="94000">
                                        <p:cTn display="0" masterRel="sameClick">
                                          <p:stCondLst>
                                            <p:cond evt="begin" delay="0">
                                              <p:tn val="725"/>
                                            </p:cond>
                                          </p:stCondLst>
                                          <p:endCondLst>
                                            <p:cond evt="onStopAudio" delay="0">
                                              <p:tgtEl>
                                                <p:sldTgt/>
                                              </p:tgtEl>
                                            </p:cond>
                                          </p:endCondLst>
                                        </p:cTn>
                                        <p:tgtEl>
                                          <p:sndTgt r:embed="rId5" name="hammer.wav"/>
                                        </p:tgtEl>
                                      </p:cMediaNode>
                                    </p:audio>
                                  </p:subTnLst>
                                </p:cTn>
                              </p:par>
                            </p:childTnLst>
                          </p:cTn>
                        </p:par>
                        <p:par>
                          <p:cTn id="728" fill="hold" nodeType="afterGroup">
                            <p:stCondLst>
                              <p:cond delay="176000"/>
                            </p:stCondLst>
                            <p:childTnLst>
                              <p:par>
                                <p:cTn id="729" presetID="4" presetClass="entr" presetSubtype="16" fill="hold" grpId="0" nodeType="afterEffect">
                                  <p:stCondLst>
                                    <p:cond delay="0"/>
                                  </p:stCondLst>
                                  <p:childTnLst>
                                    <p:set>
                                      <p:cBhvr>
                                        <p:cTn id="730" dur="1" fill="hold">
                                          <p:stCondLst>
                                            <p:cond delay="0"/>
                                          </p:stCondLst>
                                        </p:cTn>
                                        <p:tgtEl>
                                          <p:spTgt spid="190"/>
                                        </p:tgtEl>
                                        <p:attrNameLst>
                                          <p:attrName>style.visibility</p:attrName>
                                        </p:attrNameLst>
                                      </p:cBhvr>
                                      <p:to>
                                        <p:strVal val="visible"/>
                                      </p:to>
                                    </p:set>
                                    <p:animEffect transition="in" filter="box(in)">
                                      <p:cBhvr>
                                        <p:cTn id="731" dur="1000"/>
                                        <p:tgtEl>
                                          <p:spTgt spid="190"/>
                                        </p:tgtEl>
                                      </p:cBhvr>
                                    </p:animEffect>
                                  </p:childTnLst>
                                  <p:subTnLst>
                                    <p:audio>
                                      <p:cMediaNode vol="94000">
                                        <p:cTn display="0" masterRel="sameClick">
                                          <p:stCondLst>
                                            <p:cond evt="begin" delay="0">
                                              <p:tn val="729"/>
                                            </p:cond>
                                          </p:stCondLst>
                                          <p:endCondLst>
                                            <p:cond evt="onStopAudio" delay="0">
                                              <p:tgtEl>
                                                <p:sldTgt/>
                                              </p:tgtEl>
                                            </p:cond>
                                          </p:endCondLst>
                                        </p:cTn>
                                        <p:tgtEl>
                                          <p:sndTgt r:embed="rId5" name="hammer.wav"/>
                                        </p:tgtEl>
                                      </p:cMediaNode>
                                    </p:audio>
                                  </p:subTnLst>
                                </p:cTn>
                              </p:par>
                            </p:childTnLst>
                          </p:cTn>
                        </p:par>
                        <p:par>
                          <p:cTn id="732" fill="hold" nodeType="afterGroup">
                            <p:stCondLst>
                              <p:cond delay="177000"/>
                            </p:stCondLst>
                            <p:childTnLst>
                              <p:par>
                                <p:cTn id="733" presetID="4" presetClass="entr" presetSubtype="16" fill="hold" grpId="0" nodeType="afterEffect">
                                  <p:stCondLst>
                                    <p:cond delay="0"/>
                                  </p:stCondLst>
                                  <p:childTnLst>
                                    <p:set>
                                      <p:cBhvr>
                                        <p:cTn id="734" dur="1" fill="hold">
                                          <p:stCondLst>
                                            <p:cond delay="0"/>
                                          </p:stCondLst>
                                        </p:cTn>
                                        <p:tgtEl>
                                          <p:spTgt spid="191"/>
                                        </p:tgtEl>
                                        <p:attrNameLst>
                                          <p:attrName>style.visibility</p:attrName>
                                        </p:attrNameLst>
                                      </p:cBhvr>
                                      <p:to>
                                        <p:strVal val="visible"/>
                                      </p:to>
                                    </p:set>
                                    <p:animEffect transition="in" filter="box(in)">
                                      <p:cBhvr>
                                        <p:cTn id="735" dur="1000"/>
                                        <p:tgtEl>
                                          <p:spTgt spid="191"/>
                                        </p:tgtEl>
                                      </p:cBhvr>
                                    </p:animEffect>
                                  </p:childTnLst>
                                  <p:subTnLst>
                                    <p:audio>
                                      <p:cMediaNode vol="94000">
                                        <p:cTn display="0" masterRel="sameClick">
                                          <p:stCondLst>
                                            <p:cond evt="begin" delay="0">
                                              <p:tn val="733"/>
                                            </p:cond>
                                          </p:stCondLst>
                                          <p:endCondLst>
                                            <p:cond evt="onStopAudio" delay="0">
                                              <p:tgtEl>
                                                <p:sldTgt/>
                                              </p:tgtEl>
                                            </p:cond>
                                          </p:endCondLst>
                                        </p:cTn>
                                        <p:tgtEl>
                                          <p:sndTgt r:embed="rId5" name="hammer.wav"/>
                                        </p:tgtEl>
                                      </p:cMediaNode>
                                    </p:audio>
                                  </p:subTnLst>
                                </p:cTn>
                              </p:par>
                            </p:childTnLst>
                          </p:cTn>
                        </p:par>
                        <p:par>
                          <p:cTn id="736" fill="hold" nodeType="afterGroup">
                            <p:stCondLst>
                              <p:cond delay="178000"/>
                            </p:stCondLst>
                            <p:childTnLst>
                              <p:par>
                                <p:cTn id="737" presetID="4" presetClass="entr" presetSubtype="16" fill="hold" grpId="0" nodeType="afterEffect">
                                  <p:stCondLst>
                                    <p:cond delay="0"/>
                                  </p:stCondLst>
                                  <p:childTnLst>
                                    <p:set>
                                      <p:cBhvr>
                                        <p:cTn id="738" dur="1" fill="hold">
                                          <p:stCondLst>
                                            <p:cond delay="0"/>
                                          </p:stCondLst>
                                        </p:cTn>
                                        <p:tgtEl>
                                          <p:spTgt spid="192"/>
                                        </p:tgtEl>
                                        <p:attrNameLst>
                                          <p:attrName>style.visibility</p:attrName>
                                        </p:attrNameLst>
                                      </p:cBhvr>
                                      <p:to>
                                        <p:strVal val="visible"/>
                                      </p:to>
                                    </p:set>
                                    <p:animEffect transition="in" filter="box(in)">
                                      <p:cBhvr>
                                        <p:cTn id="739" dur="1000"/>
                                        <p:tgtEl>
                                          <p:spTgt spid="192"/>
                                        </p:tgtEl>
                                      </p:cBhvr>
                                    </p:animEffect>
                                  </p:childTnLst>
                                  <p:subTnLst>
                                    <p:audio>
                                      <p:cMediaNode vol="94000">
                                        <p:cTn display="0" masterRel="sameClick">
                                          <p:stCondLst>
                                            <p:cond evt="begin" delay="0">
                                              <p:tn val="737"/>
                                            </p:cond>
                                          </p:stCondLst>
                                          <p:endCondLst>
                                            <p:cond evt="onStopAudio" delay="0">
                                              <p:tgtEl>
                                                <p:sldTgt/>
                                              </p:tgtEl>
                                            </p:cond>
                                          </p:endCondLst>
                                        </p:cTn>
                                        <p:tgtEl>
                                          <p:sndTgt r:embed="rId5" name="hammer.wav"/>
                                        </p:tgtEl>
                                      </p:cMediaNode>
                                    </p:audio>
                                  </p:subTnLst>
                                </p:cTn>
                              </p:par>
                            </p:childTnLst>
                          </p:cTn>
                        </p:par>
                        <p:par>
                          <p:cTn id="740" fill="hold" nodeType="afterGroup">
                            <p:stCondLst>
                              <p:cond delay="179000"/>
                            </p:stCondLst>
                            <p:childTnLst>
                              <p:par>
                                <p:cTn id="741" presetID="4" presetClass="entr" presetSubtype="16" fill="hold" grpId="0" nodeType="afterEffect">
                                  <p:stCondLst>
                                    <p:cond delay="0"/>
                                  </p:stCondLst>
                                  <p:childTnLst>
                                    <p:set>
                                      <p:cBhvr>
                                        <p:cTn id="742" dur="1" fill="hold">
                                          <p:stCondLst>
                                            <p:cond delay="0"/>
                                          </p:stCondLst>
                                        </p:cTn>
                                        <p:tgtEl>
                                          <p:spTgt spid="193"/>
                                        </p:tgtEl>
                                        <p:attrNameLst>
                                          <p:attrName>style.visibility</p:attrName>
                                        </p:attrNameLst>
                                      </p:cBhvr>
                                      <p:to>
                                        <p:strVal val="visible"/>
                                      </p:to>
                                    </p:set>
                                    <p:animEffect transition="in" filter="box(in)">
                                      <p:cBhvr>
                                        <p:cTn id="743" dur="1000"/>
                                        <p:tgtEl>
                                          <p:spTgt spid="193"/>
                                        </p:tgtEl>
                                      </p:cBhvr>
                                    </p:animEffect>
                                  </p:childTnLst>
                                  <p:subTnLst>
                                    <p:audio>
                                      <p:cMediaNode vol="94000">
                                        <p:cTn display="0" masterRel="sameClick">
                                          <p:stCondLst>
                                            <p:cond evt="begin" delay="0">
                                              <p:tn val="741"/>
                                            </p:cond>
                                          </p:stCondLst>
                                          <p:endCondLst>
                                            <p:cond evt="onStopAudio" delay="0">
                                              <p:tgtEl>
                                                <p:sldTgt/>
                                              </p:tgtEl>
                                            </p:cond>
                                          </p:endCondLst>
                                        </p:cTn>
                                        <p:tgtEl>
                                          <p:sndTgt r:embed="rId5" name="hammer.wav"/>
                                        </p:tgtEl>
                                      </p:cMediaNode>
                                    </p:audio>
                                  </p:subTnLst>
                                </p:cTn>
                              </p:par>
                              <p:par>
                                <p:cTn id="744" presetID="4" presetClass="entr" presetSubtype="16" fill="hold" grpId="0" nodeType="withEffect">
                                  <p:stCondLst>
                                    <p:cond delay="0"/>
                                  </p:stCondLst>
                                  <p:childTnLst>
                                    <p:set>
                                      <p:cBhvr>
                                        <p:cTn id="745" dur="1" fill="hold">
                                          <p:stCondLst>
                                            <p:cond delay="0"/>
                                          </p:stCondLst>
                                        </p:cTn>
                                        <p:tgtEl>
                                          <p:spTgt spid="137"/>
                                        </p:tgtEl>
                                        <p:attrNameLst>
                                          <p:attrName>style.visibility</p:attrName>
                                        </p:attrNameLst>
                                      </p:cBhvr>
                                      <p:to>
                                        <p:strVal val="visible"/>
                                      </p:to>
                                    </p:set>
                                    <p:animEffect transition="in" filter="box(in)">
                                      <p:cBhvr>
                                        <p:cTn id="746" dur="1000"/>
                                        <p:tgtEl>
                                          <p:spTgt spid="137"/>
                                        </p:tgtEl>
                                      </p:cBhvr>
                                    </p:animEffect>
                                  </p:childTnLst>
                                  <p:subTnLst>
                                    <p:audio>
                                      <p:cMediaNode vol="94000">
                                        <p:cTn display="0" masterRel="sameClick">
                                          <p:stCondLst>
                                            <p:cond evt="begin" delay="0">
                                              <p:tn val="744"/>
                                            </p:cond>
                                          </p:stCondLst>
                                          <p:endCondLst>
                                            <p:cond evt="onStopAudio" delay="0">
                                              <p:tgtEl>
                                                <p:sldTgt/>
                                              </p:tgtEl>
                                            </p:cond>
                                          </p:endCondLst>
                                        </p:cTn>
                                        <p:tgtEl>
                                          <p:sndTgt r:embed="rId5" name="hammer.wav"/>
                                        </p:tgtEl>
                                      </p:cMediaNode>
                                    </p:audio>
                                  </p:subTnLst>
                                </p:cTn>
                              </p:par>
                            </p:childTnLst>
                          </p:cTn>
                        </p:par>
                        <p:par>
                          <p:cTn id="747" fill="hold" nodeType="afterGroup">
                            <p:stCondLst>
                              <p:cond delay="180000"/>
                            </p:stCondLst>
                            <p:childTnLst>
                              <p:par>
                                <p:cTn id="748" presetID="4" presetClass="entr" presetSubtype="16" fill="hold" grpId="0" nodeType="afterEffect">
                                  <p:stCondLst>
                                    <p:cond delay="0"/>
                                  </p:stCondLst>
                                  <p:childTnLst>
                                    <p:set>
                                      <p:cBhvr>
                                        <p:cTn id="749" dur="1" fill="hold">
                                          <p:stCondLst>
                                            <p:cond delay="0"/>
                                          </p:stCondLst>
                                        </p:cTn>
                                        <p:tgtEl>
                                          <p:spTgt spid="194"/>
                                        </p:tgtEl>
                                        <p:attrNameLst>
                                          <p:attrName>style.visibility</p:attrName>
                                        </p:attrNameLst>
                                      </p:cBhvr>
                                      <p:to>
                                        <p:strVal val="visible"/>
                                      </p:to>
                                    </p:set>
                                    <p:animEffect transition="in" filter="box(in)">
                                      <p:cBhvr>
                                        <p:cTn id="750" dur="1000"/>
                                        <p:tgtEl>
                                          <p:spTgt spid="194"/>
                                        </p:tgtEl>
                                      </p:cBhvr>
                                    </p:animEffect>
                                  </p:childTnLst>
                                  <p:subTnLst>
                                    <p:audio>
                                      <p:cMediaNode vol="94000">
                                        <p:cTn display="0" masterRel="sameClick">
                                          <p:stCondLst>
                                            <p:cond evt="begin" delay="0">
                                              <p:tn val="748"/>
                                            </p:cond>
                                          </p:stCondLst>
                                          <p:endCondLst>
                                            <p:cond evt="onStopAudio" delay="0">
                                              <p:tgtEl>
                                                <p:sldTgt/>
                                              </p:tgtEl>
                                            </p:cond>
                                          </p:endCondLst>
                                        </p:cTn>
                                        <p:tgtEl>
                                          <p:sndTgt r:embed="rId5" name="hammer.wav"/>
                                        </p:tgtEl>
                                      </p:cMediaNode>
                                    </p:audio>
                                  </p:subTnLst>
                                </p:cTn>
                              </p:par>
                            </p:childTnLst>
                          </p:cTn>
                        </p:par>
                        <p:par>
                          <p:cTn id="751" fill="hold" nodeType="afterGroup">
                            <p:stCondLst>
                              <p:cond delay="181000"/>
                            </p:stCondLst>
                            <p:childTnLst>
                              <p:par>
                                <p:cTn id="752" presetID="4" presetClass="entr" presetSubtype="16" fill="hold" grpId="0" nodeType="afterEffect">
                                  <p:stCondLst>
                                    <p:cond delay="0"/>
                                  </p:stCondLst>
                                  <p:childTnLst>
                                    <p:set>
                                      <p:cBhvr>
                                        <p:cTn id="753" dur="1" fill="hold">
                                          <p:stCondLst>
                                            <p:cond delay="0"/>
                                          </p:stCondLst>
                                        </p:cTn>
                                        <p:tgtEl>
                                          <p:spTgt spid="195"/>
                                        </p:tgtEl>
                                        <p:attrNameLst>
                                          <p:attrName>style.visibility</p:attrName>
                                        </p:attrNameLst>
                                      </p:cBhvr>
                                      <p:to>
                                        <p:strVal val="visible"/>
                                      </p:to>
                                    </p:set>
                                    <p:animEffect transition="in" filter="box(in)">
                                      <p:cBhvr>
                                        <p:cTn id="754" dur="1000"/>
                                        <p:tgtEl>
                                          <p:spTgt spid="195"/>
                                        </p:tgtEl>
                                      </p:cBhvr>
                                    </p:animEffect>
                                  </p:childTnLst>
                                  <p:subTnLst>
                                    <p:audio>
                                      <p:cMediaNode vol="94000">
                                        <p:cTn display="0" masterRel="sameClick">
                                          <p:stCondLst>
                                            <p:cond evt="begin" delay="0">
                                              <p:tn val="752"/>
                                            </p:cond>
                                          </p:stCondLst>
                                          <p:endCondLst>
                                            <p:cond evt="onStopAudio" delay="0">
                                              <p:tgtEl>
                                                <p:sldTgt/>
                                              </p:tgtEl>
                                            </p:cond>
                                          </p:endCondLst>
                                        </p:cTn>
                                        <p:tgtEl>
                                          <p:sndTgt r:embed="rId5" name="hammer.wav"/>
                                        </p:tgtEl>
                                      </p:cMediaNode>
                                    </p:audio>
                                  </p:subTnLst>
                                </p:cTn>
                              </p:par>
                            </p:childTnLst>
                          </p:cTn>
                        </p:par>
                        <p:par>
                          <p:cTn id="755" fill="hold" nodeType="afterGroup">
                            <p:stCondLst>
                              <p:cond delay="182000"/>
                            </p:stCondLst>
                            <p:childTnLst>
                              <p:par>
                                <p:cTn id="756" presetID="4" presetClass="entr" presetSubtype="16" fill="hold" grpId="0" nodeType="afterEffect">
                                  <p:stCondLst>
                                    <p:cond delay="0"/>
                                  </p:stCondLst>
                                  <p:childTnLst>
                                    <p:set>
                                      <p:cBhvr>
                                        <p:cTn id="757" dur="1" fill="hold">
                                          <p:stCondLst>
                                            <p:cond delay="0"/>
                                          </p:stCondLst>
                                        </p:cTn>
                                        <p:tgtEl>
                                          <p:spTgt spid="196"/>
                                        </p:tgtEl>
                                        <p:attrNameLst>
                                          <p:attrName>style.visibility</p:attrName>
                                        </p:attrNameLst>
                                      </p:cBhvr>
                                      <p:to>
                                        <p:strVal val="visible"/>
                                      </p:to>
                                    </p:set>
                                    <p:animEffect transition="in" filter="box(in)">
                                      <p:cBhvr>
                                        <p:cTn id="758" dur="1000"/>
                                        <p:tgtEl>
                                          <p:spTgt spid="196"/>
                                        </p:tgtEl>
                                      </p:cBhvr>
                                    </p:animEffect>
                                  </p:childTnLst>
                                  <p:subTnLst>
                                    <p:audio>
                                      <p:cMediaNode vol="94000">
                                        <p:cTn display="0" masterRel="sameClick">
                                          <p:stCondLst>
                                            <p:cond evt="begin" delay="0">
                                              <p:tn val="756"/>
                                            </p:cond>
                                          </p:stCondLst>
                                          <p:endCondLst>
                                            <p:cond evt="onStopAudio" delay="0">
                                              <p:tgtEl>
                                                <p:sldTgt/>
                                              </p:tgtEl>
                                            </p:cond>
                                          </p:endCondLst>
                                        </p:cTn>
                                        <p:tgtEl>
                                          <p:sndTgt r:embed="rId5" name="hammer.wav"/>
                                        </p:tgtEl>
                                      </p:cMediaNode>
                                    </p:audio>
                                  </p:subTnLst>
                                </p:cTn>
                              </p:par>
                            </p:childTnLst>
                          </p:cTn>
                        </p:par>
                        <p:par>
                          <p:cTn id="759" fill="hold" nodeType="afterGroup">
                            <p:stCondLst>
                              <p:cond delay="183000"/>
                            </p:stCondLst>
                            <p:childTnLst>
                              <p:par>
                                <p:cTn id="760" presetID="4" presetClass="entr" presetSubtype="16" fill="hold" grpId="0" nodeType="afterEffect">
                                  <p:stCondLst>
                                    <p:cond delay="0"/>
                                  </p:stCondLst>
                                  <p:childTnLst>
                                    <p:set>
                                      <p:cBhvr>
                                        <p:cTn id="761" dur="1" fill="hold">
                                          <p:stCondLst>
                                            <p:cond delay="0"/>
                                          </p:stCondLst>
                                        </p:cTn>
                                        <p:tgtEl>
                                          <p:spTgt spid="197"/>
                                        </p:tgtEl>
                                        <p:attrNameLst>
                                          <p:attrName>style.visibility</p:attrName>
                                        </p:attrNameLst>
                                      </p:cBhvr>
                                      <p:to>
                                        <p:strVal val="visible"/>
                                      </p:to>
                                    </p:set>
                                    <p:animEffect transition="in" filter="box(in)">
                                      <p:cBhvr>
                                        <p:cTn id="762" dur="1000"/>
                                        <p:tgtEl>
                                          <p:spTgt spid="197"/>
                                        </p:tgtEl>
                                      </p:cBhvr>
                                    </p:animEffect>
                                  </p:childTnLst>
                                  <p:subTnLst>
                                    <p:audio>
                                      <p:cMediaNode vol="94000">
                                        <p:cTn display="0" masterRel="sameClick">
                                          <p:stCondLst>
                                            <p:cond evt="begin" delay="0">
                                              <p:tn val="760"/>
                                            </p:cond>
                                          </p:stCondLst>
                                          <p:endCondLst>
                                            <p:cond evt="onStopAudio" delay="0">
                                              <p:tgtEl>
                                                <p:sldTgt/>
                                              </p:tgtEl>
                                            </p:cond>
                                          </p:endCondLst>
                                        </p:cTn>
                                        <p:tgtEl>
                                          <p:sndTgt r:embed="rId5" name="hammer.wav"/>
                                        </p:tgtEl>
                                      </p:cMediaNode>
                                    </p:audio>
                                  </p:subTnLst>
                                </p:cTn>
                              </p:par>
                            </p:childTnLst>
                          </p:cTn>
                        </p:par>
                        <p:par>
                          <p:cTn id="763" fill="hold" nodeType="afterGroup">
                            <p:stCondLst>
                              <p:cond delay="184000"/>
                            </p:stCondLst>
                            <p:childTnLst>
                              <p:par>
                                <p:cTn id="764" presetID="4" presetClass="entr" presetSubtype="16" fill="hold" grpId="0" nodeType="afterEffect">
                                  <p:stCondLst>
                                    <p:cond delay="0"/>
                                  </p:stCondLst>
                                  <p:childTnLst>
                                    <p:set>
                                      <p:cBhvr>
                                        <p:cTn id="765" dur="1" fill="hold">
                                          <p:stCondLst>
                                            <p:cond delay="0"/>
                                          </p:stCondLst>
                                        </p:cTn>
                                        <p:tgtEl>
                                          <p:spTgt spid="198"/>
                                        </p:tgtEl>
                                        <p:attrNameLst>
                                          <p:attrName>style.visibility</p:attrName>
                                        </p:attrNameLst>
                                      </p:cBhvr>
                                      <p:to>
                                        <p:strVal val="visible"/>
                                      </p:to>
                                    </p:set>
                                    <p:animEffect transition="in" filter="box(in)">
                                      <p:cBhvr>
                                        <p:cTn id="766" dur="1000"/>
                                        <p:tgtEl>
                                          <p:spTgt spid="198"/>
                                        </p:tgtEl>
                                      </p:cBhvr>
                                    </p:animEffect>
                                  </p:childTnLst>
                                  <p:subTnLst>
                                    <p:audio>
                                      <p:cMediaNode vol="94000">
                                        <p:cTn display="0" masterRel="sameClick">
                                          <p:stCondLst>
                                            <p:cond evt="begin" delay="0">
                                              <p:tn val="764"/>
                                            </p:cond>
                                          </p:stCondLst>
                                          <p:endCondLst>
                                            <p:cond evt="onStopAudio" delay="0">
                                              <p:tgtEl>
                                                <p:sldTgt/>
                                              </p:tgtEl>
                                            </p:cond>
                                          </p:endCondLst>
                                        </p:cTn>
                                        <p:tgtEl>
                                          <p:sndTgt r:embed="rId5" name="hammer.wav"/>
                                        </p:tgtEl>
                                      </p:cMediaNode>
                                    </p:audio>
                                  </p:subTnLst>
                                </p:cTn>
                              </p:par>
                            </p:childTnLst>
                          </p:cTn>
                        </p:par>
                        <p:par>
                          <p:cTn id="767" fill="hold" nodeType="afterGroup">
                            <p:stCondLst>
                              <p:cond delay="185000"/>
                            </p:stCondLst>
                            <p:childTnLst>
                              <p:par>
                                <p:cTn id="768" presetID="4" presetClass="entr" presetSubtype="16" fill="hold" grpId="0" nodeType="afterEffect">
                                  <p:stCondLst>
                                    <p:cond delay="0"/>
                                  </p:stCondLst>
                                  <p:childTnLst>
                                    <p:set>
                                      <p:cBhvr>
                                        <p:cTn id="769" dur="1" fill="hold">
                                          <p:stCondLst>
                                            <p:cond delay="0"/>
                                          </p:stCondLst>
                                        </p:cTn>
                                        <p:tgtEl>
                                          <p:spTgt spid="199"/>
                                        </p:tgtEl>
                                        <p:attrNameLst>
                                          <p:attrName>style.visibility</p:attrName>
                                        </p:attrNameLst>
                                      </p:cBhvr>
                                      <p:to>
                                        <p:strVal val="visible"/>
                                      </p:to>
                                    </p:set>
                                    <p:animEffect transition="in" filter="box(in)">
                                      <p:cBhvr>
                                        <p:cTn id="770" dur="1000"/>
                                        <p:tgtEl>
                                          <p:spTgt spid="199"/>
                                        </p:tgtEl>
                                      </p:cBhvr>
                                    </p:animEffect>
                                  </p:childTnLst>
                                  <p:subTnLst>
                                    <p:audio>
                                      <p:cMediaNode vol="94000">
                                        <p:cTn display="0" masterRel="sameClick">
                                          <p:stCondLst>
                                            <p:cond evt="begin" delay="0">
                                              <p:tn val="768"/>
                                            </p:cond>
                                          </p:stCondLst>
                                          <p:endCondLst>
                                            <p:cond evt="onStopAudio" delay="0">
                                              <p:tgtEl>
                                                <p:sldTgt/>
                                              </p:tgtEl>
                                            </p:cond>
                                          </p:endCondLst>
                                        </p:cTn>
                                        <p:tgtEl>
                                          <p:sndTgt r:embed="rId5" name="hammer.wav"/>
                                        </p:tgtEl>
                                      </p:cMediaNode>
                                    </p:audio>
                                  </p:subTnLst>
                                </p:cTn>
                              </p:par>
                            </p:childTnLst>
                          </p:cTn>
                        </p:par>
                        <p:par>
                          <p:cTn id="771" fill="hold" nodeType="afterGroup">
                            <p:stCondLst>
                              <p:cond delay="186000"/>
                            </p:stCondLst>
                            <p:childTnLst>
                              <p:par>
                                <p:cTn id="772" presetID="4" presetClass="entr" presetSubtype="16" fill="hold" grpId="0" nodeType="afterEffect">
                                  <p:stCondLst>
                                    <p:cond delay="0"/>
                                  </p:stCondLst>
                                  <p:childTnLst>
                                    <p:set>
                                      <p:cBhvr>
                                        <p:cTn id="773" dur="1" fill="hold">
                                          <p:stCondLst>
                                            <p:cond delay="0"/>
                                          </p:stCondLst>
                                        </p:cTn>
                                        <p:tgtEl>
                                          <p:spTgt spid="200"/>
                                        </p:tgtEl>
                                        <p:attrNameLst>
                                          <p:attrName>style.visibility</p:attrName>
                                        </p:attrNameLst>
                                      </p:cBhvr>
                                      <p:to>
                                        <p:strVal val="visible"/>
                                      </p:to>
                                    </p:set>
                                    <p:animEffect transition="in" filter="box(in)">
                                      <p:cBhvr>
                                        <p:cTn id="774" dur="1000"/>
                                        <p:tgtEl>
                                          <p:spTgt spid="200"/>
                                        </p:tgtEl>
                                      </p:cBhvr>
                                    </p:animEffect>
                                  </p:childTnLst>
                                  <p:subTnLst>
                                    <p:audio>
                                      <p:cMediaNode vol="94000">
                                        <p:cTn display="0" masterRel="sameClick">
                                          <p:stCondLst>
                                            <p:cond evt="begin" delay="0">
                                              <p:tn val="772"/>
                                            </p:cond>
                                          </p:stCondLst>
                                          <p:endCondLst>
                                            <p:cond evt="onStopAudio" delay="0">
                                              <p:tgtEl>
                                                <p:sldTgt/>
                                              </p:tgtEl>
                                            </p:cond>
                                          </p:endCondLst>
                                        </p:cTn>
                                        <p:tgtEl>
                                          <p:sndTgt r:embed="rId5" name="hammer.wav"/>
                                        </p:tgtEl>
                                      </p:cMediaNode>
                                    </p:audio>
                                  </p:subTnLst>
                                </p:cTn>
                              </p:par>
                            </p:childTnLst>
                          </p:cTn>
                        </p:par>
                        <p:par>
                          <p:cTn id="775" fill="hold" nodeType="afterGroup">
                            <p:stCondLst>
                              <p:cond delay="187000"/>
                            </p:stCondLst>
                            <p:childTnLst>
                              <p:par>
                                <p:cTn id="776" presetID="4" presetClass="entr" presetSubtype="16" fill="hold" grpId="0" nodeType="afterEffect">
                                  <p:stCondLst>
                                    <p:cond delay="0"/>
                                  </p:stCondLst>
                                  <p:childTnLst>
                                    <p:set>
                                      <p:cBhvr>
                                        <p:cTn id="777" dur="1" fill="hold">
                                          <p:stCondLst>
                                            <p:cond delay="0"/>
                                          </p:stCondLst>
                                        </p:cTn>
                                        <p:tgtEl>
                                          <p:spTgt spid="201"/>
                                        </p:tgtEl>
                                        <p:attrNameLst>
                                          <p:attrName>style.visibility</p:attrName>
                                        </p:attrNameLst>
                                      </p:cBhvr>
                                      <p:to>
                                        <p:strVal val="visible"/>
                                      </p:to>
                                    </p:set>
                                    <p:animEffect transition="in" filter="box(in)">
                                      <p:cBhvr>
                                        <p:cTn id="778" dur="1000"/>
                                        <p:tgtEl>
                                          <p:spTgt spid="201"/>
                                        </p:tgtEl>
                                      </p:cBhvr>
                                    </p:animEffect>
                                  </p:childTnLst>
                                  <p:subTnLst>
                                    <p:audio>
                                      <p:cMediaNode vol="94000">
                                        <p:cTn display="0" masterRel="sameClick">
                                          <p:stCondLst>
                                            <p:cond evt="begin" delay="0">
                                              <p:tn val="776"/>
                                            </p:cond>
                                          </p:stCondLst>
                                          <p:endCondLst>
                                            <p:cond evt="onStopAudio" delay="0">
                                              <p:tgtEl>
                                                <p:sldTgt/>
                                              </p:tgtEl>
                                            </p:cond>
                                          </p:endCondLst>
                                        </p:cTn>
                                        <p:tgtEl>
                                          <p:sndTgt r:embed="rId5" name="hammer.wav"/>
                                        </p:tgtEl>
                                      </p:cMediaNode>
                                    </p:audio>
                                  </p:subTnLst>
                                </p:cTn>
                              </p:par>
                            </p:childTnLst>
                          </p:cTn>
                        </p:par>
                        <p:par>
                          <p:cTn id="779" fill="hold" nodeType="afterGroup">
                            <p:stCondLst>
                              <p:cond delay="188000"/>
                            </p:stCondLst>
                            <p:childTnLst>
                              <p:par>
                                <p:cTn id="780" presetID="4" presetClass="entr" presetSubtype="16" fill="hold" grpId="0" nodeType="afterEffect">
                                  <p:stCondLst>
                                    <p:cond delay="0"/>
                                  </p:stCondLst>
                                  <p:childTnLst>
                                    <p:set>
                                      <p:cBhvr>
                                        <p:cTn id="781" dur="1" fill="hold">
                                          <p:stCondLst>
                                            <p:cond delay="0"/>
                                          </p:stCondLst>
                                        </p:cTn>
                                        <p:tgtEl>
                                          <p:spTgt spid="202"/>
                                        </p:tgtEl>
                                        <p:attrNameLst>
                                          <p:attrName>style.visibility</p:attrName>
                                        </p:attrNameLst>
                                      </p:cBhvr>
                                      <p:to>
                                        <p:strVal val="visible"/>
                                      </p:to>
                                    </p:set>
                                    <p:animEffect transition="in" filter="box(in)">
                                      <p:cBhvr>
                                        <p:cTn id="782" dur="1000"/>
                                        <p:tgtEl>
                                          <p:spTgt spid="202"/>
                                        </p:tgtEl>
                                      </p:cBhvr>
                                    </p:animEffect>
                                  </p:childTnLst>
                                  <p:subTnLst>
                                    <p:audio>
                                      <p:cMediaNode vol="94000">
                                        <p:cTn display="0" masterRel="sameClick">
                                          <p:stCondLst>
                                            <p:cond evt="begin" delay="0">
                                              <p:tn val="780"/>
                                            </p:cond>
                                          </p:stCondLst>
                                          <p:endCondLst>
                                            <p:cond evt="onStopAudio" delay="0">
                                              <p:tgtEl>
                                                <p:sldTgt/>
                                              </p:tgtEl>
                                            </p:cond>
                                          </p:endCondLst>
                                        </p:cTn>
                                        <p:tgtEl>
                                          <p:sndTgt r:embed="rId5" name="hammer.wav"/>
                                        </p:tgtEl>
                                      </p:cMediaNode>
                                    </p:audio>
                                  </p:subTnLst>
                                </p:cTn>
                              </p:par>
                            </p:childTnLst>
                          </p:cTn>
                        </p:par>
                        <p:par>
                          <p:cTn id="783" fill="hold" nodeType="afterGroup">
                            <p:stCondLst>
                              <p:cond delay="189000"/>
                            </p:stCondLst>
                            <p:childTnLst>
                              <p:par>
                                <p:cTn id="784" presetID="4" presetClass="entr" presetSubtype="16" fill="hold" grpId="0" nodeType="afterEffect">
                                  <p:stCondLst>
                                    <p:cond delay="0"/>
                                  </p:stCondLst>
                                  <p:childTnLst>
                                    <p:set>
                                      <p:cBhvr>
                                        <p:cTn id="785" dur="1" fill="hold">
                                          <p:stCondLst>
                                            <p:cond delay="0"/>
                                          </p:stCondLst>
                                        </p:cTn>
                                        <p:tgtEl>
                                          <p:spTgt spid="203"/>
                                        </p:tgtEl>
                                        <p:attrNameLst>
                                          <p:attrName>style.visibility</p:attrName>
                                        </p:attrNameLst>
                                      </p:cBhvr>
                                      <p:to>
                                        <p:strVal val="visible"/>
                                      </p:to>
                                    </p:set>
                                    <p:animEffect transition="in" filter="box(in)">
                                      <p:cBhvr>
                                        <p:cTn id="786" dur="1000"/>
                                        <p:tgtEl>
                                          <p:spTgt spid="203"/>
                                        </p:tgtEl>
                                      </p:cBhvr>
                                    </p:animEffect>
                                  </p:childTnLst>
                                  <p:subTnLst>
                                    <p:audio>
                                      <p:cMediaNode vol="94000">
                                        <p:cTn display="0" masterRel="sameClick">
                                          <p:stCondLst>
                                            <p:cond evt="begin" delay="0">
                                              <p:tn val="784"/>
                                            </p:cond>
                                          </p:stCondLst>
                                          <p:endCondLst>
                                            <p:cond evt="onStopAudio" delay="0">
                                              <p:tgtEl>
                                                <p:sldTgt/>
                                              </p:tgtEl>
                                            </p:cond>
                                          </p:endCondLst>
                                        </p:cTn>
                                        <p:tgtEl>
                                          <p:sndTgt r:embed="rId5" name="hammer.wav"/>
                                        </p:tgtEl>
                                      </p:cMediaNode>
                                    </p:audio>
                                  </p:subTnLst>
                                </p:cTn>
                              </p:par>
                            </p:childTnLst>
                          </p:cTn>
                        </p:par>
                        <p:par>
                          <p:cTn id="787" fill="hold" nodeType="afterGroup">
                            <p:stCondLst>
                              <p:cond delay="190000"/>
                            </p:stCondLst>
                            <p:childTnLst>
                              <p:par>
                                <p:cTn id="788" presetID="4" presetClass="entr" presetSubtype="16" fill="hold" grpId="0" nodeType="afterEffect">
                                  <p:stCondLst>
                                    <p:cond delay="0"/>
                                  </p:stCondLst>
                                  <p:childTnLst>
                                    <p:set>
                                      <p:cBhvr>
                                        <p:cTn id="789" dur="1" fill="hold">
                                          <p:stCondLst>
                                            <p:cond delay="0"/>
                                          </p:stCondLst>
                                        </p:cTn>
                                        <p:tgtEl>
                                          <p:spTgt spid="204"/>
                                        </p:tgtEl>
                                        <p:attrNameLst>
                                          <p:attrName>style.visibility</p:attrName>
                                        </p:attrNameLst>
                                      </p:cBhvr>
                                      <p:to>
                                        <p:strVal val="visible"/>
                                      </p:to>
                                    </p:set>
                                    <p:animEffect transition="in" filter="box(in)">
                                      <p:cBhvr>
                                        <p:cTn id="790" dur="1000"/>
                                        <p:tgtEl>
                                          <p:spTgt spid="204"/>
                                        </p:tgtEl>
                                      </p:cBhvr>
                                    </p:animEffect>
                                  </p:childTnLst>
                                  <p:subTnLst>
                                    <p:audio>
                                      <p:cMediaNode vol="94000">
                                        <p:cTn display="0" masterRel="sameClick">
                                          <p:stCondLst>
                                            <p:cond evt="begin" delay="0">
                                              <p:tn val="788"/>
                                            </p:cond>
                                          </p:stCondLst>
                                          <p:endCondLst>
                                            <p:cond evt="onStopAudio" delay="0">
                                              <p:tgtEl>
                                                <p:sldTgt/>
                                              </p:tgtEl>
                                            </p:cond>
                                          </p:endCondLst>
                                        </p:cTn>
                                        <p:tgtEl>
                                          <p:sndTgt r:embed="rId5" name="hammer.wav"/>
                                        </p:tgtEl>
                                      </p:cMediaNode>
                                    </p:audio>
                                  </p:subTnLst>
                                </p:cTn>
                              </p:par>
                            </p:childTnLst>
                          </p:cTn>
                        </p:par>
                        <p:par>
                          <p:cTn id="791" fill="hold" nodeType="afterGroup">
                            <p:stCondLst>
                              <p:cond delay="191000"/>
                            </p:stCondLst>
                            <p:childTnLst>
                              <p:par>
                                <p:cTn id="792" presetID="4" presetClass="entr" presetSubtype="16" fill="hold" grpId="0" nodeType="afterEffect">
                                  <p:stCondLst>
                                    <p:cond delay="0"/>
                                  </p:stCondLst>
                                  <p:childTnLst>
                                    <p:set>
                                      <p:cBhvr>
                                        <p:cTn id="793" dur="1" fill="hold">
                                          <p:stCondLst>
                                            <p:cond delay="0"/>
                                          </p:stCondLst>
                                        </p:cTn>
                                        <p:tgtEl>
                                          <p:spTgt spid="205"/>
                                        </p:tgtEl>
                                        <p:attrNameLst>
                                          <p:attrName>style.visibility</p:attrName>
                                        </p:attrNameLst>
                                      </p:cBhvr>
                                      <p:to>
                                        <p:strVal val="visible"/>
                                      </p:to>
                                    </p:set>
                                    <p:animEffect transition="in" filter="box(in)">
                                      <p:cBhvr>
                                        <p:cTn id="794" dur="1000"/>
                                        <p:tgtEl>
                                          <p:spTgt spid="205"/>
                                        </p:tgtEl>
                                      </p:cBhvr>
                                    </p:animEffect>
                                  </p:childTnLst>
                                  <p:subTnLst>
                                    <p:audio>
                                      <p:cMediaNode vol="94000">
                                        <p:cTn display="0" masterRel="sameClick">
                                          <p:stCondLst>
                                            <p:cond evt="begin" delay="0">
                                              <p:tn val="792"/>
                                            </p:cond>
                                          </p:stCondLst>
                                          <p:endCondLst>
                                            <p:cond evt="onStopAudio" delay="0">
                                              <p:tgtEl>
                                                <p:sldTgt/>
                                              </p:tgtEl>
                                            </p:cond>
                                          </p:endCondLst>
                                        </p:cTn>
                                        <p:tgtEl>
                                          <p:sndTgt r:embed="rId5" name="hammer.wav"/>
                                        </p:tgtEl>
                                      </p:cMediaNode>
                                    </p:audio>
                                  </p:subTnLst>
                                </p:cTn>
                              </p:par>
                            </p:childTnLst>
                          </p:cTn>
                        </p:par>
                        <p:par>
                          <p:cTn id="795" fill="hold" nodeType="afterGroup">
                            <p:stCondLst>
                              <p:cond delay="192000"/>
                            </p:stCondLst>
                            <p:childTnLst>
                              <p:par>
                                <p:cTn id="796" presetID="4" presetClass="entr" presetSubtype="16" fill="hold" grpId="0" nodeType="afterEffect">
                                  <p:stCondLst>
                                    <p:cond delay="0"/>
                                  </p:stCondLst>
                                  <p:childTnLst>
                                    <p:set>
                                      <p:cBhvr>
                                        <p:cTn id="797" dur="1" fill="hold">
                                          <p:stCondLst>
                                            <p:cond delay="0"/>
                                          </p:stCondLst>
                                        </p:cTn>
                                        <p:tgtEl>
                                          <p:spTgt spid="206"/>
                                        </p:tgtEl>
                                        <p:attrNameLst>
                                          <p:attrName>style.visibility</p:attrName>
                                        </p:attrNameLst>
                                      </p:cBhvr>
                                      <p:to>
                                        <p:strVal val="visible"/>
                                      </p:to>
                                    </p:set>
                                    <p:animEffect transition="in" filter="box(in)">
                                      <p:cBhvr>
                                        <p:cTn id="798" dur="1000"/>
                                        <p:tgtEl>
                                          <p:spTgt spid="206"/>
                                        </p:tgtEl>
                                      </p:cBhvr>
                                    </p:animEffect>
                                  </p:childTnLst>
                                  <p:subTnLst>
                                    <p:audio>
                                      <p:cMediaNode vol="94000">
                                        <p:cTn display="0" masterRel="sameClick">
                                          <p:stCondLst>
                                            <p:cond evt="begin" delay="0">
                                              <p:tn val="796"/>
                                            </p:cond>
                                          </p:stCondLst>
                                          <p:endCondLst>
                                            <p:cond evt="onStopAudio" delay="0">
                                              <p:tgtEl>
                                                <p:sldTgt/>
                                              </p:tgtEl>
                                            </p:cond>
                                          </p:endCondLst>
                                        </p:cTn>
                                        <p:tgtEl>
                                          <p:sndTgt r:embed="rId5" name="hammer.wav"/>
                                        </p:tgtEl>
                                      </p:cMediaNode>
                                    </p:audio>
                                  </p:subTnLst>
                                </p:cTn>
                              </p:par>
                            </p:childTnLst>
                          </p:cTn>
                        </p:par>
                        <p:par>
                          <p:cTn id="799" fill="hold" nodeType="afterGroup">
                            <p:stCondLst>
                              <p:cond delay="193000"/>
                            </p:stCondLst>
                            <p:childTnLst>
                              <p:par>
                                <p:cTn id="800" presetID="4" presetClass="entr" presetSubtype="16" fill="hold" grpId="0" nodeType="afterEffect">
                                  <p:stCondLst>
                                    <p:cond delay="0"/>
                                  </p:stCondLst>
                                  <p:childTnLst>
                                    <p:set>
                                      <p:cBhvr>
                                        <p:cTn id="801" dur="1" fill="hold">
                                          <p:stCondLst>
                                            <p:cond delay="0"/>
                                          </p:stCondLst>
                                        </p:cTn>
                                        <p:tgtEl>
                                          <p:spTgt spid="207"/>
                                        </p:tgtEl>
                                        <p:attrNameLst>
                                          <p:attrName>style.visibility</p:attrName>
                                        </p:attrNameLst>
                                      </p:cBhvr>
                                      <p:to>
                                        <p:strVal val="visible"/>
                                      </p:to>
                                    </p:set>
                                    <p:animEffect transition="in" filter="box(in)">
                                      <p:cBhvr>
                                        <p:cTn id="802" dur="1000"/>
                                        <p:tgtEl>
                                          <p:spTgt spid="207"/>
                                        </p:tgtEl>
                                      </p:cBhvr>
                                    </p:animEffect>
                                  </p:childTnLst>
                                  <p:subTnLst>
                                    <p:audio>
                                      <p:cMediaNode vol="94000">
                                        <p:cTn display="0" masterRel="sameClick">
                                          <p:stCondLst>
                                            <p:cond evt="begin" delay="0">
                                              <p:tn val="800"/>
                                            </p:cond>
                                          </p:stCondLst>
                                          <p:endCondLst>
                                            <p:cond evt="onStopAudio" delay="0">
                                              <p:tgtEl>
                                                <p:sldTgt/>
                                              </p:tgtEl>
                                            </p:cond>
                                          </p:endCondLst>
                                        </p:cTn>
                                        <p:tgtEl>
                                          <p:sndTgt r:embed="rId5" name="hammer.wav"/>
                                        </p:tgtEl>
                                      </p:cMediaNode>
                                    </p:audio>
                                  </p:subTnLst>
                                </p:cTn>
                              </p:par>
                            </p:childTnLst>
                          </p:cTn>
                        </p:par>
                        <p:par>
                          <p:cTn id="803" fill="hold" nodeType="afterGroup">
                            <p:stCondLst>
                              <p:cond delay="194000"/>
                            </p:stCondLst>
                            <p:childTnLst>
                              <p:par>
                                <p:cTn id="804" presetID="4" presetClass="entr" presetSubtype="16" fill="hold" grpId="0" nodeType="afterEffect">
                                  <p:stCondLst>
                                    <p:cond delay="0"/>
                                  </p:stCondLst>
                                  <p:childTnLst>
                                    <p:set>
                                      <p:cBhvr>
                                        <p:cTn id="805" dur="1" fill="hold">
                                          <p:stCondLst>
                                            <p:cond delay="0"/>
                                          </p:stCondLst>
                                        </p:cTn>
                                        <p:tgtEl>
                                          <p:spTgt spid="208"/>
                                        </p:tgtEl>
                                        <p:attrNameLst>
                                          <p:attrName>style.visibility</p:attrName>
                                        </p:attrNameLst>
                                      </p:cBhvr>
                                      <p:to>
                                        <p:strVal val="visible"/>
                                      </p:to>
                                    </p:set>
                                    <p:animEffect transition="in" filter="box(in)">
                                      <p:cBhvr>
                                        <p:cTn id="806" dur="1000"/>
                                        <p:tgtEl>
                                          <p:spTgt spid="208"/>
                                        </p:tgtEl>
                                      </p:cBhvr>
                                    </p:animEffect>
                                  </p:childTnLst>
                                  <p:subTnLst>
                                    <p:audio>
                                      <p:cMediaNode vol="94000">
                                        <p:cTn display="0" masterRel="sameClick">
                                          <p:stCondLst>
                                            <p:cond evt="begin" delay="0">
                                              <p:tn val="804"/>
                                            </p:cond>
                                          </p:stCondLst>
                                          <p:endCondLst>
                                            <p:cond evt="onStopAudio" delay="0">
                                              <p:tgtEl>
                                                <p:sldTgt/>
                                              </p:tgtEl>
                                            </p:cond>
                                          </p:endCondLst>
                                        </p:cTn>
                                        <p:tgtEl>
                                          <p:sndTgt r:embed="rId5" name="hammer.wav"/>
                                        </p:tgtEl>
                                      </p:cMediaNode>
                                    </p:audio>
                                  </p:subTnLst>
                                </p:cTn>
                              </p:par>
                            </p:childTnLst>
                          </p:cTn>
                        </p:par>
                        <p:par>
                          <p:cTn id="807" fill="hold" nodeType="afterGroup">
                            <p:stCondLst>
                              <p:cond delay="195000"/>
                            </p:stCondLst>
                            <p:childTnLst>
                              <p:par>
                                <p:cTn id="808" presetID="4" presetClass="entr" presetSubtype="16" fill="hold" grpId="0" nodeType="afterEffect">
                                  <p:stCondLst>
                                    <p:cond delay="0"/>
                                  </p:stCondLst>
                                  <p:childTnLst>
                                    <p:set>
                                      <p:cBhvr>
                                        <p:cTn id="809" dur="1" fill="hold">
                                          <p:stCondLst>
                                            <p:cond delay="0"/>
                                          </p:stCondLst>
                                        </p:cTn>
                                        <p:tgtEl>
                                          <p:spTgt spid="209"/>
                                        </p:tgtEl>
                                        <p:attrNameLst>
                                          <p:attrName>style.visibility</p:attrName>
                                        </p:attrNameLst>
                                      </p:cBhvr>
                                      <p:to>
                                        <p:strVal val="visible"/>
                                      </p:to>
                                    </p:set>
                                    <p:animEffect transition="in" filter="box(in)">
                                      <p:cBhvr>
                                        <p:cTn id="810" dur="1000"/>
                                        <p:tgtEl>
                                          <p:spTgt spid="209"/>
                                        </p:tgtEl>
                                      </p:cBhvr>
                                    </p:animEffect>
                                  </p:childTnLst>
                                  <p:subTnLst>
                                    <p:audio>
                                      <p:cMediaNode vol="94000">
                                        <p:cTn display="0" masterRel="sameClick">
                                          <p:stCondLst>
                                            <p:cond evt="begin" delay="0">
                                              <p:tn val="808"/>
                                            </p:cond>
                                          </p:stCondLst>
                                          <p:endCondLst>
                                            <p:cond evt="onStopAudio" delay="0">
                                              <p:tgtEl>
                                                <p:sldTgt/>
                                              </p:tgtEl>
                                            </p:cond>
                                          </p:endCondLst>
                                        </p:cTn>
                                        <p:tgtEl>
                                          <p:sndTgt r:embed="rId5" name="hammer.wav"/>
                                        </p:tgtEl>
                                      </p:cMediaNode>
                                    </p:audio>
                                  </p:subTnLst>
                                </p:cTn>
                              </p:par>
                            </p:childTnLst>
                          </p:cTn>
                        </p:par>
                        <p:par>
                          <p:cTn id="811" fill="hold" nodeType="afterGroup">
                            <p:stCondLst>
                              <p:cond delay="196000"/>
                            </p:stCondLst>
                            <p:childTnLst>
                              <p:par>
                                <p:cTn id="812" presetID="4" presetClass="entr" presetSubtype="16" fill="hold" grpId="0" nodeType="afterEffect">
                                  <p:stCondLst>
                                    <p:cond delay="0"/>
                                  </p:stCondLst>
                                  <p:childTnLst>
                                    <p:set>
                                      <p:cBhvr>
                                        <p:cTn id="813" dur="1" fill="hold">
                                          <p:stCondLst>
                                            <p:cond delay="0"/>
                                          </p:stCondLst>
                                        </p:cTn>
                                        <p:tgtEl>
                                          <p:spTgt spid="210"/>
                                        </p:tgtEl>
                                        <p:attrNameLst>
                                          <p:attrName>style.visibility</p:attrName>
                                        </p:attrNameLst>
                                      </p:cBhvr>
                                      <p:to>
                                        <p:strVal val="visible"/>
                                      </p:to>
                                    </p:set>
                                    <p:animEffect transition="in" filter="box(in)">
                                      <p:cBhvr>
                                        <p:cTn id="814" dur="1000"/>
                                        <p:tgtEl>
                                          <p:spTgt spid="210"/>
                                        </p:tgtEl>
                                      </p:cBhvr>
                                    </p:animEffect>
                                  </p:childTnLst>
                                  <p:subTnLst>
                                    <p:audio>
                                      <p:cMediaNode vol="94000">
                                        <p:cTn display="0" masterRel="sameClick">
                                          <p:stCondLst>
                                            <p:cond evt="begin" delay="0">
                                              <p:tn val="812"/>
                                            </p:cond>
                                          </p:stCondLst>
                                          <p:endCondLst>
                                            <p:cond evt="onStopAudio" delay="0">
                                              <p:tgtEl>
                                                <p:sldTgt/>
                                              </p:tgtEl>
                                            </p:cond>
                                          </p:endCondLst>
                                        </p:cTn>
                                        <p:tgtEl>
                                          <p:sndTgt r:embed="rId5" name="hammer.wav"/>
                                        </p:tgtEl>
                                      </p:cMediaNode>
                                    </p:audio>
                                  </p:subTnLst>
                                </p:cTn>
                              </p:par>
                            </p:childTnLst>
                          </p:cTn>
                        </p:par>
                        <p:par>
                          <p:cTn id="815" fill="hold" nodeType="afterGroup">
                            <p:stCondLst>
                              <p:cond delay="197000"/>
                            </p:stCondLst>
                            <p:childTnLst>
                              <p:par>
                                <p:cTn id="816" presetID="4" presetClass="entr" presetSubtype="16" fill="hold" grpId="0" nodeType="afterEffect">
                                  <p:stCondLst>
                                    <p:cond delay="0"/>
                                  </p:stCondLst>
                                  <p:childTnLst>
                                    <p:set>
                                      <p:cBhvr>
                                        <p:cTn id="817" dur="1" fill="hold">
                                          <p:stCondLst>
                                            <p:cond delay="0"/>
                                          </p:stCondLst>
                                        </p:cTn>
                                        <p:tgtEl>
                                          <p:spTgt spid="211"/>
                                        </p:tgtEl>
                                        <p:attrNameLst>
                                          <p:attrName>style.visibility</p:attrName>
                                        </p:attrNameLst>
                                      </p:cBhvr>
                                      <p:to>
                                        <p:strVal val="visible"/>
                                      </p:to>
                                    </p:set>
                                    <p:animEffect transition="in" filter="box(in)">
                                      <p:cBhvr>
                                        <p:cTn id="818" dur="1000"/>
                                        <p:tgtEl>
                                          <p:spTgt spid="211"/>
                                        </p:tgtEl>
                                      </p:cBhvr>
                                    </p:animEffect>
                                  </p:childTnLst>
                                  <p:subTnLst>
                                    <p:audio>
                                      <p:cMediaNode vol="94000">
                                        <p:cTn display="0" masterRel="sameClick">
                                          <p:stCondLst>
                                            <p:cond evt="begin" delay="0">
                                              <p:tn val="816"/>
                                            </p:cond>
                                          </p:stCondLst>
                                          <p:endCondLst>
                                            <p:cond evt="onStopAudio" delay="0">
                                              <p:tgtEl>
                                                <p:sldTgt/>
                                              </p:tgtEl>
                                            </p:cond>
                                          </p:endCondLst>
                                        </p:cTn>
                                        <p:tgtEl>
                                          <p:sndTgt r:embed="rId5" name="hammer.wav"/>
                                        </p:tgtEl>
                                      </p:cMediaNode>
                                    </p:audio>
                                  </p:subTnLst>
                                </p:cTn>
                              </p:par>
                            </p:childTnLst>
                          </p:cTn>
                        </p:par>
                        <p:par>
                          <p:cTn id="819" fill="hold" nodeType="afterGroup">
                            <p:stCondLst>
                              <p:cond delay="198000"/>
                            </p:stCondLst>
                            <p:childTnLst>
                              <p:par>
                                <p:cTn id="820" presetID="4" presetClass="entr" presetSubtype="16" fill="hold" grpId="0" nodeType="afterEffect">
                                  <p:stCondLst>
                                    <p:cond delay="0"/>
                                  </p:stCondLst>
                                  <p:childTnLst>
                                    <p:set>
                                      <p:cBhvr>
                                        <p:cTn id="821" dur="1" fill="hold">
                                          <p:stCondLst>
                                            <p:cond delay="0"/>
                                          </p:stCondLst>
                                        </p:cTn>
                                        <p:tgtEl>
                                          <p:spTgt spid="212"/>
                                        </p:tgtEl>
                                        <p:attrNameLst>
                                          <p:attrName>style.visibility</p:attrName>
                                        </p:attrNameLst>
                                      </p:cBhvr>
                                      <p:to>
                                        <p:strVal val="visible"/>
                                      </p:to>
                                    </p:set>
                                    <p:animEffect transition="in" filter="box(in)">
                                      <p:cBhvr>
                                        <p:cTn id="822" dur="1000"/>
                                        <p:tgtEl>
                                          <p:spTgt spid="212"/>
                                        </p:tgtEl>
                                      </p:cBhvr>
                                    </p:animEffect>
                                  </p:childTnLst>
                                  <p:subTnLst>
                                    <p:audio>
                                      <p:cMediaNode vol="94000">
                                        <p:cTn display="0" masterRel="sameClick">
                                          <p:stCondLst>
                                            <p:cond evt="begin" delay="0">
                                              <p:tn val="820"/>
                                            </p:cond>
                                          </p:stCondLst>
                                          <p:endCondLst>
                                            <p:cond evt="onStopAudio" delay="0">
                                              <p:tgtEl>
                                                <p:sldTgt/>
                                              </p:tgtEl>
                                            </p:cond>
                                          </p:endCondLst>
                                        </p:cTn>
                                        <p:tgtEl>
                                          <p:sndTgt r:embed="rId5" name="hammer.wav"/>
                                        </p:tgtEl>
                                      </p:cMediaNode>
                                    </p:audio>
                                  </p:subTnLst>
                                </p:cTn>
                              </p:par>
                            </p:childTnLst>
                          </p:cTn>
                        </p:par>
                        <p:par>
                          <p:cTn id="823" fill="hold" nodeType="afterGroup">
                            <p:stCondLst>
                              <p:cond delay="199000"/>
                            </p:stCondLst>
                            <p:childTnLst>
                              <p:par>
                                <p:cTn id="824" presetID="4" presetClass="entr" presetSubtype="16" fill="hold" grpId="0" nodeType="afterEffect">
                                  <p:stCondLst>
                                    <p:cond delay="0"/>
                                  </p:stCondLst>
                                  <p:childTnLst>
                                    <p:set>
                                      <p:cBhvr>
                                        <p:cTn id="825" dur="1" fill="hold">
                                          <p:stCondLst>
                                            <p:cond delay="0"/>
                                          </p:stCondLst>
                                        </p:cTn>
                                        <p:tgtEl>
                                          <p:spTgt spid="213"/>
                                        </p:tgtEl>
                                        <p:attrNameLst>
                                          <p:attrName>style.visibility</p:attrName>
                                        </p:attrNameLst>
                                      </p:cBhvr>
                                      <p:to>
                                        <p:strVal val="visible"/>
                                      </p:to>
                                    </p:set>
                                    <p:animEffect transition="in" filter="box(in)">
                                      <p:cBhvr>
                                        <p:cTn id="826" dur="1000"/>
                                        <p:tgtEl>
                                          <p:spTgt spid="213"/>
                                        </p:tgtEl>
                                      </p:cBhvr>
                                    </p:animEffect>
                                  </p:childTnLst>
                                  <p:subTnLst>
                                    <p:audio>
                                      <p:cMediaNode vol="94000">
                                        <p:cTn display="0" masterRel="sameClick">
                                          <p:stCondLst>
                                            <p:cond evt="begin" delay="0">
                                              <p:tn val="824"/>
                                            </p:cond>
                                          </p:stCondLst>
                                          <p:endCondLst>
                                            <p:cond evt="onStopAudio" delay="0">
                                              <p:tgtEl>
                                                <p:sldTgt/>
                                              </p:tgtEl>
                                            </p:cond>
                                          </p:endCondLst>
                                        </p:cTn>
                                        <p:tgtEl>
                                          <p:sndTgt r:embed="rId5" name="hammer.wav"/>
                                        </p:tgtEl>
                                      </p:cMediaNode>
                                    </p:audio>
                                  </p:subTnLst>
                                </p:cTn>
                              </p:par>
                            </p:childTnLst>
                          </p:cTn>
                        </p:par>
                        <p:par>
                          <p:cTn id="827" fill="hold" nodeType="afterGroup">
                            <p:stCondLst>
                              <p:cond delay="200000"/>
                            </p:stCondLst>
                            <p:childTnLst>
                              <p:par>
                                <p:cTn id="828" presetID="4" presetClass="entr" presetSubtype="16" fill="hold" grpId="0" nodeType="afterEffect">
                                  <p:stCondLst>
                                    <p:cond delay="0"/>
                                  </p:stCondLst>
                                  <p:childTnLst>
                                    <p:set>
                                      <p:cBhvr>
                                        <p:cTn id="829" dur="1" fill="hold">
                                          <p:stCondLst>
                                            <p:cond delay="0"/>
                                          </p:stCondLst>
                                        </p:cTn>
                                        <p:tgtEl>
                                          <p:spTgt spid="214"/>
                                        </p:tgtEl>
                                        <p:attrNameLst>
                                          <p:attrName>style.visibility</p:attrName>
                                        </p:attrNameLst>
                                      </p:cBhvr>
                                      <p:to>
                                        <p:strVal val="visible"/>
                                      </p:to>
                                    </p:set>
                                    <p:animEffect transition="in" filter="box(in)">
                                      <p:cBhvr>
                                        <p:cTn id="830" dur="1000"/>
                                        <p:tgtEl>
                                          <p:spTgt spid="214"/>
                                        </p:tgtEl>
                                      </p:cBhvr>
                                    </p:animEffect>
                                  </p:childTnLst>
                                  <p:subTnLst>
                                    <p:audio>
                                      <p:cMediaNode vol="94000">
                                        <p:cTn display="0" masterRel="sameClick">
                                          <p:stCondLst>
                                            <p:cond evt="begin" delay="0">
                                              <p:tn val="828"/>
                                            </p:cond>
                                          </p:stCondLst>
                                          <p:endCondLst>
                                            <p:cond evt="onStopAudio" delay="0">
                                              <p:tgtEl>
                                                <p:sldTgt/>
                                              </p:tgtEl>
                                            </p:cond>
                                          </p:endCondLst>
                                        </p:cTn>
                                        <p:tgtEl>
                                          <p:sndTgt r:embed="rId5" name="hammer.wav"/>
                                        </p:tgtEl>
                                      </p:cMediaNode>
                                    </p:audio>
                                  </p:subTnLst>
                                </p:cTn>
                              </p:par>
                            </p:childTnLst>
                          </p:cTn>
                        </p:par>
                        <p:par>
                          <p:cTn id="831" fill="hold" nodeType="afterGroup">
                            <p:stCondLst>
                              <p:cond delay="201000"/>
                            </p:stCondLst>
                            <p:childTnLst>
                              <p:par>
                                <p:cTn id="832" presetID="4" presetClass="entr" presetSubtype="16" fill="hold" grpId="0" nodeType="afterEffect">
                                  <p:stCondLst>
                                    <p:cond delay="0"/>
                                  </p:stCondLst>
                                  <p:childTnLst>
                                    <p:set>
                                      <p:cBhvr>
                                        <p:cTn id="833" dur="1" fill="hold">
                                          <p:stCondLst>
                                            <p:cond delay="0"/>
                                          </p:stCondLst>
                                        </p:cTn>
                                        <p:tgtEl>
                                          <p:spTgt spid="215"/>
                                        </p:tgtEl>
                                        <p:attrNameLst>
                                          <p:attrName>style.visibility</p:attrName>
                                        </p:attrNameLst>
                                      </p:cBhvr>
                                      <p:to>
                                        <p:strVal val="visible"/>
                                      </p:to>
                                    </p:set>
                                    <p:animEffect transition="in" filter="box(in)">
                                      <p:cBhvr>
                                        <p:cTn id="834" dur="1000"/>
                                        <p:tgtEl>
                                          <p:spTgt spid="215"/>
                                        </p:tgtEl>
                                      </p:cBhvr>
                                    </p:animEffect>
                                  </p:childTnLst>
                                  <p:subTnLst>
                                    <p:audio>
                                      <p:cMediaNode vol="94000">
                                        <p:cTn display="0" masterRel="sameClick">
                                          <p:stCondLst>
                                            <p:cond evt="begin" delay="0">
                                              <p:tn val="832"/>
                                            </p:cond>
                                          </p:stCondLst>
                                          <p:endCondLst>
                                            <p:cond evt="onStopAudio" delay="0">
                                              <p:tgtEl>
                                                <p:sldTgt/>
                                              </p:tgtEl>
                                            </p:cond>
                                          </p:endCondLst>
                                        </p:cTn>
                                        <p:tgtEl>
                                          <p:sndTgt r:embed="rId5" name="hammer.wav"/>
                                        </p:tgtEl>
                                      </p:cMediaNode>
                                    </p:audio>
                                  </p:subTnLst>
                                </p:cTn>
                              </p:par>
                            </p:childTnLst>
                          </p:cTn>
                        </p:par>
                        <p:par>
                          <p:cTn id="835" fill="hold" nodeType="afterGroup">
                            <p:stCondLst>
                              <p:cond delay="202000"/>
                            </p:stCondLst>
                            <p:childTnLst>
                              <p:par>
                                <p:cTn id="836" presetID="4" presetClass="entr" presetSubtype="16" fill="hold" grpId="0" nodeType="afterEffect">
                                  <p:stCondLst>
                                    <p:cond delay="0"/>
                                  </p:stCondLst>
                                  <p:childTnLst>
                                    <p:set>
                                      <p:cBhvr>
                                        <p:cTn id="837" dur="1" fill="hold">
                                          <p:stCondLst>
                                            <p:cond delay="0"/>
                                          </p:stCondLst>
                                        </p:cTn>
                                        <p:tgtEl>
                                          <p:spTgt spid="216"/>
                                        </p:tgtEl>
                                        <p:attrNameLst>
                                          <p:attrName>style.visibility</p:attrName>
                                        </p:attrNameLst>
                                      </p:cBhvr>
                                      <p:to>
                                        <p:strVal val="visible"/>
                                      </p:to>
                                    </p:set>
                                    <p:animEffect transition="in" filter="box(in)">
                                      <p:cBhvr>
                                        <p:cTn id="838" dur="1000"/>
                                        <p:tgtEl>
                                          <p:spTgt spid="216"/>
                                        </p:tgtEl>
                                      </p:cBhvr>
                                    </p:animEffect>
                                  </p:childTnLst>
                                  <p:subTnLst>
                                    <p:audio>
                                      <p:cMediaNode vol="94000">
                                        <p:cTn display="0" masterRel="sameClick">
                                          <p:stCondLst>
                                            <p:cond evt="begin" delay="0">
                                              <p:tn val="836"/>
                                            </p:cond>
                                          </p:stCondLst>
                                          <p:endCondLst>
                                            <p:cond evt="onStopAudio" delay="0">
                                              <p:tgtEl>
                                                <p:sldTgt/>
                                              </p:tgtEl>
                                            </p:cond>
                                          </p:endCondLst>
                                        </p:cTn>
                                        <p:tgtEl>
                                          <p:sndTgt r:embed="rId5" name="hammer.wav"/>
                                        </p:tgtEl>
                                      </p:cMediaNode>
                                    </p:audio>
                                  </p:subTnLst>
                                </p:cTn>
                              </p:par>
                            </p:childTnLst>
                          </p:cTn>
                        </p:par>
                        <p:par>
                          <p:cTn id="839" fill="hold" nodeType="afterGroup">
                            <p:stCondLst>
                              <p:cond delay="203000"/>
                            </p:stCondLst>
                            <p:childTnLst>
                              <p:par>
                                <p:cTn id="840" presetID="4" presetClass="entr" presetSubtype="16" fill="hold" grpId="0" nodeType="afterEffect">
                                  <p:stCondLst>
                                    <p:cond delay="0"/>
                                  </p:stCondLst>
                                  <p:childTnLst>
                                    <p:set>
                                      <p:cBhvr>
                                        <p:cTn id="841" dur="1" fill="hold">
                                          <p:stCondLst>
                                            <p:cond delay="0"/>
                                          </p:stCondLst>
                                        </p:cTn>
                                        <p:tgtEl>
                                          <p:spTgt spid="217"/>
                                        </p:tgtEl>
                                        <p:attrNameLst>
                                          <p:attrName>style.visibility</p:attrName>
                                        </p:attrNameLst>
                                      </p:cBhvr>
                                      <p:to>
                                        <p:strVal val="visible"/>
                                      </p:to>
                                    </p:set>
                                    <p:animEffect transition="in" filter="box(in)">
                                      <p:cBhvr>
                                        <p:cTn id="842" dur="1000"/>
                                        <p:tgtEl>
                                          <p:spTgt spid="217"/>
                                        </p:tgtEl>
                                      </p:cBhvr>
                                    </p:animEffect>
                                  </p:childTnLst>
                                  <p:subTnLst>
                                    <p:audio>
                                      <p:cMediaNode vol="94000">
                                        <p:cTn display="0" masterRel="sameClick">
                                          <p:stCondLst>
                                            <p:cond evt="begin" delay="0">
                                              <p:tn val="840"/>
                                            </p:cond>
                                          </p:stCondLst>
                                          <p:endCondLst>
                                            <p:cond evt="onStopAudio" delay="0">
                                              <p:tgtEl>
                                                <p:sldTgt/>
                                              </p:tgtEl>
                                            </p:cond>
                                          </p:endCondLst>
                                        </p:cTn>
                                        <p:tgtEl>
                                          <p:sndTgt r:embed="rId5" name="hammer.wav"/>
                                        </p:tgtEl>
                                      </p:cMediaNode>
                                    </p:audio>
                                  </p:subTnLst>
                                </p:cTn>
                              </p:par>
                            </p:childTnLst>
                          </p:cTn>
                        </p:par>
                        <p:par>
                          <p:cTn id="843" fill="hold" nodeType="afterGroup">
                            <p:stCondLst>
                              <p:cond delay="204000"/>
                            </p:stCondLst>
                            <p:childTnLst>
                              <p:par>
                                <p:cTn id="844" presetID="4" presetClass="entr" presetSubtype="16" fill="hold" grpId="0" nodeType="afterEffect">
                                  <p:stCondLst>
                                    <p:cond delay="0"/>
                                  </p:stCondLst>
                                  <p:childTnLst>
                                    <p:set>
                                      <p:cBhvr>
                                        <p:cTn id="845" dur="1" fill="hold">
                                          <p:stCondLst>
                                            <p:cond delay="0"/>
                                          </p:stCondLst>
                                        </p:cTn>
                                        <p:tgtEl>
                                          <p:spTgt spid="218"/>
                                        </p:tgtEl>
                                        <p:attrNameLst>
                                          <p:attrName>style.visibility</p:attrName>
                                        </p:attrNameLst>
                                      </p:cBhvr>
                                      <p:to>
                                        <p:strVal val="visible"/>
                                      </p:to>
                                    </p:set>
                                    <p:animEffect transition="in" filter="box(in)">
                                      <p:cBhvr>
                                        <p:cTn id="846" dur="1000"/>
                                        <p:tgtEl>
                                          <p:spTgt spid="218"/>
                                        </p:tgtEl>
                                      </p:cBhvr>
                                    </p:animEffect>
                                  </p:childTnLst>
                                  <p:subTnLst>
                                    <p:audio>
                                      <p:cMediaNode vol="94000">
                                        <p:cTn display="0" masterRel="sameClick">
                                          <p:stCondLst>
                                            <p:cond evt="begin" delay="0">
                                              <p:tn val="844"/>
                                            </p:cond>
                                          </p:stCondLst>
                                          <p:endCondLst>
                                            <p:cond evt="onStopAudio" delay="0">
                                              <p:tgtEl>
                                                <p:sldTgt/>
                                              </p:tgtEl>
                                            </p:cond>
                                          </p:endCondLst>
                                        </p:cTn>
                                        <p:tgtEl>
                                          <p:sndTgt r:embed="rId5" name="hammer.wav"/>
                                        </p:tgtEl>
                                      </p:cMediaNode>
                                    </p:audio>
                                  </p:subTnLst>
                                </p:cTn>
                              </p:par>
                            </p:childTnLst>
                          </p:cTn>
                        </p:par>
                        <p:par>
                          <p:cTn id="847" fill="hold" nodeType="afterGroup">
                            <p:stCondLst>
                              <p:cond delay="205000"/>
                            </p:stCondLst>
                            <p:childTnLst>
                              <p:par>
                                <p:cTn id="848" presetID="4" presetClass="entr" presetSubtype="16" fill="hold" grpId="0" nodeType="afterEffect">
                                  <p:stCondLst>
                                    <p:cond delay="0"/>
                                  </p:stCondLst>
                                  <p:childTnLst>
                                    <p:set>
                                      <p:cBhvr>
                                        <p:cTn id="849" dur="1" fill="hold">
                                          <p:stCondLst>
                                            <p:cond delay="0"/>
                                          </p:stCondLst>
                                        </p:cTn>
                                        <p:tgtEl>
                                          <p:spTgt spid="219"/>
                                        </p:tgtEl>
                                        <p:attrNameLst>
                                          <p:attrName>style.visibility</p:attrName>
                                        </p:attrNameLst>
                                      </p:cBhvr>
                                      <p:to>
                                        <p:strVal val="visible"/>
                                      </p:to>
                                    </p:set>
                                    <p:animEffect transition="in" filter="box(in)">
                                      <p:cBhvr>
                                        <p:cTn id="850" dur="1000"/>
                                        <p:tgtEl>
                                          <p:spTgt spid="219"/>
                                        </p:tgtEl>
                                      </p:cBhvr>
                                    </p:animEffect>
                                  </p:childTnLst>
                                  <p:subTnLst>
                                    <p:audio>
                                      <p:cMediaNode vol="94000">
                                        <p:cTn display="0" masterRel="sameClick">
                                          <p:stCondLst>
                                            <p:cond evt="begin" delay="0">
                                              <p:tn val="848"/>
                                            </p:cond>
                                          </p:stCondLst>
                                          <p:endCondLst>
                                            <p:cond evt="onStopAudio" delay="0">
                                              <p:tgtEl>
                                                <p:sldTgt/>
                                              </p:tgtEl>
                                            </p:cond>
                                          </p:endCondLst>
                                        </p:cTn>
                                        <p:tgtEl>
                                          <p:sndTgt r:embed="rId5" name="hammer.wav"/>
                                        </p:tgtEl>
                                      </p:cMediaNode>
                                    </p:audio>
                                  </p:subTnLst>
                                </p:cTn>
                              </p:par>
                            </p:childTnLst>
                          </p:cTn>
                        </p:par>
                        <p:par>
                          <p:cTn id="851" fill="hold" nodeType="afterGroup">
                            <p:stCondLst>
                              <p:cond delay="206000"/>
                            </p:stCondLst>
                            <p:childTnLst>
                              <p:par>
                                <p:cTn id="852" presetID="4" presetClass="entr" presetSubtype="16" fill="hold" grpId="0" nodeType="afterEffect">
                                  <p:stCondLst>
                                    <p:cond delay="0"/>
                                  </p:stCondLst>
                                  <p:childTnLst>
                                    <p:set>
                                      <p:cBhvr>
                                        <p:cTn id="853" dur="1" fill="hold">
                                          <p:stCondLst>
                                            <p:cond delay="0"/>
                                          </p:stCondLst>
                                        </p:cTn>
                                        <p:tgtEl>
                                          <p:spTgt spid="220"/>
                                        </p:tgtEl>
                                        <p:attrNameLst>
                                          <p:attrName>style.visibility</p:attrName>
                                        </p:attrNameLst>
                                      </p:cBhvr>
                                      <p:to>
                                        <p:strVal val="visible"/>
                                      </p:to>
                                    </p:set>
                                    <p:animEffect transition="in" filter="box(in)">
                                      <p:cBhvr>
                                        <p:cTn id="854" dur="1000"/>
                                        <p:tgtEl>
                                          <p:spTgt spid="220"/>
                                        </p:tgtEl>
                                      </p:cBhvr>
                                    </p:animEffect>
                                  </p:childTnLst>
                                  <p:subTnLst>
                                    <p:audio>
                                      <p:cMediaNode vol="94000">
                                        <p:cTn display="0" masterRel="sameClick">
                                          <p:stCondLst>
                                            <p:cond evt="begin" delay="0">
                                              <p:tn val="852"/>
                                            </p:cond>
                                          </p:stCondLst>
                                          <p:endCondLst>
                                            <p:cond evt="onStopAudio" delay="0">
                                              <p:tgtEl>
                                                <p:sldTgt/>
                                              </p:tgtEl>
                                            </p:cond>
                                          </p:endCondLst>
                                        </p:cTn>
                                        <p:tgtEl>
                                          <p:sndTgt r:embed="rId5" name="hammer.wav"/>
                                        </p:tgtEl>
                                      </p:cMediaNode>
                                    </p:audio>
                                  </p:subTnLst>
                                </p:cTn>
                              </p:par>
                            </p:childTnLst>
                          </p:cTn>
                        </p:par>
                        <p:par>
                          <p:cTn id="855" fill="hold" nodeType="afterGroup">
                            <p:stCondLst>
                              <p:cond delay="207000"/>
                            </p:stCondLst>
                            <p:childTnLst>
                              <p:par>
                                <p:cTn id="856" presetID="4" presetClass="entr" presetSubtype="16" fill="hold" grpId="0" nodeType="afterEffect">
                                  <p:stCondLst>
                                    <p:cond delay="0"/>
                                  </p:stCondLst>
                                  <p:childTnLst>
                                    <p:set>
                                      <p:cBhvr>
                                        <p:cTn id="857" dur="1" fill="hold">
                                          <p:stCondLst>
                                            <p:cond delay="0"/>
                                          </p:stCondLst>
                                        </p:cTn>
                                        <p:tgtEl>
                                          <p:spTgt spid="221"/>
                                        </p:tgtEl>
                                        <p:attrNameLst>
                                          <p:attrName>style.visibility</p:attrName>
                                        </p:attrNameLst>
                                      </p:cBhvr>
                                      <p:to>
                                        <p:strVal val="visible"/>
                                      </p:to>
                                    </p:set>
                                    <p:animEffect transition="in" filter="box(in)">
                                      <p:cBhvr>
                                        <p:cTn id="858" dur="1000"/>
                                        <p:tgtEl>
                                          <p:spTgt spid="221"/>
                                        </p:tgtEl>
                                      </p:cBhvr>
                                    </p:animEffect>
                                  </p:childTnLst>
                                  <p:subTnLst>
                                    <p:audio>
                                      <p:cMediaNode vol="94000">
                                        <p:cTn display="0" masterRel="sameClick">
                                          <p:stCondLst>
                                            <p:cond evt="begin" delay="0">
                                              <p:tn val="856"/>
                                            </p:cond>
                                          </p:stCondLst>
                                          <p:endCondLst>
                                            <p:cond evt="onStopAudio" delay="0">
                                              <p:tgtEl>
                                                <p:sldTgt/>
                                              </p:tgtEl>
                                            </p:cond>
                                          </p:endCondLst>
                                        </p:cTn>
                                        <p:tgtEl>
                                          <p:sndTgt r:embed="rId5" name="hammer.wav"/>
                                        </p:tgtEl>
                                      </p:cMediaNode>
                                    </p:audio>
                                  </p:subTnLst>
                                </p:cTn>
                              </p:par>
                            </p:childTnLst>
                          </p:cTn>
                        </p:par>
                        <p:par>
                          <p:cTn id="859" fill="hold" nodeType="afterGroup">
                            <p:stCondLst>
                              <p:cond delay="208000"/>
                            </p:stCondLst>
                            <p:childTnLst>
                              <p:par>
                                <p:cTn id="860" presetID="4" presetClass="entr" presetSubtype="16" fill="hold" grpId="0" nodeType="afterEffect">
                                  <p:stCondLst>
                                    <p:cond delay="0"/>
                                  </p:stCondLst>
                                  <p:childTnLst>
                                    <p:set>
                                      <p:cBhvr>
                                        <p:cTn id="861" dur="1" fill="hold">
                                          <p:stCondLst>
                                            <p:cond delay="0"/>
                                          </p:stCondLst>
                                        </p:cTn>
                                        <p:tgtEl>
                                          <p:spTgt spid="222"/>
                                        </p:tgtEl>
                                        <p:attrNameLst>
                                          <p:attrName>style.visibility</p:attrName>
                                        </p:attrNameLst>
                                      </p:cBhvr>
                                      <p:to>
                                        <p:strVal val="visible"/>
                                      </p:to>
                                    </p:set>
                                    <p:animEffect transition="in" filter="box(in)">
                                      <p:cBhvr>
                                        <p:cTn id="862" dur="1000"/>
                                        <p:tgtEl>
                                          <p:spTgt spid="222"/>
                                        </p:tgtEl>
                                      </p:cBhvr>
                                    </p:animEffect>
                                  </p:childTnLst>
                                  <p:subTnLst>
                                    <p:audio>
                                      <p:cMediaNode vol="94000">
                                        <p:cTn display="0" masterRel="sameClick">
                                          <p:stCondLst>
                                            <p:cond evt="begin" delay="0">
                                              <p:tn val="860"/>
                                            </p:cond>
                                          </p:stCondLst>
                                          <p:endCondLst>
                                            <p:cond evt="onStopAudio" delay="0">
                                              <p:tgtEl>
                                                <p:sldTgt/>
                                              </p:tgtEl>
                                            </p:cond>
                                          </p:endCondLst>
                                        </p:cTn>
                                        <p:tgtEl>
                                          <p:sndTgt r:embed="rId5" name="hammer.wav"/>
                                        </p:tgtEl>
                                      </p:cMediaNode>
                                    </p:audio>
                                  </p:subTnLst>
                                </p:cTn>
                              </p:par>
                            </p:childTnLst>
                          </p:cTn>
                        </p:par>
                        <p:par>
                          <p:cTn id="863" fill="hold" nodeType="afterGroup">
                            <p:stCondLst>
                              <p:cond delay="209000"/>
                            </p:stCondLst>
                            <p:childTnLst>
                              <p:par>
                                <p:cTn id="864" presetID="4" presetClass="entr" presetSubtype="16" fill="hold" grpId="0" nodeType="afterEffect">
                                  <p:stCondLst>
                                    <p:cond delay="0"/>
                                  </p:stCondLst>
                                  <p:childTnLst>
                                    <p:set>
                                      <p:cBhvr>
                                        <p:cTn id="865" dur="1" fill="hold">
                                          <p:stCondLst>
                                            <p:cond delay="0"/>
                                          </p:stCondLst>
                                        </p:cTn>
                                        <p:tgtEl>
                                          <p:spTgt spid="223"/>
                                        </p:tgtEl>
                                        <p:attrNameLst>
                                          <p:attrName>style.visibility</p:attrName>
                                        </p:attrNameLst>
                                      </p:cBhvr>
                                      <p:to>
                                        <p:strVal val="visible"/>
                                      </p:to>
                                    </p:set>
                                    <p:animEffect transition="in" filter="box(in)">
                                      <p:cBhvr>
                                        <p:cTn id="866" dur="1000"/>
                                        <p:tgtEl>
                                          <p:spTgt spid="223"/>
                                        </p:tgtEl>
                                      </p:cBhvr>
                                    </p:animEffect>
                                  </p:childTnLst>
                                  <p:subTnLst>
                                    <p:audio>
                                      <p:cMediaNode vol="94000">
                                        <p:cTn display="0" masterRel="sameClick">
                                          <p:stCondLst>
                                            <p:cond evt="begin" delay="0">
                                              <p:tn val="864"/>
                                            </p:cond>
                                          </p:stCondLst>
                                          <p:endCondLst>
                                            <p:cond evt="onStopAudio" delay="0">
                                              <p:tgtEl>
                                                <p:sldTgt/>
                                              </p:tgtEl>
                                            </p:cond>
                                          </p:endCondLst>
                                        </p:cTn>
                                        <p:tgtEl>
                                          <p:sndTgt r:embed="rId5" name="hammer.wav"/>
                                        </p:tgtEl>
                                      </p:cMediaNode>
                                    </p:audio>
                                  </p:subTnLst>
                                </p:cTn>
                              </p:par>
                            </p:childTnLst>
                          </p:cTn>
                        </p:par>
                        <p:par>
                          <p:cTn id="867" fill="hold" nodeType="afterGroup">
                            <p:stCondLst>
                              <p:cond delay="210000"/>
                            </p:stCondLst>
                            <p:childTnLst>
                              <p:par>
                                <p:cTn id="868" presetID="4" presetClass="entr" presetSubtype="16" fill="hold" grpId="0" nodeType="afterEffect">
                                  <p:stCondLst>
                                    <p:cond delay="0"/>
                                  </p:stCondLst>
                                  <p:childTnLst>
                                    <p:set>
                                      <p:cBhvr>
                                        <p:cTn id="869" dur="1" fill="hold">
                                          <p:stCondLst>
                                            <p:cond delay="0"/>
                                          </p:stCondLst>
                                        </p:cTn>
                                        <p:tgtEl>
                                          <p:spTgt spid="224"/>
                                        </p:tgtEl>
                                        <p:attrNameLst>
                                          <p:attrName>style.visibility</p:attrName>
                                        </p:attrNameLst>
                                      </p:cBhvr>
                                      <p:to>
                                        <p:strVal val="visible"/>
                                      </p:to>
                                    </p:set>
                                    <p:animEffect transition="in" filter="box(in)">
                                      <p:cBhvr>
                                        <p:cTn id="870" dur="1000"/>
                                        <p:tgtEl>
                                          <p:spTgt spid="224"/>
                                        </p:tgtEl>
                                      </p:cBhvr>
                                    </p:animEffect>
                                  </p:childTnLst>
                                  <p:subTnLst>
                                    <p:audio>
                                      <p:cMediaNode vol="94000">
                                        <p:cTn display="0" masterRel="sameClick">
                                          <p:stCondLst>
                                            <p:cond evt="begin" delay="0">
                                              <p:tn val="868"/>
                                            </p:cond>
                                          </p:stCondLst>
                                          <p:endCondLst>
                                            <p:cond evt="onStopAudio" delay="0">
                                              <p:tgtEl>
                                                <p:sldTgt/>
                                              </p:tgtEl>
                                            </p:cond>
                                          </p:endCondLst>
                                        </p:cTn>
                                        <p:tgtEl>
                                          <p:sndTgt r:embed="rId5" name="hammer.wav"/>
                                        </p:tgtEl>
                                      </p:cMediaNode>
                                    </p:audio>
                                  </p:subTnLst>
                                </p:cTn>
                              </p:par>
                            </p:childTnLst>
                          </p:cTn>
                        </p:par>
                        <p:par>
                          <p:cTn id="871" fill="hold" nodeType="afterGroup">
                            <p:stCondLst>
                              <p:cond delay="211000"/>
                            </p:stCondLst>
                            <p:childTnLst>
                              <p:par>
                                <p:cTn id="872" presetID="4" presetClass="entr" presetSubtype="16" fill="hold" grpId="0" nodeType="afterEffect">
                                  <p:stCondLst>
                                    <p:cond delay="0"/>
                                  </p:stCondLst>
                                  <p:childTnLst>
                                    <p:set>
                                      <p:cBhvr>
                                        <p:cTn id="873" dur="1" fill="hold">
                                          <p:stCondLst>
                                            <p:cond delay="0"/>
                                          </p:stCondLst>
                                        </p:cTn>
                                        <p:tgtEl>
                                          <p:spTgt spid="225"/>
                                        </p:tgtEl>
                                        <p:attrNameLst>
                                          <p:attrName>style.visibility</p:attrName>
                                        </p:attrNameLst>
                                      </p:cBhvr>
                                      <p:to>
                                        <p:strVal val="visible"/>
                                      </p:to>
                                    </p:set>
                                    <p:animEffect transition="in" filter="box(in)">
                                      <p:cBhvr>
                                        <p:cTn id="874" dur="1000"/>
                                        <p:tgtEl>
                                          <p:spTgt spid="225"/>
                                        </p:tgtEl>
                                      </p:cBhvr>
                                    </p:animEffect>
                                  </p:childTnLst>
                                  <p:subTnLst>
                                    <p:audio>
                                      <p:cMediaNode vol="94000">
                                        <p:cTn display="0" masterRel="sameClick">
                                          <p:stCondLst>
                                            <p:cond evt="begin" delay="0">
                                              <p:tn val="872"/>
                                            </p:cond>
                                          </p:stCondLst>
                                          <p:endCondLst>
                                            <p:cond evt="onStopAudio" delay="0">
                                              <p:tgtEl>
                                                <p:sldTgt/>
                                              </p:tgtEl>
                                            </p:cond>
                                          </p:endCondLst>
                                        </p:cTn>
                                        <p:tgtEl>
                                          <p:sndTgt r:embed="rId5" name="hammer.wav"/>
                                        </p:tgtEl>
                                      </p:cMediaNode>
                                    </p:audio>
                                  </p:subTnLst>
                                </p:cTn>
                              </p:par>
                            </p:childTnLst>
                          </p:cTn>
                        </p:par>
                        <p:par>
                          <p:cTn id="875" fill="hold" nodeType="afterGroup">
                            <p:stCondLst>
                              <p:cond delay="212000"/>
                            </p:stCondLst>
                            <p:childTnLst>
                              <p:par>
                                <p:cTn id="876" presetID="4" presetClass="entr" presetSubtype="16" fill="hold" grpId="0" nodeType="afterEffect">
                                  <p:stCondLst>
                                    <p:cond delay="0"/>
                                  </p:stCondLst>
                                  <p:childTnLst>
                                    <p:set>
                                      <p:cBhvr>
                                        <p:cTn id="877" dur="1" fill="hold">
                                          <p:stCondLst>
                                            <p:cond delay="0"/>
                                          </p:stCondLst>
                                        </p:cTn>
                                        <p:tgtEl>
                                          <p:spTgt spid="226"/>
                                        </p:tgtEl>
                                        <p:attrNameLst>
                                          <p:attrName>style.visibility</p:attrName>
                                        </p:attrNameLst>
                                      </p:cBhvr>
                                      <p:to>
                                        <p:strVal val="visible"/>
                                      </p:to>
                                    </p:set>
                                    <p:animEffect transition="in" filter="box(in)">
                                      <p:cBhvr>
                                        <p:cTn id="878" dur="1000"/>
                                        <p:tgtEl>
                                          <p:spTgt spid="226"/>
                                        </p:tgtEl>
                                      </p:cBhvr>
                                    </p:animEffect>
                                  </p:childTnLst>
                                  <p:subTnLst>
                                    <p:audio>
                                      <p:cMediaNode vol="94000">
                                        <p:cTn display="0" masterRel="sameClick">
                                          <p:stCondLst>
                                            <p:cond evt="begin" delay="0">
                                              <p:tn val="876"/>
                                            </p:cond>
                                          </p:stCondLst>
                                          <p:endCondLst>
                                            <p:cond evt="onStopAudio" delay="0">
                                              <p:tgtEl>
                                                <p:sldTgt/>
                                              </p:tgtEl>
                                            </p:cond>
                                          </p:endCondLst>
                                        </p:cTn>
                                        <p:tgtEl>
                                          <p:sndTgt r:embed="rId5" name="hammer.wav"/>
                                        </p:tgtEl>
                                      </p:cMediaNode>
                                    </p:audio>
                                  </p:subTnLst>
                                </p:cTn>
                              </p:par>
                            </p:childTnLst>
                          </p:cTn>
                        </p:par>
                        <p:par>
                          <p:cTn id="879" fill="hold" nodeType="afterGroup">
                            <p:stCondLst>
                              <p:cond delay="213000"/>
                            </p:stCondLst>
                            <p:childTnLst>
                              <p:par>
                                <p:cTn id="880" presetID="4" presetClass="entr" presetSubtype="16" fill="hold" grpId="0" nodeType="afterEffect">
                                  <p:stCondLst>
                                    <p:cond delay="0"/>
                                  </p:stCondLst>
                                  <p:childTnLst>
                                    <p:set>
                                      <p:cBhvr>
                                        <p:cTn id="881" dur="1" fill="hold">
                                          <p:stCondLst>
                                            <p:cond delay="0"/>
                                          </p:stCondLst>
                                        </p:cTn>
                                        <p:tgtEl>
                                          <p:spTgt spid="227"/>
                                        </p:tgtEl>
                                        <p:attrNameLst>
                                          <p:attrName>style.visibility</p:attrName>
                                        </p:attrNameLst>
                                      </p:cBhvr>
                                      <p:to>
                                        <p:strVal val="visible"/>
                                      </p:to>
                                    </p:set>
                                    <p:animEffect transition="in" filter="box(in)">
                                      <p:cBhvr>
                                        <p:cTn id="882" dur="1000"/>
                                        <p:tgtEl>
                                          <p:spTgt spid="227"/>
                                        </p:tgtEl>
                                      </p:cBhvr>
                                    </p:animEffect>
                                  </p:childTnLst>
                                  <p:subTnLst>
                                    <p:audio>
                                      <p:cMediaNode vol="94000">
                                        <p:cTn display="0" masterRel="sameClick">
                                          <p:stCondLst>
                                            <p:cond evt="begin" delay="0">
                                              <p:tn val="880"/>
                                            </p:cond>
                                          </p:stCondLst>
                                          <p:endCondLst>
                                            <p:cond evt="onStopAudio" delay="0">
                                              <p:tgtEl>
                                                <p:sldTgt/>
                                              </p:tgtEl>
                                            </p:cond>
                                          </p:endCondLst>
                                        </p:cTn>
                                        <p:tgtEl>
                                          <p:sndTgt r:embed="rId5" name="hammer.wav"/>
                                        </p:tgtEl>
                                      </p:cMediaNode>
                                    </p:audio>
                                  </p:subTnLst>
                                </p:cTn>
                              </p:par>
                            </p:childTnLst>
                          </p:cTn>
                        </p:par>
                        <p:par>
                          <p:cTn id="883" fill="hold" nodeType="afterGroup">
                            <p:stCondLst>
                              <p:cond delay="214000"/>
                            </p:stCondLst>
                            <p:childTnLst>
                              <p:par>
                                <p:cTn id="884" presetID="4" presetClass="entr" presetSubtype="16" fill="hold" grpId="0" nodeType="afterEffect">
                                  <p:stCondLst>
                                    <p:cond delay="0"/>
                                  </p:stCondLst>
                                  <p:childTnLst>
                                    <p:set>
                                      <p:cBhvr>
                                        <p:cTn id="885" dur="1" fill="hold">
                                          <p:stCondLst>
                                            <p:cond delay="0"/>
                                          </p:stCondLst>
                                        </p:cTn>
                                        <p:tgtEl>
                                          <p:spTgt spid="228"/>
                                        </p:tgtEl>
                                        <p:attrNameLst>
                                          <p:attrName>style.visibility</p:attrName>
                                        </p:attrNameLst>
                                      </p:cBhvr>
                                      <p:to>
                                        <p:strVal val="visible"/>
                                      </p:to>
                                    </p:set>
                                    <p:animEffect transition="in" filter="box(in)">
                                      <p:cBhvr>
                                        <p:cTn id="886" dur="1000"/>
                                        <p:tgtEl>
                                          <p:spTgt spid="228"/>
                                        </p:tgtEl>
                                      </p:cBhvr>
                                    </p:animEffect>
                                  </p:childTnLst>
                                  <p:subTnLst>
                                    <p:audio>
                                      <p:cMediaNode vol="94000">
                                        <p:cTn display="0" masterRel="sameClick">
                                          <p:stCondLst>
                                            <p:cond evt="begin" delay="0">
                                              <p:tn val="884"/>
                                            </p:cond>
                                          </p:stCondLst>
                                          <p:endCondLst>
                                            <p:cond evt="onStopAudio" delay="0">
                                              <p:tgtEl>
                                                <p:sldTgt/>
                                              </p:tgtEl>
                                            </p:cond>
                                          </p:endCondLst>
                                        </p:cTn>
                                        <p:tgtEl>
                                          <p:sndTgt r:embed="rId5" name="hammer.wav"/>
                                        </p:tgtEl>
                                      </p:cMediaNode>
                                    </p:audio>
                                  </p:subTnLst>
                                </p:cTn>
                              </p:par>
                            </p:childTnLst>
                          </p:cTn>
                        </p:par>
                        <p:par>
                          <p:cTn id="887" fill="hold" nodeType="afterGroup">
                            <p:stCondLst>
                              <p:cond delay="215000"/>
                            </p:stCondLst>
                            <p:childTnLst>
                              <p:par>
                                <p:cTn id="888" presetID="4" presetClass="entr" presetSubtype="16" fill="hold" grpId="0" nodeType="afterEffect">
                                  <p:stCondLst>
                                    <p:cond delay="0"/>
                                  </p:stCondLst>
                                  <p:childTnLst>
                                    <p:set>
                                      <p:cBhvr>
                                        <p:cTn id="889" dur="1" fill="hold">
                                          <p:stCondLst>
                                            <p:cond delay="0"/>
                                          </p:stCondLst>
                                        </p:cTn>
                                        <p:tgtEl>
                                          <p:spTgt spid="229"/>
                                        </p:tgtEl>
                                        <p:attrNameLst>
                                          <p:attrName>style.visibility</p:attrName>
                                        </p:attrNameLst>
                                      </p:cBhvr>
                                      <p:to>
                                        <p:strVal val="visible"/>
                                      </p:to>
                                    </p:set>
                                    <p:animEffect transition="in" filter="box(in)">
                                      <p:cBhvr>
                                        <p:cTn id="890" dur="1000"/>
                                        <p:tgtEl>
                                          <p:spTgt spid="229"/>
                                        </p:tgtEl>
                                      </p:cBhvr>
                                    </p:animEffect>
                                  </p:childTnLst>
                                  <p:subTnLst>
                                    <p:audio>
                                      <p:cMediaNode vol="94000">
                                        <p:cTn display="0" masterRel="sameClick">
                                          <p:stCondLst>
                                            <p:cond evt="begin" delay="0">
                                              <p:tn val="888"/>
                                            </p:cond>
                                          </p:stCondLst>
                                          <p:endCondLst>
                                            <p:cond evt="onStopAudio" delay="0">
                                              <p:tgtEl>
                                                <p:sldTgt/>
                                              </p:tgtEl>
                                            </p:cond>
                                          </p:endCondLst>
                                        </p:cTn>
                                        <p:tgtEl>
                                          <p:sndTgt r:embed="rId5" name="hammer.wav"/>
                                        </p:tgtEl>
                                      </p:cMediaNode>
                                    </p:audio>
                                  </p:subTnLst>
                                </p:cTn>
                              </p:par>
                            </p:childTnLst>
                          </p:cTn>
                        </p:par>
                        <p:par>
                          <p:cTn id="891" fill="hold" nodeType="afterGroup">
                            <p:stCondLst>
                              <p:cond delay="216000"/>
                            </p:stCondLst>
                            <p:childTnLst>
                              <p:par>
                                <p:cTn id="892" presetID="4" presetClass="entr" presetSubtype="16" fill="hold" grpId="0" nodeType="afterEffect">
                                  <p:stCondLst>
                                    <p:cond delay="0"/>
                                  </p:stCondLst>
                                  <p:childTnLst>
                                    <p:set>
                                      <p:cBhvr>
                                        <p:cTn id="893" dur="1" fill="hold">
                                          <p:stCondLst>
                                            <p:cond delay="0"/>
                                          </p:stCondLst>
                                        </p:cTn>
                                        <p:tgtEl>
                                          <p:spTgt spid="230"/>
                                        </p:tgtEl>
                                        <p:attrNameLst>
                                          <p:attrName>style.visibility</p:attrName>
                                        </p:attrNameLst>
                                      </p:cBhvr>
                                      <p:to>
                                        <p:strVal val="visible"/>
                                      </p:to>
                                    </p:set>
                                    <p:animEffect transition="in" filter="box(in)">
                                      <p:cBhvr>
                                        <p:cTn id="894" dur="1000"/>
                                        <p:tgtEl>
                                          <p:spTgt spid="230"/>
                                        </p:tgtEl>
                                      </p:cBhvr>
                                    </p:animEffect>
                                  </p:childTnLst>
                                  <p:subTnLst>
                                    <p:audio>
                                      <p:cMediaNode vol="94000">
                                        <p:cTn display="0" masterRel="sameClick">
                                          <p:stCondLst>
                                            <p:cond evt="begin" delay="0">
                                              <p:tn val="892"/>
                                            </p:cond>
                                          </p:stCondLst>
                                          <p:endCondLst>
                                            <p:cond evt="onStopAudio" delay="0">
                                              <p:tgtEl>
                                                <p:sldTgt/>
                                              </p:tgtEl>
                                            </p:cond>
                                          </p:endCondLst>
                                        </p:cTn>
                                        <p:tgtEl>
                                          <p:sndTgt r:embed="rId5" name="hammer.wav"/>
                                        </p:tgtEl>
                                      </p:cMediaNode>
                                    </p:audio>
                                  </p:subTnLst>
                                </p:cTn>
                              </p:par>
                            </p:childTnLst>
                          </p:cTn>
                        </p:par>
                        <p:par>
                          <p:cTn id="895" fill="hold" nodeType="afterGroup">
                            <p:stCondLst>
                              <p:cond delay="217000"/>
                            </p:stCondLst>
                            <p:childTnLst>
                              <p:par>
                                <p:cTn id="896" presetID="4" presetClass="entr" presetSubtype="16" fill="hold" grpId="0" nodeType="afterEffect">
                                  <p:stCondLst>
                                    <p:cond delay="0"/>
                                  </p:stCondLst>
                                  <p:childTnLst>
                                    <p:set>
                                      <p:cBhvr>
                                        <p:cTn id="897" dur="1" fill="hold">
                                          <p:stCondLst>
                                            <p:cond delay="0"/>
                                          </p:stCondLst>
                                        </p:cTn>
                                        <p:tgtEl>
                                          <p:spTgt spid="231"/>
                                        </p:tgtEl>
                                        <p:attrNameLst>
                                          <p:attrName>style.visibility</p:attrName>
                                        </p:attrNameLst>
                                      </p:cBhvr>
                                      <p:to>
                                        <p:strVal val="visible"/>
                                      </p:to>
                                    </p:set>
                                    <p:animEffect transition="in" filter="box(in)">
                                      <p:cBhvr>
                                        <p:cTn id="898" dur="1000"/>
                                        <p:tgtEl>
                                          <p:spTgt spid="231"/>
                                        </p:tgtEl>
                                      </p:cBhvr>
                                    </p:animEffect>
                                  </p:childTnLst>
                                  <p:subTnLst>
                                    <p:audio>
                                      <p:cMediaNode vol="94000">
                                        <p:cTn display="0" masterRel="sameClick">
                                          <p:stCondLst>
                                            <p:cond evt="begin" delay="0">
                                              <p:tn val="896"/>
                                            </p:cond>
                                          </p:stCondLst>
                                          <p:endCondLst>
                                            <p:cond evt="onStopAudio" delay="0">
                                              <p:tgtEl>
                                                <p:sldTgt/>
                                              </p:tgtEl>
                                            </p:cond>
                                          </p:endCondLst>
                                        </p:cTn>
                                        <p:tgtEl>
                                          <p:sndTgt r:embed="rId5" name="hammer.wav"/>
                                        </p:tgtEl>
                                      </p:cMediaNode>
                                    </p:audio>
                                  </p:subTnLst>
                                </p:cTn>
                              </p:par>
                            </p:childTnLst>
                          </p:cTn>
                        </p:par>
                        <p:par>
                          <p:cTn id="899" fill="hold" nodeType="afterGroup">
                            <p:stCondLst>
                              <p:cond delay="218000"/>
                            </p:stCondLst>
                            <p:childTnLst>
                              <p:par>
                                <p:cTn id="900" presetID="4" presetClass="entr" presetSubtype="16" fill="hold" grpId="0" nodeType="afterEffect">
                                  <p:stCondLst>
                                    <p:cond delay="0"/>
                                  </p:stCondLst>
                                  <p:childTnLst>
                                    <p:set>
                                      <p:cBhvr>
                                        <p:cTn id="901" dur="1" fill="hold">
                                          <p:stCondLst>
                                            <p:cond delay="0"/>
                                          </p:stCondLst>
                                        </p:cTn>
                                        <p:tgtEl>
                                          <p:spTgt spid="232"/>
                                        </p:tgtEl>
                                        <p:attrNameLst>
                                          <p:attrName>style.visibility</p:attrName>
                                        </p:attrNameLst>
                                      </p:cBhvr>
                                      <p:to>
                                        <p:strVal val="visible"/>
                                      </p:to>
                                    </p:set>
                                    <p:animEffect transition="in" filter="box(in)">
                                      <p:cBhvr>
                                        <p:cTn id="902" dur="1000"/>
                                        <p:tgtEl>
                                          <p:spTgt spid="232"/>
                                        </p:tgtEl>
                                      </p:cBhvr>
                                    </p:animEffect>
                                  </p:childTnLst>
                                  <p:subTnLst>
                                    <p:audio>
                                      <p:cMediaNode vol="94000">
                                        <p:cTn display="0" masterRel="sameClick">
                                          <p:stCondLst>
                                            <p:cond evt="begin" delay="0">
                                              <p:tn val="900"/>
                                            </p:cond>
                                          </p:stCondLst>
                                          <p:endCondLst>
                                            <p:cond evt="onStopAudio" delay="0">
                                              <p:tgtEl>
                                                <p:sldTgt/>
                                              </p:tgtEl>
                                            </p:cond>
                                          </p:endCondLst>
                                        </p:cTn>
                                        <p:tgtEl>
                                          <p:sndTgt r:embed="rId5" name="hammer.wav"/>
                                        </p:tgtEl>
                                      </p:cMediaNode>
                                    </p:audio>
                                  </p:subTnLst>
                                </p:cTn>
                              </p:par>
                            </p:childTnLst>
                          </p:cTn>
                        </p:par>
                        <p:par>
                          <p:cTn id="903" fill="hold" nodeType="afterGroup">
                            <p:stCondLst>
                              <p:cond delay="219000"/>
                            </p:stCondLst>
                            <p:childTnLst>
                              <p:par>
                                <p:cTn id="904" presetID="4" presetClass="entr" presetSubtype="16" fill="hold" grpId="0" nodeType="afterEffect">
                                  <p:stCondLst>
                                    <p:cond delay="0"/>
                                  </p:stCondLst>
                                  <p:childTnLst>
                                    <p:set>
                                      <p:cBhvr>
                                        <p:cTn id="905" dur="1" fill="hold">
                                          <p:stCondLst>
                                            <p:cond delay="0"/>
                                          </p:stCondLst>
                                        </p:cTn>
                                        <p:tgtEl>
                                          <p:spTgt spid="233"/>
                                        </p:tgtEl>
                                        <p:attrNameLst>
                                          <p:attrName>style.visibility</p:attrName>
                                        </p:attrNameLst>
                                      </p:cBhvr>
                                      <p:to>
                                        <p:strVal val="visible"/>
                                      </p:to>
                                    </p:set>
                                    <p:animEffect transition="in" filter="box(in)">
                                      <p:cBhvr>
                                        <p:cTn id="906" dur="1000"/>
                                        <p:tgtEl>
                                          <p:spTgt spid="233"/>
                                        </p:tgtEl>
                                      </p:cBhvr>
                                    </p:animEffect>
                                  </p:childTnLst>
                                  <p:subTnLst>
                                    <p:audio>
                                      <p:cMediaNode vol="94000">
                                        <p:cTn display="0" masterRel="sameClick">
                                          <p:stCondLst>
                                            <p:cond evt="begin" delay="0">
                                              <p:tn val="904"/>
                                            </p:cond>
                                          </p:stCondLst>
                                          <p:endCondLst>
                                            <p:cond evt="onStopAudio" delay="0">
                                              <p:tgtEl>
                                                <p:sldTgt/>
                                              </p:tgtEl>
                                            </p:cond>
                                          </p:endCondLst>
                                        </p:cTn>
                                        <p:tgtEl>
                                          <p:sndTgt r:embed="rId5" name="hammer.wav"/>
                                        </p:tgtEl>
                                      </p:cMediaNode>
                                    </p:audio>
                                  </p:subTnLst>
                                </p:cTn>
                              </p:par>
                            </p:childTnLst>
                          </p:cTn>
                        </p:par>
                        <p:par>
                          <p:cTn id="907" fill="hold" nodeType="afterGroup">
                            <p:stCondLst>
                              <p:cond delay="220000"/>
                            </p:stCondLst>
                            <p:childTnLst>
                              <p:par>
                                <p:cTn id="908" presetID="4" presetClass="entr" presetSubtype="16" fill="hold" grpId="0" nodeType="afterEffect">
                                  <p:stCondLst>
                                    <p:cond delay="0"/>
                                  </p:stCondLst>
                                  <p:childTnLst>
                                    <p:set>
                                      <p:cBhvr>
                                        <p:cTn id="909" dur="1" fill="hold">
                                          <p:stCondLst>
                                            <p:cond delay="0"/>
                                          </p:stCondLst>
                                        </p:cTn>
                                        <p:tgtEl>
                                          <p:spTgt spid="234"/>
                                        </p:tgtEl>
                                        <p:attrNameLst>
                                          <p:attrName>style.visibility</p:attrName>
                                        </p:attrNameLst>
                                      </p:cBhvr>
                                      <p:to>
                                        <p:strVal val="visible"/>
                                      </p:to>
                                    </p:set>
                                    <p:animEffect transition="in" filter="box(in)">
                                      <p:cBhvr>
                                        <p:cTn id="910" dur="1000"/>
                                        <p:tgtEl>
                                          <p:spTgt spid="234"/>
                                        </p:tgtEl>
                                      </p:cBhvr>
                                    </p:animEffect>
                                  </p:childTnLst>
                                  <p:subTnLst>
                                    <p:audio>
                                      <p:cMediaNode vol="94000">
                                        <p:cTn display="0" masterRel="sameClick">
                                          <p:stCondLst>
                                            <p:cond evt="begin" delay="0">
                                              <p:tn val="908"/>
                                            </p:cond>
                                          </p:stCondLst>
                                          <p:endCondLst>
                                            <p:cond evt="onStopAudio" delay="0">
                                              <p:tgtEl>
                                                <p:sldTgt/>
                                              </p:tgtEl>
                                            </p:cond>
                                          </p:endCondLst>
                                        </p:cTn>
                                        <p:tgtEl>
                                          <p:sndTgt r:embed="rId5" name="hammer.wav"/>
                                        </p:tgtEl>
                                      </p:cMediaNode>
                                    </p:audio>
                                  </p:subTnLst>
                                </p:cTn>
                              </p:par>
                            </p:childTnLst>
                          </p:cTn>
                        </p:par>
                        <p:par>
                          <p:cTn id="911" fill="hold" nodeType="afterGroup">
                            <p:stCondLst>
                              <p:cond delay="221000"/>
                            </p:stCondLst>
                            <p:childTnLst>
                              <p:par>
                                <p:cTn id="912" presetID="4" presetClass="entr" presetSubtype="16" fill="hold" grpId="0" nodeType="afterEffect">
                                  <p:stCondLst>
                                    <p:cond delay="0"/>
                                  </p:stCondLst>
                                  <p:childTnLst>
                                    <p:set>
                                      <p:cBhvr>
                                        <p:cTn id="913" dur="1" fill="hold">
                                          <p:stCondLst>
                                            <p:cond delay="0"/>
                                          </p:stCondLst>
                                        </p:cTn>
                                        <p:tgtEl>
                                          <p:spTgt spid="235"/>
                                        </p:tgtEl>
                                        <p:attrNameLst>
                                          <p:attrName>style.visibility</p:attrName>
                                        </p:attrNameLst>
                                      </p:cBhvr>
                                      <p:to>
                                        <p:strVal val="visible"/>
                                      </p:to>
                                    </p:set>
                                    <p:animEffect transition="in" filter="box(in)">
                                      <p:cBhvr>
                                        <p:cTn id="914" dur="1000"/>
                                        <p:tgtEl>
                                          <p:spTgt spid="235"/>
                                        </p:tgtEl>
                                      </p:cBhvr>
                                    </p:animEffect>
                                  </p:childTnLst>
                                  <p:subTnLst>
                                    <p:audio>
                                      <p:cMediaNode vol="94000">
                                        <p:cTn display="0" masterRel="sameClick">
                                          <p:stCondLst>
                                            <p:cond evt="begin" delay="0">
                                              <p:tn val="912"/>
                                            </p:cond>
                                          </p:stCondLst>
                                          <p:endCondLst>
                                            <p:cond evt="onStopAudio" delay="0">
                                              <p:tgtEl>
                                                <p:sldTgt/>
                                              </p:tgtEl>
                                            </p:cond>
                                          </p:endCondLst>
                                        </p:cTn>
                                        <p:tgtEl>
                                          <p:sndTgt r:embed="rId5" name="hammer.wav"/>
                                        </p:tgtEl>
                                      </p:cMediaNode>
                                    </p:audio>
                                  </p:subTnLst>
                                </p:cTn>
                              </p:par>
                            </p:childTnLst>
                          </p:cTn>
                        </p:par>
                        <p:par>
                          <p:cTn id="915" fill="hold" nodeType="afterGroup">
                            <p:stCondLst>
                              <p:cond delay="222000"/>
                            </p:stCondLst>
                            <p:childTnLst>
                              <p:par>
                                <p:cTn id="916" presetID="4" presetClass="entr" presetSubtype="16" fill="hold" grpId="0" nodeType="afterEffect">
                                  <p:stCondLst>
                                    <p:cond delay="0"/>
                                  </p:stCondLst>
                                  <p:childTnLst>
                                    <p:set>
                                      <p:cBhvr>
                                        <p:cTn id="917" dur="1" fill="hold">
                                          <p:stCondLst>
                                            <p:cond delay="0"/>
                                          </p:stCondLst>
                                        </p:cTn>
                                        <p:tgtEl>
                                          <p:spTgt spid="236"/>
                                        </p:tgtEl>
                                        <p:attrNameLst>
                                          <p:attrName>style.visibility</p:attrName>
                                        </p:attrNameLst>
                                      </p:cBhvr>
                                      <p:to>
                                        <p:strVal val="visible"/>
                                      </p:to>
                                    </p:set>
                                    <p:animEffect transition="in" filter="box(in)">
                                      <p:cBhvr>
                                        <p:cTn id="918" dur="1000"/>
                                        <p:tgtEl>
                                          <p:spTgt spid="236"/>
                                        </p:tgtEl>
                                      </p:cBhvr>
                                    </p:animEffect>
                                  </p:childTnLst>
                                  <p:subTnLst>
                                    <p:audio>
                                      <p:cMediaNode vol="94000">
                                        <p:cTn display="0" masterRel="sameClick">
                                          <p:stCondLst>
                                            <p:cond evt="begin" delay="0">
                                              <p:tn val="916"/>
                                            </p:cond>
                                          </p:stCondLst>
                                          <p:endCondLst>
                                            <p:cond evt="onStopAudio" delay="0">
                                              <p:tgtEl>
                                                <p:sldTgt/>
                                              </p:tgtEl>
                                            </p:cond>
                                          </p:endCondLst>
                                        </p:cTn>
                                        <p:tgtEl>
                                          <p:sndTgt r:embed="rId5" name="hammer.wav"/>
                                        </p:tgtEl>
                                      </p:cMediaNode>
                                    </p:audio>
                                  </p:subTnLst>
                                </p:cTn>
                              </p:par>
                            </p:childTnLst>
                          </p:cTn>
                        </p:par>
                        <p:par>
                          <p:cTn id="919" fill="hold" nodeType="afterGroup">
                            <p:stCondLst>
                              <p:cond delay="223000"/>
                            </p:stCondLst>
                            <p:childTnLst>
                              <p:par>
                                <p:cTn id="920" presetID="4" presetClass="entr" presetSubtype="16" fill="hold" grpId="0" nodeType="afterEffect">
                                  <p:stCondLst>
                                    <p:cond delay="0"/>
                                  </p:stCondLst>
                                  <p:childTnLst>
                                    <p:set>
                                      <p:cBhvr>
                                        <p:cTn id="921" dur="1" fill="hold">
                                          <p:stCondLst>
                                            <p:cond delay="0"/>
                                          </p:stCondLst>
                                        </p:cTn>
                                        <p:tgtEl>
                                          <p:spTgt spid="237"/>
                                        </p:tgtEl>
                                        <p:attrNameLst>
                                          <p:attrName>style.visibility</p:attrName>
                                        </p:attrNameLst>
                                      </p:cBhvr>
                                      <p:to>
                                        <p:strVal val="visible"/>
                                      </p:to>
                                    </p:set>
                                    <p:animEffect transition="in" filter="box(in)">
                                      <p:cBhvr>
                                        <p:cTn id="922" dur="1000"/>
                                        <p:tgtEl>
                                          <p:spTgt spid="237"/>
                                        </p:tgtEl>
                                      </p:cBhvr>
                                    </p:animEffect>
                                  </p:childTnLst>
                                  <p:subTnLst>
                                    <p:audio>
                                      <p:cMediaNode vol="94000">
                                        <p:cTn display="0" masterRel="sameClick">
                                          <p:stCondLst>
                                            <p:cond evt="begin" delay="0">
                                              <p:tn val="920"/>
                                            </p:cond>
                                          </p:stCondLst>
                                          <p:endCondLst>
                                            <p:cond evt="onStopAudio" delay="0">
                                              <p:tgtEl>
                                                <p:sldTgt/>
                                              </p:tgtEl>
                                            </p:cond>
                                          </p:endCondLst>
                                        </p:cTn>
                                        <p:tgtEl>
                                          <p:sndTgt r:embed="rId5" name="hammer.wav"/>
                                        </p:tgtEl>
                                      </p:cMediaNode>
                                    </p:audio>
                                  </p:subTnLst>
                                </p:cTn>
                              </p:par>
                            </p:childTnLst>
                          </p:cTn>
                        </p:par>
                        <p:par>
                          <p:cTn id="923" fill="hold" nodeType="afterGroup">
                            <p:stCondLst>
                              <p:cond delay="224000"/>
                            </p:stCondLst>
                            <p:childTnLst>
                              <p:par>
                                <p:cTn id="924" presetID="4" presetClass="entr" presetSubtype="16" fill="hold" grpId="0" nodeType="afterEffect">
                                  <p:stCondLst>
                                    <p:cond delay="0"/>
                                  </p:stCondLst>
                                  <p:childTnLst>
                                    <p:set>
                                      <p:cBhvr>
                                        <p:cTn id="925" dur="1" fill="hold">
                                          <p:stCondLst>
                                            <p:cond delay="0"/>
                                          </p:stCondLst>
                                        </p:cTn>
                                        <p:tgtEl>
                                          <p:spTgt spid="238"/>
                                        </p:tgtEl>
                                        <p:attrNameLst>
                                          <p:attrName>style.visibility</p:attrName>
                                        </p:attrNameLst>
                                      </p:cBhvr>
                                      <p:to>
                                        <p:strVal val="visible"/>
                                      </p:to>
                                    </p:set>
                                    <p:animEffect transition="in" filter="box(in)">
                                      <p:cBhvr>
                                        <p:cTn id="926" dur="1000"/>
                                        <p:tgtEl>
                                          <p:spTgt spid="238"/>
                                        </p:tgtEl>
                                      </p:cBhvr>
                                    </p:animEffect>
                                  </p:childTnLst>
                                  <p:subTnLst>
                                    <p:audio>
                                      <p:cMediaNode vol="94000">
                                        <p:cTn display="0" masterRel="sameClick">
                                          <p:stCondLst>
                                            <p:cond evt="begin" delay="0">
                                              <p:tn val="924"/>
                                            </p:cond>
                                          </p:stCondLst>
                                          <p:endCondLst>
                                            <p:cond evt="onStopAudio" delay="0">
                                              <p:tgtEl>
                                                <p:sldTgt/>
                                              </p:tgtEl>
                                            </p:cond>
                                          </p:endCondLst>
                                        </p:cTn>
                                        <p:tgtEl>
                                          <p:sndTgt r:embed="rId5" name="hammer.wav"/>
                                        </p:tgtEl>
                                      </p:cMediaNode>
                                    </p:audio>
                                  </p:subTnLst>
                                </p:cTn>
                              </p:par>
                            </p:childTnLst>
                          </p:cTn>
                        </p:par>
                        <p:par>
                          <p:cTn id="927" fill="hold" nodeType="afterGroup">
                            <p:stCondLst>
                              <p:cond delay="225000"/>
                            </p:stCondLst>
                            <p:childTnLst>
                              <p:par>
                                <p:cTn id="928" presetID="4" presetClass="entr" presetSubtype="16" fill="hold" grpId="0" nodeType="afterEffect">
                                  <p:stCondLst>
                                    <p:cond delay="0"/>
                                  </p:stCondLst>
                                  <p:childTnLst>
                                    <p:set>
                                      <p:cBhvr>
                                        <p:cTn id="929" dur="1" fill="hold">
                                          <p:stCondLst>
                                            <p:cond delay="0"/>
                                          </p:stCondLst>
                                        </p:cTn>
                                        <p:tgtEl>
                                          <p:spTgt spid="239"/>
                                        </p:tgtEl>
                                        <p:attrNameLst>
                                          <p:attrName>style.visibility</p:attrName>
                                        </p:attrNameLst>
                                      </p:cBhvr>
                                      <p:to>
                                        <p:strVal val="visible"/>
                                      </p:to>
                                    </p:set>
                                    <p:animEffect transition="in" filter="box(in)">
                                      <p:cBhvr>
                                        <p:cTn id="930" dur="1000"/>
                                        <p:tgtEl>
                                          <p:spTgt spid="239"/>
                                        </p:tgtEl>
                                      </p:cBhvr>
                                    </p:animEffect>
                                  </p:childTnLst>
                                  <p:subTnLst>
                                    <p:audio>
                                      <p:cMediaNode vol="94000">
                                        <p:cTn display="0" masterRel="sameClick">
                                          <p:stCondLst>
                                            <p:cond evt="begin" delay="0">
                                              <p:tn val="928"/>
                                            </p:cond>
                                          </p:stCondLst>
                                          <p:endCondLst>
                                            <p:cond evt="onStopAudio" delay="0">
                                              <p:tgtEl>
                                                <p:sldTgt/>
                                              </p:tgtEl>
                                            </p:cond>
                                          </p:endCondLst>
                                        </p:cTn>
                                        <p:tgtEl>
                                          <p:sndTgt r:embed="rId5" name="hammer.wav"/>
                                        </p:tgtEl>
                                      </p:cMediaNode>
                                    </p:audio>
                                  </p:subTnLst>
                                </p:cTn>
                              </p:par>
                            </p:childTnLst>
                          </p:cTn>
                        </p:par>
                        <p:par>
                          <p:cTn id="931" fill="hold" nodeType="afterGroup">
                            <p:stCondLst>
                              <p:cond delay="226000"/>
                            </p:stCondLst>
                            <p:childTnLst>
                              <p:par>
                                <p:cTn id="932" presetID="4" presetClass="entr" presetSubtype="16" fill="hold" grpId="0" nodeType="afterEffect">
                                  <p:stCondLst>
                                    <p:cond delay="0"/>
                                  </p:stCondLst>
                                  <p:childTnLst>
                                    <p:set>
                                      <p:cBhvr>
                                        <p:cTn id="933" dur="1" fill="hold">
                                          <p:stCondLst>
                                            <p:cond delay="0"/>
                                          </p:stCondLst>
                                        </p:cTn>
                                        <p:tgtEl>
                                          <p:spTgt spid="240"/>
                                        </p:tgtEl>
                                        <p:attrNameLst>
                                          <p:attrName>style.visibility</p:attrName>
                                        </p:attrNameLst>
                                      </p:cBhvr>
                                      <p:to>
                                        <p:strVal val="visible"/>
                                      </p:to>
                                    </p:set>
                                    <p:animEffect transition="in" filter="box(in)">
                                      <p:cBhvr>
                                        <p:cTn id="934" dur="1000"/>
                                        <p:tgtEl>
                                          <p:spTgt spid="240"/>
                                        </p:tgtEl>
                                      </p:cBhvr>
                                    </p:animEffect>
                                  </p:childTnLst>
                                  <p:subTnLst>
                                    <p:audio>
                                      <p:cMediaNode vol="94000">
                                        <p:cTn display="0" masterRel="sameClick">
                                          <p:stCondLst>
                                            <p:cond evt="begin" delay="0">
                                              <p:tn val="932"/>
                                            </p:cond>
                                          </p:stCondLst>
                                          <p:endCondLst>
                                            <p:cond evt="onStopAudio" delay="0">
                                              <p:tgtEl>
                                                <p:sldTgt/>
                                              </p:tgtEl>
                                            </p:cond>
                                          </p:endCondLst>
                                        </p:cTn>
                                        <p:tgtEl>
                                          <p:sndTgt r:embed="rId5" name="hammer.wav"/>
                                        </p:tgtEl>
                                      </p:cMediaNode>
                                    </p:audio>
                                  </p:subTnLst>
                                </p:cTn>
                              </p:par>
                            </p:childTnLst>
                          </p:cTn>
                        </p:par>
                        <p:par>
                          <p:cTn id="935" fill="hold" nodeType="afterGroup">
                            <p:stCondLst>
                              <p:cond delay="227000"/>
                            </p:stCondLst>
                            <p:childTnLst>
                              <p:par>
                                <p:cTn id="936" presetID="4" presetClass="entr" presetSubtype="16" fill="hold" grpId="0" nodeType="afterEffect">
                                  <p:stCondLst>
                                    <p:cond delay="0"/>
                                  </p:stCondLst>
                                  <p:childTnLst>
                                    <p:set>
                                      <p:cBhvr>
                                        <p:cTn id="937" dur="1" fill="hold">
                                          <p:stCondLst>
                                            <p:cond delay="0"/>
                                          </p:stCondLst>
                                        </p:cTn>
                                        <p:tgtEl>
                                          <p:spTgt spid="241"/>
                                        </p:tgtEl>
                                        <p:attrNameLst>
                                          <p:attrName>style.visibility</p:attrName>
                                        </p:attrNameLst>
                                      </p:cBhvr>
                                      <p:to>
                                        <p:strVal val="visible"/>
                                      </p:to>
                                    </p:set>
                                    <p:animEffect transition="in" filter="box(in)">
                                      <p:cBhvr>
                                        <p:cTn id="938" dur="1000"/>
                                        <p:tgtEl>
                                          <p:spTgt spid="241"/>
                                        </p:tgtEl>
                                      </p:cBhvr>
                                    </p:animEffect>
                                  </p:childTnLst>
                                  <p:subTnLst>
                                    <p:audio>
                                      <p:cMediaNode vol="94000">
                                        <p:cTn display="0" masterRel="sameClick">
                                          <p:stCondLst>
                                            <p:cond evt="begin" delay="0">
                                              <p:tn val="936"/>
                                            </p:cond>
                                          </p:stCondLst>
                                          <p:endCondLst>
                                            <p:cond evt="onStopAudio" delay="0">
                                              <p:tgtEl>
                                                <p:sldTgt/>
                                              </p:tgtEl>
                                            </p:cond>
                                          </p:endCondLst>
                                        </p:cTn>
                                        <p:tgtEl>
                                          <p:sndTgt r:embed="rId5" name="hammer.wav"/>
                                        </p:tgtEl>
                                      </p:cMediaNode>
                                    </p:audio>
                                  </p:subTnLst>
                                </p:cTn>
                              </p:par>
                            </p:childTnLst>
                          </p:cTn>
                        </p:par>
                        <p:par>
                          <p:cTn id="939" fill="hold" nodeType="afterGroup">
                            <p:stCondLst>
                              <p:cond delay="228000"/>
                            </p:stCondLst>
                            <p:childTnLst>
                              <p:par>
                                <p:cTn id="940" presetID="4" presetClass="entr" presetSubtype="16" fill="hold" grpId="0" nodeType="afterEffect">
                                  <p:stCondLst>
                                    <p:cond delay="0"/>
                                  </p:stCondLst>
                                  <p:childTnLst>
                                    <p:set>
                                      <p:cBhvr>
                                        <p:cTn id="941" dur="1" fill="hold">
                                          <p:stCondLst>
                                            <p:cond delay="0"/>
                                          </p:stCondLst>
                                        </p:cTn>
                                        <p:tgtEl>
                                          <p:spTgt spid="242"/>
                                        </p:tgtEl>
                                        <p:attrNameLst>
                                          <p:attrName>style.visibility</p:attrName>
                                        </p:attrNameLst>
                                      </p:cBhvr>
                                      <p:to>
                                        <p:strVal val="visible"/>
                                      </p:to>
                                    </p:set>
                                    <p:animEffect transition="in" filter="box(in)">
                                      <p:cBhvr>
                                        <p:cTn id="942" dur="1000"/>
                                        <p:tgtEl>
                                          <p:spTgt spid="242"/>
                                        </p:tgtEl>
                                      </p:cBhvr>
                                    </p:animEffect>
                                  </p:childTnLst>
                                  <p:subTnLst>
                                    <p:audio>
                                      <p:cMediaNode vol="94000">
                                        <p:cTn display="0" masterRel="sameClick">
                                          <p:stCondLst>
                                            <p:cond evt="begin" delay="0">
                                              <p:tn val="940"/>
                                            </p:cond>
                                          </p:stCondLst>
                                          <p:endCondLst>
                                            <p:cond evt="onStopAudio" delay="0">
                                              <p:tgtEl>
                                                <p:sldTgt/>
                                              </p:tgtEl>
                                            </p:cond>
                                          </p:endCondLst>
                                        </p:cTn>
                                        <p:tgtEl>
                                          <p:sndTgt r:embed="rId5" name="hammer.wav"/>
                                        </p:tgtEl>
                                      </p:cMediaNode>
                                    </p:audio>
                                  </p:subTnLst>
                                </p:cTn>
                              </p:par>
                            </p:childTnLst>
                          </p:cTn>
                        </p:par>
                        <p:par>
                          <p:cTn id="943" fill="hold" nodeType="afterGroup">
                            <p:stCondLst>
                              <p:cond delay="229000"/>
                            </p:stCondLst>
                            <p:childTnLst>
                              <p:par>
                                <p:cTn id="944" presetID="4" presetClass="entr" presetSubtype="16" fill="hold" grpId="0" nodeType="afterEffect">
                                  <p:stCondLst>
                                    <p:cond delay="0"/>
                                  </p:stCondLst>
                                  <p:childTnLst>
                                    <p:set>
                                      <p:cBhvr>
                                        <p:cTn id="945" dur="1" fill="hold">
                                          <p:stCondLst>
                                            <p:cond delay="0"/>
                                          </p:stCondLst>
                                        </p:cTn>
                                        <p:tgtEl>
                                          <p:spTgt spid="243"/>
                                        </p:tgtEl>
                                        <p:attrNameLst>
                                          <p:attrName>style.visibility</p:attrName>
                                        </p:attrNameLst>
                                      </p:cBhvr>
                                      <p:to>
                                        <p:strVal val="visible"/>
                                      </p:to>
                                    </p:set>
                                    <p:animEffect transition="in" filter="box(in)">
                                      <p:cBhvr>
                                        <p:cTn id="946" dur="1000"/>
                                        <p:tgtEl>
                                          <p:spTgt spid="243"/>
                                        </p:tgtEl>
                                      </p:cBhvr>
                                    </p:animEffect>
                                  </p:childTnLst>
                                  <p:subTnLst>
                                    <p:audio>
                                      <p:cMediaNode vol="94000">
                                        <p:cTn display="0" masterRel="sameClick">
                                          <p:stCondLst>
                                            <p:cond evt="begin" delay="0">
                                              <p:tn val="944"/>
                                            </p:cond>
                                          </p:stCondLst>
                                          <p:endCondLst>
                                            <p:cond evt="onStopAudio" delay="0">
                                              <p:tgtEl>
                                                <p:sldTgt/>
                                              </p:tgtEl>
                                            </p:cond>
                                          </p:endCondLst>
                                        </p:cTn>
                                        <p:tgtEl>
                                          <p:sndTgt r:embed="rId5" name="hammer.wav"/>
                                        </p:tgtEl>
                                      </p:cMediaNode>
                                    </p:audio>
                                  </p:subTnLst>
                                </p:cTn>
                              </p:par>
                            </p:childTnLst>
                          </p:cTn>
                        </p:par>
                        <p:par>
                          <p:cTn id="947" fill="hold" nodeType="afterGroup">
                            <p:stCondLst>
                              <p:cond delay="230000"/>
                            </p:stCondLst>
                            <p:childTnLst>
                              <p:par>
                                <p:cTn id="948" presetID="4" presetClass="entr" presetSubtype="16" fill="hold" grpId="0" nodeType="afterEffect">
                                  <p:stCondLst>
                                    <p:cond delay="0"/>
                                  </p:stCondLst>
                                  <p:childTnLst>
                                    <p:set>
                                      <p:cBhvr>
                                        <p:cTn id="949" dur="1" fill="hold">
                                          <p:stCondLst>
                                            <p:cond delay="0"/>
                                          </p:stCondLst>
                                        </p:cTn>
                                        <p:tgtEl>
                                          <p:spTgt spid="244"/>
                                        </p:tgtEl>
                                        <p:attrNameLst>
                                          <p:attrName>style.visibility</p:attrName>
                                        </p:attrNameLst>
                                      </p:cBhvr>
                                      <p:to>
                                        <p:strVal val="visible"/>
                                      </p:to>
                                    </p:set>
                                    <p:animEffect transition="in" filter="box(in)">
                                      <p:cBhvr>
                                        <p:cTn id="950" dur="1000"/>
                                        <p:tgtEl>
                                          <p:spTgt spid="244"/>
                                        </p:tgtEl>
                                      </p:cBhvr>
                                    </p:animEffect>
                                  </p:childTnLst>
                                  <p:subTnLst>
                                    <p:audio>
                                      <p:cMediaNode vol="94000">
                                        <p:cTn display="0" masterRel="sameClick">
                                          <p:stCondLst>
                                            <p:cond evt="begin" delay="0">
                                              <p:tn val="948"/>
                                            </p:cond>
                                          </p:stCondLst>
                                          <p:endCondLst>
                                            <p:cond evt="onStopAudio" delay="0">
                                              <p:tgtEl>
                                                <p:sldTgt/>
                                              </p:tgtEl>
                                            </p:cond>
                                          </p:endCondLst>
                                        </p:cTn>
                                        <p:tgtEl>
                                          <p:sndTgt r:embed="rId5" name="hammer.wav"/>
                                        </p:tgtEl>
                                      </p:cMediaNode>
                                    </p:audio>
                                  </p:subTnLst>
                                </p:cTn>
                              </p:par>
                            </p:childTnLst>
                          </p:cTn>
                        </p:par>
                        <p:par>
                          <p:cTn id="951" fill="hold" nodeType="afterGroup">
                            <p:stCondLst>
                              <p:cond delay="231000"/>
                            </p:stCondLst>
                            <p:childTnLst>
                              <p:par>
                                <p:cTn id="952" presetID="4" presetClass="entr" presetSubtype="16" fill="hold" grpId="0" nodeType="afterEffect">
                                  <p:stCondLst>
                                    <p:cond delay="0"/>
                                  </p:stCondLst>
                                  <p:childTnLst>
                                    <p:set>
                                      <p:cBhvr>
                                        <p:cTn id="953" dur="1" fill="hold">
                                          <p:stCondLst>
                                            <p:cond delay="0"/>
                                          </p:stCondLst>
                                        </p:cTn>
                                        <p:tgtEl>
                                          <p:spTgt spid="245"/>
                                        </p:tgtEl>
                                        <p:attrNameLst>
                                          <p:attrName>style.visibility</p:attrName>
                                        </p:attrNameLst>
                                      </p:cBhvr>
                                      <p:to>
                                        <p:strVal val="visible"/>
                                      </p:to>
                                    </p:set>
                                    <p:animEffect transition="in" filter="box(in)">
                                      <p:cBhvr>
                                        <p:cTn id="954" dur="1000"/>
                                        <p:tgtEl>
                                          <p:spTgt spid="245"/>
                                        </p:tgtEl>
                                      </p:cBhvr>
                                    </p:animEffect>
                                  </p:childTnLst>
                                  <p:subTnLst>
                                    <p:audio>
                                      <p:cMediaNode vol="94000">
                                        <p:cTn display="0" masterRel="sameClick">
                                          <p:stCondLst>
                                            <p:cond evt="begin" delay="0">
                                              <p:tn val="952"/>
                                            </p:cond>
                                          </p:stCondLst>
                                          <p:endCondLst>
                                            <p:cond evt="onStopAudio" delay="0">
                                              <p:tgtEl>
                                                <p:sldTgt/>
                                              </p:tgtEl>
                                            </p:cond>
                                          </p:endCondLst>
                                        </p:cTn>
                                        <p:tgtEl>
                                          <p:sndTgt r:embed="rId5" name="hammer.wav"/>
                                        </p:tgtEl>
                                      </p:cMediaNode>
                                    </p:audio>
                                  </p:subTnLst>
                                </p:cTn>
                              </p:par>
                            </p:childTnLst>
                          </p:cTn>
                        </p:par>
                        <p:par>
                          <p:cTn id="955" fill="hold" nodeType="afterGroup">
                            <p:stCondLst>
                              <p:cond delay="232000"/>
                            </p:stCondLst>
                            <p:childTnLst>
                              <p:par>
                                <p:cTn id="956" presetID="4" presetClass="entr" presetSubtype="16" fill="hold" grpId="0" nodeType="afterEffect">
                                  <p:stCondLst>
                                    <p:cond delay="0"/>
                                  </p:stCondLst>
                                  <p:childTnLst>
                                    <p:set>
                                      <p:cBhvr>
                                        <p:cTn id="957" dur="1" fill="hold">
                                          <p:stCondLst>
                                            <p:cond delay="0"/>
                                          </p:stCondLst>
                                        </p:cTn>
                                        <p:tgtEl>
                                          <p:spTgt spid="246"/>
                                        </p:tgtEl>
                                        <p:attrNameLst>
                                          <p:attrName>style.visibility</p:attrName>
                                        </p:attrNameLst>
                                      </p:cBhvr>
                                      <p:to>
                                        <p:strVal val="visible"/>
                                      </p:to>
                                    </p:set>
                                    <p:animEffect transition="in" filter="box(in)">
                                      <p:cBhvr>
                                        <p:cTn id="958" dur="1000"/>
                                        <p:tgtEl>
                                          <p:spTgt spid="246"/>
                                        </p:tgtEl>
                                      </p:cBhvr>
                                    </p:animEffect>
                                  </p:childTnLst>
                                  <p:subTnLst>
                                    <p:audio>
                                      <p:cMediaNode vol="94000">
                                        <p:cTn display="0" masterRel="sameClick">
                                          <p:stCondLst>
                                            <p:cond evt="begin" delay="0">
                                              <p:tn val="956"/>
                                            </p:cond>
                                          </p:stCondLst>
                                          <p:endCondLst>
                                            <p:cond evt="onStopAudio" delay="0">
                                              <p:tgtEl>
                                                <p:sldTgt/>
                                              </p:tgtEl>
                                            </p:cond>
                                          </p:endCondLst>
                                        </p:cTn>
                                        <p:tgtEl>
                                          <p:sndTgt r:embed="rId5" name="hammer.wav"/>
                                        </p:tgtEl>
                                      </p:cMediaNode>
                                    </p:audio>
                                  </p:subTnLst>
                                </p:cTn>
                              </p:par>
                            </p:childTnLst>
                          </p:cTn>
                        </p:par>
                        <p:par>
                          <p:cTn id="959" fill="hold" nodeType="afterGroup">
                            <p:stCondLst>
                              <p:cond delay="233000"/>
                            </p:stCondLst>
                            <p:childTnLst>
                              <p:par>
                                <p:cTn id="960" presetID="4" presetClass="entr" presetSubtype="16" fill="hold" grpId="0" nodeType="afterEffect">
                                  <p:stCondLst>
                                    <p:cond delay="0"/>
                                  </p:stCondLst>
                                  <p:childTnLst>
                                    <p:set>
                                      <p:cBhvr>
                                        <p:cTn id="961" dur="1" fill="hold">
                                          <p:stCondLst>
                                            <p:cond delay="0"/>
                                          </p:stCondLst>
                                        </p:cTn>
                                        <p:tgtEl>
                                          <p:spTgt spid="247"/>
                                        </p:tgtEl>
                                        <p:attrNameLst>
                                          <p:attrName>style.visibility</p:attrName>
                                        </p:attrNameLst>
                                      </p:cBhvr>
                                      <p:to>
                                        <p:strVal val="visible"/>
                                      </p:to>
                                    </p:set>
                                    <p:animEffect transition="in" filter="box(in)">
                                      <p:cBhvr>
                                        <p:cTn id="962" dur="1000"/>
                                        <p:tgtEl>
                                          <p:spTgt spid="247"/>
                                        </p:tgtEl>
                                      </p:cBhvr>
                                    </p:animEffect>
                                  </p:childTnLst>
                                  <p:subTnLst>
                                    <p:audio>
                                      <p:cMediaNode vol="94000">
                                        <p:cTn display="0" masterRel="sameClick">
                                          <p:stCondLst>
                                            <p:cond evt="begin" delay="0">
                                              <p:tn val="960"/>
                                            </p:cond>
                                          </p:stCondLst>
                                          <p:endCondLst>
                                            <p:cond evt="onStopAudio" delay="0">
                                              <p:tgtEl>
                                                <p:sldTgt/>
                                              </p:tgtEl>
                                            </p:cond>
                                          </p:endCondLst>
                                        </p:cTn>
                                        <p:tgtEl>
                                          <p:sndTgt r:embed="rId5" name="hammer.wav"/>
                                        </p:tgtEl>
                                      </p:cMediaNode>
                                    </p:audio>
                                  </p:subTnLst>
                                </p:cTn>
                              </p:par>
                            </p:childTnLst>
                          </p:cTn>
                        </p:par>
                        <p:par>
                          <p:cTn id="963" fill="hold" nodeType="afterGroup">
                            <p:stCondLst>
                              <p:cond delay="234000"/>
                            </p:stCondLst>
                            <p:childTnLst>
                              <p:par>
                                <p:cTn id="964" presetID="4" presetClass="entr" presetSubtype="16" fill="hold" grpId="0" nodeType="afterEffect">
                                  <p:stCondLst>
                                    <p:cond delay="0"/>
                                  </p:stCondLst>
                                  <p:childTnLst>
                                    <p:set>
                                      <p:cBhvr>
                                        <p:cTn id="965" dur="1" fill="hold">
                                          <p:stCondLst>
                                            <p:cond delay="0"/>
                                          </p:stCondLst>
                                        </p:cTn>
                                        <p:tgtEl>
                                          <p:spTgt spid="248"/>
                                        </p:tgtEl>
                                        <p:attrNameLst>
                                          <p:attrName>style.visibility</p:attrName>
                                        </p:attrNameLst>
                                      </p:cBhvr>
                                      <p:to>
                                        <p:strVal val="visible"/>
                                      </p:to>
                                    </p:set>
                                    <p:animEffect transition="in" filter="box(in)">
                                      <p:cBhvr>
                                        <p:cTn id="966" dur="1000"/>
                                        <p:tgtEl>
                                          <p:spTgt spid="248"/>
                                        </p:tgtEl>
                                      </p:cBhvr>
                                    </p:animEffect>
                                  </p:childTnLst>
                                  <p:subTnLst>
                                    <p:audio>
                                      <p:cMediaNode vol="94000">
                                        <p:cTn display="0" masterRel="sameClick">
                                          <p:stCondLst>
                                            <p:cond evt="begin" delay="0">
                                              <p:tn val="964"/>
                                            </p:cond>
                                          </p:stCondLst>
                                          <p:endCondLst>
                                            <p:cond evt="onStopAudio" delay="0">
                                              <p:tgtEl>
                                                <p:sldTgt/>
                                              </p:tgtEl>
                                            </p:cond>
                                          </p:endCondLst>
                                        </p:cTn>
                                        <p:tgtEl>
                                          <p:sndTgt r:embed="rId5" name="hammer.wav"/>
                                        </p:tgtEl>
                                      </p:cMediaNode>
                                    </p:audio>
                                  </p:subTnLst>
                                </p:cTn>
                              </p:par>
                            </p:childTnLst>
                          </p:cTn>
                        </p:par>
                        <p:par>
                          <p:cTn id="967" fill="hold" nodeType="afterGroup">
                            <p:stCondLst>
                              <p:cond delay="235000"/>
                            </p:stCondLst>
                            <p:childTnLst>
                              <p:par>
                                <p:cTn id="968" presetID="4" presetClass="entr" presetSubtype="16" fill="hold" grpId="0" nodeType="afterEffect">
                                  <p:stCondLst>
                                    <p:cond delay="0"/>
                                  </p:stCondLst>
                                  <p:childTnLst>
                                    <p:set>
                                      <p:cBhvr>
                                        <p:cTn id="969" dur="1" fill="hold">
                                          <p:stCondLst>
                                            <p:cond delay="0"/>
                                          </p:stCondLst>
                                        </p:cTn>
                                        <p:tgtEl>
                                          <p:spTgt spid="249"/>
                                        </p:tgtEl>
                                        <p:attrNameLst>
                                          <p:attrName>style.visibility</p:attrName>
                                        </p:attrNameLst>
                                      </p:cBhvr>
                                      <p:to>
                                        <p:strVal val="visible"/>
                                      </p:to>
                                    </p:set>
                                    <p:animEffect transition="in" filter="box(in)">
                                      <p:cBhvr>
                                        <p:cTn id="970" dur="1000"/>
                                        <p:tgtEl>
                                          <p:spTgt spid="249"/>
                                        </p:tgtEl>
                                      </p:cBhvr>
                                    </p:animEffect>
                                  </p:childTnLst>
                                  <p:subTnLst>
                                    <p:audio>
                                      <p:cMediaNode vol="94000">
                                        <p:cTn display="0" masterRel="sameClick">
                                          <p:stCondLst>
                                            <p:cond evt="begin" delay="0">
                                              <p:tn val="968"/>
                                            </p:cond>
                                          </p:stCondLst>
                                          <p:endCondLst>
                                            <p:cond evt="onStopAudio" delay="0">
                                              <p:tgtEl>
                                                <p:sldTgt/>
                                              </p:tgtEl>
                                            </p:cond>
                                          </p:endCondLst>
                                        </p:cTn>
                                        <p:tgtEl>
                                          <p:sndTgt r:embed="rId5" name="hammer.wav"/>
                                        </p:tgtEl>
                                      </p:cMediaNode>
                                    </p:audio>
                                  </p:subTnLst>
                                </p:cTn>
                              </p:par>
                            </p:childTnLst>
                          </p:cTn>
                        </p:par>
                        <p:par>
                          <p:cTn id="971" fill="hold" nodeType="afterGroup">
                            <p:stCondLst>
                              <p:cond delay="236000"/>
                            </p:stCondLst>
                            <p:childTnLst>
                              <p:par>
                                <p:cTn id="972" presetID="4" presetClass="entr" presetSubtype="16" fill="hold" grpId="0" nodeType="afterEffect">
                                  <p:stCondLst>
                                    <p:cond delay="0"/>
                                  </p:stCondLst>
                                  <p:childTnLst>
                                    <p:set>
                                      <p:cBhvr>
                                        <p:cTn id="973" dur="1" fill="hold">
                                          <p:stCondLst>
                                            <p:cond delay="0"/>
                                          </p:stCondLst>
                                        </p:cTn>
                                        <p:tgtEl>
                                          <p:spTgt spid="250"/>
                                        </p:tgtEl>
                                        <p:attrNameLst>
                                          <p:attrName>style.visibility</p:attrName>
                                        </p:attrNameLst>
                                      </p:cBhvr>
                                      <p:to>
                                        <p:strVal val="visible"/>
                                      </p:to>
                                    </p:set>
                                    <p:animEffect transition="in" filter="box(in)">
                                      <p:cBhvr>
                                        <p:cTn id="974" dur="1000"/>
                                        <p:tgtEl>
                                          <p:spTgt spid="250"/>
                                        </p:tgtEl>
                                      </p:cBhvr>
                                    </p:animEffect>
                                  </p:childTnLst>
                                  <p:subTnLst>
                                    <p:audio>
                                      <p:cMediaNode vol="94000">
                                        <p:cTn display="0" masterRel="sameClick">
                                          <p:stCondLst>
                                            <p:cond evt="begin" delay="0">
                                              <p:tn val="972"/>
                                            </p:cond>
                                          </p:stCondLst>
                                          <p:endCondLst>
                                            <p:cond evt="onStopAudio" delay="0">
                                              <p:tgtEl>
                                                <p:sldTgt/>
                                              </p:tgtEl>
                                            </p:cond>
                                          </p:endCondLst>
                                        </p:cTn>
                                        <p:tgtEl>
                                          <p:sndTgt r:embed="rId5" name="hammer.wav"/>
                                        </p:tgtEl>
                                      </p:cMediaNode>
                                    </p:audio>
                                  </p:subTnLst>
                                </p:cTn>
                              </p:par>
                            </p:childTnLst>
                          </p:cTn>
                        </p:par>
                        <p:par>
                          <p:cTn id="975" fill="hold" nodeType="afterGroup">
                            <p:stCondLst>
                              <p:cond delay="237000"/>
                            </p:stCondLst>
                            <p:childTnLst>
                              <p:par>
                                <p:cTn id="976" presetID="4" presetClass="entr" presetSubtype="16" fill="hold" grpId="0" nodeType="afterEffect">
                                  <p:stCondLst>
                                    <p:cond delay="0"/>
                                  </p:stCondLst>
                                  <p:childTnLst>
                                    <p:set>
                                      <p:cBhvr>
                                        <p:cTn id="977" dur="1" fill="hold">
                                          <p:stCondLst>
                                            <p:cond delay="0"/>
                                          </p:stCondLst>
                                        </p:cTn>
                                        <p:tgtEl>
                                          <p:spTgt spid="251"/>
                                        </p:tgtEl>
                                        <p:attrNameLst>
                                          <p:attrName>style.visibility</p:attrName>
                                        </p:attrNameLst>
                                      </p:cBhvr>
                                      <p:to>
                                        <p:strVal val="visible"/>
                                      </p:to>
                                    </p:set>
                                    <p:animEffect transition="in" filter="box(in)">
                                      <p:cBhvr>
                                        <p:cTn id="978" dur="1000"/>
                                        <p:tgtEl>
                                          <p:spTgt spid="251"/>
                                        </p:tgtEl>
                                      </p:cBhvr>
                                    </p:animEffect>
                                  </p:childTnLst>
                                  <p:subTnLst>
                                    <p:audio>
                                      <p:cMediaNode vol="94000">
                                        <p:cTn display="0" masterRel="sameClick">
                                          <p:stCondLst>
                                            <p:cond evt="begin" delay="0">
                                              <p:tn val="976"/>
                                            </p:cond>
                                          </p:stCondLst>
                                          <p:endCondLst>
                                            <p:cond evt="onStopAudio" delay="0">
                                              <p:tgtEl>
                                                <p:sldTgt/>
                                              </p:tgtEl>
                                            </p:cond>
                                          </p:endCondLst>
                                        </p:cTn>
                                        <p:tgtEl>
                                          <p:sndTgt r:embed="rId5" name="hammer.wav"/>
                                        </p:tgtEl>
                                      </p:cMediaNode>
                                    </p:audio>
                                  </p:subTnLst>
                                </p:cTn>
                              </p:par>
                            </p:childTnLst>
                          </p:cTn>
                        </p:par>
                        <p:par>
                          <p:cTn id="979" fill="hold" nodeType="afterGroup">
                            <p:stCondLst>
                              <p:cond delay="238000"/>
                            </p:stCondLst>
                            <p:childTnLst>
                              <p:par>
                                <p:cTn id="980" presetID="4" presetClass="entr" presetSubtype="16" fill="hold" grpId="0" nodeType="afterEffect">
                                  <p:stCondLst>
                                    <p:cond delay="0"/>
                                  </p:stCondLst>
                                  <p:childTnLst>
                                    <p:set>
                                      <p:cBhvr>
                                        <p:cTn id="981" dur="1" fill="hold">
                                          <p:stCondLst>
                                            <p:cond delay="0"/>
                                          </p:stCondLst>
                                        </p:cTn>
                                        <p:tgtEl>
                                          <p:spTgt spid="252"/>
                                        </p:tgtEl>
                                        <p:attrNameLst>
                                          <p:attrName>style.visibility</p:attrName>
                                        </p:attrNameLst>
                                      </p:cBhvr>
                                      <p:to>
                                        <p:strVal val="visible"/>
                                      </p:to>
                                    </p:set>
                                    <p:animEffect transition="in" filter="box(in)">
                                      <p:cBhvr>
                                        <p:cTn id="982" dur="1000"/>
                                        <p:tgtEl>
                                          <p:spTgt spid="252"/>
                                        </p:tgtEl>
                                      </p:cBhvr>
                                    </p:animEffect>
                                  </p:childTnLst>
                                  <p:subTnLst>
                                    <p:audio>
                                      <p:cMediaNode vol="94000">
                                        <p:cTn display="0" masterRel="sameClick">
                                          <p:stCondLst>
                                            <p:cond evt="begin" delay="0">
                                              <p:tn val="980"/>
                                            </p:cond>
                                          </p:stCondLst>
                                          <p:endCondLst>
                                            <p:cond evt="onStopAudio" delay="0">
                                              <p:tgtEl>
                                                <p:sldTgt/>
                                              </p:tgtEl>
                                            </p:cond>
                                          </p:endCondLst>
                                        </p:cTn>
                                        <p:tgtEl>
                                          <p:sndTgt r:embed="rId5" name="hammer.wav"/>
                                        </p:tgtEl>
                                      </p:cMediaNode>
                                    </p:audio>
                                  </p:subTnLst>
                                </p:cTn>
                              </p:par>
                            </p:childTnLst>
                          </p:cTn>
                        </p:par>
                        <p:par>
                          <p:cTn id="983" fill="hold" nodeType="afterGroup">
                            <p:stCondLst>
                              <p:cond delay="239000"/>
                            </p:stCondLst>
                            <p:childTnLst>
                              <p:par>
                                <p:cTn id="984" presetID="4" presetClass="entr" presetSubtype="16" fill="hold" grpId="0" nodeType="afterEffect">
                                  <p:stCondLst>
                                    <p:cond delay="0"/>
                                  </p:stCondLst>
                                  <p:childTnLst>
                                    <p:set>
                                      <p:cBhvr>
                                        <p:cTn id="985" dur="1" fill="hold">
                                          <p:stCondLst>
                                            <p:cond delay="0"/>
                                          </p:stCondLst>
                                        </p:cTn>
                                        <p:tgtEl>
                                          <p:spTgt spid="253"/>
                                        </p:tgtEl>
                                        <p:attrNameLst>
                                          <p:attrName>style.visibility</p:attrName>
                                        </p:attrNameLst>
                                      </p:cBhvr>
                                      <p:to>
                                        <p:strVal val="visible"/>
                                      </p:to>
                                    </p:set>
                                    <p:animEffect transition="in" filter="box(in)">
                                      <p:cBhvr>
                                        <p:cTn id="986" dur="1000"/>
                                        <p:tgtEl>
                                          <p:spTgt spid="253"/>
                                        </p:tgtEl>
                                      </p:cBhvr>
                                    </p:animEffect>
                                  </p:childTnLst>
                                  <p:subTnLst>
                                    <p:audio>
                                      <p:cMediaNode vol="94000">
                                        <p:cTn display="0" masterRel="sameClick">
                                          <p:stCondLst>
                                            <p:cond evt="begin" delay="0">
                                              <p:tn val="984"/>
                                            </p:cond>
                                          </p:stCondLst>
                                          <p:endCondLst>
                                            <p:cond evt="onStopAudio" delay="0">
                                              <p:tgtEl>
                                                <p:sldTgt/>
                                              </p:tgtEl>
                                            </p:cond>
                                          </p:endCondLst>
                                        </p:cTn>
                                        <p:tgtEl>
                                          <p:sndTgt r:embed="rId5" name="hammer.wav"/>
                                        </p:tgtEl>
                                      </p:cMediaNode>
                                    </p:audio>
                                  </p:subTnLst>
                                </p:cTn>
                              </p:par>
                              <p:par>
                                <p:cTn id="987" presetID="4" presetClass="entr" presetSubtype="16" fill="hold" grpId="0" nodeType="withEffect">
                                  <p:stCondLst>
                                    <p:cond delay="0"/>
                                  </p:stCondLst>
                                  <p:childTnLst>
                                    <p:set>
                                      <p:cBhvr>
                                        <p:cTn id="988" dur="1" fill="hold">
                                          <p:stCondLst>
                                            <p:cond delay="0"/>
                                          </p:stCondLst>
                                        </p:cTn>
                                        <p:tgtEl>
                                          <p:spTgt spid="254"/>
                                        </p:tgtEl>
                                        <p:attrNameLst>
                                          <p:attrName>style.visibility</p:attrName>
                                        </p:attrNameLst>
                                      </p:cBhvr>
                                      <p:to>
                                        <p:strVal val="visible"/>
                                      </p:to>
                                    </p:set>
                                    <p:animEffect transition="in" filter="box(in)">
                                      <p:cBhvr>
                                        <p:cTn id="989" dur="500"/>
                                        <p:tgtEl>
                                          <p:spTgt spid="254"/>
                                        </p:tgtEl>
                                      </p:cBhvr>
                                    </p:animEffect>
                                  </p:childTnLst>
                                  <p:subTnLst>
                                    <p:audio>
                                      <p:cMediaNode>
                                        <p:cTn display="0" masterRel="sameClick">
                                          <p:stCondLst>
                                            <p:cond evt="begin" delay="0">
                                              <p:tn val="987"/>
                                            </p:cond>
                                          </p:stCondLst>
                                          <p:endCondLst>
                                            <p:cond evt="onStopAudio" delay="0">
                                              <p:tgtEl>
                                                <p:sldTgt/>
                                              </p:tgtEl>
                                            </p:cond>
                                          </p:endCondLst>
                                        </p:cTn>
                                        <p:tgtEl>
                                          <p:sndTgt r:embed="rId6" name="chimes.wav"/>
                                        </p:tgtEl>
                                      </p:cMediaNode>
                                    </p:audio>
                                  </p:subTnLst>
                                </p:cTn>
                              </p:par>
                            </p:childTnLst>
                          </p:cTn>
                        </p:par>
                      </p:childTnLst>
                    </p:cTn>
                  </p:par>
                  <p:par>
                    <p:cTn id="990" fill="hold" nodeType="clickPar">
                      <p:stCondLst>
                        <p:cond delay="indefinite"/>
                      </p:stCondLst>
                      <p:childTnLst>
                        <p:par>
                          <p:cTn id="991" fill="hold" nodeType="withGroup">
                            <p:stCondLst>
                              <p:cond delay="0"/>
                            </p:stCondLst>
                            <p:childTnLst>
                              <p:par>
                                <p:cTn id="992" presetID="53" presetClass="entr" presetSubtype="16" fill="hold" grpId="0" nodeType="clickEffect">
                                  <p:stCondLst>
                                    <p:cond delay="0"/>
                                  </p:stCondLst>
                                  <p:childTnLst>
                                    <p:set>
                                      <p:cBhvr>
                                        <p:cTn id="993" dur="1" fill="hold">
                                          <p:stCondLst>
                                            <p:cond delay="0"/>
                                          </p:stCondLst>
                                        </p:cTn>
                                        <p:tgtEl>
                                          <p:spTgt spid="255"/>
                                        </p:tgtEl>
                                        <p:attrNameLst>
                                          <p:attrName>style.visibility</p:attrName>
                                        </p:attrNameLst>
                                      </p:cBhvr>
                                      <p:to>
                                        <p:strVal val="visible"/>
                                      </p:to>
                                    </p:set>
                                    <p:anim calcmode="lin" valueType="num">
                                      <p:cBhvr>
                                        <p:cTn id="994" dur="500" fill="hold"/>
                                        <p:tgtEl>
                                          <p:spTgt spid="255"/>
                                        </p:tgtEl>
                                        <p:attrNameLst>
                                          <p:attrName>ppt_w</p:attrName>
                                        </p:attrNameLst>
                                      </p:cBhvr>
                                      <p:tavLst>
                                        <p:tav tm="0">
                                          <p:val>
                                            <p:fltVal val="0"/>
                                          </p:val>
                                        </p:tav>
                                        <p:tav tm="100000">
                                          <p:val>
                                            <p:strVal val="#ppt_w"/>
                                          </p:val>
                                        </p:tav>
                                      </p:tavLst>
                                    </p:anim>
                                    <p:anim calcmode="lin" valueType="num">
                                      <p:cBhvr>
                                        <p:cTn id="995" dur="500" fill="hold"/>
                                        <p:tgtEl>
                                          <p:spTgt spid="255"/>
                                        </p:tgtEl>
                                        <p:attrNameLst>
                                          <p:attrName>ppt_h</p:attrName>
                                        </p:attrNameLst>
                                      </p:cBhvr>
                                      <p:tavLst>
                                        <p:tav tm="0">
                                          <p:val>
                                            <p:fltVal val="0"/>
                                          </p:val>
                                        </p:tav>
                                        <p:tav tm="100000">
                                          <p:val>
                                            <p:strVal val="#ppt_h"/>
                                          </p:val>
                                        </p:tav>
                                      </p:tavLst>
                                    </p:anim>
                                    <p:animEffect transition="in" filter="fade">
                                      <p:cBhvr>
                                        <p:cTn id="996"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bldLvl="0" animBg="1"/>
      <p:bldP spid="54" grpId="0" bldLvl="0" animBg="1"/>
      <p:bldP spid="55" grpId="0" bldLvl="0" animBg="1"/>
      <p:bldP spid="56"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64" grpId="0" bldLvl="0" animBg="1"/>
      <p:bldP spid="65" grpId="0" bldLvl="0" animBg="1"/>
      <p:bldP spid="66" grpId="0" bldLvl="0" animBg="1"/>
      <p:bldP spid="67" grpId="0" bldLvl="0" animBg="1"/>
      <p:bldP spid="68" grpId="0" bldLvl="0" animBg="1"/>
      <p:bldP spid="69" grpId="0" bldLvl="0" animBg="1"/>
      <p:bldP spid="69" grpId="1" bldLvl="0" animBg="1"/>
      <p:bldP spid="70" grpId="0" bldLvl="0" animBg="1"/>
      <p:bldP spid="71" grpId="0" bldLvl="0" animBg="1"/>
      <p:bldP spid="72" grpId="0" bldLvl="0" animBg="1"/>
      <p:bldP spid="73" grpId="0" bldLvl="0" animBg="1"/>
      <p:bldP spid="74" grpId="0" bldLvl="0" animBg="1"/>
      <p:bldP spid="75" grpId="0" bldLvl="0" animBg="1"/>
      <p:bldP spid="76" grpId="0" bldLvl="0" animBg="1"/>
      <p:bldP spid="77" grpId="0" bldLvl="0" animBg="1"/>
      <p:bldP spid="78" grpId="0" bldLvl="0" animBg="1"/>
      <p:bldP spid="79" grpId="0" bldLvl="0" animBg="1"/>
      <p:bldP spid="80" grpId="0" bldLvl="0" animBg="1"/>
      <p:bldP spid="81" grpId="0" bldLvl="0" animBg="1"/>
      <p:bldP spid="82" grpId="0" bldLvl="0" animBg="1"/>
      <p:bldP spid="83" grpId="0" bldLvl="0" animBg="1"/>
      <p:bldP spid="84" grpId="0" bldLvl="0" animBg="1"/>
      <p:bldP spid="85" grpId="0" bldLvl="0" animBg="1"/>
      <p:bldP spid="86" grpId="0" bldLvl="0" animBg="1"/>
      <p:bldP spid="87" grpId="0" bldLvl="0" animBg="1"/>
      <p:bldP spid="88" grpId="0" bldLvl="0" animBg="1"/>
      <p:bldP spid="89" grpId="0" bldLvl="0" animBg="1"/>
      <p:bldP spid="90" grpId="0" bldLvl="0" animBg="1"/>
      <p:bldP spid="91" grpId="0" bldLvl="0" animBg="1"/>
      <p:bldP spid="92" grpId="0" bldLvl="0" animBg="1"/>
      <p:bldP spid="93" grpId="0" bldLvl="0" animBg="1"/>
      <p:bldP spid="94" grpId="0" bldLvl="0" animBg="1"/>
      <p:bldP spid="95" grpId="0" bldLvl="0" animBg="1"/>
      <p:bldP spid="96" grpId="0" bldLvl="0" animBg="1"/>
      <p:bldP spid="97" grpId="0" bldLvl="0" animBg="1"/>
      <p:bldP spid="98" grpId="0" bldLvl="0" animBg="1"/>
      <p:bldP spid="99" grpId="0" bldLvl="0" animBg="1"/>
      <p:bldP spid="100" grpId="0" bldLvl="0" animBg="1"/>
      <p:bldP spid="101" grpId="0" bldLvl="0" animBg="1"/>
      <p:bldP spid="102" grpId="0" bldLvl="0" animBg="1"/>
      <p:bldP spid="103" grpId="0" bldLvl="0" animBg="1"/>
      <p:bldP spid="104" grpId="0" bldLvl="0" animBg="1"/>
      <p:bldP spid="105" grpId="0" bldLvl="0" animBg="1"/>
      <p:bldP spid="106" grpId="0" bldLvl="0" animBg="1"/>
      <p:bldP spid="107" grpId="0" bldLvl="0" animBg="1"/>
      <p:bldP spid="108" grpId="0" bldLvl="0" animBg="1"/>
      <p:bldP spid="109" grpId="0" bldLvl="0" animBg="1"/>
      <p:bldP spid="110" grpId="0" bldLvl="0" animBg="1"/>
      <p:bldP spid="111" grpId="0" bldLvl="0" animBg="1"/>
      <p:bldP spid="112" grpId="0" bldLvl="0" animBg="1"/>
      <p:bldP spid="113" grpId="0" bldLvl="0" animBg="1"/>
      <p:bldP spid="114" grpId="0" bldLvl="0" animBg="1"/>
      <p:bldP spid="115" grpId="0" bldLvl="0" animBg="1"/>
      <p:bldP spid="116" grpId="0" bldLvl="0" animBg="1"/>
      <p:bldP spid="117" grpId="0" bldLvl="0" animBg="1"/>
      <p:bldP spid="118" grpId="0" bldLvl="0" animBg="1"/>
      <p:bldP spid="119" grpId="0" bldLvl="0" animBg="1"/>
      <p:bldP spid="120" grpId="0" bldLvl="0" animBg="1"/>
      <p:bldP spid="121" grpId="0" bldLvl="0" animBg="1"/>
      <p:bldP spid="122" grpId="0" bldLvl="0" animBg="1"/>
      <p:bldP spid="123" grpId="0" bldLvl="0" animBg="1"/>
      <p:bldP spid="124" grpId="0" bldLvl="0" animBg="1"/>
      <p:bldP spid="125" grpId="0" bldLvl="0" animBg="1"/>
      <p:bldP spid="126" grpId="0" bldLvl="0" animBg="1"/>
      <p:bldP spid="127" grpId="0" bldLvl="0" animBg="1"/>
      <p:bldP spid="128" grpId="0" bldLvl="0" animBg="1"/>
      <p:bldP spid="129" grpId="0" bldLvl="0" animBg="1"/>
      <p:bldP spid="130" grpId="0" bldLvl="0" animBg="1"/>
      <p:bldP spid="131" grpId="0" bldLvl="0" animBg="1"/>
      <p:bldP spid="132" grpId="0" bldLvl="0" animBg="1"/>
      <p:bldP spid="133" grpId="0" bldLvl="0" animBg="1"/>
      <p:bldP spid="134" grpId="0" bldLvl="0" animBg="1"/>
      <p:bldP spid="135" grpId="0" bldLvl="0" animBg="1"/>
      <p:bldP spid="136" grpId="0" bldLvl="0" animBg="1"/>
      <p:bldP spid="137" grpId="0" bldLvl="0" animBg="1"/>
      <p:bldP spid="138" grpId="0" bldLvl="0" animBg="1"/>
      <p:bldP spid="139" grpId="0" bldLvl="0" animBg="1"/>
      <p:bldP spid="140" grpId="0" bldLvl="0" animBg="1"/>
      <p:bldP spid="141" grpId="0" bldLvl="0" animBg="1"/>
      <p:bldP spid="142" grpId="0" bldLvl="0" animBg="1"/>
      <p:bldP spid="143" grpId="0" bldLvl="0" animBg="1"/>
      <p:bldP spid="144" grpId="0" bldLvl="0" animBg="1"/>
      <p:bldP spid="145" grpId="0" bldLvl="0" animBg="1"/>
      <p:bldP spid="146" grpId="0" bldLvl="0" animBg="1"/>
      <p:bldP spid="147" grpId="0" bldLvl="0" animBg="1"/>
      <p:bldP spid="148" grpId="0" bldLvl="0" animBg="1"/>
      <p:bldP spid="149" grpId="0" bldLvl="0" animBg="1"/>
      <p:bldP spid="150" grpId="0" bldLvl="0" animBg="1"/>
      <p:bldP spid="151" grpId="0" bldLvl="0" animBg="1"/>
      <p:bldP spid="152" grpId="0" bldLvl="0" animBg="1"/>
      <p:bldP spid="153" grpId="0" bldLvl="0" animBg="1"/>
      <p:bldP spid="154" grpId="0" bldLvl="0" animBg="1"/>
      <p:bldP spid="155" grpId="0" bldLvl="0" animBg="1"/>
      <p:bldP spid="156" grpId="0" bldLvl="0" animBg="1"/>
      <p:bldP spid="157" grpId="0" bldLvl="0" animBg="1"/>
      <p:bldP spid="158" grpId="0" bldLvl="0" animBg="1"/>
      <p:bldP spid="159" grpId="0" bldLvl="0" animBg="1"/>
      <p:bldP spid="160" grpId="0" bldLvl="0" animBg="1"/>
      <p:bldP spid="161" grpId="0" bldLvl="0" animBg="1"/>
      <p:bldP spid="162" grpId="0" bldLvl="0" animBg="1"/>
      <p:bldP spid="163" grpId="0" bldLvl="0" animBg="1"/>
      <p:bldP spid="164" grpId="0" bldLvl="0" animBg="1"/>
      <p:bldP spid="165" grpId="0" bldLvl="0" animBg="1"/>
      <p:bldP spid="166" grpId="0" bldLvl="0" animBg="1"/>
      <p:bldP spid="167" grpId="0" bldLvl="0" animBg="1"/>
      <p:bldP spid="168" grpId="0" bldLvl="0" animBg="1"/>
      <p:bldP spid="169" grpId="0" bldLvl="0" animBg="1"/>
      <p:bldP spid="170" grpId="0" bldLvl="0" animBg="1"/>
      <p:bldP spid="171" grpId="0" bldLvl="0" animBg="1"/>
      <p:bldP spid="172" grpId="0" bldLvl="0" animBg="1"/>
      <p:bldP spid="173" grpId="0" bldLvl="0" animBg="1"/>
      <p:bldP spid="174" grpId="0" bldLvl="0" animBg="1"/>
      <p:bldP spid="175" grpId="0" bldLvl="0" animBg="1"/>
      <p:bldP spid="176" grpId="0" bldLvl="0" animBg="1"/>
      <p:bldP spid="177" grpId="0" bldLvl="0" animBg="1"/>
      <p:bldP spid="178" grpId="0" bldLvl="0" animBg="1"/>
      <p:bldP spid="179" grpId="0" bldLvl="0" animBg="1"/>
      <p:bldP spid="180" grpId="0" bldLvl="0" animBg="1"/>
      <p:bldP spid="181" grpId="0" bldLvl="0" animBg="1"/>
      <p:bldP spid="182" grpId="0" bldLvl="0" animBg="1"/>
      <p:bldP spid="183" grpId="0" bldLvl="0" animBg="1"/>
      <p:bldP spid="184" grpId="0" bldLvl="0" animBg="1"/>
      <p:bldP spid="185" grpId="0" bldLvl="0" animBg="1"/>
      <p:bldP spid="186" grpId="0" bldLvl="0" animBg="1"/>
      <p:bldP spid="187" grpId="0" bldLvl="0" animBg="1"/>
      <p:bldP spid="188" grpId="0" bldLvl="0" animBg="1"/>
      <p:bldP spid="189" grpId="0" bldLvl="0" animBg="1"/>
      <p:bldP spid="190" grpId="0" bldLvl="0" animBg="1"/>
      <p:bldP spid="191" grpId="0" bldLvl="0" animBg="1"/>
      <p:bldP spid="192" grpId="0" bldLvl="0" animBg="1"/>
      <p:bldP spid="193" grpId="0" bldLvl="0" animBg="1"/>
      <p:bldP spid="194" grpId="0" bldLvl="0" animBg="1"/>
      <p:bldP spid="195" grpId="0" bldLvl="0" animBg="1"/>
      <p:bldP spid="196" grpId="0" bldLvl="0" animBg="1"/>
      <p:bldP spid="197" grpId="0" bldLvl="0" animBg="1"/>
      <p:bldP spid="198" grpId="0" bldLvl="0" animBg="1"/>
      <p:bldP spid="199" grpId="0" bldLvl="0" animBg="1"/>
      <p:bldP spid="200" grpId="0" bldLvl="0" animBg="1"/>
      <p:bldP spid="201" grpId="0" bldLvl="0" animBg="1"/>
      <p:bldP spid="202" grpId="0" bldLvl="0" animBg="1"/>
      <p:bldP spid="203" grpId="0" bldLvl="0" animBg="1"/>
      <p:bldP spid="204" grpId="0" bldLvl="0" animBg="1"/>
      <p:bldP spid="205" grpId="0" bldLvl="0" animBg="1"/>
      <p:bldP spid="206" grpId="0" bldLvl="0" animBg="1"/>
      <p:bldP spid="207" grpId="0" bldLvl="0" animBg="1"/>
      <p:bldP spid="208" grpId="0" bldLvl="0" animBg="1"/>
      <p:bldP spid="209" grpId="0" bldLvl="0" animBg="1"/>
      <p:bldP spid="210" grpId="0" bldLvl="0" animBg="1"/>
      <p:bldP spid="211" grpId="0" bldLvl="0" animBg="1"/>
      <p:bldP spid="212" grpId="0" bldLvl="0" animBg="1"/>
      <p:bldP spid="213" grpId="0" bldLvl="0" animBg="1"/>
      <p:bldP spid="214" grpId="0" bldLvl="0" animBg="1"/>
      <p:bldP spid="215" grpId="0" bldLvl="0" animBg="1"/>
      <p:bldP spid="216" grpId="0" bldLvl="0" animBg="1"/>
      <p:bldP spid="217" grpId="0" bldLvl="0" animBg="1"/>
      <p:bldP spid="218" grpId="0" bldLvl="0" animBg="1"/>
      <p:bldP spid="219" grpId="0" bldLvl="0" animBg="1"/>
      <p:bldP spid="220" grpId="0" bldLvl="0" animBg="1"/>
      <p:bldP spid="221" grpId="0" bldLvl="0" animBg="1"/>
      <p:bldP spid="222" grpId="0" bldLvl="0" animBg="1"/>
      <p:bldP spid="223" grpId="0" bldLvl="0" animBg="1"/>
      <p:bldP spid="224" grpId="0" bldLvl="0" animBg="1"/>
      <p:bldP spid="225" grpId="0" bldLvl="0" animBg="1"/>
      <p:bldP spid="226" grpId="0" bldLvl="0" animBg="1"/>
      <p:bldP spid="227" grpId="0" bldLvl="0" animBg="1"/>
      <p:bldP spid="228" grpId="0" bldLvl="0" animBg="1"/>
      <p:bldP spid="229" grpId="0" bldLvl="0" animBg="1"/>
      <p:bldP spid="230" grpId="0" bldLvl="0" animBg="1"/>
      <p:bldP spid="231" grpId="0" bldLvl="0" animBg="1"/>
      <p:bldP spid="232" grpId="0" bldLvl="0" animBg="1"/>
      <p:bldP spid="233" grpId="0" bldLvl="0" animBg="1"/>
      <p:bldP spid="234" grpId="0" bldLvl="0" animBg="1"/>
      <p:bldP spid="235" grpId="0" bldLvl="0" animBg="1"/>
      <p:bldP spid="236" grpId="0" bldLvl="0" animBg="1"/>
      <p:bldP spid="237" grpId="0" bldLvl="0" animBg="1"/>
      <p:bldP spid="238" grpId="0" bldLvl="0" animBg="1"/>
      <p:bldP spid="239" grpId="0" bldLvl="0" animBg="1"/>
      <p:bldP spid="240" grpId="0" bldLvl="0" animBg="1"/>
      <p:bldP spid="241" grpId="0" bldLvl="0" animBg="1"/>
      <p:bldP spid="242" grpId="0" bldLvl="0" animBg="1"/>
      <p:bldP spid="243" grpId="0" bldLvl="0" animBg="1"/>
      <p:bldP spid="244" grpId="0" bldLvl="0" animBg="1"/>
      <p:bldP spid="245" grpId="0" bldLvl="0" animBg="1"/>
      <p:bldP spid="246" grpId="0" bldLvl="0" animBg="1"/>
      <p:bldP spid="247" grpId="0" bldLvl="0" animBg="1"/>
      <p:bldP spid="248" grpId="0" bldLvl="0" animBg="1"/>
      <p:bldP spid="249" grpId="0" bldLvl="0" animBg="1"/>
      <p:bldP spid="250" grpId="0" bldLvl="0" animBg="1"/>
      <p:bldP spid="251" grpId="0" bldLvl="0" animBg="1"/>
      <p:bldP spid="252" grpId="0" bldLvl="0" animBg="1"/>
      <p:bldP spid="253" grpId="0" bldLvl="0" animBg="1"/>
      <p:bldP spid="254" grpId="0" bldLvl="0" animBg="1"/>
      <p:bldP spid="255" grpId="0"/>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Đường nối Thẳng 4"/>
          <p:cNvCxnSpPr/>
          <p:nvPr/>
        </p:nvCxnSpPr>
        <p:spPr>
          <a:xfrm>
            <a:off x="4775200" y="2124075"/>
            <a:ext cx="0" cy="2819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 Box 12"/>
          <p:cNvSpPr txBox="1">
            <a:spLocks noChangeArrowheads="1"/>
          </p:cNvSpPr>
          <p:nvPr/>
        </p:nvSpPr>
        <p:spPr bwMode="auto">
          <a:xfrm>
            <a:off x="1627188" y="1870075"/>
            <a:ext cx="263048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100" b="1" u="sng">
                <a:solidFill>
                  <a:srgbClr val="0000FF"/>
                </a:solidFill>
                <a:latin typeface="Times New Roman" panose="02020603050405020304" pitchFamily="18" charset="0"/>
              </a:rPr>
              <a:t>Đáp án Nhóm 1</a:t>
            </a:r>
            <a:endParaRPr lang="en-US" sz="2100" b="1">
              <a:solidFill>
                <a:srgbClr val="0000FF"/>
              </a:solidFill>
              <a:latin typeface="Times New Roman" panose="02020603050405020304" pitchFamily="18" charset="0"/>
            </a:endParaRPr>
          </a:p>
        </p:txBody>
      </p:sp>
      <p:sp>
        <p:nvSpPr>
          <p:cNvPr id="9" name="Text Box 12"/>
          <p:cNvSpPr txBox="1">
            <a:spLocks noChangeArrowheads="1"/>
          </p:cNvSpPr>
          <p:nvPr/>
        </p:nvSpPr>
        <p:spPr bwMode="auto">
          <a:xfrm>
            <a:off x="5033963" y="1881188"/>
            <a:ext cx="2143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100" b="1" u="sng">
                <a:solidFill>
                  <a:srgbClr val="0000FF"/>
                </a:solidFill>
                <a:latin typeface="Times New Roman" panose="02020603050405020304" pitchFamily="18" charset="0"/>
              </a:rPr>
              <a:t>Đáp án Nhóm 2</a:t>
            </a:r>
            <a:endParaRPr lang="en-US" sz="2100" b="1">
              <a:solidFill>
                <a:srgbClr val="0000FF"/>
              </a:solidFill>
              <a:latin typeface="Times New Roman" panose="02020603050405020304" pitchFamily="18" charset="0"/>
            </a:endParaRPr>
          </a:p>
        </p:txBody>
      </p:sp>
      <p:sp>
        <p:nvSpPr>
          <p:cNvPr id="10" name="Horizontal Scroll 9"/>
          <p:cNvSpPr/>
          <p:nvPr/>
        </p:nvSpPr>
        <p:spPr>
          <a:xfrm>
            <a:off x="485775" y="5156200"/>
            <a:ext cx="3273425" cy="1436688"/>
          </a:xfrm>
          <a:prstGeom prst="horizontalScroll">
            <a:avLst/>
          </a:prstGeom>
          <a:solidFill>
            <a:schemeClr val="accent5">
              <a:lumMod val="20000"/>
              <a:lumOff val="80000"/>
            </a:schemeClr>
          </a:soli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a:solidFill>
                  <a:srgbClr val="0000CC"/>
                </a:solidFill>
                <a:latin typeface="Times New Roman" panose="02020603050405020304" pitchFamily="18" charset="0"/>
                <a:cs typeface="Times New Roman" panose="02020603050405020304" pitchFamily="18" charset="0"/>
              </a:rPr>
              <a:t>Tìm x, biết:</a:t>
            </a:r>
          </a:p>
          <a:p>
            <a:pPr algn="ctr" eaLnBrk="1" hangingPunct="1">
              <a:defRPr/>
            </a:pPr>
            <a:endParaRPr lang="en-US" sz="2400" b="1" dirty="0">
              <a:solidFill>
                <a:srgbClr val="0000CC"/>
              </a:solidFill>
              <a:latin typeface="Times New Roman" panose="02020603050405020304" pitchFamily="18" charset="0"/>
              <a:cs typeface="Times New Roman" panose="02020603050405020304" pitchFamily="18" charset="0"/>
              <a:sym typeface="+mn-ea"/>
            </a:endParaRPr>
          </a:p>
        </p:txBody>
      </p:sp>
      <p:sp>
        <p:nvSpPr>
          <p:cNvPr id="11" name="Horizontal Scroll 10"/>
          <p:cNvSpPr/>
          <p:nvPr/>
        </p:nvSpPr>
        <p:spPr>
          <a:xfrm>
            <a:off x="5181600" y="4614863"/>
            <a:ext cx="3606800" cy="2249487"/>
          </a:xfrm>
          <a:prstGeom prst="horizontalScroll">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b="1" dirty="0">
              <a:solidFill>
                <a:srgbClr val="0000CC"/>
              </a:solidFill>
              <a:latin typeface="Times New Roman" panose="02020603050405020304" pitchFamily="18" charset="0"/>
              <a:cs typeface="Times New Roman" panose="02020603050405020304" pitchFamily="18" charset="0"/>
              <a:sym typeface="+mn-ea"/>
            </a:endParaRPr>
          </a:p>
        </p:txBody>
      </p:sp>
      <p:sp>
        <p:nvSpPr>
          <p:cNvPr id="12" name="Right Arrow 11"/>
          <p:cNvSpPr/>
          <p:nvPr/>
        </p:nvSpPr>
        <p:spPr>
          <a:xfrm>
            <a:off x="3990975" y="5637213"/>
            <a:ext cx="1066800" cy="457200"/>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7352" name="Text Box 7"/>
          <p:cNvSpPr txBox="1">
            <a:spLocks noChangeArrowheads="1"/>
          </p:cNvSpPr>
          <p:nvPr/>
        </p:nvSpPr>
        <p:spPr bwMode="auto">
          <a:xfrm>
            <a:off x="0" y="0"/>
            <a:ext cx="2936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800" b="1" u="sng">
                <a:solidFill>
                  <a:srgbClr val="FF0000"/>
                </a:solidFill>
                <a:latin typeface="Times New Roman" panose="02020603050405020304" pitchFamily="18" charset="0"/>
                <a:cs typeface="Times New Roman" panose="02020603050405020304" pitchFamily="18" charset="0"/>
              </a:rPr>
              <a:t>2. Áp dụng</a:t>
            </a:r>
            <a:r>
              <a:rPr lang="vi-VN" altLang="en-US" sz="2800" b="1" u="sng">
                <a:solidFill>
                  <a:srgbClr val="FF0000"/>
                </a:solidFill>
                <a:latin typeface="Times New Roman" panose="02020603050405020304" pitchFamily="18" charset="0"/>
                <a:cs typeface="Times New Roman" panose="02020603050405020304" pitchFamily="18" charset="0"/>
              </a:rPr>
              <a:t> </a:t>
            </a:r>
          </a:p>
        </p:txBody>
      </p:sp>
      <p:graphicFrame>
        <p:nvGraphicFramePr>
          <p:cNvPr id="14" name="Object -2147482547"/>
          <p:cNvGraphicFramePr>
            <a:graphicFrameLocks noChangeAspect="1"/>
          </p:cNvGraphicFramePr>
          <p:nvPr/>
        </p:nvGraphicFramePr>
        <p:xfrm>
          <a:off x="1422400" y="2276475"/>
          <a:ext cx="1203325" cy="1293813"/>
        </p:xfrm>
        <a:graphic>
          <a:graphicData uri="http://schemas.openxmlformats.org/presentationml/2006/ole">
            <mc:AlternateContent xmlns:mc="http://schemas.openxmlformats.org/markup-compatibility/2006">
              <mc:Choice xmlns:v="urn:schemas-microsoft-com:vml" Requires="v">
                <p:oleObj spid="_x0000_s57379" r:id="rId3" imgW="634680" imgH="685800" progId="Equation.DSMT4">
                  <p:embed/>
                </p:oleObj>
              </mc:Choice>
              <mc:Fallback>
                <p:oleObj r:id="rId3" imgW="634680" imgH="685800" progId="Equation.DSMT4">
                  <p:embed/>
                  <p:pic>
                    <p:nvPicPr>
                      <p:cNvPr id="0" name="Object -21474825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400" y="2276475"/>
                        <a:ext cx="120332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8" name="Object -2147482547"/>
          <p:cNvGraphicFramePr>
            <a:graphicFrameLocks noChangeAspect="1"/>
          </p:cNvGraphicFramePr>
          <p:nvPr/>
        </p:nvGraphicFramePr>
        <p:xfrm>
          <a:off x="1412875" y="3724275"/>
          <a:ext cx="3195638" cy="909638"/>
        </p:xfrm>
        <a:graphic>
          <a:graphicData uri="http://schemas.openxmlformats.org/presentationml/2006/ole">
            <mc:AlternateContent xmlns:mc="http://schemas.openxmlformats.org/markup-compatibility/2006">
              <mc:Choice xmlns:v="urn:schemas-microsoft-com:vml" Requires="v">
                <p:oleObj spid="_x0000_s57380" r:id="rId5" imgW="1600200" imgH="457200" progId="Equation.DSMT4">
                  <p:embed/>
                </p:oleObj>
              </mc:Choice>
              <mc:Fallback>
                <p:oleObj r:id="rId5" imgW="1600200" imgH="457200" progId="Equation.DSMT4">
                  <p:embed/>
                  <p:pic>
                    <p:nvPicPr>
                      <p:cNvPr id="0" name="Object -21474825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2875" y="3724275"/>
                        <a:ext cx="3195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2" name="Object -2147482547"/>
          <p:cNvGraphicFramePr>
            <a:graphicFrameLocks noChangeAspect="1"/>
          </p:cNvGraphicFramePr>
          <p:nvPr/>
        </p:nvGraphicFramePr>
        <p:xfrm>
          <a:off x="5080000" y="2306638"/>
          <a:ext cx="1333500" cy="901700"/>
        </p:xfrm>
        <a:graphic>
          <a:graphicData uri="http://schemas.openxmlformats.org/presentationml/2006/ole">
            <mc:AlternateContent xmlns:mc="http://schemas.openxmlformats.org/markup-compatibility/2006">
              <mc:Choice xmlns:v="urn:schemas-microsoft-com:vml" Requires="v">
                <p:oleObj spid="_x0000_s57381" r:id="rId7" imgW="672840" imgH="457200" progId="Equation.DSMT4">
                  <p:embed/>
                </p:oleObj>
              </mc:Choice>
              <mc:Fallback>
                <p:oleObj r:id="rId7" imgW="672840" imgH="457200" progId="Equation.DSMT4">
                  <p:embed/>
                  <p:pic>
                    <p:nvPicPr>
                      <p:cNvPr id="0" name="Object -21474825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0000" y="2306638"/>
                        <a:ext cx="13335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24" name="Object -2147482547"/>
          <p:cNvGraphicFramePr>
            <a:graphicFrameLocks noChangeAspect="1"/>
          </p:cNvGraphicFramePr>
          <p:nvPr/>
        </p:nvGraphicFramePr>
        <p:xfrm>
          <a:off x="5080000" y="3365500"/>
          <a:ext cx="2395538" cy="1268413"/>
        </p:xfrm>
        <a:graphic>
          <a:graphicData uri="http://schemas.openxmlformats.org/presentationml/2006/ole">
            <mc:AlternateContent xmlns:mc="http://schemas.openxmlformats.org/markup-compatibility/2006">
              <mc:Choice xmlns:v="urn:schemas-microsoft-com:vml" Requires="v">
                <p:oleObj spid="_x0000_s57382" r:id="rId9" imgW="1244520" imgH="660240" progId="Equation.DSMT4">
                  <p:embed/>
                </p:oleObj>
              </mc:Choice>
              <mc:Fallback>
                <p:oleObj r:id="rId9" imgW="1244520" imgH="660240" progId="Equation.DSMT4">
                  <p:embed/>
                  <p:pic>
                    <p:nvPicPr>
                      <p:cNvPr id="0" name="Object -21474825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0000" y="3365500"/>
                        <a:ext cx="239553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0" name="Object -2147482547"/>
          <p:cNvGraphicFramePr>
            <a:graphicFrameLocks noChangeAspect="1"/>
          </p:cNvGraphicFramePr>
          <p:nvPr/>
        </p:nvGraphicFramePr>
        <p:xfrm>
          <a:off x="1165225" y="5867400"/>
          <a:ext cx="1704975" cy="460375"/>
        </p:xfrm>
        <a:graphic>
          <a:graphicData uri="http://schemas.openxmlformats.org/presentationml/2006/ole">
            <mc:AlternateContent xmlns:mc="http://schemas.openxmlformats.org/markup-compatibility/2006">
              <mc:Choice xmlns:v="urn:schemas-microsoft-com:vml" Requires="v">
                <p:oleObj spid="_x0000_s57383" r:id="rId11" imgW="749160" imgH="203040" progId="Equation.DSMT4">
                  <p:embed/>
                </p:oleObj>
              </mc:Choice>
              <mc:Fallback>
                <p:oleObj r:id="rId11" imgW="749160" imgH="203040" progId="Equation.DSMT4">
                  <p:embed/>
                  <p:pic>
                    <p:nvPicPr>
                      <p:cNvPr id="0" name="Object -214748254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65225" y="5867400"/>
                        <a:ext cx="1704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9" name="Text Box 4">
            <a:extLst>
              <a:ext uri="{FF2B5EF4-FFF2-40B4-BE49-F238E27FC236}">
                <a16:creationId xmlns:a16="http://schemas.microsoft.com/office/drawing/2014/main" id="{888E9E50-15DE-4F90-B177-D14E5094EEA8}"/>
              </a:ext>
            </a:extLst>
          </p:cNvPr>
          <p:cNvSpPr txBox="1"/>
          <p:nvPr/>
        </p:nvSpPr>
        <p:spPr>
          <a:xfrm>
            <a:off x="185738" y="635000"/>
            <a:ext cx="8788400" cy="1292225"/>
          </a:xfrm>
          <a:prstGeom prst="rect">
            <a:avLst/>
          </a:prstGeom>
          <a:solidFill>
            <a:schemeClr val="accent5">
              <a:lumMod val="20000"/>
              <a:lumOff val="80000"/>
            </a:schemeClr>
          </a:solidFill>
          <a:ln w="9525">
            <a:solidFill>
              <a:srgbClr val="0000FF"/>
            </a:solidFill>
          </a:ln>
        </p:spPr>
        <p:txBody>
          <a:bodyPr>
            <a:spAutoFit/>
          </a:bodyPr>
          <a:lstStyle/>
          <a:p>
            <a:pPr eaLnBrk="1" hangingPunct="1">
              <a:defRPr/>
            </a:pPr>
            <a:r>
              <a:rPr lang="en-US" sz="2600" b="1" dirty="0">
                <a:solidFill>
                  <a:srgbClr val="FF0000"/>
                </a:solidFill>
                <a:latin typeface="Times New Roman" panose="02020603050405020304" pitchFamily="18" charset="0"/>
                <a:cs typeface="Calibri" panose="020F0502020204030204" pitchFamily="34" charset="0"/>
              </a:rPr>
              <a:t>?1. Phân tích các đa thức sau thành nhân tử:</a:t>
            </a:r>
          </a:p>
          <a:p>
            <a:pPr eaLnBrk="1" hangingPunct="1">
              <a:defRPr/>
            </a:pPr>
            <a:r>
              <a:rPr lang="en-US" sz="2600" b="1" dirty="0">
                <a:solidFill>
                  <a:srgbClr val="FF0000"/>
                </a:solidFill>
                <a:latin typeface="Times New Roman" panose="02020603050405020304" pitchFamily="18" charset="0"/>
                <a:cs typeface="Calibri" panose="020F0502020204030204" pitchFamily="34" charset="0"/>
              </a:rPr>
              <a:t>Nhóm 1: </a:t>
            </a:r>
          </a:p>
          <a:p>
            <a:pPr eaLnBrk="1" hangingPunct="1">
              <a:defRPr/>
            </a:pPr>
            <a:r>
              <a:rPr lang="en-US" sz="2600" b="1" dirty="0">
                <a:solidFill>
                  <a:srgbClr val="FF0000"/>
                </a:solidFill>
                <a:latin typeface="Times New Roman" panose="02020603050405020304" pitchFamily="18" charset="0"/>
                <a:cs typeface="Calibri" panose="020F0502020204030204" pitchFamily="34" charset="0"/>
              </a:rPr>
              <a:t>Nhóm 2: </a:t>
            </a:r>
          </a:p>
        </p:txBody>
      </p:sp>
      <p:graphicFrame>
        <p:nvGraphicFramePr>
          <p:cNvPr id="57359" name="Object -2147482547"/>
          <p:cNvGraphicFramePr>
            <a:graphicFrameLocks noGrp="1" noChangeAspect="1"/>
          </p:cNvGraphicFramePr>
          <p:nvPr>
            <p:ph sz="half" idx="1"/>
          </p:nvPr>
        </p:nvGraphicFramePr>
        <p:xfrm>
          <a:off x="1601788" y="990600"/>
          <a:ext cx="1179512" cy="517525"/>
        </p:xfrm>
        <a:graphic>
          <a:graphicData uri="http://schemas.openxmlformats.org/presentationml/2006/ole">
            <mc:AlternateContent xmlns:mc="http://schemas.openxmlformats.org/markup-compatibility/2006">
              <mc:Choice xmlns:v="urn:schemas-microsoft-com:vml" Requires="v">
                <p:oleObj spid="_x0000_s57384" r:id="rId13" imgW="520560" imgH="228600" progId="Equation.DSMT4">
                  <p:embed/>
                </p:oleObj>
              </mc:Choice>
              <mc:Fallback>
                <p:oleObj r:id="rId13" imgW="520560" imgH="228600" progId="Equation.DSMT4">
                  <p:embed/>
                  <p:pic>
                    <p:nvPicPr>
                      <p:cNvPr id="0" name="Object -2147482547"/>
                      <p:cNvPicPr>
                        <a:picLocks noGrp="1"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01788" y="990600"/>
                        <a:ext cx="1179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57360" name="Object -2147482547"/>
          <p:cNvGraphicFramePr>
            <a:graphicFrameLocks noChangeAspect="1"/>
          </p:cNvGraphicFramePr>
          <p:nvPr/>
        </p:nvGraphicFramePr>
        <p:xfrm>
          <a:off x="1600200" y="1428750"/>
          <a:ext cx="1501775" cy="517525"/>
        </p:xfrm>
        <a:graphic>
          <a:graphicData uri="http://schemas.openxmlformats.org/presentationml/2006/ole">
            <mc:AlternateContent xmlns:mc="http://schemas.openxmlformats.org/markup-compatibility/2006">
              <mc:Choice xmlns:v="urn:schemas-microsoft-com:vml" Requires="v">
                <p:oleObj spid="_x0000_s57385" r:id="rId15" imgW="660240" imgH="228600" progId="Equation.DSMT4">
                  <p:embed/>
                </p:oleObj>
              </mc:Choice>
              <mc:Fallback>
                <p:oleObj r:id="rId15" imgW="660240" imgH="228600" progId="Equation.DSMT4">
                  <p:embed/>
                  <p:pic>
                    <p:nvPicPr>
                      <p:cNvPr id="0" name="Object -214748254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428750"/>
                        <a:ext cx="15017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57361" name="Object -2147482547"/>
          <p:cNvGraphicFramePr>
            <a:graphicFrameLocks noChangeAspect="1"/>
          </p:cNvGraphicFramePr>
          <p:nvPr/>
        </p:nvGraphicFramePr>
        <p:xfrm>
          <a:off x="3733800" y="990600"/>
          <a:ext cx="3638550" cy="517525"/>
        </p:xfrm>
        <a:graphic>
          <a:graphicData uri="http://schemas.openxmlformats.org/presentationml/2006/ole">
            <mc:AlternateContent xmlns:mc="http://schemas.openxmlformats.org/markup-compatibility/2006">
              <mc:Choice xmlns:v="urn:schemas-microsoft-com:vml" Requires="v">
                <p:oleObj spid="_x0000_s57386" r:id="rId17" imgW="1600200" imgH="228600" progId="Equation.DSMT4">
                  <p:embed/>
                </p:oleObj>
              </mc:Choice>
              <mc:Fallback>
                <p:oleObj r:id="rId17" imgW="1600200" imgH="228600" progId="Equation.DSMT4">
                  <p:embed/>
                  <p:pic>
                    <p:nvPicPr>
                      <p:cNvPr id="0" name="Object -214748254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33800" y="990600"/>
                        <a:ext cx="3638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57362" name="Object -2147482547"/>
          <p:cNvGraphicFramePr>
            <a:graphicFrameLocks noChangeAspect="1"/>
          </p:cNvGraphicFramePr>
          <p:nvPr/>
        </p:nvGraphicFramePr>
        <p:xfrm>
          <a:off x="3733800" y="1485900"/>
          <a:ext cx="2830513" cy="460375"/>
        </p:xfrm>
        <a:graphic>
          <a:graphicData uri="http://schemas.openxmlformats.org/presentationml/2006/ole">
            <mc:AlternateContent xmlns:mc="http://schemas.openxmlformats.org/markup-compatibility/2006">
              <mc:Choice xmlns:v="urn:schemas-microsoft-com:vml" Requires="v">
                <p:oleObj spid="_x0000_s57387" r:id="rId19" imgW="1244520" imgH="203040" progId="Equation.DSMT4">
                  <p:embed/>
                </p:oleObj>
              </mc:Choice>
              <mc:Fallback>
                <p:oleObj r:id="rId19" imgW="1244520" imgH="203040" progId="Equation.DSMT4">
                  <p:embed/>
                  <p:pic>
                    <p:nvPicPr>
                      <p:cNvPr id="0" name="Object -214748254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33800" y="1485900"/>
                        <a:ext cx="28305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5" name="Rectangle: Rounded Corners 14">
            <a:extLst>
              <a:ext uri="{FF2B5EF4-FFF2-40B4-BE49-F238E27FC236}">
                <a16:creationId xmlns:a16="http://schemas.microsoft.com/office/drawing/2014/main" id="{E0B388B0-04F2-453D-B420-4B6BA64E388C}"/>
              </a:ext>
            </a:extLst>
          </p:cNvPr>
          <p:cNvSpPr/>
          <p:nvPr/>
        </p:nvSpPr>
        <p:spPr>
          <a:xfrm>
            <a:off x="5181600" y="4800600"/>
            <a:ext cx="3363913" cy="1893888"/>
          </a:xfrm>
          <a:prstGeom prst="roundRect">
            <a:avLst/>
          </a:prstGeom>
          <a:solidFill>
            <a:schemeClr val="accent5">
              <a:lumMod val="20000"/>
              <a:lumOff val="80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aphicFrame>
        <p:nvGraphicFramePr>
          <p:cNvPr id="39" name="Object -2147482547"/>
          <p:cNvGraphicFramePr>
            <a:graphicFrameLocks noChangeAspect="1"/>
          </p:cNvGraphicFramePr>
          <p:nvPr/>
        </p:nvGraphicFramePr>
        <p:xfrm>
          <a:off x="5505450" y="5715000"/>
          <a:ext cx="2654300" cy="812800"/>
        </p:xfrm>
        <a:graphic>
          <a:graphicData uri="http://schemas.openxmlformats.org/presentationml/2006/ole">
            <mc:AlternateContent xmlns:mc="http://schemas.openxmlformats.org/markup-compatibility/2006">
              <mc:Choice xmlns:v="urn:schemas-microsoft-com:vml" Requires="v">
                <p:oleObj spid="_x0000_s57388" r:id="rId21" imgW="1320480" imgH="406080" progId="Equation.DSMT4">
                  <p:embed/>
                </p:oleObj>
              </mc:Choice>
              <mc:Fallback>
                <p:oleObj r:id="rId21" imgW="1320480" imgH="406080" progId="Equation.DSMT4">
                  <p:embed/>
                  <p:pic>
                    <p:nvPicPr>
                      <p:cNvPr id="0" name="Object -214748254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05450" y="5715000"/>
                        <a:ext cx="26543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40" name="Object -2147482547"/>
          <p:cNvGraphicFramePr>
            <a:graphicFrameLocks noChangeAspect="1"/>
          </p:cNvGraphicFramePr>
          <p:nvPr/>
        </p:nvGraphicFramePr>
        <p:xfrm>
          <a:off x="5889625" y="4800600"/>
          <a:ext cx="1555750" cy="915988"/>
        </p:xfrm>
        <a:graphic>
          <a:graphicData uri="http://schemas.openxmlformats.org/presentationml/2006/ole">
            <mc:AlternateContent xmlns:mc="http://schemas.openxmlformats.org/markup-compatibility/2006">
              <mc:Choice xmlns:v="urn:schemas-microsoft-com:vml" Requires="v">
                <p:oleObj spid="_x0000_s57389" r:id="rId23" imgW="774360" imgH="457200" progId="Equation.DSMT4">
                  <p:embed/>
                </p:oleObj>
              </mc:Choice>
              <mc:Fallback>
                <p:oleObj r:id="rId23" imgW="774360" imgH="457200" progId="Equation.DSMT4">
                  <p:embed/>
                  <p:pic>
                    <p:nvPicPr>
                      <p:cNvPr id="0" name="Object -214748254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889625" y="4800600"/>
                        <a:ext cx="15557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41" name="Text Box 12"/>
          <p:cNvSpPr txBox="1">
            <a:spLocks noChangeArrowheads="1"/>
          </p:cNvSpPr>
          <p:nvPr/>
        </p:nvSpPr>
        <p:spPr bwMode="auto">
          <a:xfrm>
            <a:off x="6400800" y="5681663"/>
            <a:ext cx="800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a:latin typeface="Times New Roman" panose="02020603050405020304" pitchFamily="18" charset="0"/>
              </a:rPr>
              <a:t>hoặc</a:t>
            </a:r>
          </a:p>
        </p:txBody>
      </p:sp>
      <p:sp>
        <p:nvSpPr>
          <p:cNvPr id="42" name="Text Box 12"/>
          <p:cNvSpPr txBox="1">
            <a:spLocks noChangeArrowheads="1"/>
          </p:cNvSpPr>
          <p:nvPr/>
        </p:nvSpPr>
        <p:spPr bwMode="auto">
          <a:xfrm>
            <a:off x="6324600" y="6096000"/>
            <a:ext cx="800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a:latin typeface="Times New Roman" panose="02020603050405020304" pitchFamily="18" charset="0"/>
              </a:rPr>
              <a:t>hoặc</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left)">
                                      <p:cBhvr>
                                        <p:cTn id="13" dur="500"/>
                                        <p:tgtEl>
                                          <p:spTgt spid="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linds(horizontal)">
                                      <p:cBhvr>
                                        <p:cTn id="26" dur="500"/>
                                        <p:tgtEl>
                                          <p:spTgt spid="22"/>
                                        </p:tgtEl>
                                      </p:cBhvr>
                                    </p:animEffect>
                                  </p:childTnLst>
                                </p:cTn>
                              </p:par>
                              <p:par>
                                <p:cTn id="27" presetID="3" presetClass="entr" presetSubtype="1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linds(horizontal)">
                                      <p:cBhvr>
                                        <p:cTn id="29" dur="500"/>
                                        <p:tgtEl>
                                          <p:spTgt spid="2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3" presetClass="entr" presetSubtype="1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linds(horizontal)">
                                      <p:cBhvr>
                                        <p:cTn id="37" dur="500"/>
                                        <p:tgtEl>
                                          <p:spTgt spid="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blinds(horizontal)">
                                      <p:cBhvr>
                                        <p:cTn id="47" dur="500"/>
                                        <p:tgtEl>
                                          <p:spTgt spid="11">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blinds(horizontal)">
                                      <p:cBhvr>
                                        <p:cTn id="57" dur="500"/>
                                        <p:tgtEl>
                                          <p:spTgt spid="4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blinds(horizontal)">
                                      <p:cBhvr>
                                        <p:cTn id="62" dur="500"/>
                                        <p:tgtEl>
                                          <p:spTgt spid="39"/>
                                        </p:tgtEl>
                                      </p:cBhvr>
                                    </p:animEffect>
                                  </p:childTnLst>
                                </p:cTn>
                              </p:par>
                              <p:par>
                                <p:cTn id="63" presetID="22" presetClass="entr" presetSubtype="8" fill="hold" nodeType="withEffect">
                                  <p:stCondLst>
                                    <p:cond delay="0"/>
                                  </p:stCondLst>
                                  <p:childTnLst>
                                    <p:set>
                                      <p:cBhvr>
                                        <p:cTn id="64" dur="1" fill="hold">
                                          <p:stCondLst>
                                            <p:cond delay="0"/>
                                          </p:stCondLst>
                                        </p:cTn>
                                        <p:tgtEl>
                                          <p:spTgt spid="41">
                                            <p:txEl>
                                              <p:pRg st="0" end="0"/>
                                            </p:txEl>
                                          </p:spTgt>
                                        </p:tgtEl>
                                        <p:attrNameLst>
                                          <p:attrName>style.visibility</p:attrName>
                                        </p:attrNameLst>
                                      </p:cBhvr>
                                      <p:to>
                                        <p:strVal val="visible"/>
                                      </p:to>
                                    </p:set>
                                    <p:animEffect transition="in" filter="wipe(left)">
                                      <p:cBhvr>
                                        <p:cTn id="65" dur="500"/>
                                        <p:tgtEl>
                                          <p:spTgt spid="41">
                                            <p:txEl>
                                              <p:pRg st="0" end="0"/>
                                            </p:txEl>
                                          </p:spTgt>
                                        </p:tgtEl>
                                      </p:cBhvr>
                                    </p:animEffect>
                                  </p:childTnLst>
                                </p:cTn>
                              </p:par>
                              <p:par>
                                <p:cTn id="66" presetID="22" presetClass="entr" presetSubtype="8" fill="hold" nodeType="withEffect">
                                  <p:stCondLst>
                                    <p:cond delay="0"/>
                                  </p:stCondLst>
                                  <p:childTnLst>
                                    <p:set>
                                      <p:cBhvr>
                                        <p:cTn id="67" dur="1" fill="hold">
                                          <p:stCondLst>
                                            <p:cond delay="0"/>
                                          </p:stCondLst>
                                        </p:cTn>
                                        <p:tgtEl>
                                          <p:spTgt spid="42">
                                            <p:txEl>
                                              <p:pRg st="0" end="0"/>
                                            </p:txEl>
                                          </p:spTgt>
                                        </p:tgtEl>
                                        <p:attrNameLst>
                                          <p:attrName>style.visibility</p:attrName>
                                        </p:attrNameLst>
                                      </p:cBhvr>
                                      <p:to>
                                        <p:strVal val="visible"/>
                                      </p:to>
                                    </p:set>
                                    <p:animEffect transition="in" filter="wipe(left)">
                                      <p:cBhvr>
                                        <p:cTn id="68"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bldLvl="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066800" y="1676400"/>
            <a:ext cx="7088188" cy="3236913"/>
          </a:xfrm>
          <a:prstGeom prst="rect">
            <a:avLst/>
          </a:prstGeom>
          <a:blipFill>
            <a:blip r:embed="rId2">
              <a:alphaModFix amt="53000"/>
              <a:biLevel thresh="25000"/>
            </a:blip>
            <a:tile tx="0" ty="0" sx="100000" sy="100000" flip="none" algn="tl"/>
          </a:blipFill>
          <a:ln>
            <a:noFill/>
          </a:ln>
        </p:spPr>
        <p:txBody>
          <a:bodyPr>
            <a:normAutofit fontScale="90000" lnSpcReduction="10000"/>
          </a:bodyPr>
          <a:lstStyle/>
          <a:p>
            <a:pPr algn="just" eaLnBrk="1" hangingPunct="1">
              <a:lnSpc>
                <a:spcPct val="150000"/>
              </a:lnSpc>
              <a:defRPr/>
            </a:pPr>
            <a:r>
              <a:rPr lang="en-US" sz="3200" b="1">
                <a:solidFill>
                  <a:srgbClr val="FF0000"/>
                </a:solidFill>
                <a:latin typeface="Times New Roman" panose="02020603050405020304" pitchFamily="18" charset="0"/>
                <a:cs typeface="Times New Roman" panose="02020603050405020304" pitchFamily="18" charset="0"/>
              </a:rPr>
              <a:t>Phương pháp tìm x dạng A(x) = 0</a:t>
            </a:r>
          </a:p>
          <a:p>
            <a:pPr algn="just" eaLnBrk="1" hangingPunct="1">
              <a:lnSpc>
                <a:spcPct val="150000"/>
              </a:lnSpc>
              <a:defRPr/>
            </a:pPr>
            <a:r>
              <a:rPr lang="en-US" sz="3200" b="1">
                <a:solidFill>
                  <a:srgbClr val="0000FF"/>
                </a:solidFill>
                <a:latin typeface="Times New Roman" panose="02020603050405020304" pitchFamily="18" charset="0"/>
                <a:cs typeface="Times New Roman" panose="02020603050405020304" pitchFamily="18" charset="0"/>
              </a:rPr>
              <a:t>Bước 1: Phân tích đa thức A(x) thành nhân tử (nếu có) </a:t>
            </a:r>
          </a:p>
          <a:p>
            <a:pPr algn="just" eaLnBrk="1" hangingPunct="1">
              <a:lnSpc>
                <a:spcPct val="150000"/>
              </a:lnSpc>
              <a:defRPr/>
            </a:pPr>
            <a:r>
              <a:rPr lang="en-US" sz="3200" b="1">
                <a:solidFill>
                  <a:srgbClr val="0000FF"/>
                </a:solidFill>
                <a:latin typeface="Times New Roman" panose="02020603050405020304" pitchFamily="18" charset="0"/>
                <a:cs typeface="Times New Roman" panose="02020603050405020304" pitchFamily="18" charset="0"/>
              </a:rPr>
              <a:t>Bước 2: Cho mỗi nhân tử bằng 0</a:t>
            </a:r>
          </a:p>
          <a:p>
            <a:pPr algn="just" eaLnBrk="1" hangingPunct="1">
              <a:lnSpc>
                <a:spcPct val="150000"/>
              </a:lnSpc>
              <a:defRPr/>
            </a:pPr>
            <a:r>
              <a:rPr lang="en-US" sz="3200" b="1">
                <a:solidFill>
                  <a:srgbClr val="0000FF"/>
                </a:solidFill>
                <a:latin typeface="Times New Roman" panose="02020603050405020304" pitchFamily="18" charset="0"/>
                <a:cs typeface="Times New Roman" panose="02020603050405020304" pitchFamily="18" charset="0"/>
              </a:rPr>
              <a:t>Bước 3: Kết luận</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649265">
            <a:off x="689610" y="2250440"/>
            <a:ext cx="7238365" cy="2447290"/>
          </a:xfrm>
        </p:spPr>
        <p:txBody>
          <a:bodyPr rtlCol="0">
            <a:prstTxWarp prst="textCurveDown">
              <a:avLst/>
            </a:prstTxWarp>
          </a:bodyPr>
          <a:lstStyle/>
          <a:p>
            <a:pPr fontAlgn="auto">
              <a:spcAft>
                <a:spcPts val="0"/>
              </a:spcAft>
              <a:defRPr/>
            </a:pPr>
            <a:r>
              <a:rPr lang="en-US" b="1" dirty="0">
                <a:ln w="18000">
                  <a:solidFill>
                    <a:srgbClr val="FFC000"/>
                  </a:solidFill>
                  <a:prstDash val="solid"/>
                  <a:miter lim="800000"/>
                </a:ln>
                <a:solidFill>
                  <a:srgbClr val="FF0000"/>
                </a:solidFill>
                <a:effectLst>
                  <a:outerShdw blurRad="25500" dist="23000" dir="7020000" algn="tl">
                    <a:srgbClr val="000000">
                      <a:alpha val="50000"/>
                    </a:srgbClr>
                  </a:outerShdw>
                </a:effectLst>
              </a:rPr>
              <a:t>Vận dụng </a:t>
            </a:r>
          </a:p>
        </p:txBody>
      </p:sp>
      <p:pic>
        <p:nvPicPr>
          <p:cNvPr id="59395" name="Picture 2" descr="D:\background\character\pintuajaib.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495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85800" y="152400"/>
            <a:ext cx="7034213" cy="461963"/>
          </a:xfrm>
          <a:prstGeom prst="rect">
            <a:avLst/>
          </a:prstGeom>
          <a:solidFill>
            <a:schemeClr val="bg1"/>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400" b="1">
                <a:solidFill>
                  <a:srgbClr val="0000CC"/>
                </a:solidFill>
                <a:latin typeface="Times New Roman" panose="02020603050405020304" pitchFamily="18" charset="0"/>
                <a:cs typeface="Times New Roman" panose="02020603050405020304" pitchFamily="18" charset="0"/>
              </a:rPr>
              <a:t>TRÒ CHƠI: VƯỢT CHƯỚNG NGẠI VẬT</a:t>
            </a:r>
          </a:p>
        </p:txBody>
      </p:sp>
      <p:sp>
        <p:nvSpPr>
          <p:cNvPr id="6" name="Rectangle 5"/>
          <p:cNvSpPr/>
          <p:nvPr/>
        </p:nvSpPr>
        <p:spPr>
          <a:xfrm>
            <a:off x="3200400" y="1281113"/>
            <a:ext cx="1387475" cy="2408237"/>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r>
              <a:rPr lang="en-US" sz="7200">
                <a:latin typeface="Times New Roman" panose="02020603050405020304" pitchFamily="18" charset="0"/>
                <a:cs typeface="Times New Roman" panose="02020603050405020304" pitchFamily="18" charset="0"/>
              </a:rPr>
              <a:t>1</a:t>
            </a:r>
          </a:p>
        </p:txBody>
      </p:sp>
      <p:sp>
        <p:nvSpPr>
          <p:cNvPr id="7" name="Rectangle 6"/>
          <p:cNvSpPr/>
          <p:nvPr/>
        </p:nvSpPr>
        <p:spPr>
          <a:xfrm>
            <a:off x="4587875" y="1281113"/>
            <a:ext cx="1387475" cy="2408237"/>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algn="ctr" eaLnBrk="1" hangingPunct="1">
              <a:defRPr/>
            </a:pPr>
            <a:r>
              <a:rPr lang="en-US" sz="7200">
                <a:latin typeface="Times New Roman" panose="02020603050405020304" pitchFamily="18" charset="0"/>
                <a:cs typeface="Times New Roman" panose="02020603050405020304" pitchFamily="18" charset="0"/>
              </a:rPr>
              <a:t>2</a:t>
            </a:r>
          </a:p>
        </p:txBody>
      </p:sp>
      <p:sp>
        <p:nvSpPr>
          <p:cNvPr id="8" name="Rectangle 7"/>
          <p:cNvSpPr/>
          <p:nvPr/>
        </p:nvSpPr>
        <p:spPr>
          <a:xfrm>
            <a:off x="5989638" y="1281113"/>
            <a:ext cx="1387475" cy="2408237"/>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r>
              <a:rPr lang="en-US" sz="7200">
                <a:latin typeface="Times New Roman" panose="02020603050405020304" pitchFamily="18" charset="0"/>
                <a:cs typeface="Times New Roman" panose="02020603050405020304" pitchFamily="18" charset="0"/>
              </a:rPr>
              <a:t>3</a:t>
            </a:r>
          </a:p>
        </p:txBody>
      </p:sp>
      <p:sp>
        <p:nvSpPr>
          <p:cNvPr id="9" name="Rectangle 8"/>
          <p:cNvSpPr/>
          <p:nvPr/>
        </p:nvSpPr>
        <p:spPr>
          <a:xfrm>
            <a:off x="7356475" y="1287463"/>
            <a:ext cx="1387475" cy="2409825"/>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n-US" sz="7200">
                <a:latin typeface="Times New Roman" panose="02020603050405020304" pitchFamily="18" charset="0"/>
                <a:cs typeface="Times New Roman" panose="02020603050405020304" pitchFamily="18" charset="0"/>
              </a:rPr>
              <a:t>4</a:t>
            </a:r>
          </a:p>
        </p:txBody>
      </p:sp>
      <p:sp>
        <p:nvSpPr>
          <p:cNvPr id="10" name="Rectangle 9"/>
          <p:cNvSpPr/>
          <p:nvPr/>
        </p:nvSpPr>
        <p:spPr>
          <a:xfrm>
            <a:off x="3200400" y="3697288"/>
            <a:ext cx="1387475" cy="2408237"/>
          </a:xfrm>
          <a:prstGeom prst="rect">
            <a:avLst/>
          </a:prstGeom>
          <a:solidFill>
            <a:srgbClr val="002060"/>
          </a:solidFill>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r>
              <a:rPr lang="en-US" sz="7200">
                <a:latin typeface="Times New Roman" panose="02020603050405020304" pitchFamily="18" charset="0"/>
                <a:cs typeface="Times New Roman" panose="02020603050405020304" pitchFamily="18" charset="0"/>
              </a:rPr>
              <a:t>5</a:t>
            </a:r>
          </a:p>
        </p:txBody>
      </p:sp>
      <p:sp>
        <p:nvSpPr>
          <p:cNvPr id="11" name="Rectangle 10"/>
          <p:cNvSpPr/>
          <p:nvPr/>
        </p:nvSpPr>
        <p:spPr>
          <a:xfrm>
            <a:off x="4602163" y="3697288"/>
            <a:ext cx="1387475" cy="2408237"/>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r>
              <a:rPr lang="en-US" sz="7200">
                <a:latin typeface="Times New Roman" panose="02020603050405020304" pitchFamily="18" charset="0"/>
                <a:cs typeface="Times New Roman" panose="02020603050405020304" pitchFamily="18" charset="0"/>
              </a:rPr>
              <a:t>6</a:t>
            </a:r>
          </a:p>
        </p:txBody>
      </p:sp>
      <p:sp>
        <p:nvSpPr>
          <p:cNvPr id="12" name="Rectangle 11"/>
          <p:cNvSpPr/>
          <p:nvPr/>
        </p:nvSpPr>
        <p:spPr>
          <a:xfrm>
            <a:off x="5989638" y="3697288"/>
            <a:ext cx="1387475" cy="2408237"/>
          </a:xfrm>
          <a:prstGeom prst="rect">
            <a:avLst/>
          </a:prstGeom>
          <a:gradFill>
            <a:gsLst>
              <a:gs pos="0">
                <a:srgbClr val="14CD68"/>
              </a:gs>
              <a:gs pos="100000">
                <a:srgbClr val="0B6E38"/>
              </a:gs>
            </a:gsLst>
            <a:lin ang="5400000" scaled="0"/>
          </a:gradFill>
        </p:spPr>
        <p:style>
          <a:lnRef idx="3">
            <a:schemeClr val="lt1"/>
          </a:lnRef>
          <a:fillRef idx="1">
            <a:schemeClr val="accent4"/>
          </a:fillRef>
          <a:effectRef idx="1">
            <a:schemeClr val="accent4"/>
          </a:effectRef>
          <a:fontRef idx="minor">
            <a:schemeClr val="lt1"/>
          </a:fontRef>
        </p:style>
        <p:txBody>
          <a:bodyPr anchor="ctr"/>
          <a:lstStyle/>
          <a:p>
            <a:pPr algn="ctr" eaLnBrk="1" hangingPunct="1">
              <a:defRPr/>
            </a:pPr>
            <a:r>
              <a:rPr lang="en-US" sz="7200">
                <a:latin typeface="Times New Roman" panose="02020603050405020304" pitchFamily="18" charset="0"/>
                <a:cs typeface="Times New Roman" panose="02020603050405020304" pitchFamily="18" charset="0"/>
              </a:rPr>
              <a:t>7</a:t>
            </a:r>
          </a:p>
        </p:txBody>
      </p:sp>
      <p:sp>
        <p:nvSpPr>
          <p:cNvPr id="13" name="Rectangle 12"/>
          <p:cNvSpPr/>
          <p:nvPr/>
        </p:nvSpPr>
        <p:spPr>
          <a:xfrm>
            <a:off x="7377113" y="3689350"/>
            <a:ext cx="1387475" cy="2409825"/>
          </a:xfrm>
          <a:prstGeom prst="rect">
            <a:avLst/>
          </a:prstGeom>
          <a:solidFill>
            <a:schemeClr val="accent4"/>
          </a:solidFill>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r>
              <a:rPr lang="en-US" sz="7200">
                <a:latin typeface="Times New Roman" panose="02020603050405020304" pitchFamily="18" charset="0"/>
                <a:cs typeface="Times New Roman" panose="02020603050405020304" pitchFamily="18" charset="0"/>
              </a:rPr>
              <a:t>8</a:t>
            </a:r>
          </a:p>
        </p:txBody>
      </p:sp>
      <p:sp>
        <p:nvSpPr>
          <p:cNvPr id="14" name="Rectangle 13"/>
          <p:cNvSpPr/>
          <p:nvPr/>
        </p:nvSpPr>
        <p:spPr>
          <a:xfrm>
            <a:off x="212725" y="838200"/>
            <a:ext cx="2841625" cy="5680075"/>
          </a:xfrm>
          <a:prstGeom prst="rect">
            <a:avLst/>
          </a:prstGeom>
          <a:ln w="38100"/>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300" b="1" dirty="0">
                <a:solidFill>
                  <a:srgbClr val="0000CC"/>
                </a:solidFill>
                <a:latin typeface="Times New Roman" panose="02020603050405020304" pitchFamily="18" charset="0"/>
                <a:cs typeface="Times New Roman" panose="02020603050405020304" pitchFamily="18" charset="0"/>
              </a:rPr>
              <a:t>Luật chơi: Chọn ngẫu nhiên các câu hỏi (từ 1 đến 8). Trả lời đúng thì phần tương ứng với câu hỏi sẽ được lộ ra, trường hợp trả lời sai thì mất quyền trả lời câu hỏi đó. Bất kỳ khi nào có câu trả lời về bức hình đều có thể trả lời. Trò chơi sẽ kết thúc khi chủ đề bức hình được trả lời chính xác.</a:t>
            </a:r>
          </a:p>
        </p:txBody>
      </p:sp>
      <p:sp>
        <p:nvSpPr>
          <p:cNvPr id="15" name="Rounded Rectangle 14">
            <a:hlinkClick r:id="rId3" action="ppaction://hlinksldjump"/>
          </p:cNvPr>
          <p:cNvSpPr/>
          <p:nvPr/>
        </p:nvSpPr>
        <p:spPr>
          <a:xfrm>
            <a:off x="4572114" y="6248489"/>
            <a:ext cx="2833256" cy="539661"/>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sz="2000" dirty="0">
                <a:latin typeface="Times New Roman" panose="02020603050405020304" pitchFamily="18" charset="0"/>
                <a:cs typeface="Times New Roman" panose="02020603050405020304" pitchFamily="18" charset="0"/>
              </a:rPr>
              <a:t>ĐÃ HIỂU</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200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2" presetClass="emph" presetSubtype="0" fill="hold" grpId="0" nodeType="with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2" presetClass="emph" presetSubtype="0" fill="hold" grpId="0" nodeType="with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2" presetClass="emph" presetSubtype="0" fill="hold" grpId="0" nodeType="withEffect">
                                  <p:stCondLst>
                                    <p:cond delay="0"/>
                                  </p:stCondLst>
                                  <p:childTnLst>
                                    <p:animRot by="120000">
                                      <p:cBhvr>
                                        <p:cTn id="33" dur="100" fill="hold">
                                          <p:stCondLst>
                                            <p:cond delay="0"/>
                                          </p:stCondLst>
                                        </p:cTn>
                                        <p:tgtEl>
                                          <p:spTgt spid="8"/>
                                        </p:tgtEl>
                                        <p:attrNameLst>
                                          <p:attrName>r</p:attrName>
                                        </p:attrNameLst>
                                      </p:cBhvr>
                                    </p:animRot>
                                    <p:animRot by="-240000">
                                      <p:cBhvr>
                                        <p:cTn id="34" dur="200" fill="hold">
                                          <p:stCondLst>
                                            <p:cond delay="200"/>
                                          </p:stCondLst>
                                        </p:cTn>
                                        <p:tgtEl>
                                          <p:spTgt spid="8"/>
                                        </p:tgtEl>
                                        <p:attrNameLst>
                                          <p:attrName>r</p:attrName>
                                        </p:attrNameLst>
                                      </p:cBhvr>
                                    </p:animRot>
                                    <p:animRot by="240000">
                                      <p:cBhvr>
                                        <p:cTn id="35" dur="200" fill="hold">
                                          <p:stCondLst>
                                            <p:cond delay="400"/>
                                          </p:stCondLst>
                                        </p:cTn>
                                        <p:tgtEl>
                                          <p:spTgt spid="8"/>
                                        </p:tgtEl>
                                        <p:attrNameLst>
                                          <p:attrName>r</p:attrName>
                                        </p:attrNameLst>
                                      </p:cBhvr>
                                    </p:animRot>
                                    <p:animRot by="-240000">
                                      <p:cBhvr>
                                        <p:cTn id="36" dur="200" fill="hold">
                                          <p:stCondLst>
                                            <p:cond delay="600"/>
                                          </p:stCondLst>
                                        </p:cTn>
                                        <p:tgtEl>
                                          <p:spTgt spid="8"/>
                                        </p:tgtEl>
                                        <p:attrNameLst>
                                          <p:attrName>r</p:attrName>
                                        </p:attrNameLst>
                                      </p:cBhvr>
                                    </p:animRot>
                                    <p:animRot by="120000">
                                      <p:cBhvr>
                                        <p:cTn id="37"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32" presetClass="emph" presetSubtype="0" fill="hold" grpId="0" nodeType="withEffect">
                                  <p:stCondLst>
                                    <p:cond delay="0"/>
                                  </p:stCondLst>
                                  <p:childTnLst>
                                    <p:animRot by="120000">
                                      <p:cBhvr>
                                        <p:cTn id="42" dur="100" fill="hold">
                                          <p:stCondLst>
                                            <p:cond delay="0"/>
                                          </p:stCondLst>
                                        </p:cTn>
                                        <p:tgtEl>
                                          <p:spTgt spid="9"/>
                                        </p:tgtEl>
                                        <p:attrNameLst>
                                          <p:attrName>r</p:attrName>
                                        </p:attrNameLst>
                                      </p:cBhvr>
                                    </p:animRot>
                                    <p:animRot by="-240000">
                                      <p:cBhvr>
                                        <p:cTn id="43" dur="200" fill="hold">
                                          <p:stCondLst>
                                            <p:cond delay="200"/>
                                          </p:stCondLst>
                                        </p:cTn>
                                        <p:tgtEl>
                                          <p:spTgt spid="9"/>
                                        </p:tgtEl>
                                        <p:attrNameLst>
                                          <p:attrName>r</p:attrName>
                                        </p:attrNameLst>
                                      </p:cBhvr>
                                    </p:animRot>
                                    <p:animRot by="240000">
                                      <p:cBhvr>
                                        <p:cTn id="44" dur="200" fill="hold">
                                          <p:stCondLst>
                                            <p:cond delay="400"/>
                                          </p:stCondLst>
                                        </p:cTn>
                                        <p:tgtEl>
                                          <p:spTgt spid="9"/>
                                        </p:tgtEl>
                                        <p:attrNameLst>
                                          <p:attrName>r</p:attrName>
                                        </p:attrNameLst>
                                      </p:cBhvr>
                                    </p:animRot>
                                    <p:animRot by="-240000">
                                      <p:cBhvr>
                                        <p:cTn id="45" dur="200" fill="hold">
                                          <p:stCondLst>
                                            <p:cond delay="600"/>
                                          </p:stCondLst>
                                        </p:cTn>
                                        <p:tgtEl>
                                          <p:spTgt spid="9"/>
                                        </p:tgtEl>
                                        <p:attrNameLst>
                                          <p:attrName>r</p:attrName>
                                        </p:attrNameLst>
                                      </p:cBhvr>
                                    </p:animRot>
                                    <p:animRot by="120000">
                                      <p:cBhvr>
                                        <p:cTn id="46"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9"/>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32" presetClass="emph" presetSubtype="0" fill="hold" grpId="0" nodeType="withEffect">
                                  <p:stCondLst>
                                    <p:cond delay="0"/>
                                  </p:stCondLst>
                                  <p:childTnLst>
                                    <p:animRot by="120000">
                                      <p:cBhvr>
                                        <p:cTn id="51" dur="100" fill="hold">
                                          <p:stCondLst>
                                            <p:cond delay="0"/>
                                          </p:stCondLst>
                                        </p:cTn>
                                        <p:tgtEl>
                                          <p:spTgt spid="13"/>
                                        </p:tgtEl>
                                        <p:attrNameLst>
                                          <p:attrName>r</p:attrName>
                                        </p:attrNameLst>
                                      </p:cBhvr>
                                    </p:animRot>
                                    <p:animRot by="-240000">
                                      <p:cBhvr>
                                        <p:cTn id="52" dur="200" fill="hold">
                                          <p:stCondLst>
                                            <p:cond delay="200"/>
                                          </p:stCondLst>
                                        </p:cTn>
                                        <p:tgtEl>
                                          <p:spTgt spid="13"/>
                                        </p:tgtEl>
                                        <p:attrNameLst>
                                          <p:attrName>r</p:attrName>
                                        </p:attrNameLst>
                                      </p:cBhvr>
                                    </p:animRot>
                                    <p:animRot by="240000">
                                      <p:cBhvr>
                                        <p:cTn id="53" dur="200" fill="hold">
                                          <p:stCondLst>
                                            <p:cond delay="400"/>
                                          </p:stCondLst>
                                        </p:cTn>
                                        <p:tgtEl>
                                          <p:spTgt spid="13"/>
                                        </p:tgtEl>
                                        <p:attrNameLst>
                                          <p:attrName>r</p:attrName>
                                        </p:attrNameLst>
                                      </p:cBhvr>
                                    </p:animRot>
                                    <p:animRot by="-240000">
                                      <p:cBhvr>
                                        <p:cTn id="54" dur="200" fill="hold">
                                          <p:stCondLst>
                                            <p:cond delay="600"/>
                                          </p:stCondLst>
                                        </p:cTn>
                                        <p:tgtEl>
                                          <p:spTgt spid="13"/>
                                        </p:tgtEl>
                                        <p:attrNameLst>
                                          <p:attrName>r</p:attrName>
                                        </p:attrNameLst>
                                      </p:cBhvr>
                                    </p:animRot>
                                    <p:animRot by="120000">
                                      <p:cBhvr>
                                        <p:cTn id="55"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32" presetClass="emph" presetSubtype="0" fill="hold" grpId="0" nodeType="withEffect">
                                  <p:stCondLst>
                                    <p:cond delay="0"/>
                                  </p:stCondLst>
                                  <p:childTnLst>
                                    <p:animRot by="120000">
                                      <p:cBhvr>
                                        <p:cTn id="60" dur="100" fill="hold">
                                          <p:stCondLst>
                                            <p:cond delay="0"/>
                                          </p:stCondLst>
                                        </p:cTn>
                                        <p:tgtEl>
                                          <p:spTgt spid="12"/>
                                        </p:tgtEl>
                                        <p:attrNameLst>
                                          <p:attrName>r</p:attrName>
                                        </p:attrNameLst>
                                      </p:cBhvr>
                                    </p:animRot>
                                    <p:animRot by="-240000">
                                      <p:cBhvr>
                                        <p:cTn id="61" dur="200" fill="hold">
                                          <p:stCondLst>
                                            <p:cond delay="200"/>
                                          </p:stCondLst>
                                        </p:cTn>
                                        <p:tgtEl>
                                          <p:spTgt spid="12"/>
                                        </p:tgtEl>
                                        <p:attrNameLst>
                                          <p:attrName>r</p:attrName>
                                        </p:attrNameLst>
                                      </p:cBhvr>
                                    </p:animRot>
                                    <p:animRot by="240000">
                                      <p:cBhvr>
                                        <p:cTn id="62" dur="200" fill="hold">
                                          <p:stCondLst>
                                            <p:cond delay="400"/>
                                          </p:stCondLst>
                                        </p:cTn>
                                        <p:tgtEl>
                                          <p:spTgt spid="12"/>
                                        </p:tgtEl>
                                        <p:attrNameLst>
                                          <p:attrName>r</p:attrName>
                                        </p:attrNameLst>
                                      </p:cBhvr>
                                    </p:animRot>
                                    <p:animRot by="-240000">
                                      <p:cBhvr>
                                        <p:cTn id="63" dur="200" fill="hold">
                                          <p:stCondLst>
                                            <p:cond delay="600"/>
                                          </p:stCondLst>
                                        </p:cTn>
                                        <p:tgtEl>
                                          <p:spTgt spid="12"/>
                                        </p:tgtEl>
                                        <p:attrNameLst>
                                          <p:attrName>r</p:attrName>
                                        </p:attrNameLst>
                                      </p:cBhvr>
                                    </p:animRot>
                                    <p:animRot by="120000">
                                      <p:cBhvr>
                                        <p:cTn id="64" dur="200" fill="hold">
                                          <p:stCondLst>
                                            <p:cond delay="800"/>
                                          </p:stCondLst>
                                        </p:cTn>
                                        <p:tgtEl>
                                          <p:spTgt spid="12"/>
                                        </p:tgtEl>
                                        <p:attrNameLst>
                                          <p:attrName>r</p:attrName>
                                        </p:attrNameLst>
                                      </p:cBhvr>
                                    </p:animRot>
                                  </p:childTnLst>
                                </p:cTn>
                              </p:par>
                            </p:childTnLst>
                          </p:cTn>
                        </p:par>
                      </p:childTnLst>
                    </p:cTn>
                  </p:par>
                </p:childTnLst>
              </p:cTn>
              <p:nextCondLst>
                <p:cond evt="onClick" delay="0">
                  <p:tgtEl>
                    <p:spTgt spid="12"/>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32" presetClass="emph" presetSubtype="0" fill="hold" grpId="0" nodeType="withEffect">
                                  <p:stCondLst>
                                    <p:cond delay="0"/>
                                  </p:stCondLst>
                                  <p:childTnLst>
                                    <p:animRot by="120000">
                                      <p:cBhvr>
                                        <p:cTn id="69" dur="100" fill="hold">
                                          <p:stCondLst>
                                            <p:cond delay="0"/>
                                          </p:stCondLst>
                                        </p:cTn>
                                        <p:tgtEl>
                                          <p:spTgt spid="11"/>
                                        </p:tgtEl>
                                        <p:attrNameLst>
                                          <p:attrName>r</p:attrName>
                                        </p:attrNameLst>
                                      </p:cBhvr>
                                    </p:animRot>
                                    <p:animRot by="-240000">
                                      <p:cBhvr>
                                        <p:cTn id="70" dur="200" fill="hold">
                                          <p:stCondLst>
                                            <p:cond delay="200"/>
                                          </p:stCondLst>
                                        </p:cTn>
                                        <p:tgtEl>
                                          <p:spTgt spid="11"/>
                                        </p:tgtEl>
                                        <p:attrNameLst>
                                          <p:attrName>r</p:attrName>
                                        </p:attrNameLst>
                                      </p:cBhvr>
                                    </p:animRot>
                                    <p:animRot by="240000">
                                      <p:cBhvr>
                                        <p:cTn id="71" dur="200" fill="hold">
                                          <p:stCondLst>
                                            <p:cond delay="400"/>
                                          </p:stCondLst>
                                        </p:cTn>
                                        <p:tgtEl>
                                          <p:spTgt spid="11"/>
                                        </p:tgtEl>
                                        <p:attrNameLst>
                                          <p:attrName>r</p:attrName>
                                        </p:attrNameLst>
                                      </p:cBhvr>
                                    </p:animRot>
                                    <p:animRot by="-240000">
                                      <p:cBhvr>
                                        <p:cTn id="72" dur="200" fill="hold">
                                          <p:stCondLst>
                                            <p:cond delay="600"/>
                                          </p:stCondLst>
                                        </p:cTn>
                                        <p:tgtEl>
                                          <p:spTgt spid="11"/>
                                        </p:tgtEl>
                                        <p:attrNameLst>
                                          <p:attrName>r</p:attrName>
                                        </p:attrNameLst>
                                      </p:cBhvr>
                                    </p:animRot>
                                    <p:animRot by="120000">
                                      <p:cBhvr>
                                        <p:cTn id="73"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seq concurrent="1" nextAc="seek">
              <p:cTn id="74" restart="whenNotActive" fill="hold" evtFilter="cancelBubble" nodeType="interactiveSeq">
                <p:stCondLst>
                  <p:cond evt="onClick" delay="0">
                    <p:tgtEl>
                      <p:spTgt spid="10"/>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32" presetClass="emph" presetSubtype="0" fill="hold" grpId="0" nodeType="withEffect">
                                  <p:stCondLst>
                                    <p:cond delay="0"/>
                                  </p:stCondLst>
                                  <p:childTnLst>
                                    <p:animRot by="120000">
                                      <p:cBhvr>
                                        <p:cTn id="78" dur="100" fill="hold">
                                          <p:stCondLst>
                                            <p:cond delay="0"/>
                                          </p:stCondLst>
                                        </p:cTn>
                                        <p:tgtEl>
                                          <p:spTgt spid="10"/>
                                        </p:tgtEl>
                                        <p:attrNameLst>
                                          <p:attrName>r</p:attrName>
                                        </p:attrNameLst>
                                      </p:cBhvr>
                                    </p:animRot>
                                    <p:animRot by="-240000">
                                      <p:cBhvr>
                                        <p:cTn id="79" dur="200" fill="hold">
                                          <p:stCondLst>
                                            <p:cond delay="200"/>
                                          </p:stCondLst>
                                        </p:cTn>
                                        <p:tgtEl>
                                          <p:spTgt spid="10"/>
                                        </p:tgtEl>
                                        <p:attrNameLst>
                                          <p:attrName>r</p:attrName>
                                        </p:attrNameLst>
                                      </p:cBhvr>
                                    </p:animRot>
                                    <p:animRot by="240000">
                                      <p:cBhvr>
                                        <p:cTn id="80" dur="200" fill="hold">
                                          <p:stCondLst>
                                            <p:cond delay="400"/>
                                          </p:stCondLst>
                                        </p:cTn>
                                        <p:tgtEl>
                                          <p:spTgt spid="10"/>
                                        </p:tgtEl>
                                        <p:attrNameLst>
                                          <p:attrName>r</p:attrName>
                                        </p:attrNameLst>
                                      </p:cBhvr>
                                    </p:animRot>
                                    <p:animRot by="-240000">
                                      <p:cBhvr>
                                        <p:cTn id="81" dur="200" fill="hold">
                                          <p:stCondLst>
                                            <p:cond delay="600"/>
                                          </p:stCondLst>
                                        </p:cTn>
                                        <p:tgtEl>
                                          <p:spTgt spid="10"/>
                                        </p:tgtEl>
                                        <p:attrNameLst>
                                          <p:attrName>r</p:attrName>
                                        </p:attrNameLst>
                                      </p:cBhvr>
                                    </p:animRot>
                                    <p:animRot by="120000">
                                      <p:cBhvr>
                                        <p:cTn id="82" dur="200" fill="hold">
                                          <p:stCondLst>
                                            <p:cond delay="800"/>
                                          </p:stCondLst>
                                        </p:cTn>
                                        <p:tgtEl>
                                          <p:spTgt spid="10"/>
                                        </p:tgtEl>
                                        <p:attrNameLst>
                                          <p:attrName>r</p:attrName>
                                        </p:attrNameLst>
                                      </p:cBhvr>
                                    </p:animRot>
                                  </p:childTnLst>
                                </p:cTn>
                              </p:par>
                            </p:childTnLst>
                          </p:cTn>
                        </p:par>
                      </p:childTnLst>
                    </p:cTn>
                  </p:par>
                </p:childTnLst>
              </p:cTn>
              <p:nextCondLst>
                <p:cond evt="onClick" delay="0">
                  <p:tgtEl>
                    <p:spTgt spid="10"/>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bldLvl="0" animBg="1"/>
      <p:bldP spid="1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Google Shape;1020;p37"/>
          <p:cNvSpPr/>
          <p:nvPr/>
        </p:nvSpPr>
        <p:spPr>
          <a:xfrm rot="5400000">
            <a:off x="8236744" y="3806031"/>
            <a:ext cx="936625" cy="188913"/>
          </a:xfrm>
          <a:prstGeom prst="roundRect">
            <a:avLst>
              <a:gd name="adj" fmla="val 9649"/>
            </a:avLst>
          </a:prstGeom>
          <a:noFill/>
          <a:ln>
            <a:noFill/>
          </a:ln>
        </p:spPr>
        <p:txBody>
          <a:bodyPr spcFirstLastPara="1" lIns="91425" tIns="91425" rIns="91425" bIns="91425" anchor="ctr"/>
          <a:lstStyle/>
          <a:p>
            <a:pPr algn="ctr">
              <a:spcBef>
                <a:spcPts val="0"/>
              </a:spcBef>
              <a:spcAft>
                <a:spcPts val="0"/>
              </a:spcAft>
              <a:defRPr/>
            </a:pPr>
            <a:endParaRPr sz="105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sp>
        <p:nvSpPr>
          <p:cNvPr id="70" name="Google Shape;1017;p37"/>
          <p:cNvSpPr/>
          <p:nvPr/>
        </p:nvSpPr>
        <p:spPr>
          <a:xfrm rot="16200000">
            <a:off x="-77787" y="954087"/>
            <a:ext cx="935038" cy="188913"/>
          </a:xfrm>
          <a:prstGeom prst="roundRect">
            <a:avLst>
              <a:gd name="adj" fmla="val 9649"/>
            </a:avLst>
          </a:prstGeom>
          <a:noFill/>
          <a:ln>
            <a:noFill/>
          </a:ln>
        </p:spPr>
        <p:txBody>
          <a:bodyPr spcFirstLastPara="1" lIns="91425" tIns="91425" rIns="91425" bIns="91425" anchor="ctr"/>
          <a:lstStyle/>
          <a:p>
            <a:pPr algn="ctr">
              <a:spcBef>
                <a:spcPts val="0"/>
              </a:spcBef>
              <a:spcAft>
                <a:spcPts val="0"/>
              </a:spcAft>
              <a:defRPr/>
            </a:pPr>
            <a:r>
              <a:rPr lang="en-GB" sz="1050" b="1" dirty="0">
                <a:solidFill>
                  <a:schemeClr val="bg1"/>
                </a:solidFill>
                <a:latin typeface="思源黑体 Heavy" panose="020B0A00000000000000" pitchFamily="34" charset="-122"/>
                <a:ea typeface="思源黑体 Heavy" panose="020B0A00000000000000" pitchFamily="34" charset="-122"/>
                <a:cs typeface="Catamaran"/>
                <a:sym typeface="Catamaran"/>
              </a:rPr>
              <a:t>NOTES</a:t>
            </a:r>
            <a:endParaRPr sz="1050" b="1" dirty="0">
              <a:solidFill>
                <a:schemeClr val="bg1"/>
              </a:solidFill>
              <a:latin typeface="思源黑体 Heavy" panose="020B0A00000000000000" pitchFamily="34" charset="-122"/>
              <a:ea typeface="思源黑体 Heavy" panose="020B0A00000000000000" pitchFamily="34" charset="-122"/>
              <a:cs typeface="Catamaran"/>
              <a:sym typeface="Catamaran"/>
            </a:endParaRPr>
          </a:p>
        </p:txBody>
      </p:sp>
      <p:pic>
        <p:nvPicPr>
          <p:cNvPr id="3686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8" y="3519488"/>
            <a:ext cx="121285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4"/>
          <p:cNvGrpSpPr>
            <a:grpSpLocks/>
          </p:cNvGrpSpPr>
          <p:nvPr/>
        </p:nvGrpSpPr>
        <p:grpSpPr bwMode="auto">
          <a:xfrm rot="-990406">
            <a:off x="2820988" y="1841500"/>
            <a:ext cx="5721350" cy="2078038"/>
            <a:chOff x="3524814" y="2883746"/>
            <a:chExt cx="5507082" cy="2077839"/>
          </a:xfrm>
        </p:grpSpPr>
        <p:pic>
          <p:nvPicPr>
            <p:cNvPr id="36880" name="Picture 6" descr="Cover"/>
            <p:cNvPicPr>
              <a:picLocks noChangeAspect="1" noChangeArrowheads="1"/>
            </p:cNvPicPr>
            <p:nvPr/>
          </p:nvPicPr>
          <p:blipFill>
            <a:blip r:embed="rId3">
              <a:extLst>
                <a:ext uri="{28A0092B-C50C-407E-A947-70E740481C1C}">
                  <a14:useLocalDpi xmlns:a14="http://schemas.microsoft.com/office/drawing/2010/main" val="0"/>
                </a:ext>
              </a:extLst>
            </a:blip>
            <a:srcRect r="44859"/>
            <a:stretch>
              <a:fillRect/>
            </a:stretch>
          </p:blipFill>
          <p:spPr bwMode="auto">
            <a:xfrm rot="19155168" flipV="1">
              <a:off x="3524814" y="2883746"/>
              <a:ext cx="1951186" cy="207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Rounded Corners 14"/>
            <p:cNvSpPr/>
            <p:nvPr/>
          </p:nvSpPr>
          <p:spPr>
            <a:xfrm rot="990406">
              <a:off x="5016633" y="3562034"/>
              <a:ext cx="4006540" cy="907963"/>
            </a:xfrm>
            <a:prstGeom prst="roundRect">
              <a:avLst/>
            </a:prstGeom>
            <a:solidFill>
              <a:srgbClr val="99FF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a:solidFill>
                    <a:srgbClr val="0000FF"/>
                  </a:solidFill>
                  <a:latin typeface="Times New Roman" panose="02020603050405020304" pitchFamily="18" charset="0"/>
                  <a:cs typeface="Times New Roman" panose="02020603050405020304" pitchFamily="18" charset="0"/>
                </a:rPr>
                <a:t>Phần 2:</a:t>
              </a:r>
            </a:p>
            <a:p>
              <a:pPr algn="ctr"/>
              <a:r>
                <a:rPr lang="en-US" sz="2400" b="1">
                  <a:solidFill>
                    <a:srgbClr val="0000FF"/>
                  </a:solidFill>
                  <a:latin typeface="Times New Roman" panose="02020603050405020304" pitchFamily="18" charset="0"/>
                  <a:cs typeface="Times New Roman" panose="02020603050405020304" pitchFamily="18" charset="0"/>
                </a:rPr>
                <a:t>HÌNH THÀNH KIẾN THỨC</a:t>
              </a:r>
            </a:p>
          </p:txBody>
        </p:sp>
      </p:grpSp>
      <p:grpSp>
        <p:nvGrpSpPr>
          <p:cNvPr id="3" name="Group 37"/>
          <p:cNvGrpSpPr>
            <a:grpSpLocks/>
          </p:cNvGrpSpPr>
          <p:nvPr/>
        </p:nvGrpSpPr>
        <p:grpSpPr bwMode="auto">
          <a:xfrm flipV="1">
            <a:off x="1651000" y="3940175"/>
            <a:ext cx="6535738" cy="2227263"/>
            <a:chOff x="2204742" y="967987"/>
            <a:chExt cx="6052451" cy="1522409"/>
          </a:xfrm>
        </p:grpSpPr>
        <p:sp>
          <p:nvSpPr>
            <p:cNvPr id="39" name="Rectangle: Rounded Corners 5"/>
            <p:cNvSpPr/>
            <p:nvPr/>
          </p:nvSpPr>
          <p:spPr>
            <a:xfrm rot="10800000">
              <a:off x="5020007" y="967987"/>
              <a:ext cx="3237186" cy="598980"/>
            </a:xfrm>
            <a:prstGeom prst="roundRect">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a:solidFill>
                    <a:srgbClr val="0000FF"/>
                  </a:solidFill>
                  <a:latin typeface="Times New Roman" panose="02020603050405020304" pitchFamily="18" charset="0"/>
                  <a:cs typeface="Times New Roman" panose="02020603050405020304" pitchFamily="18" charset="0"/>
                </a:rPr>
                <a:t>Phần 4:</a:t>
              </a:r>
            </a:p>
            <a:p>
              <a:pPr algn="ctr"/>
              <a:r>
                <a:rPr lang="en-US" sz="2400" b="1">
                  <a:solidFill>
                    <a:srgbClr val="0000FF"/>
                  </a:solidFill>
                  <a:latin typeface="Times New Roman" panose="02020603050405020304" pitchFamily="18" charset="0"/>
                  <a:cs typeface="Times New Roman" panose="02020603050405020304" pitchFamily="18" charset="0"/>
                </a:rPr>
                <a:t>VẬN DỤNG, TÌM TÒI</a:t>
              </a:r>
            </a:p>
          </p:txBody>
        </p:sp>
        <p:pic>
          <p:nvPicPr>
            <p:cNvPr id="36879" name="Picture 6"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35602">
              <a:off x="2204742" y="1141776"/>
              <a:ext cx="3228481" cy="134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40"/>
          <p:cNvGrpSpPr>
            <a:grpSpLocks/>
          </p:cNvGrpSpPr>
          <p:nvPr/>
        </p:nvGrpSpPr>
        <p:grpSpPr bwMode="auto">
          <a:xfrm>
            <a:off x="2855913" y="2624138"/>
            <a:ext cx="5257800" cy="2740025"/>
            <a:chOff x="1835974" y="3091254"/>
            <a:chExt cx="5848629" cy="2739378"/>
          </a:xfrm>
        </p:grpSpPr>
        <p:sp>
          <p:nvSpPr>
            <p:cNvPr id="42" name="Rectangle: Rounded Corners 15"/>
            <p:cNvSpPr/>
            <p:nvPr/>
          </p:nvSpPr>
          <p:spPr>
            <a:xfrm>
              <a:off x="4271136" y="4426026"/>
              <a:ext cx="3413467" cy="891964"/>
            </a:xfrm>
            <a:prstGeom prst="roundRect">
              <a:avLst/>
            </a:prstGeom>
            <a:solidFill>
              <a:srgbClr val="FF505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a:solidFill>
                    <a:srgbClr val="0000FF"/>
                  </a:solidFill>
                  <a:latin typeface="Times New Roman" panose="02020603050405020304" pitchFamily="18" charset="0"/>
                  <a:cs typeface="Times New Roman" panose="02020603050405020304" pitchFamily="18" charset="0"/>
                </a:rPr>
                <a:t>Phần 3:</a:t>
              </a:r>
            </a:p>
            <a:p>
              <a:pPr algn="ctr"/>
              <a:r>
                <a:rPr lang="en-US" sz="2400" b="1">
                  <a:solidFill>
                    <a:srgbClr val="0000FF"/>
                  </a:solidFill>
                  <a:latin typeface="Times New Roman" panose="02020603050405020304" pitchFamily="18" charset="0"/>
                  <a:cs typeface="Times New Roman" panose="02020603050405020304" pitchFamily="18" charset="0"/>
                </a:rPr>
                <a:t>LUYỆN TẬP</a:t>
              </a:r>
            </a:p>
          </p:txBody>
        </p:sp>
        <p:pic>
          <p:nvPicPr>
            <p:cNvPr id="36877" name="Picture 2"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727254" flipH="1">
              <a:off x="1835974" y="3091254"/>
              <a:ext cx="2450162" cy="273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Nhóm 7"/>
          <p:cNvGrpSpPr>
            <a:grpSpLocks/>
          </p:cNvGrpSpPr>
          <p:nvPr/>
        </p:nvGrpSpPr>
        <p:grpSpPr bwMode="auto">
          <a:xfrm>
            <a:off x="2673350" y="909638"/>
            <a:ext cx="5456238" cy="3067050"/>
            <a:chOff x="548994" y="-396534"/>
            <a:chExt cx="3614654" cy="3796392"/>
          </a:xfrm>
        </p:grpSpPr>
        <p:pic>
          <p:nvPicPr>
            <p:cNvPr id="36874" name="Hình ảnh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3840" t="5238" r="44218" b="39404"/>
            <a:stretch>
              <a:fillRect/>
            </a:stretch>
          </p:blipFill>
          <p:spPr bwMode="auto">
            <a:xfrm>
              <a:off x="548994" y="-396534"/>
              <a:ext cx="3483185" cy="379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Hộp Văn bản 5"/>
            <p:cNvSpPr txBox="1">
              <a:spLocks noChangeArrowheads="1"/>
            </p:cNvSpPr>
            <p:nvPr/>
          </p:nvSpPr>
          <p:spPr bwMode="auto">
            <a:xfrm>
              <a:off x="1485763" y="-260949"/>
              <a:ext cx="2677885" cy="57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sz="2400" b="1">
                  <a:latin typeface="Times New Roman" panose="02020603050405020304" pitchFamily="18" charset="0"/>
                  <a:cs typeface="Times New Roman" panose="02020603050405020304" pitchFamily="18" charset="0"/>
                </a:rPr>
                <a:t>Phần 1: MỞ ĐẦU</a:t>
              </a:r>
              <a:endParaRPr lang="vi-VN" sz="2400" b="1">
                <a:latin typeface="Times New Roman" panose="02020603050405020304" pitchFamily="18" charset="0"/>
                <a:cs typeface="Times New Roman" panose="02020603050405020304" pitchFamily="18" charset="0"/>
              </a:endParaRPr>
            </a:p>
          </p:txBody>
        </p:sp>
      </p:grpSp>
      <p:pic>
        <p:nvPicPr>
          <p:cNvPr id="21" name="Picture 4"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2875" y="2335213"/>
            <a:ext cx="24828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out)">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8350" y="17463"/>
            <a:ext cx="7231063" cy="523875"/>
          </a:xfrm>
          <a:prstGeom prst="rect">
            <a:avLst/>
          </a:prstGeom>
          <a:solidFill>
            <a:schemeClr val="accent1">
              <a:lumMod val="20000"/>
              <a:lumOff val="80000"/>
            </a:schemeClr>
          </a:solidFill>
          <a:ln>
            <a:noFill/>
          </a:ln>
        </p:spPr>
        <p:txBody>
          <a:bodyPr>
            <a:spAutoFit/>
          </a:bodyPr>
          <a:lstStyle/>
          <a:p>
            <a:pPr algn="ctr" eaLnBrk="1" hangingPunct="1">
              <a:defRPr/>
            </a:pPr>
            <a:r>
              <a:rPr lang="en-US" sz="2800" b="1" dirty="0">
                <a:solidFill>
                  <a:srgbClr val="FF0000"/>
                </a:solidFill>
                <a:latin typeface="Times New Roman" panose="02020603050405020304" pitchFamily="18" charset="0"/>
                <a:cs typeface="Times New Roman" panose="02020603050405020304" pitchFamily="18" charset="0"/>
              </a:rPr>
              <a:t>TRÒ CHƠI: VƯỢT CHƯỚNG NGẠI VẬT</a:t>
            </a:r>
          </a:p>
        </p:txBody>
      </p:sp>
      <p:pic>
        <p:nvPicPr>
          <p:cNvPr id="634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347788"/>
            <a:ext cx="5472113"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hlinkClick r:id="rId4" action="ppaction://hlinksldjump"/>
          </p:cNvPr>
          <p:cNvSpPr/>
          <p:nvPr/>
        </p:nvSpPr>
        <p:spPr>
          <a:xfrm>
            <a:off x="3200400" y="1266825"/>
            <a:ext cx="1387475" cy="2408238"/>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r>
              <a:rPr lang="en-US" sz="7200" dirty="0">
                <a:latin typeface="Times New Roman" panose="02020603050405020304" pitchFamily="18" charset="0"/>
                <a:cs typeface="Times New Roman" panose="02020603050405020304" pitchFamily="18" charset="0"/>
              </a:rPr>
              <a:t>1</a:t>
            </a:r>
          </a:p>
        </p:txBody>
      </p:sp>
      <p:sp>
        <p:nvSpPr>
          <p:cNvPr id="7" name="Rectangle 6">
            <a:hlinkClick r:id="rId5" action="ppaction://hlinksldjump"/>
          </p:cNvPr>
          <p:cNvSpPr/>
          <p:nvPr/>
        </p:nvSpPr>
        <p:spPr>
          <a:xfrm>
            <a:off x="4587875" y="1266825"/>
            <a:ext cx="1387475" cy="2408238"/>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algn="ctr" eaLnBrk="1" hangingPunct="1">
              <a:defRPr/>
            </a:pPr>
            <a:r>
              <a:rPr lang="en-US" sz="7200" dirty="0">
                <a:latin typeface="Times New Roman" panose="02020603050405020304" pitchFamily="18" charset="0"/>
                <a:cs typeface="Times New Roman" panose="02020603050405020304" pitchFamily="18" charset="0"/>
              </a:rPr>
              <a:t>2</a:t>
            </a:r>
          </a:p>
        </p:txBody>
      </p:sp>
      <p:sp>
        <p:nvSpPr>
          <p:cNvPr id="8" name="Rectangle 7">
            <a:hlinkClick r:id="rId6" action="ppaction://hlinksldjump"/>
          </p:cNvPr>
          <p:cNvSpPr/>
          <p:nvPr/>
        </p:nvSpPr>
        <p:spPr>
          <a:xfrm>
            <a:off x="5981700" y="1292225"/>
            <a:ext cx="1387475" cy="2409825"/>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r>
              <a:rPr lang="en-US" sz="7200" dirty="0">
                <a:latin typeface="Times New Roman" panose="02020603050405020304" pitchFamily="18" charset="0"/>
                <a:cs typeface="Times New Roman" panose="02020603050405020304" pitchFamily="18" charset="0"/>
              </a:rPr>
              <a:t>3</a:t>
            </a:r>
          </a:p>
        </p:txBody>
      </p:sp>
      <p:sp>
        <p:nvSpPr>
          <p:cNvPr id="9" name="Rectangle 8">
            <a:hlinkClick r:id="rId7" action="ppaction://hlinksldjump"/>
          </p:cNvPr>
          <p:cNvSpPr/>
          <p:nvPr/>
        </p:nvSpPr>
        <p:spPr>
          <a:xfrm>
            <a:off x="7340600" y="1268413"/>
            <a:ext cx="1387475" cy="2406650"/>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n-US" sz="7200" dirty="0">
                <a:latin typeface="Times New Roman" panose="02020603050405020304" pitchFamily="18" charset="0"/>
                <a:cs typeface="Times New Roman" panose="02020603050405020304" pitchFamily="18" charset="0"/>
              </a:rPr>
              <a:t>4</a:t>
            </a:r>
          </a:p>
        </p:txBody>
      </p:sp>
      <p:sp>
        <p:nvSpPr>
          <p:cNvPr id="10" name="Rectangle 9">
            <a:hlinkClick r:id="rId8" action="ppaction://hlinksldjump"/>
          </p:cNvPr>
          <p:cNvSpPr/>
          <p:nvPr/>
        </p:nvSpPr>
        <p:spPr>
          <a:xfrm>
            <a:off x="3186113" y="3694113"/>
            <a:ext cx="1389062" cy="2447925"/>
          </a:xfrm>
          <a:prstGeom prst="rect">
            <a:avLst/>
          </a:prstGeom>
          <a:solidFill>
            <a:srgbClr val="002060"/>
          </a:solidFill>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r>
              <a:rPr lang="en-US" sz="7200" dirty="0">
                <a:latin typeface="Times New Roman" panose="02020603050405020304" pitchFamily="18" charset="0"/>
                <a:cs typeface="Times New Roman" panose="02020603050405020304" pitchFamily="18" charset="0"/>
              </a:rPr>
              <a:t>5</a:t>
            </a:r>
          </a:p>
        </p:txBody>
      </p:sp>
      <p:sp>
        <p:nvSpPr>
          <p:cNvPr id="11" name="Rectangle 10">
            <a:hlinkClick r:id="rId9" action="ppaction://hlinksldjump"/>
          </p:cNvPr>
          <p:cNvSpPr/>
          <p:nvPr/>
        </p:nvSpPr>
        <p:spPr>
          <a:xfrm>
            <a:off x="4586288" y="3675063"/>
            <a:ext cx="1387475" cy="2466975"/>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r>
              <a:rPr lang="en-US" sz="7200" dirty="0">
                <a:latin typeface="Times New Roman" panose="02020603050405020304" pitchFamily="18" charset="0"/>
                <a:cs typeface="Times New Roman" panose="02020603050405020304" pitchFamily="18" charset="0"/>
              </a:rPr>
              <a:t>6</a:t>
            </a:r>
          </a:p>
        </p:txBody>
      </p:sp>
      <p:sp>
        <p:nvSpPr>
          <p:cNvPr id="12" name="Rectangle 11">
            <a:hlinkClick r:id="rId10" action="ppaction://hlinksldjump"/>
          </p:cNvPr>
          <p:cNvSpPr/>
          <p:nvPr/>
        </p:nvSpPr>
        <p:spPr>
          <a:xfrm>
            <a:off x="5988050" y="3732213"/>
            <a:ext cx="1387475" cy="2409825"/>
          </a:xfrm>
          <a:prstGeom prst="rect">
            <a:avLst/>
          </a:prstGeom>
          <a:gradFill>
            <a:gsLst>
              <a:gs pos="0">
                <a:srgbClr val="9EE256"/>
              </a:gs>
              <a:gs pos="100000">
                <a:srgbClr val="52762D"/>
              </a:gs>
            </a:gsLst>
            <a:lin ang="5400000" scaled="0"/>
          </a:gradFill>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r>
              <a:rPr lang="en-US" sz="7200" dirty="0">
                <a:latin typeface="Times New Roman" panose="02020603050405020304" pitchFamily="18" charset="0"/>
                <a:cs typeface="Times New Roman" panose="02020603050405020304" pitchFamily="18" charset="0"/>
              </a:rPr>
              <a:t>7</a:t>
            </a:r>
          </a:p>
        </p:txBody>
      </p:sp>
      <p:sp>
        <p:nvSpPr>
          <p:cNvPr id="13" name="Rectangle 12">
            <a:hlinkClick r:id="rId11" action="ppaction://hlinksldjump"/>
          </p:cNvPr>
          <p:cNvSpPr/>
          <p:nvPr/>
        </p:nvSpPr>
        <p:spPr>
          <a:xfrm>
            <a:off x="7350125" y="3684588"/>
            <a:ext cx="1387475" cy="2449512"/>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r>
              <a:rPr lang="en-US" sz="7200" dirty="0">
                <a:latin typeface="Times New Roman" panose="02020603050405020304" pitchFamily="18" charset="0"/>
                <a:cs typeface="Times New Roman" panose="02020603050405020304" pitchFamily="18" charset="0"/>
              </a:rPr>
              <a:t>8</a:t>
            </a:r>
          </a:p>
        </p:txBody>
      </p:sp>
      <p:sp>
        <p:nvSpPr>
          <p:cNvPr id="14" name="Rectangle 13"/>
          <p:cNvSpPr/>
          <p:nvPr/>
        </p:nvSpPr>
        <p:spPr>
          <a:xfrm>
            <a:off x="290513" y="990600"/>
            <a:ext cx="2605087" cy="3857625"/>
          </a:xfrm>
          <a:prstGeom prst="rect">
            <a:avLst/>
          </a:prstGeom>
          <a:ln w="38100"/>
        </p:spPr>
        <p:style>
          <a:lnRef idx="2">
            <a:schemeClr val="accent6"/>
          </a:lnRef>
          <a:fillRef idx="1">
            <a:schemeClr val="lt1"/>
          </a:fillRef>
          <a:effectRef idx="0">
            <a:schemeClr val="accent6"/>
          </a:effectRef>
          <a:fontRef idx="minor">
            <a:schemeClr val="dk1"/>
          </a:fontRef>
        </p:style>
        <p:txBody>
          <a:bodyPr/>
          <a:lstStyle/>
          <a:p>
            <a:pPr algn="ctr" eaLnBrk="1" hangingPunct="1">
              <a:defRPr/>
            </a:pPr>
            <a:r>
              <a:rPr lang="en-US" sz="2000" b="1" dirty="0">
                <a:solidFill>
                  <a:srgbClr val="FF0000"/>
                </a:solidFill>
                <a:latin typeface="Times New Roman" panose="02020603050405020304" pitchFamily="18" charset="0"/>
                <a:cs typeface="Times New Roman" panose="02020603050405020304" pitchFamily="18" charset="0"/>
              </a:rPr>
              <a:t>Gợi ý chủ đề:</a:t>
            </a:r>
          </a:p>
        </p:txBody>
      </p:sp>
      <p:sp>
        <p:nvSpPr>
          <p:cNvPr id="15" name="Rounded Rectangle 14"/>
          <p:cNvSpPr/>
          <p:nvPr/>
        </p:nvSpPr>
        <p:spPr>
          <a:xfrm>
            <a:off x="228714" y="5105163"/>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sz="2000" dirty="0">
                <a:latin typeface="Times New Roman" panose="02020603050405020304" pitchFamily="18" charset="0"/>
                <a:cs typeface="Times New Roman" panose="02020603050405020304" pitchFamily="18" charset="0"/>
              </a:rPr>
              <a:t>HÌNH ẢNH CHỦ ĐỀ</a:t>
            </a:r>
          </a:p>
        </p:txBody>
      </p:sp>
      <p:sp>
        <p:nvSpPr>
          <p:cNvPr id="16" name="Rectangle 15"/>
          <p:cNvSpPr/>
          <p:nvPr/>
        </p:nvSpPr>
        <p:spPr>
          <a:xfrm>
            <a:off x="3213100" y="6292850"/>
            <a:ext cx="671513" cy="488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en-US" sz="3600">
                <a:latin typeface="Times New Roman" panose="02020603050405020304" pitchFamily="18" charset="0"/>
                <a:cs typeface="Times New Roman" panose="02020603050405020304" pitchFamily="18" charset="0"/>
              </a:rPr>
              <a:t>1</a:t>
            </a:r>
          </a:p>
        </p:txBody>
      </p:sp>
      <p:sp>
        <p:nvSpPr>
          <p:cNvPr id="17" name="Rectangle 16"/>
          <p:cNvSpPr/>
          <p:nvPr/>
        </p:nvSpPr>
        <p:spPr>
          <a:xfrm>
            <a:off x="3892550" y="6292850"/>
            <a:ext cx="671513" cy="488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en-US" sz="3600">
                <a:latin typeface="Times New Roman" panose="02020603050405020304" pitchFamily="18" charset="0"/>
                <a:cs typeface="Times New Roman" panose="02020603050405020304" pitchFamily="18" charset="0"/>
              </a:rPr>
              <a:t>2</a:t>
            </a:r>
          </a:p>
        </p:txBody>
      </p:sp>
      <p:sp>
        <p:nvSpPr>
          <p:cNvPr id="18" name="Rectangle 17"/>
          <p:cNvSpPr/>
          <p:nvPr/>
        </p:nvSpPr>
        <p:spPr>
          <a:xfrm>
            <a:off x="4600575" y="6292850"/>
            <a:ext cx="671513" cy="488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en-US" sz="3600">
                <a:latin typeface="Times New Roman" panose="02020603050405020304" pitchFamily="18" charset="0"/>
                <a:cs typeface="Times New Roman" panose="02020603050405020304" pitchFamily="18" charset="0"/>
              </a:rPr>
              <a:t>3</a:t>
            </a:r>
          </a:p>
        </p:txBody>
      </p:sp>
      <p:sp>
        <p:nvSpPr>
          <p:cNvPr id="19" name="Rectangle 18"/>
          <p:cNvSpPr/>
          <p:nvPr/>
        </p:nvSpPr>
        <p:spPr>
          <a:xfrm>
            <a:off x="5270500" y="6292850"/>
            <a:ext cx="671513" cy="488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en-US" sz="3600">
                <a:latin typeface="Times New Roman" panose="02020603050405020304" pitchFamily="18" charset="0"/>
                <a:cs typeface="Times New Roman" panose="02020603050405020304" pitchFamily="18" charset="0"/>
              </a:rPr>
              <a:t>4</a:t>
            </a:r>
          </a:p>
        </p:txBody>
      </p:sp>
      <p:sp>
        <p:nvSpPr>
          <p:cNvPr id="20" name="Rectangle 19"/>
          <p:cNvSpPr/>
          <p:nvPr/>
        </p:nvSpPr>
        <p:spPr>
          <a:xfrm>
            <a:off x="5956300" y="6292850"/>
            <a:ext cx="671513" cy="488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en-US" sz="3600">
                <a:latin typeface="Times New Roman" panose="02020603050405020304" pitchFamily="18" charset="0"/>
                <a:cs typeface="Times New Roman" panose="02020603050405020304" pitchFamily="18" charset="0"/>
              </a:rPr>
              <a:t>5</a:t>
            </a:r>
          </a:p>
        </p:txBody>
      </p:sp>
      <p:sp>
        <p:nvSpPr>
          <p:cNvPr id="21" name="Rectangle 20"/>
          <p:cNvSpPr/>
          <p:nvPr/>
        </p:nvSpPr>
        <p:spPr>
          <a:xfrm>
            <a:off x="6642100" y="6284913"/>
            <a:ext cx="671513" cy="4873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en-US" sz="3600">
                <a:latin typeface="Times New Roman" panose="02020603050405020304" pitchFamily="18" charset="0"/>
                <a:cs typeface="Times New Roman" panose="02020603050405020304" pitchFamily="18" charset="0"/>
              </a:rPr>
              <a:t>6</a:t>
            </a:r>
          </a:p>
        </p:txBody>
      </p:sp>
      <p:sp>
        <p:nvSpPr>
          <p:cNvPr id="22" name="Rectangle 21"/>
          <p:cNvSpPr/>
          <p:nvPr/>
        </p:nvSpPr>
        <p:spPr>
          <a:xfrm>
            <a:off x="7327900" y="6292850"/>
            <a:ext cx="671513" cy="488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en-US" sz="3600">
                <a:latin typeface="Times New Roman" panose="02020603050405020304" pitchFamily="18" charset="0"/>
                <a:cs typeface="Times New Roman" panose="02020603050405020304" pitchFamily="18" charset="0"/>
              </a:rPr>
              <a:t>7</a:t>
            </a:r>
          </a:p>
        </p:txBody>
      </p:sp>
      <p:sp>
        <p:nvSpPr>
          <p:cNvPr id="23" name="Rectangle 22"/>
          <p:cNvSpPr/>
          <p:nvPr/>
        </p:nvSpPr>
        <p:spPr>
          <a:xfrm>
            <a:off x="8001000" y="6292850"/>
            <a:ext cx="671513" cy="488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en-US" sz="3600">
                <a:latin typeface="Times New Roman" panose="02020603050405020304" pitchFamily="18" charset="0"/>
                <a:cs typeface="Times New Roman" panose="02020603050405020304" pitchFamily="18" charset="0"/>
              </a:rPr>
              <a:t>8</a:t>
            </a:r>
          </a:p>
        </p:txBody>
      </p:sp>
      <p:sp>
        <p:nvSpPr>
          <p:cNvPr id="24" name="Rectangle 23"/>
          <p:cNvSpPr/>
          <p:nvPr/>
        </p:nvSpPr>
        <p:spPr>
          <a:xfrm>
            <a:off x="3200400" y="754063"/>
            <a:ext cx="671513" cy="4873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sz="3600">
                <a:latin typeface="Times New Roman" panose="02020603050405020304" pitchFamily="18" charset="0"/>
                <a:cs typeface="Times New Roman" panose="02020603050405020304" pitchFamily="18" charset="0"/>
              </a:rPr>
              <a:t>1</a:t>
            </a:r>
          </a:p>
        </p:txBody>
      </p:sp>
      <p:sp>
        <p:nvSpPr>
          <p:cNvPr id="25" name="Rectangle 24"/>
          <p:cNvSpPr/>
          <p:nvPr/>
        </p:nvSpPr>
        <p:spPr>
          <a:xfrm>
            <a:off x="3879850" y="754063"/>
            <a:ext cx="671513" cy="4873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sz="3600">
                <a:latin typeface="Times New Roman" panose="02020603050405020304" pitchFamily="18" charset="0"/>
                <a:cs typeface="Times New Roman" panose="02020603050405020304" pitchFamily="18" charset="0"/>
              </a:rPr>
              <a:t>2</a:t>
            </a:r>
          </a:p>
        </p:txBody>
      </p:sp>
      <p:sp>
        <p:nvSpPr>
          <p:cNvPr id="26" name="Rectangle 25"/>
          <p:cNvSpPr/>
          <p:nvPr/>
        </p:nvSpPr>
        <p:spPr>
          <a:xfrm>
            <a:off x="4587875" y="752475"/>
            <a:ext cx="671513" cy="4889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sz="3600">
                <a:latin typeface="Times New Roman" panose="02020603050405020304" pitchFamily="18" charset="0"/>
                <a:cs typeface="Times New Roman" panose="02020603050405020304" pitchFamily="18" charset="0"/>
              </a:rPr>
              <a:t>3</a:t>
            </a:r>
          </a:p>
        </p:txBody>
      </p:sp>
      <p:sp>
        <p:nvSpPr>
          <p:cNvPr id="27" name="Rectangle 26"/>
          <p:cNvSpPr/>
          <p:nvPr/>
        </p:nvSpPr>
        <p:spPr>
          <a:xfrm>
            <a:off x="5257800" y="754063"/>
            <a:ext cx="671513" cy="4873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sz="3600">
                <a:latin typeface="Times New Roman" panose="02020603050405020304" pitchFamily="18" charset="0"/>
                <a:cs typeface="Times New Roman" panose="02020603050405020304" pitchFamily="18" charset="0"/>
              </a:rPr>
              <a:t>4</a:t>
            </a:r>
          </a:p>
        </p:txBody>
      </p:sp>
      <p:sp>
        <p:nvSpPr>
          <p:cNvPr id="28" name="Rectangle 27"/>
          <p:cNvSpPr/>
          <p:nvPr/>
        </p:nvSpPr>
        <p:spPr>
          <a:xfrm>
            <a:off x="5943600" y="754063"/>
            <a:ext cx="671513" cy="4873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sz="3600">
                <a:latin typeface="Times New Roman" panose="02020603050405020304" pitchFamily="18" charset="0"/>
                <a:cs typeface="Times New Roman" panose="02020603050405020304" pitchFamily="18" charset="0"/>
              </a:rPr>
              <a:t>5</a:t>
            </a:r>
          </a:p>
        </p:txBody>
      </p:sp>
      <p:sp>
        <p:nvSpPr>
          <p:cNvPr id="29" name="Rectangle 28"/>
          <p:cNvSpPr/>
          <p:nvPr/>
        </p:nvSpPr>
        <p:spPr>
          <a:xfrm>
            <a:off x="6629400" y="744538"/>
            <a:ext cx="671513" cy="4873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sz="3600">
                <a:latin typeface="Times New Roman" panose="02020603050405020304" pitchFamily="18" charset="0"/>
                <a:cs typeface="Times New Roman" panose="02020603050405020304" pitchFamily="18" charset="0"/>
              </a:rPr>
              <a:t>6</a:t>
            </a:r>
          </a:p>
        </p:txBody>
      </p:sp>
      <p:sp>
        <p:nvSpPr>
          <p:cNvPr id="30" name="Rectangle 29"/>
          <p:cNvSpPr/>
          <p:nvPr/>
        </p:nvSpPr>
        <p:spPr>
          <a:xfrm>
            <a:off x="7315200" y="754063"/>
            <a:ext cx="671513" cy="4873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sz="3600">
                <a:latin typeface="Times New Roman" panose="02020603050405020304" pitchFamily="18" charset="0"/>
                <a:cs typeface="Times New Roman" panose="02020603050405020304" pitchFamily="18" charset="0"/>
              </a:rPr>
              <a:t>7</a:t>
            </a:r>
          </a:p>
        </p:txBody>
      </p:sp>
      <p:sp>
        <p:nvSpPr>
          <p:cNvPr id="31" name="Rectangle 30"/>
          <p:cNvSpPr/>
          <p:nvPr/>
        </p:nvSpPr>
        <p:spPr>
          <a:xfrm>
            <a:off x="7988300" y="754063"/>
            <a:ext cx="673100" cy="4873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sz="3600">
                <a:latin typeface="Times New Roman" panose="02020603050405020304" pitchFamily="18" charset="0"/>
                <a:cs typeface="Times New Roman" panose="02020603050405020304" pitchFamily="18" charset="0"/>
              </a:rPr>
              <a:t>8</a:t>
            </a:r>
          </a:p>
        </p:txBody>
      </p:sp>
      <p:sp>
        <p:nvSpPr>
          <p:cNvPr id="63520" name="TextBox 1"/>
          <p:cNvSpPr txBox="1">
            <a:spLocks noChangeArrowheads="1"/>
          </p:cNvSpPr>
          <p:nvPr/>
        </p:nvSpPr>
        <p:spPr bwMode="auto">
          <a:xfrm>
            <a:off x="358775" y="1397000"/>
            <a:ext cx="247491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400" b="1">
                <a:solidFill>
                  <a:srgbClr val="0000CC"/>
                </a:solidFill>
                <a:latin typeface="Times New Roman" panose="02020603050405020304" pitchFamily="18" charset="0"/>
                <a:cs typeface="Times New Roman" panose="02020603050405020304" pitchFamily="18" charset="0"/>
              </a:rPr>
              <a:t>  </a:t>
            </a:r>
            <a:r>
              <a:rPr lang="vi-VN" sz="2400" b="1">
                <a:solidFill>
                  <a:srgbClr val="0000CC"/>
                </a:solidFill>
                <a:latin typeface="Times New Roman" panose="02020603050405020304" pitchFamily="18" charset="0"/>
                <a:cs typeface="Times New Roman" panose="02020603050405020304" pitchFamily="18" charset="0"/>
              </a:rPr>
              <a:t>Để phòng, chống dịch COVID-19, Bộ Y tế kêu gọi mỗi người dân Việt Nam cùng nhau thực hiện </a:t>
            </a:r>
            <a:r>
              <a:rPr lang="en-US" sz="2400" b="1">
                <a:solidFill>
                  <a:srgbClr val="0000CC"/>
                </a:solidFill>
                <a:latin typeface="Times New Roman" panose="02020603050405020304" pitchFamily="18" charset="0"/>
                <a:cs typeface="Times New Roman" panose="02020603050405020304" pitchFamily="18" charset="0"/>
              </a:rPr>
              <a:t>t</a:t>
            </a:r>
            <a:r>
              <a:rPr lang="vi-VN" sz="2400" b="1">
                <a:solidFill>
                  <a:srgbClr val="0000CC"/>
                </a:solidFill>
                <a:latin typeface="Times New Roman" panose="02020603050405020304" pitchFamily="18" charset="0"/>
                <a:cs typeface="Times New Roman" panose="02020603050405020304" pitchFamily="18" charset="0"/>
              </a:rPr>
              <a:t>hông điệp</a:t>
            </a:r>
            <a:r>
              <a:rPr lang="en-US" sz="2400" b="1">
                <a:solidFill>
                  <a:srgbClr val="0000CC"/>
                </a:solidFill>
                <a:latin typeface="Times New Roman" panose="02020603050405020304" pitchFamily="18" charset="0"/>
                <a:cs typeface="Times New Roman" panose="02020603050405020304" pitchFamily="18" charset="0"/>
              </a:rPr>
              <a:t> gì?</a:t>
            </a:r>
            <a:r>
              <a:rPr lang="vi-VN" sz="2400" b="1">
                <a:solidFill>
                  <a:srgbClr val="0000CC"/>
                </a:solidFill>
                <a:latin typeface="Times New Roman" panose="02020603050405020304" pitchFamily="18" charset="0"/>
                <a:cs typeface="Times New Roman" panose="02020603050405020304" pitchFamily="18" charset="0"/>
              </a:rPr>
              <a:t> </a:t>
            </a:r>
          </a:p>
        </p:txBody>
      </p:sp>
      <p:sp>
        <p:nvSpPr>
          <p:cNvPr id="3" name="Pentagon 2">
            <a:hlinkClick r:id="rId12" action="ppaction://hlinksldjump"/>
          </p:cNvPr>
          <p:cNvSpPr/>
          <p:nvPr/>
        </p:nvSpPr>
        <p:spPr>
          <a:xfrm>
            <a:off x="755650" y="5715000"/>
            <a:ext cx="1676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a:solidFill>
                  <a:srgbClr val="0000CC"/>
                </a:solidFill>
                <a:latin typeface="Times New Roman" panose="02020603050405020304" pitchFamily="18" charset="0"/>
                <a:cs typeface="Times New Roman" panose="02020603050405020304" pitchFamily="18" charset="0"/>
              </a:rPr>
              <a:t>TIẾP</a:t>
            </a:r>
          </a:p>
        </p:txBody>
      </p:sp>
    </p:spTree>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4" presetClass="exit" presetSubtype="10" fill="hold" grpId="0" nodeType="withEffect">
                                  <p:stCondLst>
                                    <p:cond delay="0"/>
                                  </p:stCondLst>
                                  <p:childTnLst>
                                    <p:animEffect transition="out" filter="randombar(horizontal)">
                                      <p:cBhvr>
                                        <p:cTn id="9" dur="3000"/>
                                        <p:tgtEl>
                                          <p:spTgt spid="6"/>
                                        </p:tgtEl>
                                      </p:cBhvr>
                                    </p:animEffect>
                                    <p:set>
                                      <p:cBhvr>
                                        <p:cTn id="10" dur="1" fill="hold">
                                          <p:stCondLst>
                                            <p:cond delay="2999"/>
                                          </p:stCondLst>
                                        </p:cTn>
                                        <p:tgtEl>
                                          <p:spTgt spid="6"/>
                                        </p:tgtEl>
                                        <p:attrNameLst>
                                          <p:attrName>style.visibility</p:attrName>
                                        </p:attrNameLst>
                                      </p:cBhvr>
                                      <p:to>
                                        <p:strVal val="hidden"/>
                                      </p:to>
                                    </p:set>
                                  </p:childTnLst>
                                </p:cTn>
                              </p:par>
                              <p:par>
                                <p:cTn id="11" presetID="14" presetClass="exit" presetSubtype="10" fill="hold" grpId="0" nodeType="withEffect">
                                  <p:stCondLst>
                                    <p:cond delay="0"/>
                                  </p:stCondLst>
                                  <p:childTnLst>
                                    <p:animEffect transition="out" filter="randombar(horizontal)">
                                      <p:cBhvr>
                                        <p:cTn id="12" dur="3000"/>
                                        <p:tgtEl>
                                          <p:spTgt spid="7"/>
                                        </p:tgtEl>
                                      </p:cBhvr>
                                    </p:animEffect>
                                    <p:set>
                                      <p:cBhvr>
                                        <p:cTn id="13" dur="1" fill="hold">
                                          <p:stCondLst>
                                            <p:cond delay="2999"/>
                                          </p:stCondLst>
                                        </p:cTn>
                                        <p:tgtEl>
                                          <p:spTgt spid="7"/>
                                        </p:tgtEl>
                                        <p:attrNameLst>
                                          <p:attrName>style.visibility</p:attrName>
                                        </p:attrNameLst>
                                      </p:cBhvr>
                                      <p:to>
                                        <p:strVal val="hidden"/>
                                      </p:to>
                                    </p:set>
                                  </p:childTnLst>
                                </p:cTn>
                              </p:par>
                              <p:par>
                                <p:cTn id="14" presetID="14" presetClass="exit" presetSubtype="10" fill="hold" grpId="0" nodeType="withEffect">
                                  <p:stCondLst>
                                    <p:cond delay="0"/>
                                  </p:stCondLst>
                                  <p:childTnLst>
                                    <p:animEffect transition="out" filter="randombar(horizontal)">
                                      <p:cBhvr>
                                        <p:cTn id="15" dur="3000"/>
                                        <p:tgtEl>
                                          <p:spTgt spid="8"/>
                                        </p:tgtEl>
                                      </p:cBhvr>
                                    </p:animEffect>
                                    <p:set>
                                      <p:cBhvr>
                                        <p:cTn id="16" dur="1" fill="hold">
                                          <p:stCondLst>
                                            <p:cond delay="2999"/>
                                          </p:stCondLst>
                                        </p:cTn>
                                        <p:tgtEl>
                                          <p:spTgt spid="8"/>
                                        </p:tgtEl>
                                        <p:attrNameLst>
                                          <p:attrName>style.visibility</p:attrName>
                                        </p:attrNameLst>
                                      </p:cBhvr>
                                      <p:to>
                                        <p:strVal val="hidden"/>
                                      </p:to>
                                    </p:set>
                                  </p:childTnLst>
                                </p:cTn>
                              </p:par>
                              <p:par>
                                <p:cTn id="17" presetID="14" presetClass="exit" presetSubtype="10" fill="hold" grpId="0" nodeType="withEffect">
                                  <p:stCondLst>
                                    <p:cond delay="0"/>
                                  </p:stCondLst>
                                  <p:childTnLst>
                                    <p:animEffect transition="out" filter="randombar(horizontal)">
                                      <p:cBhvr>
                                        <p:cTn id="18" dur="3000"/>
                                        <p:tgtEl>
                                          <p:spTgt spid="9"/>
                                        </p:tgtEl>
                                      </p:cBhvr>
                                    </p:animEffect>
                                    <p:set>
                                      <p:cBhvr>
                                        <p:cTn id="19" dur="1" fill="hold">
                                          <p:stCondLst>
                                            <p:cond delay="2999"/>
                                          </p:stCondLst>
                                        </p:cTn>
                                        <p:tgtEl>
                                          <p:spTgt spid="9"/>
                                        </p:tgtEl>
                                        <p:attrNameLst>
                                          <p:attrName>style.visibility</p:attrName>
                                        </p:attrNameLst>
                                      </p:cBhvr>
                                      <p:to>
                                        <p:strVal val="hidden"/>
                                      </p:to>
                                    </p:set>
                                  </p:childTnLst>
                                </p:cTn>
                              </p:par>
                              <p:par>
                                <p:cTn id="20" presetID="14" presetClass="exit" presetSubtype="10" fill="hold" grpId="0" nodeType="withEffect">
                                  <p:stCondLst>
                                    <p:cond delay="0"/>
                                  </p:stCondLst>
                                  <p:childTnLst>
                                    <p:animEffect transition="out" filter="randombar(horizontal)">
                                      <p:cBhvr>
                                        <p:cTn id="21" dur="3000"/>
                                        <p:tgtEl>
                                          <p:spTgt spid="13"/>
                                        </p:tgtEl>
                                      </p:cBhvr>
                                    </p:animEffect>
                                    <p:set>
                                      <p:cBhvr>
                                        <p:cTn id="22" dur="1" fill="hold">
                                          <p:stCondLst>
                                            <p:cond delay="2999"/>
                                          </p:stCondLst>
                                        </p:cTn>
                                        <p:tgtEl>
                                          <p:spTgt spid="13"/>
                                        </p:tgtEl>
                                        <p:attrNameLst>
                                          <p:attrName>style.visibility</p:attrName>
                                        </p:attrNameLst>
                                      </p:cBhvr>
                                      <p:to>
                                        <p:strVal val="hidden"/>
                                      </p:to>
                                    </p:set>
                                  </p:childTnLst>
                                </p:cTn>
                              </p:par>
                              <p:par>
                                <p:cTn id="23" presetID="14" presetClass="exit" presetSubtype="10" fill="hold" grpId="0" nodeType="withEffect">
                                  <p:stCondLst>
                                    <p:cond delay="0"/>
                                  </p:stCondLst>
                                  <p:childTnLst>
                                    <p:animEffect transition="out" filter="randombar(horizontal)">
                                      <p:cBhvr>
                                        <p:cTn id="24" dur="3000"/>
                                        <p:tgtEl>
                                          <p:spTgt spid="12"/>
                                        </p:tgtEl>
                                      </p:cBhvr>
                                    </p:animEffect>
                                    <p:set>
                                      <p:cBhvr>
                                        <p:cTn id="25" dur="1" fill="hold">
                                          <p:stCondLst>
                                            <p:cond delay="2999"/>
                                          </p:stCondLst>
                                        </p:cTn>
                                        <p:tgtEl>
                                          <p:spTgt spid="12"/>
                                        </p:tgtEl>
                                        <p:attrNameLst>
                                          <p:attrName>style.visibility</p:attrName>
                                        </p:attrNameLst>
                                      </p:cBhvr>
                                      <p:to>
                                        <p:strVal val="hidden"/>
                                      </p:to>
                                    </p:set>
                                  </p:childTnLst>
                                </p:cTn>
                              </p:par>
                              <p:par>
                                <p:cTn id="26" presetID="14" presetClass="exit" presetSubtype="10" fill="hold" grpId="0" nodeType="withEffect">
                                  <p:stCondLst>
                                    <p:cond delay="0"/>
                                  </p:stCondLst>
                                  <p:childTnLst>
                                    <p:animEffect transition="out" filter="randombar(horizontal)">
                                      <p:cBhvr>
                                        <p:cTn id="27" dur="3000"/>
                                        <p:tgtEl>
                                          <p:spTgt spid="11"/>
                                        </p:tgtEl>
                                      </p:cBhvr>
                                    </p:animEffect>
                                    <p:set>
                                      <p:cBhvr>
                                        <p:cTn id="28" dur="1" fill="hold">
                                          <p:stCondLst>
                                            <p:cond delay="2999"/>
                                          </p:stCondLst>
                                        </p:cTn>
                                        <p:tgtEl>
                                          <p:spTgt spid="11"/>
                                        </p:tgtEl>
                                        <p:attrNameLst>
                                          <p:attrName>style.visibility</p:attrName>
                                        </p:attrNameLst>
                                      </p:cBhvr>
                                      <p:to>
                                        <p:strVal val="hidden"/>
                                      </p:to>
                                    </p:set>
                                  </p:childTnLst>
                                </p:cTn>
                              </p:par>
                              <p:par>
                                <p:cTn id="29" presetID="14" presetClass="exit" presetSubtype="10" fill="hold" grpId="0" nodeType="withEffect">
                                  <p:stCondLst>
                                    <p:cond delay="0"/>
                                  </p:stCondLst>
                                  <p:childTnLst>
                                    <p:animEffect transition="out" filter="randombar(horizontal)">
                                      <p:cBhvr>
                                        <p:cTn id="30" dur="3000"/>
                                        <p:tgtEl>
                                          <p:spTgt spid="10"/>
                                        </p:tgtEl>
                                      </p:cBhvr>
                                    </p:animEffect>
                                    <p:set>
                                      <p:cBhvr>
                                        <p:cTn id="31" dur="1" fill="hold">
                                          <p:stCondLst>
                                            <p:cond delay="2999"/>
                                          </p:stCondLst>
                                        </p:cTn>
                                        <p:tgtEl>
                                          <p:spTgt spid="10"/>
                                        </p:tgtEl>
                                        <p:attrNameLst>
                                          <p:attrName>style.visibility</p:attrName>
                                        </p:attrNameLst>
                                      </p:cBhvr>
                                      <p:to>
                                        <p:strVal val="hidden"/>
                                      </p:to>
                                    </p:set>
                                  </p:childTnLst>
                                </p:cTn>
                              </p:par>
                              <p:par>
                                <p:cTn id="32" presetID="1" presetClass="emph" presetSubtype="2" fill="hold" nodeType="withEffect">
                                  <p:stCondLst>
                                    <p:cond delay="0"/>
                                  </p:stCondLst>
                                  <p:childTnLst>
                                    <p:animClr clrSpc="rgb" dir="cw">
                                      <p:cBhvr>
                                        <p:cTn id="33" dur="1000" fill="hold"/>
                                        <p:tgtEl>
                                          <p:spTgt spid="16"/>
                                        </p:tgtEl>
                                        <p:attrNameLst>
                                          <p:attrName>fillcolor</p:attrName>
                                        </p:attrNameLst>
                                      </p:cBhvr>
                                      <p:to>
                                        <a:srgbClr val="000000"/>
                                      </p:to>
                                    </p:animClr>
                                    <p:set>
                                      <p:cBhvr>
                                        <p:cTn id="34" dur="1000" fill="hold"/>
                                        <p:tgtEl>
                                          <p:spTgt spid="16"/>
                                        </p:tgtEl>
                                        <p:attrNameLst>
                                          <p:attrName>fill.type</p:attrName>
                                        </p:attrNameLst>
                                      </p:cBhvr>
                                      <p:to>
                                        <p:strVal val="solid"/>
                                      </p:to>
                                    </p:set>
                                    <p:set>
                                      <p:cBhvr>
                                        <p:cTn id="35" dur="1000" fill="hold"/>
                                        <p:tgtEl>
                                          <p:spTgt spid="16"/>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1000" fill="hold"/>
                                        <p:tgtEl>
                                          <p:spTgt spid="17"/>
                                        </p:tgtEl>
                                        <p:attrNameLst>
                                          <p:attrName>fillcolor</p:attrName>
                                        </p:attrNameLst>
                                      </p:cBhvr>
                                      <p:to>
                                        <a:srgbClr val="000000"/>
                                      </p:to>
                                    </p:animClr>
                                    <p:set>
                                      <p:cBhvr>
                                        <p:cTn id="38" dur="1000" fill="hold"/>
                                        <p:tgtEl>
                                          <p:spTgt spid="17"/>
                                        </p:tgtEl>
                                        <p:attrNameLst>
                                          <p:attrName>fill.type</p:attrName>
                                        </p:attrNameLst>
                                      </p:cBhvr>
                                      <p:to>
                                        <p:strVal val="solid"/>
                                      </p:to>
                                    </p:set>
                                    <p:set>
                                      <p:cBhvr>
                                        <p:cTn id="39" dur="1000" fill="hold"/>
                                        <p:tgtEl>
                                          <p:spTgt spid="17"/>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1000" fill="hold"/>
                                        <p:tgtEl>
                                          <p:spTgt spid="18"/>
                                        </p:tgtEl>
                                        <p:attrNameLst>
                                          <p:attrName>fillcolor</p:attrName>
                                        </p:attrNameLst>
                                      </p:cBhvr>
                                      <p:to>
                                        <a:srgbClr val="000000"/>
                                      </p:to>
                                    </p:animClr>
                                    <p:set>
                                      <p:cBhvr>
                                        <p:cTn id="42" dur="1000" fill="hold"/>
                                        <p:tgtEl>
                                          <p:spTgt spid="18"/>
                                        </p:tgtEl>
                                        <p:attrNameLst>
                                          <p:attrName>fill.type</p:attrName>
                                        </p:attrNameLst>
                                      </p:cBhvr>
                                      <p:to>
                                        <p:strVal val="solid"/>
                                      </p:to>
                                    </p:set>
                                    <p:set>
                                      <p:cBhvr>
                                        <p:cTn id="43" dur="1000" fill="hold"/>
                                        <p:tgtEl>
                                          <p:spTgt spid="18"/>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1000" fill="hold"/>
                                        <p:tgtEl>
                                          <p:spTgt spid="19"/>
                                        </p:tgtEl>
                                        <p:attrNameLst>
                                          <p:attrName>fillcolor</p:attrName>
                                        </p:attrNameLst>
                                      </p:cBhvr>
                                      <p:to>
                                        <a:srgbClr val="000000"/>
                                      </p:to>
                                    </p:animClr>
                                    <p:set>
                                      <p:cBhvr>
                                        <p:cTn id="46" dur="1000" fill="hold"/>
                                        <p:tgtEl>
                                          <p:spTgt spid="19"/>
                                        </p:tgtEl>
                                        <p:attrNameLst>
                                          <p:attrName>fill.type</p:attrName>
                                        </p:attrNameLst>
                                      </p:cBhvr>
                                      <p:to>
                                        <p:strVal val="solid"/>
                                      </p:to>
                                    </p:set>
                                    <p:set>
                                      <p:cBhvr>
                                        <p:cTn id="47" dur="1000" fill="hold"/>
                                        <p:tgtEl>
                                          <p:spTgt spid="19"/>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1000" fill="hold"/>
                                        <p:tgtEl>
                                          <p:spTgt spid="20"/>
                                        </p:tgtEl>
                                        <p:attrNameLst>
                                          <p:attrName>fillcolor</p:attrName>
                                        </p:attrNameLst>
                                      </p:cBhvr>
                                      <p:to>
                                        <a:srgbClr val="000000"/>
                                      </p:to>
                                    </p:animClr>
                                    <p:set>
                                      <p:cBhvr>
                                        <p:cTn id="50" dur="1000" fill="hold"/>
                                        <p:tgtEl>
                                          <p:spTgt spid="20"/>
                                        </p:tgtEl>
                                        <p:attrNameLst>
                                          <p:attrName>fill.type</p:attrName>
                                        </p:attrNameLst>
                                      </p:cBhvr>
                                      <p:to>
                                        <p:strVal val="solid"/>
                                      </p:to>
                                    </p:set>
                                    <p:set>
                                      <p:cBhvr>
                                        <p:cTn id="51" dur="1000" fill="hold"/>
                                        <p:tgtEl>
                                          <p:spTgt spid="20"/>
                                        </p:tgtEl>
                                        <p:attrNameLst>
                                          <p:attrName>fill.on</p:attrName>
                                        </p:attrNameLst>
                                      </p:cBhvr>
                                      <p:to>
                                        <p:strVal val="true"/>
                                      </p:to>
                                    </p:set>
                                  </p:childTnLst>
                                </p:cTn>
                              </p:par>
                              <p:par>
                                <p:cTn id="52" presetID="1" presetClass="emph" presetSubtype="2" fill="hold" nodeType="withEffect">
                                  <p:stCondLst>
                                    <p:cond delay="0"/>
                                  </p:stCondLst>
                                  <p:childTnLst>
                                    <p:animClr clrSpc="rgb" dir="cw">
                                      <p:cBhvr>
                                        <p:cTn id="53" dur="1000" fill="hold"/>
                                        <p:tgtEl>
                                          <p:spTgt spid="21"/>
                                        </p:tgtEl>
                                        <p:attrNameLst>
                                          <p:attrName>fillcolor</p:attrName>
                                        </p:attrNameLst>
                                      </p:cBhvr>
                                      <p:to>
                                        <a:srgbClr val="000000"/>
                                      </p:to>
                                    </p:animClr>
                                    <p:set>
                                      <p:cBhvr>
                                        <p:cTn id="54" dur="1000" fill="hold"/>
                                        <p:tgtEl>
                                          <p:spTgt spid="21"/>
                                        </p:tgtEl>
                                        <p:attrNameLst>
                                          <p:attrName>fill.type</p:attrName>
                                        </p:attrNameLst>
                                      </p:cBhvr>
                                      <p:to>
                                        <p:strVal val="solid"/>
                                      </p:to>
                                    </p:set>
                                    <p:set>
                                      <p:cBhvr>
                                        <p:cTn id="55" dur="1000" fill="hold"/>
                                        <p:tgtEl>
                                          <p:spTgt spid="21"/>
                                        </p:tgtEl>
                                        <p:attrNameLst>
                                          <p:attrName>fill.on</p:attrName>
                                        </p:attrNameLst>
                                      </p:cBhvr>
                                      <p:to>
                                        <p:strVal val="true"/>
                                      </p:to>
                                    </p:set>
                                  </p:childTnLst>
                                </p:cTn>
                              </p:par>
                              <p:par>
                                <p:cTn id="56" presetID="1" presetClass="emph" presetSubtype="2" fill="hold" nodeType="withEffect">
                                  <p:stCondLst>
                                    <p:cond delay="0"/>
                                  </p:stCondLst>
                                  <p:childTnLst>
                                    <p:animClr clrSpc="rgb" dir="cw">
                                      <p:cBhvr>
                                        <p:cTn id="57" dur="1000" fill="hold"/>
                                        <p:tgtEl>
                                          <p:spTgt spid="22"/>
                                        </p:tgtEl>
                                        <p:attrNameLst>
                                          <p:attrName>fillcolor</p:attrName>
                                        </p:attrNameLst>
                                      </p:cBhvr>
                                      <p:to>
                                        <a:srgbClr val="000000"/>
                                      </p:to>
                                    </p:animClr>
                                    <p:set>
                                      <p:cBhvr>
                                        <p:cTn id="58" dur="1000" fill="hold"/>
                                        <p:tgtEl>
                                          <p:spTgt spid="22"/>
                                        </p:tgtEl>
                                        <p:attrNameLst>
                                          <p:attrName>fill.type</p:attrName>
                                        </p:attrNameLst>
                                      </p:cBhvr>
                                      <p:to>
                                        <p:strVal val="solid"/>
                                      </p:to>
                                    </p:set>
                                    <p:set>
                                      <p:cBhvr>
                                        <p:cTn id="59" dur="1000" fill="hold"/>
                                        <p:tgtEl>
                                          <p:spTgt spid="22"/>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1000" fill="hold"/>
                                        <p:tgtEl>
                                          <p:spTgt spid="23"/>
                                        </p:tgtEl>
                                        <p:attrNameLst>
                                          <p:attrName>fillcolor</p:attrName>
                                        </p:attrNameLst>
                                      </p:cBhvr>
                                      <p:to>
                                        <a:srgbClr val="000000"/>
                                      </p:to>
                                    </p:animClr>
                                    <p:set>
                                      <p:cBhvr>
                                        <p:cTn id="62" dur="1000" fill="hold"/>
                                        <p:tgtEl>
                                          <p:spTgt spid="23"/>
                                        </p:tgtEl>
                                        <p:attrNameLst>
                                          <p:attrName>fill.type</p:attrName>
                                        </p:attrNameLst>
                                      </p:cBhvr>
                                      <p:to>
                                        <p:strVal val="solid"/>
                                      </p:to>
                                    </p:set>
                                    <p:set>
                                      <p:cBhvr>
                                        <p:cTn id="63" dur="1000" fill="hold"/>
                                        <p:tgtEl>
                                          <p:spTgt spid="2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1000" fill="hold"/>
                                        <p:tgtEl>
                                          <p:spTgt spid="24"/>
                                        </p:tgtEl>
                                        <p:attrNameLst>
                                          <p:attrName>fillcolor</p:attrName>
                                        </p:attrNameLst>
                                      </p:cBhvr>
                                      <p:to>
                                        <a:srgbClr val="000000"/>
                                      </p:to>
                                    </p:animClr>
                                    <p:set>
                                      <p:cBhvr>
                                        <p:cTn id="66" dur="1000" fill="hold"/>
                                        <p:tgtEl>
                                          <p:spTgt spid="24"/>
                                        </p:tgtEl>
                                        <p:attrNameLst>
                                          <p:attrName>fill.type</p:attrName>
                                        </p:attrNameLst>
                                      </p:cBhvr>
                                      <p:to>
                                        <p:strVal val="solid"/>
                                      </p:to>
                                    </p:set>
                                    <p:set>
                                      <p:cBhvr>
                                        <p:cTn id="67" dur="1000" fill="hold"/>
                                        <p:tgtEl>
                                          <p:spTgt spid="24"/>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1000" fill="hold"/>
                                        <p:tgtEl>
                                          <p:spTgt spid="25"/>
                                        </p:tgtEl>
                                        <p:attrNameLst>
                                          <p:attrName>fillcolor</p:attrName>
                                        </p:attrNameLst>
                                      </p:cBhvr>
                                      <p:to>
                                        <a:srgbClr val="000000"/>
                                      </p:to>
                                    </p:animClr>
                                    <p:set>
                                      <p:cBhvr>
                                        <p:cTn id="70" dur="1000" fill="hold"/>
                                        <p:tgtEl>
                                          <p:spTgt spid="25"/>
                                        </p:tgtEl>
                                        <p:attrNameLst>
                                          <p:attrName>fill.type</p:attrName>
                                        </p:attrNameLst>
                                      </p:cBhvr>
                                      <p:to>
                                        <p:strVal val="solid"/>
                                      </p:to>
                                    </p:set>
                                    <p:set>
                                      <p:cBhvr>
                                        <p:cTn id="71" dur="1000" fill="hold"/>
                                        <p:tgtEl>
                                          <p:spTgt spid="25"/>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1000" fill="hold"/>
                                        <p:tgtEl>
                                          <p:spTgt spid="26"/>
                                        </p:tgtEl>
                                        <p:attrNameLst>
                                          <p:attrName>fillcolor</p:attrName>
                                        </p:attrNameLst>
                                      </p:cBhvr>
                                      <p:to>
                                        <a:srgbClr val="000000"/>
                                      </p:to>
                                    </p:animClr>
                                    <p:set>
                                      <p:cBhvr>
                                        <p:cTn id="74" dur="1000" fill="hold"/>
                                        <p:tgtEl>
                                          <p:spTgt spid="26"/>
                                        </p:tgtEl>
                                        <p:attrNameLst>
                                          <p:attrName>fill.type</p:attrName>
                                        </p:attrNameLst>
                                      </p:cBhvr>
                                      <p:to>
                                        <p:strVal val="solid"/>
                                      </p:to>
                                    </p:set>
                                    <p:set>
                                      <p:cBhvr>
                                        <p:cTn id="75" dur="1000" fill="hold"/>
                                        <p:tgtEl>
                                          <p:spTgt spid="26"/>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1000" fill="hold"/>
                                        <p:tgtEl>
                                          <p:spTgt spid="27"/>
                                        </p:tgtEl>
                                        <p:attrNameLst>
                                          <p:attrName>fillcolor</p:attrName>
                                        </p:attrNameLst>
                                      </p:cBhvr>
                                      <p:to>
                                        <a:srgbClr val="000000"/>
                                      </p:to>
                                    </p:animClr>
                                    <p:set>
                                      <p:cBhvr>
                                        <p:cTn id="78" dur="1000" fill="hold"/>
                                        <p:tgtEl>
                                          <p:spTgt spid="27"/>
                                        </p:tgtEl>
                                        <p:attrNameLst>
                                          <p:attrName>fill.type</p:attrName>
                                        </p:attrNameLst>
                                      </p:cBhvr>
                                      <p:to>
                                        <p:strVal val="solid"/>
                                      </p:to>
                                    </p:set>
                                    <p:set>
                                      <p:cBhvr>
                                        <p:cTn id="79" dur="1000" fill="hold"/>
                                        <p:tgtEl>
                                          <p:spTgt spid="27"/>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1000" fill="hold"/>
                                        <p:tgtEl>
                                          <p:spTgt spid="28"/>
                                        </p:tgtEl>
                                        <p:attrNameLst>
                                          <p:attrName>fillcolor</p:attrName>
                                        </p:attrNameLst>
                                      </p:cBhvr>
                                      <p:to>
                                        <a:srgbClr val="000000"/>
                                      </p:to>
                                    </p:animClr>
                                    <p:set>
                                      <p:cBhvr>
                                        <p:cTn id="82" dur="1000" fill="hold"/>
                                        <p:tgtEl>
                                          <p:spTgt spid="28"/>
                                        </p:tgtEl>
                                        <p:attrNameLst>
                                          <p:attrName>fill.type</p:attrName>
                                        </p:attrNameLst>
                                      </p:cBhvr>
                                      <p:to>
                                        <p:strVal val="solid"/>
                                      </p:to>
                                    </p:set>
                                    <p:set>
                                      <p:cBhvr>
                                        <p:cTn id="83" dur="1000" fill="hold"/>
                                        <p:tgtEl>
                                          <p:spTgt spid="28"/>
                                        </p:tgtEl>
                                        <p:attrNameLst>
                                          <p:attrName>fill.on</p:attrName>
                                        </p:attrNameLst>
                                      </p:cBhvr>
                                      <p:to>
                                        <p:strVal val="true"/>
                                      </p:to>
                                    </p:set>
                                  </p:childTnLst>
                                </p:cTn>
                              </p:par>
                              <p:par>
                                <p:cTn id="84" presetID="1" presetClass="emph" presetSubtype="2" fill="hold" nodeType="withEffect">
                                  <p:stCondLst>
                                    <p:cond delay="0"/>
                                  </p:stCondLst>
                                  <p:childTnLst>
                                    <p:animClr clrSpc="rgb" dir="cw">
                                      <p:cBhvr>
                                        <p:cTn id="85" dur="1000" fill="hold"/>
                                        <p:tgtEl>
                                          <p:spTgt spid="29"/>
                                        </p:tgtEl>
                                        <p:attrNameLst>
                                          <p:attrName>fillcolor</p:attrName>
                                        </p:attrNameLst>
                                      </p:cBhvr>
                                      <p:to>
                                        <a:srgbClr val="000000"/>
                                      </p:to>
                                    </p:animClr>
                                    <p:set>
                                      <p:cBhvr>
                                        <p:cTn id="86" dur="1000" fill="hold"/>
                                        <p:tgtEl>
                                          <p:spTgt spid="29"/>
                                        </p:tgtEl>
                                        <p:attrNameLst>
                                          <p:attrName>fill.type</p:attrName>
                                        </p:attrNameLst>
                                      </p:cBhvr>
                                      <p:to>
                                        <p:strVal val="solid"/>
                                      </p:to>
                                    </p:set>
                                    <p:set>
                                      <p:cBhvr>
                                        <p:cTn id="87" dur="1000" fill="hold"/>
                                        <p:tgtEl>
                                          <p:spTgt spid="29"/>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1000" fill="hold"/>
                                        <p:tgtEl>
                                          <p:spTgt spid="30"/>
                                        </p:tgtEl>
                                        <p:attrNameLst>
                                          <p:attrName>fillcolor</p:attrName>
                                        </p:attrNameLst>
                                      </p:cBhvr>
                                      <p:to>
                                        <a:srgbClr val="000000"/>
                                      </p:to>
                                    </p:animClr>
                                    <p:set>
                                      <p:cBhvr>
                                        <p:cTn id="90" dur="1000" fill="hold"/>
                                        <p:tgtEl>
                                          <p:spTgt spid="30"/>
                                        </p:tgtEl>
                                        <p:attrNameLst>
                                          <p:attrName>fill.type</p:attrName>
                                        </p:attrNameLst>
                                      </p:cBhvr>
                                      <p:to>
                                        <p:strVal val="solid"/>
                                      </p:to>
                                    </p:set>
                                    <p:set>
                                      <p:cBhvr>
                                        <p:cTn id="91" dur="1000" fill="hold"/>
                                        <p:tgtEl>
                                          <p:spTgt spid="30"/>
                                        </p:tgtEl>
                                        <p:attrNameLst>
                                          <p:attrName>fill.on</p:attrName>
                                        </p:attrNameLst>
                                      </p:cBhvr>
                                      <p:to>
                                        <p:strVal val="true"/>
                                      </p:to>
                                    </p:set>
                                  </p:childTnLst>
                                </p:cTn>
                              </p:par>
                              <p:par>
                                <p:cTn id="92" presetID="1" presetClass="emph" presetSubtype="2" fill="hold" nodeType="withEffect">
                                  <p:stCondLst>
                                    <p:cond delay="0"/>
                                  </p:stCondLst>
                                  <p:childTnLst>
                                    <p:animClr clrSpc="rgb" dir="cw">
                                      <p:cBhvr>
                                        <p:cTn id="93" dur="1000" fill="hold"/>
                                        <p:tgtEl>
                                          <p:spTgt spid="31"/>
                                        </p:tgtEl>
                                        <p:attrNameLst>
                                          <p:attrName>fillcolor</p:attrName>
                                        </p:attrNameLst>
                                      </p:cBhvr>
                                      <p:to>
                                        <a:srgbClr val="000000"/>
                                      </p:to>
                                    </p:animClr>
                                    <p:set>
                                      <p:cBhvr>
                                        <p:cTn id="94" dur="1000" fill="hold"/>
                                        <p:tgtEl>
                                          <p:spTgt spid="31"/>
                                        </p:tgtEl>
                                        <p:attrNameLst>
                                          <p:attrName>fill.type</p:attrName>
                                        </p:attrNameLst>
                                      </p:cBhvr>
                                      <p:to>
                                        <p:strVal val="solid"/>
                                      </p:to>
                                    </p:set>
                                    <p:set>
                                      <p:cBhvr>
                                        <p:cTn id="95" dur="1000" fill="hold"/>
                                        <p:tgtEl>
                                          <p:spTgt spid="31"/>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96" restart="whenNotActive" fill="hold" evtFilter="cancelBubble" nodeType="interactiveSeq">
                <p:stCondLst>
                  <p:cond evt="onClick" delay="0">
                    <p:tgtEl>
                      <p:spTgt spid="16"/>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22" presetClass="exit" presetSubtype="4" fill="hold" grpId="1" nodeType="clickEffect">
                                  <p:stCondLst>
                                    <p:cond delay="0"/>
                                  </p:stCondLst>
                                  <p:childTnLst>
                                    <p:animEffect transition="out" filter="wipe(down)">
                                      <p:cBhvr>
                                        <p:cTn id="100" dur="500"/>
                                        <p:tgtEl>
                                          <p:spTgt spid="6"/>
                                        </p:tgtEl>
                                      </p:cBhvr>
                                    </p:animEffect>
                                    <p:set>
                                      <p:cBhvr>
                                        <p:cTn id="101" dur="1" fill="hold">
                                          <p:stCondLst>
                                            <p:cond delay="499"/>
                                          </p:stCondLst>
                                        </p:cTn>
                                        <p:tgtEl>
                                          <p:spTgt spid="6"/>
                                        </p:tgtEl>
                                        <p:attrNameLst>
                                          <p:attrName>style.visibility</p:attrName>
                                        </p:attrNameLst>
                                      </p:cBhvr>
                                      <p:to>
                                        <p:strVal val="hidden"/>
                                      </p:to>
                                    </p:set>
                                  </p:childTnLst>
                                </p:cTn>
                              </p:par>
                              <p:par>
                                <p:cTn id="102" presetID="1" presetClass="emph" presetSubtype="2" fill="hold" nodeType="withEffect">
                                  <p:stCondLst>
                                    <p:cond delay="0"/>
                                  </p:stCondLst>
                                  <p:childTnLst>
                                    <p:animClr clrSpc="rgb" dir="cw">
                                      <p:cBhvr>
                                        <p:cTn id="103" dur="2000" fill="hold"/>
                                        <p:tgtEl>
                                          <p:spTgt spid="16"/>
                                        </p:tgtEl>
                                        <p:attrNameLst>
                                          <p:attrName>fillcolor</p:attrName>
                                        </p:attrNameLst>
                                      </p:cBhvr>
                                      <p:to>
                                        <a:srgbClr val="000000"/>
                                      </p:to>
                                    </p:animClr>
                                    <p:set>
                                      <p:cBhvr>
                                        <p:cTn id="104" dur="2000" fill="hold"/>
                                        <p:tgtEl>
                                          <p:spTgt spid="16"/>
                                        </p:tgtEl>
                                        <p:attrNameLst>
                                          <p:attrName>fill.type</p:attrName>
                                        </p:attrNameLst>
                                      </p:cBhvr>
                                      <p:to>
                                        <p:strVal val="solid"/>
                                      </p:to>
                                    </p:set>
                                    <p:set>
                                      <p:cBhvr>
                                        <p:cTn id="105" dur="2000" fill="hold"/>
                                        <p:tgtEl>
                                          <p:spTgt spid="16"/>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24"/>
                                        </p:tgtEl>
                                        <p:attrNameLst>
                                          <p:attrName>fillcolor</p:attrName>
                                        </p:attrNameLst>
                                      </p:cBhvr>
                                      <p:to>
                                        <a:srgbClr val="000000"/>
                                      </p:to>
                                    </p:animClr>
                                    <p:set>
                                      <p:cBhvr>
                                        <p:cTn id="108" dur="2000" fill="hold"/>
                                        <p:tgtEl>
                                          <p:spTgt spid="24"/>
                                        </p:tgtEl>
                                        <p:attrNameLst>
                                          <p:attrName>fill.type</p:attrName>
                                        </p:attrNameLst>
                                      </p:cBhvr>
                                      <p:to>
                                        <p:strVal val="solid"/>
                                      </p:to>
                                    </p:set>
                                    <p:set>
                                      <p:cBhvr>
                                        <p:cTn id="109" dur="2000" fill="hold"/>
                                        <p:tgtEl>
                                          <p:spTgt spid="24"/>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10" restart="whenNotActive" fill="hold" evtFilter="cancelBubble" nodeType="interactiveSeq">
                <p:stCondLst>
                  <p:cond evt="onClick" delay="0">
                    <p:tgtEl>
                      <p:spTgt spid="17"/>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6" presetClass="exit" presetSubtype="21" fill="hold" nodeType="withEffect">
                                  <p:stCondLst>
                                    <p:cond delay="0"/>
                                  </p:stCondLst>
                                  <p:childTnLst>
                                    <p:animEffect transition="out" filter="barn(inVertical)">
                                      <p:cBhvr>
                                        <p:cTn id="114" dur="500"/>
                                        <p:tgtEl>
                                          <p:spTgt spid="7"/>
                                        </p:tgtEl>
                                      </p:cBhvr>
                                    </p:animEffect>
                                    <p:set>
                                      <p:cBhvr>
                                        <p:cTn id="115" dur="1" fill="hold">
                                          <p:stCondLst>
                                            <p:cond delay="499"/>
                                          </p:stCondLst>
                                        </p:cTn>
                                        <p:tgtEl>
                                          <p:spTgt spid="7"/>
                                        </p:tgtEl>
                                        <p:attrNameLst>
                                          <p:attrName>style.visibility</p:attrName>
                                        </p:attrNameLst>
                                      </p:cBhvr>
                                      <p:to>
                                        <p:strVal val="hidden"/>
                                      </p:to>
                                    </p:set>
                                  </p:childTnLst>
                                </p:cTn>
                              </p:par>
                              <p:par>
                                <p:cTn id="116" presetID="1" presetClass="emph" presetSubtype="2" fill="hold" nodeType="withEffect">
                                  <p:stCondLst>
                                    <p:cond delay="0"/>
                                  </p:stCondLst>
                                  <p:childTnLst>
                                    <p:animClr clrSpc="rgb" dir="cw">
                                      <p:cBhvr>
                                        <p:cTn id="117" dur="2000" fill="hold"/>
                                        <p:tgtEl>
                                          <p:spTgt spid="17"/>
                                        </p:tgtEl>
                                        <p:attrNameLst>
                                          <p:attrName>fillcolor</p:attrName>
                                        </p:attrNameLst>
                                      </p:cBhvr>
                                      <p:to>
                                        <a:srgbClr val="000000"/>
                                      </p:to>
                                    </p:animClr>
                                    <p:set>
                                      <p:cBhvr>
                                        <p:cTn id="118" dur="2000" fill="hold"/>
                                        <p:tgtEl>
                                          <p:spTgt spid="17"/>
                                        </p:tgtEl>
                                        <p:attrNameLst>
                                          <p:attrName>fill.type</p:attrName>
                                        </p:attrNameLst>
                                      </p:cBhvr>
                                      <p:to>
                                        <p:strVal val="solid"/>
                                      </p:to>
                                    </p:set>
                                    <p:set>
                                      <p:cBhvr>
                                        <p:cTn id="119" dur="2000" fill="hold"/>
                                        <p:tgtEl>
                                          <p:spTgt spid="17"/>
                                        </p:tgtEl>
                                        <p:attrNameLst>
                                          <p:attrName>fill.on</p:attrName>
                                        </p:attrNameLst>
                                      </p:cBhvr>
                                      <p:to>
                                        <p:strVal val="true"/>
                                      </p:to>
                                    </p:set>
                                  </p:childTnLst>
                                </p:cTn>
                              </p:par>
                              <p:par>
                                <p:cTn id="120" presetID="1" presetClass="emph" presetSubtype="2" fill="hold" nodeType="withEffect">
                                  <p:stCondLst>
                                    <p:cond delay="0"/>
                                  </p:stCondLst>
                                  <p:childTnLst>
                                    <p:animClr clrSpc="rgb" dir="cw">
                                      <p:cBhvr>
                                        <p:cTn id="121" dur="2000" fill="hold"/>
                                        <p:tgtEl>
                                          <p:spTgt spid="25"/>
                                        </p:tgtEl>
                                        <p:attrNameLst>
                                          <p:attrName>fillcolor</p:attrName>
                                        </p:attrNameLst>
                                      </p:cBhvr>
                                      <p:to>
                                        <a:srgbClr val="000000"/>
                                      </p:to>
                                    </p:animClr>
                                    <p:set>
                                      <p:cBhvr>
                                        <p:cTn id="122" dur="2000" fill="hold"/>
                                        <p:tgtEl>
                                          <p:spTgt spid="25"/>
                                        </p:tgtEl>
                                        <p:attrNameLst>
                                          <p:attrName>fill.type</p:attrName>
                                        </p:attrNameLst>
                                      </p:cBhvr>
                                      <p:to>
                                        <p:strVal val="solid"/>
                                      </p:to>
                                    </p:set>
                                    <p:set>
                                      <p:cBhvr>
                                        <p:cTn id="123" dur="2000" fill="hold"/>
                                        <p:tgtEl>
                                          <p:spTgt spid="25"/>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124" restart="whenNotActive" fill="hold" evtFilter="cancelBubble" nodeType="interactiveSeq">
                <p:stCondLst>
                  <p:cond evt="onClick" delay="0">
                    <p:tgtEl>
                      <p:spTgt spid="18"/>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16" presetClass="exit" presetSubtype="21" fill="hold" nodeType="withEffect">
                                  <p:stCondLst>
                                    <p:cond delay="0"/>
                                  </p:stCondLst>
                                  <p:childTnLst>
                                    <p:animEffect transition="out" filter="barn(inVertical)">
                                      <p:cBhvr>
                                        <p:cTn id="128" dur="500"/>
                                        <p:tgtEl>
                                          <p:spTgt spid="8"/>
                                        </p:tgtEl>
                                      </p:cBhvr>
                                    </p:animEffect>
                                    <p:set>
                                      <p:cBhvr>
                                        <p:cTn id="129" dur="1" fill="hold">
                                          <p:stCondLst>
                                            <p:cond delay="499"/>
                                          </p:stCondLst>
                                        </p:cTn>
                                        <p:tgtEl>
                                          <p:spTgt spid="8"/>
                                        </p:tgtEl>
                                        <p:attrNameLst>
                                          <p:attrName>style.visibility</p:attrName>
                                        </p:attrNameLst>
                                      </p:cBhvr>
                                      <p:to>
                                        <p:strVal val="hidden"/>
                                      </p:to>
                                    </p:set>
                                  </p:childTnLst>
                                </p:cTn>
                              </p:par>
                              <p:par>
                                <p:cTn id="130" presetID="1" presetClass="emph" presetSubtype="2" fill="hold" nodeType="withEffect">
                                  <p:stCondLst>
                                    <p:cond delay="0"/>
                                  </p:stCondLst>
                                  <p:childTnLst>
                                    <p:animClr clrSpc="rgb" dir="cw">
                                      <p:cBhvr>
                                        <p:cTn id="131" dur="2000" fill="hold"/>
                                        <p:tgtEl>
                                          <p:spTgt spid="18"/>
                                        </p:tgtEl>
                                        <p:attrNameLst>
                                          <p:attrName>fillcolor</p:attrName>
                                        </p:attrNameLst>
                                      </p:cBhvr>
                                      <p:to>
                                        <a:srgbClr val="000000"/>
                                      </p:to>
                                    </p:animClr>
                                    <p:set>
                                      <p:cBhvr>
                                        <p:cTn id="132" dur="2000" fill="hold"/>
                                        <p:tgtEl>
                                          <p:spTgt spid="18"/>
                                        </p:tgtEl>
                                        <p:attrNameLst>
                                          <p:attrName>fill.type</p:attrName>
                                        </p:attrNameLst>
                                      </p:cBhvr>
                                      <p:to>
                                        <p:strVal val="solid"/>
                                      </p:to>
                                    </p:set>
                                    <p:set>
                                      <p:cBhvr>
                                        <p:cTn id="133" dur="2000" fill="hold"/>
                                        <p:tgtEl>
                                          <p:spTgt spid="18"/>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2000" fill="hold"/>
                                        <p:tgtEl>
                                          <p:spTgt spid="26"/>
                                        </p:tgtEl>
                                        <p:attrNameLst>
                                          <p:attrName>fillcolor</p:attrName>
                                        </p:attrNameLst>
                                      </p:cBhvr>
                                      <p:to>
                                        <a:srgbClr val="000000"/>
                                      </p:to>
                                    </p:animClr>
                                    <p:set>
                                      <p:cBhvr>
                                        <p:cTn id="136" dur="2000" fill="hold"/>
                                        <p:tgtEl>
                                          <p:spTgt spid="26"/>
                                        </p:tgtEl>
                                        <p:attrNameLst>
                                          <p:attrName>fill.type</p:attrName>
                                        </p:attrNameLst>
                                      </p:cBhvr>
                                      <p:to>
                                        <p:strVal val="solid"/>
                                      </p:to>
                                    </p:set>
                                    <p:set>
                                      <p:cBhvr>
                                        <p:cTn id="137" dur="2000" fill="hold"/>
                                        <p:tgtEl>
                                          <p:spTgt spid="26"/>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138" restart="whenNotActive" fill="hold" evtFilter="cancelBubble" nodeType="interactiveSeq">
                <p:stCondLst>
                  <p:cond evt="onClick" delay="0">
                    <p:tgtEl>
                      <p:spTgt spid="20"/>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16" presetClass="exit" presetSubtype="21" fill="hold" nodeType="withEffect">
                                  <p:stCondLst>
                                    <p:cond delay="0"/>
                                  </p:stCondLst>
                                  <p:childTnLst>
                                    <p:animEffect transition="out" filter="barn(inVertical)">
                                      <p:cBhvr>
                                        <p:cTn id="142" dur="500"/>
                                        <p:tgtEl>
                                          <p:spTgt spid="10"/>
                                        </p:tgtEl>
                                      </p:cBhvr>
                                    </p:animEffect>
                                    <p:set>
                                      <p:cBhvr>
                                        <p:cTn id="143" dur="1" fill="hold">
                                          <p:stCondLst>
                                            <p:cond delay="499"/>
                                          </p:stCondLst>
                                        </p:cTn>
                                        <p:tgtEl>
                                          <p:spTgt spid="10"/>
                                        </p:tgtEl>
                                        <p:attrNameLst>
                                          <p:attrName>style.visibility</p:attrName>
                                        </p:attrNameLst>
                                      </p:cBhvr>
                                      <p:to>
                                        <p:strVal val="hidden"/>
                                      </p:to>
                                    </p:set>
                                  </p:childTnLst>
                                </p:cTn>
                              </p:par>
                              <p:par>
                                <p:cTn id="144" presetID="1" presetClass="emph" presetSubtype="2" fill="hold" nodeType="withEffect">
                                  <p:stCondLst>
                                    <p:cond delay="0"/>
                                  </p:stCondLst>
                                  <p:childTnLst>
                                    <p:animClr clrSpc="rgb" dir="cw">
                                      <p:cBhvr>
                                        <p:cTn id="145" dur="2000" fill="hold"/>
                                        <p:tgtEl>
                                          <p:spTgt spid="20"/>
                                        </p:tgtEl>
                                        <p:attrNameLst>
                                          <p:attrName>fillcolor</p:attrName>
                                        </p:attrNameLst>
                                      </p:cBhvr>
                                      <p:to>
                                        <a:srgbClr val="000000"/>
                                      </p:to>
                                    </p:animClr>
                                    <p:set>
                                      <p:cBhvr>
                                        <p:cTn id="146" dur="2000" fill="hold"/>
                                        <p:tgtEl>
                                          <p:spTgt spid="20"/>
                                        </p:tgtEl>
                                        <p:attrNameLst>
                                          <p:attrName>fill.type</p:attrName>
                                        </p:attrNameLst>
                                      </p:cBhvr>
                                      <p:to>
                                        <p:strVal val="solid"/>
                                      </p:to>
                                    </p:set>
                                    <p:set>
                                      <p:cBhvr>
                                        <p:cTn id="147" dur="2000" fill="hold"/>
                                        <p:tgtEl>
                                          <p:spTgt spid="20"/>
                                        </p:tgtEl>
                                        <p:attrNameLst>
                                          <p:attrName>fill.on</p:attrName>
                                        </p:attrNameLst>
                                      </p:cBhvr>
                                      <p:to>
                                        <p:strVal val="true"/>
                                      </p:to>
                                    </p:set>
                                  </p:childTnLst>
                                </p:cTn>
                              </p:par>
                              <p:par>
                                <p:cTn id="148" presetID="1" presetClass="emph" presetSubtype="2" fill="hold" nodeType="withEffect">
                                  <p:stCondLst>
                                    <p:cond delay="0"/>
                                  </p:stCondLst>
                                  <p:childTnLst>
                                    <p:animClr clrSpc="rgb" dir="cw">
                                      <p:cBhvr>
                                        <p:cTn id="149" dur="2000" fill="hold"/>
                                        <p:tgtEl>
                                          <p:spTgt spid="28"/>
                                        </p:tgtEl>
                                        <p:attrNameLst>
                                          <p:attrName>fillcolor</p:attrName>
                                        </p:attrNameLst>
                                      </p:cBhvr>
                                      <p:to>
                                        <a:srgbClr val="000000"/>
                                      </p:to>
                                    </p:animClr>
                                    <p:set>
                                      <p:cBhvr>
                                        <p:cTn id="150" dur="2000" fill="hold"/>
                                        <p:tgtEl>
                                          <p:spTgt spid="28"/>
                                        </p:tgtEl>
                                        <p:attrNameLst>
                                          <p:attrName>fill.type</p:attrName>
                                        </p:attrNameLst>
                                      </p:cBhvr>
                                      <p:to>
                                        <p:strVal val="solid"/>
                                      </p:to>
                                    </p:set>
                                    <p:set>
                                      <p:cBhvr>
                                        <p:cTn id="151" dur="2000" fill="hold"/>
                                        <p:tgtEl>
                                          <p:spTgt spid="28"/>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152" restart="whenNotActive" fill="hold" evtFilter="cancelBubble" nodeType="interactiveSeq">
                <p:stCondLst>
                  <p:cond evt="onClick" delay="0">
                    <p:tgtEl>
                      <p:spTgt spid="19"/>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16" presetClass="exit" presetSubtype="21" fill="hold" nodeType="withEffect">
                                  <p:stCondLst>
                                    <p:cond delay="0"/>
                                  </p:stCondLst>
                                  <p:childTnLst>
                                    <p:animEffect transition="out" filter="barn(inVertical)">
                                      <p:cBhvr>
                                        <p:cTn id="156" dur="500"/>
                                        <p:tgtEl>
                                          <p:spTgt spid="9"/>
                                        </p:tgtEl>
                                      </p:cBhvr>
                                    </p:animEffect>
                                    <p:set>
                                      <p:cBhvr>
                                        <p:cTn id="157" dur="1" fill="hold">
                                          <p:stCondLst>
                                            <p:cond delay="499"/>
                                          </p:stCondLst>
                                        </p:cTn>
                                        <p:tgtEl>
                                          <p:spTgt spid="9"/>
                                        </p:tgtEl>
                                        <p:attrNameLst>
                                          <p:attrName>style.visibility</p:attrName>
                                        </p:attrNameLst>
                                      </p:cBhvr>
                                      <p:to>
                                        <p:strVal val="hidden"/>
                                      </p:to>
                                    </p:set>
                                  </p:childTnLst>
                                </p:cTn>
                              </p:par>
                              <p:par>
                                <p:cTn id="158" presetID="1" presetClass="emph" presetSubtype="2" fill="hold" nodeType="withEffect">
                                  <p:stCondLst>
                                    <p:cond delay="0"/>
                                  </p:stCondLst>
                                  <p:childTnLst>
                                    <p:animClr clrSpc="rgb" dir="cw">
                                      <p:cBhvr>
                                        <p:cTn id="159" dur="2000" fill="hold"/>
                                        <p:tgtEl>
                                          <p:spTgt spid="19"/>
                                        </p:tgtEl>
                                        <p:attrNameLst>
                                          <p:attrName>fillcolor</p:attrName>
                                        </p:attrNameLst>
                                      </p:cBhvr>
                                      <p:to>
                                        <a:srgbClr val="000000"/>
                                      </p:to>
                                    </p:animClr>
                                    <p:set>
                                      <p:cBhvr>
                                        <p:cTn id="160" dur="2000" fill="hold"/>
                                        <p:tgtEl>
                                          <p:spTgt spid="19"/>
                                        </p:tgtEl>
                                        <p:attrNameLst>
                                          <p:attrName>fill.type</p:attrName>
                                        </p:attrNameLst>
                                      </p:cBhvr>
                                      <p:to>
                                        <p:strVal val="solid"/>
                                      </p:to>
                                    </p:set>
                                    <p:set>
                                      <p:cBhvr>
                                        <p:cTn id="161" dur="2000" fill="hold"/>
                                        <p:tgtEl>
                                          <p:spTgt spid="19"/>
                                        </p:tgtEl>
                                        <p:attrNameLst>
                                          <p:attrName>fill.on</p:attrName>
                                        </p:attrNameLst>
                                      </p:cBhvr>
                                      <p:to>
                                        <p:strVal val="true"/>
                                      </p:to>
                                    </p:set>
                                  </p:childTnLst>
                                </p:cTn>
                              </p:par>
                              <p:par>
                                <p:cTn id="162" presetID="1" presetClass="emph" presetSubtype="2" fill="hold" nodeType="withEffect">
                                  <p:stCondLst>
                                    <p:cond delay="0"/>
                                  </p:stCondLst>
                                  <p:childTnLst>
                                    <p:animClr clrSpc="rgb" dir="cw">
                                      <p:cBhvr>
                                        <p:cTn id="163" dur="2000" fill="hold"/>
                                        <p:tgtEl>
                                          <p:spTgt spid="27"/>
                                        </p:tgtEl>
                                        <p:attrNameLst>
                                          <p:attrName>fillcolor</p:attrName>
                                        </p:attrNameLst>
                                      </p:cBhvr>
                                      <p:to>
                                        <a:srgbClr val="000000"/>
                                      </p:to>
                                    </p:animClr>
                                    <p:set>
                                      <p:cBhvr>
                                        <p:cTn id="164" dur="2000" fill="hold"/>
                                        <p:tgtEl>
                                          <p:spTgt spid="27"/>
                                        </p:tgtEl>
                                        <p:attrNameLst>
                                          <p:attrName>fill.type</p:attrName>
                                        </p:attrNameLst>
                                      </p:cBhvr>
                                      <p:to>
                                        <p:strVal val="solid"/>
                                      </p:to>
                                    </p:set>
                                    <p:set>
                                      <p:cBhvr>
                                        <p:cTn id="165" dur="2000" fill="hold"/>
                                        <p:tgtEl>
                                          <p:spTgt spid="27"/>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166" restart="whenNotActive" fill="hold" evtFilter="cancelBubble" nodeType="interactiveSeq">
                <p:stCondLst>
                  <p:cond evt="onClick" delay="0">
                    <p:tgtEl>
                      <p:spTgt spid="21"/>
                    </p:tgtEl>
                  </p:cond>
                </p:stCondLst>
                <p:endSync evt="end" delay="0">
                  <p:rtn val="all"/>
                </p:endSync>
                <p:childTnLst>
                  <p:par>
                    <p:cTn id="167" fill="hold" nodeType="clickPar">
                      <p:stCondLst>
                        <p:cond delay="0"/>
                      </p:stCondLst>
                      <p:childTnLst>
                        <p:par>
                          <p:cTn id="168" fill="hold" nodeType="withGroup">
                            <p:stCondLst>
                              <p:cond delay="0"/>
                            </p:stCondLst>
                            <p:childTnLst>
                              <p:par>
                                <p:cTn id="169" presetID="16" presetClass="exit" presetSubtype="21" fill="hold" nodeType="withEffect">
                                  <p:stCondLst>
                                    <p:cond delay="0"/>
                                  </p:stCondLst>
                                  <p:childTnLst>
                                    <p:animEffect transition="out" filter="barn(inVertical)">
                                      <p:cBhvr>
                                        <p:cTn id="170" dur="500"/>
                                        <p:tgtEl>
                                          <p:spTgt spid="11"/>
                                        </p:tgtEl>
                                      </p:cBhvr>
                                    </p:animEffect>
                                    <p:set>
                                      <p:cBhvr>
                                        <p:cTn id="171" dur="1" fill="hold">
                                          <p:stCondLst>
                                            <p:cond delay="499"/>
                                          </p:stCondLst>
                                        </p:cTn>
                                        <p:tgtEl>
                                          <p:spTgt spid="11"/>
                                        </p:tgtEl>
                                        <p:attrNameLst>
                                          <p:attrName>style.visibility</p:attrName>
                                        </p:attrNameLst>
                                      </p:cBhvr>
                                      <p:to>
                                        <p:strVal val="hidden"/>
                                      </p:to>
                                    </p:set>
                                  </p:childTnLst>
                                </p:cTn>
                              </p:par>
                              <p:par>
                                <p:cTn id="172" presetID="1" presetClass="emph" presetSubtype="2" fill="hold" nodeType="withEffect">
                                  <p:stCondLst>
                                    <p:cond delay="0"/>
                                  </p:stCondLst>
                                  <p:childTnLst>
                                    <p:animClr clrSpc="rgb" dir="cw">
                                      <p:cBhvr>
                                        <p:cTn id="173" dur="2000" fill="hold"/>
                                        <p:tgtEl>
                                          <p:spTgt spid="21"/>
                                        </p:tgtEl>
                                        <p:attrNameLst>
                                          <p:attrName>fillcolor</p:attrName>
                                        </p:attrNameLst>
                                      </p:cBhvr>
                                      <p:to>
                                        <a:srgbClr val="000000"/>
                                      </p:to>
                                    </p:animClr>
                                    <p:set>
                                      <p:cBhvr>
                                        <p:cTn id="174" dur="2000" fill="hold"/>
                                        <p:tgtEl>
                                          <p:spTgt spid="21"/>
                                        </p:tgtEl>
                                        <p:attrNameLst>
                                          <p:attrName>fill.type</p:attrName>
                                        </p:attrNameLst>
                                      </p:cBhvr>
                                      <p:to>
                                        <p:strVal val="solid"/>
                                      </p:to>
                                    </p:set>
                                    <p:set>
                                      <p:cBhvr>
                                        <p:cTn id="175" dur="2000" fill="hold"/>
                                        <p:tgtEl>
                                          <p:spTgt spid="21"/>
                                        </p:tgtEl>
                                        <p:attrNameLst>
                                          <p:attrName>fill.on</p:attrName>
                                        </p:attrNameLst>
                                      </p:cBhvr>
                                      <p:to>
                                        <p:strVal val="true"/>
                                      </p:to>
                                    </p:set>
                                  </p:childTnLst>
                                </p:cTn>
                              </p:par>
                              <p:par>
                                <p:cTn id="176" presetID="1" presetClass="emph" presetSubtype="2" fill="hold" nodeType="withEffect">
                                  <p:stCondLst>
                                    <p:cond delay="0"/>
                                  </p:stCondLst>
                                  <p:childTnLst>
                                    <p:animClr clrSpc="rgb" dir="cw">
                                      <p:cBhvr>
                                        <p:cTn id="177" dur="2000" fill="hold"/>
                                        <p:tgtEl>
                                          <p:spTgt spid="29"/>
                                        </p:tgtEl>
                                        <p:attrNameLst>
                                          <p:attrName>fillcolor</p:attrName>
                                        </p:attrNameLst>
                                      </p:cBhvr>
                                      <p:to>
                                        <a:srgbClr val="000000"/>
                                      </p:to>
                                    </p:animClr>
                                    <p:set>
                                      <p:cBhvr>
                                        <p:cTn id="178" dur="2000" fill="hold"/>
                                        <p:tgtEl>
                                          <p:spTgt spid="29"/>
                                        </p:tgtEl>
                                        <p:attrNameLst>
                                          <p:attrName>fill.type</p:attrName>
                                        </p:attrNameLst>
                                      </p:cBhvr>
                                      <p:to>
                                        <p:strVal val="solid"/>
                                      </p:to>
                                    </p:set>
                                    <p:set>
                                      <p:cBhvr>
                                        <p:cTn id="179" dur="2000" fill="hold"/>
                                        <p:tgtEl>
                                          <p:spTgt spid="29"/>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180" restart="whenNotActive" fill="hold" evtFilter="cancelBubble" nodeType="interactiveSeq">
                <p:stCondLst>
                  <p:cond evt="onClick" delay="0">
                    <p:tgtEl>
                      <p:spTgt spid="22"/>
                    </p:tgtEl>
                  </p:cond>
                </p:stCondLst>
                <p:endSync evt="end" delay="0">
                  <p:rtn val="all"/>
                </p:endSync>
                <p:childTnLst>
                  <p:par>
                    <p:cTn id="181" fill="hold" nodeType="clickPar">
                      <p:stCondLst>
                        <p:cond delay="0"/>
                      </p:stCondLst>
                      <p:childTnLst>
                        <p:par>
                          <p:cTn id="182" fill="hold" nodeType="withGroup">
                            <p:stCondLst>
                              <p:cond delay="0"/>
                            </p:stCondLst>
                            <p:childTnLst>
                              <p:par>
                                <p:cTn id="183" presetID="16" presetClass="exit" presetSubtype="21" fill="hold" nodeType="withEffect">
                                  <p:stCondLst>
                                    <p:cond delay="0"/>
                                  </p:stCondLst>
                                  <p:childTnLst>
                                    <p:animEffect transition="out" filter="barn(inVertical)">
                                      <p:cBhvr>
                                        <p:cTn id="184" dur="500"/>
                                        <p:tgtEl>
                                          <p:spTgt spid="12"/>
                                        </p:tgtEl>
                                      </p:cBhvr>
                                    </p:animEffect>
                                    <p:set>
                                      <p:cBhvr>
                                        <p:cTn id="185" dur="1" fill="hold">
                                          <p:stCondLst>
                                            <p:cond delay="499"/>
                                          </p:stCondLst>
                                        </p:cTn>
                                        <p:tgtEl>
                                          <p:spTgt spid="12"/>
                                        </p:tgtEl>
                                        <p:attrNameLst>
                                          <p:attrName>style.visibility</p:attrName>
                                        </p:attrNameLst>
                                      </p:cBhvr>
                                      <p:to>
                                        <p:strVal val="hidden"/>
                                      </p:to>
                                    </p:set>
                                  </p:childTnLst>
                                </p:cTn>
                              </p:par>
                              <p:par>
                                <p:cTn id="186" presetID="1" presetClass="emph" presetSubtype="2" fill="hold" nodeType="withEffect">
                                  <p:stCondLst>
                                    <p:cond delay="0"/>
                                  </p:stCondLst>
                                  <p:childTnLst>
                                    <p:animClr clrSpc="rgb" dir="cw">
                                      <p:cBhvr>
                                        <p:cTn id="187" dur="2000" fill="hold"/>
                                        <p:tgtEl>
                                          <p:spTgt spid="22"/>
                                        </p:tgtEl>
                                        <p:attrNameLst>
                                          <p:attrName>fillcolor</p:attrName>
                                        </p:attrNameLst>
                                      </p:cBhvr>
                                      <p:to>
                                        <a:srgbClr val="000000"/>
                                      </p:to>
                                    </p:animClr>
                                    <p:set>
                                      <p:cBhvr>
                                        <p:cTn id="188" dur="2000" fill="hold"/>
                                        <p:tgtEl>
                                          <p:spTgt spid="22"/>
                                        </p:tgtEl>
                                        <p:attrNameLst>
                                          <p:attrName>fill.type</p:attrName>
                                        </p:attrNameLst>
                                      </p:cBhvr>
                                      <p:to>
                                        <p:strVal val="solid"/>
                                      </p:to>
                                    </p:set>
                                    <p:set>
                                      <p:cBhvr>
                                        <p:cTn id="189" dur="2000" fill="hold"/>
                                        <p:tgtEl>
                                          <p:spTgt spid="22"/>
                                        </p:tgtEl>
                                        <p:attrNameLst>
                                          <p:attrName>fill.on</p:attrName>
                                        </p:attrNameLst>
                                      </p:cBhvr>
                                      <p:to>
                                        <p:strVal val="true"/>
                                      </p:to>
                                    </p:set>
                                  </p:childTnLst>
                                </p:cTn>
                              </p:par>
                              <p:par>
                                <p:cTn id="190" presetID="1" presetClass="emph" presetSubtype="2" fill="hold" nodeType="withEffect">
                                  <p:stCondLst>
                                    <p:cond delay="0"/>
                                  </p:stCondLst>
                                  <p:childTnLst>
                                    <p:animClr clrSpc="rgb" dir="cw">
                                      <p:cBhvr>
                                        <p:cTn id="191" dur="2000" fill="hold"/>
                                        <p:tgtEl>
                                          <p:spTgt spid="30"/>
                                        </p:tgtEl>
                                        <p:attrNameLst>
                                          <p:attrName>fillcolor</p:attrName>
                                        </p:attrNameLst>
                                      </p:cBhvr>
                                      <p:to>
                                        <a:srgbClr val="000000"/>
                                      </p:to>
                                    </p:animClr>
                                    <p:set>
                                      <p:cBhvr>
                                        <p:cTn id="192" dur="2000" fill="hold"/>
                                        <p:tgtEl>
                                          <p:spTgt spid="30"/>
                                        </p:tgtEl>
                                        <p:attrNameLst>
                                          <p:attrName>fill.type</p:attrName>
                                        </p:attrNameLst>
                                      </p:cBhvr>
                                      <p:to>
                                        <p:strVal val="solid"/>
                                      </p:to>
                                    </p:set>
                                    <p:set>
                                      <p:cBhvr>
                                        <p:cTn id="193" dur="2000" fill="hold"/>
                                        <p:tgtEl>
                                          <p:spTgt spid="30"/>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194" restart="whenNotActive" fill="hold" evtFilter="cancelBubble" nodeType="interactiveSeq">
                <p:stCondLst>
                  <p:cond evt="onClick" delay="0">
                    <p:tgtEl>
                      <p:spTgt spid="23"/>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3" presetClass="exit" presetSubtype="10" fill="hold" nodeType="withEffect">
                                  <p:stCondLst>
                                    <p:cond delay="0"/>
                                  </p:stCondLst>
                                  <p:childTnLst>
                                    <p:animEffect transition="out" filter="blinds(horizontal)">
                                      <p:cBhvr>
                                        <p:cTn id="198" dur="500"/>
                                        <p:tgtEl>
                                          <p:spTgt spid="13"/>
                                        </p:tgtEl>
                                      </p:cBhvr>
                                    </p:animEffect>
                                    <p:set>
                                      <p:cBhvr>
                                        <p:cTn id="199" dur="1" fill="hold">
                                          <p:stCondLst>
                                            <p:cond delay="499"/>
                                          </p:stCondLst>
                                        </p:cTn>
                                        <p:tgtEl>
                                          <p:spTgt spid="13"/>
                                        </p:tgtEl>
                                        <p:attrNameLst>
                                          <p:attrName>style.visibility</p:attrName>
                                        </p:attrNameLst>
                                      </p:cBhvr>
                                      <p:to>
                                        <p:strVal val="hidden"/>
                                      </p:to>
                                    </p:set>
                                  </p:childTnLst>
                                </p:cTn>
                              </p:par>
                              <p:par>
                                <p:cTn id="200" presetID="1" presetClass="emph" presetSubtype="2" fill="hold" nodeType="withEffect">
                                  <p:stCondLst>
                                    <p:cond delay="0"/>
                                  </p:stCondLst>
                                  <p:childTnLst>
                                    <p:animClr clrSpc="rgb" dir="cw">
                                      <p:cBhvr>
                                        <p:cTn id="201" dur="2000" fill="hold"/>
                                        <p:tgtEl>
                                          <p:spTgt spid="23"/>
                                        </p:tgtEl>
                                        <p:attrNameLst>
                                          <p:attrName>fillcolor</p:attrName>
                                        </p:attrNameLst>
                                      </p:cBhvr>
                                      <p:to>
                                        <a:srgbClr val="000000"/>
                                      </p:to>
                                    </p:animClr>
                                    <p:set>
                                      <p:cBhvr>
                                        <p:cTn id="202" dur="2000" fill="hold"/>
                                        <p:tgtEl>
                                          <p:spTgt spid="23"/>
                                        </p:tgtEl>
                                        <p:attrNameLst>
                                          <p:attrName>fill.type</p:attrName>
                                        </p:attrNameLst>
                                      </p:cBhvr>
                                      <p:to>
                                        <p:strVal val="solid"/>
                                      </p:to>
                                    </p:set>
                                    <p:set>
                                      <p:cBhvr>
                                        <p:cTn id="203" dur="2000" fill="hold"/>
                                        <p:tgtEl>
                                          <p:spTgt spid="23"/>
                                        </p:tgtEl>
                                        <p:attrNameLst>
                                          <p:attrName>fill.on</p:attrName>
                                        </p:attrNameLst>
                                      </p:cBhvr>
                                      <p:to>
                                        <p:strVal val="true"/>
                                      </p:to>
                                    </p:set>
                                  </p:childTnLst>
                                </p:cTn>
                              </p:par>
                              <p:par>
                                <p:cTn id="204" presetID="1" presetClass="emph" presetSubtype="2" fill="hold" nodeType="withEffect">
                                  <p:stCondLst>
                                    <p:cond delay="0"/>
                                  </p:stCondLst>
                                  <p:childTnLst>
                                    <p:animClr clrSpc="rgb" dir="cw">
                                      <p:cBhvr>
                                        <p:cTn id="205" dur="2000" fill="hold"/>
                                        <p:tgtEl>
                                          <p:spTgt spid="31"/>
                                        </p:tgtEl>
                                        <p:attrNameLst>
                                          <p:attrName>fillcolor</p:attrName>
                                        </p:attrNameLst>
                                      </p:cBhvr>
                                      <p:to>
                                        <a:srgbClr val="000000"/>
                                      </p:to>
                                    </p:animClr>
                                    <p:set>
                                      <p:cBhvr>
                                        <p:cTn id="206" dur="2000" fill="hold"/>
                                        <p:tgtEl>
                                          <p:spTgt spid="31"/>
                                        </p:tgtEl>
                                        <p:attrNameLst>
                                          <p:attrName>fill.type</p:attrName>
                                        </p:attrNameLst>
                                      </p:cBhvr>
                                      <p:to>
                                        <p:strVal val="solid"/>
                                      </p:to>
                                    </p:set>
                                    <p:set>
                                      <p:cBhvr>
                                        <p:cTn id="207" dur="2000" fill="hold"/>
                                        <p:tgtEl>
                                          <p:spTgt spid="31"/>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208" restart="whenNotActive" fill="hold" evtFilter="cancelBubble" nodeType="interactiveSeq">
                <p:stCondLst>
                  <p:cond evt="onClick" delay="0">
                    <p:tgtEl>
                      <p:spTgt spid="24"/>
                    </p:tgtEl>
                  </p:cond>
                </p:stCondLst>
                <p:endSync evt="end" delay="0">
                  <p:rtn val="all"/>
                </p:endSync>
                <p:childTnLst>
                  <p:par>
                    <p:cTn id="209" fill="hold" nodeType="clickPar">
                      <p:stCondLst>
                        <p:cond delay="0"/>
                      </p:stCondLst>
                      <p:childTnLst>
                        <p:par>
                          <p:cTn id="210" fill="hold" nodeType="withGroup">
                            <p:stCondLst>
                              <p:cond delay="0"/>
                            </p:stCondLst>
                            <p:childTnLst>
                              <p:par>
                                <p:cTn id="211" presetID="1" presetClass="emph" presetSubtype="2" fill="hold" nodeType="withEffect">
                                  <p:stCondLst>
                                    <p:cond delay="0"/>
                                  </p:stCondLst>
                                  <p:childTnLst>
                                    <p:animClr clrSpc="rgb" dir="cw">
                                      <p:cBhvr>
                                        <p:cTn id="212" dur="2000" fill="hold"/>
                                        <p:tgtEl>
                                          <p:spTgt spid="6"/>
                                        </p:tgtEl>
                                        <p:attrNameLst>
                                          <p:attrName>fillcolor</p:attrName>
                                        </p:attrNameLst>
                                      </p:cBhvr>
                                      <p:to>
                                        <a:srgbClr val="000000"/>
                                      </p:to>
                                    </p:animClr>
                                    <p:set>
                                      <p:cBhvr>
                                        <p:cTn id="213" dur="2000" fill="hold"/>
                                        <p:tgtEl>
                                          <p:spTgt spid="6"/>
                                        </p:tgtEl>
                                        <p:attrNameLst>
                                          <p:attrName>fill.type</p:attrName>
                                        </p:attrNameLst>
                                      </p:cBhvr>
                                      <p:to>
                                        <p:strVal val="solid"/>
                                      </p:to>
                                    </p:set>
                                    <p:set>
                                      <p:cBhvr>
                                        <p:cTn id="214" dur="2000" fill="hold"/>
                                        <p:tgtEl>
                                          <p:spTgt spid="6"/>
                                        </p:tgtEl>
                                        <p:attrNameLst>
                                          <p:attrName>fill.on</p:attrName>
                                        </p:attrNameLst>
                                      </p:cBhvr>
                                      <p:to>
                                        <p:strVal val="true"/>
                                      </p:to>
                                    </p:set>
                                  </p:childTnLst>
                                </p:cTn>
                              </p:par>
                              <p:par>
                                <p:cTn id="215" presetID="1" presetClass="emph" presetSubtype="2" fill="hold" nodeType="withEffect">
                                  <p:stCondLst>
                                    <p:cond delay="0"/>
                                  </p:stCondLst>
                                  <p:childTnLst>
                                    <p:animClr clrSpc="rgb" dir="cw">
                                      <p:cBhvr>
                                        <p:cTn id="216" dur="2000" fill="hold"/>
                                        <p:tgtEl>
                                          <p:spTgt spid="16"/>
                                        </p:tgtEl>
                                        <p:attrNameLst>
                                          <p:attrName>fillcolor</p:attrName>
                                        </p:attrNameLst>
                                      </p:cBhvr>
                                      <p:to>
                                        <a:srgbClr val="000000"/>
                                      </p:to>
                                    </p:animClr>
                                    <p:set>
                                      <p:cBhvr>
                                        <p:cTn id="217" dur="2000" fill="hold"/>
                                        <p:tgtEl>
                                          <p:spTgt spid="16"/>
                                        </p:tgtEl>
                                        <p:attrNameLst>
                                          <p:attrName>fill.type</p:attrName>
                                        </p:attrNameLst>
                                      </p:cBhvr>
                                      <p:to>
                                        <p:strVal val="solid"/>
                                      </p:to>
                                    </p:set>
                                    <p:set>
                                      <p:cBhvr>
                                        <p:cTn id="218" dur="2000" fill="hold"/>
                                        <p:tgtEl>
                                          <p:spTgt spid="16"/>
                                        </p:tgtEl>
                                        <p:attrNameLst>
                                          <p:attrName>fill.on</p:attrName>
                                        </p:attrNameLst>
                                      </p:cBhvr>
                                      <p:to>
                                        <p:strVal val="true"/>
                                      </p:to>
                                    </p:set>
                                  </p:childTnLst>
                                </p:cTn>
                              </p:par>
                              <p:par>
                                <p:cTn id="219" presetID="1" presetClass="emph" presetSubtype="2" fill="hold" nodeType="withEffect">
                                  <p:stCondLst>
                                    <p:cond delay="0"/>
                                  </p:stCondLst>
                                  <p:childTnLst>
                                    <p:animClr clrSpc="rgb" dir="cw">
                                      <p:cBhvr>
                                        <p:cTn id="220" dur="2000" fill="hold"/>
                                        <p:tgtEl>
                                          <p:spTgt spid="24"/>
                                        </p:tgtEl>
                                        <p:attrNameLst>
                                          <p:attrName>fillcolor</p:attrName>
                                        </p:attrNameLst>
                                      </p:cBhvr>
                                      <p:to>
                                        <a:srgbClr val="000000"/>
                                      </p:to>
                                    </p:animClr>
                                    <p:set>
                                      <p:cBhvr>
                                        <p:cTn id="221" dur="2000" fill="hold"/>
                                        <p:tgtEl>
                                          <p:spTgt spid="24"/>
                                        </p:tgtEl>
                                        <p:attrNameLst>
                                          <p:attrName>fill.type</p:attrName>
                                        </p:attrNameLst>
                                      </p:cBhvr>
                                      <p:to>
                                        <p:strVal val="solid"/>
                                      </p:to>
                                    </p:set>
                                    <p:set>
                                      <p:cBhvr>
                                        <p:cTn id="222" dur="20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223" restart="whenNotActive" fill="hold" evtFilter="cancelBubble" nodeType="interactiveSeq">
                <p:stCondLst>
                  <p:cond evt="onClick" delay="0">
                    <p:tgtEl>
                      <p:spTgt spid="25"/>
                    </p:tgtEl>
                  </p:cond>
                </p:stCondLst>
                <p:endSync evt="end" delay="0">
                  <p:rtn val="all"/>
                </p:endSync>
                <p:childTnLst>
                  <p:par>
                    <p:cTn id="224" fill="hold" nodeType="clickPar">
                      <p:stCondLst>
                        <p:cond delay="0"/>
                      </p:stCondLst>
                      <p:childTnLst>
                        <p:par>
                          <p:cTn id="225" fill="hold" nodeType="withGroup">
                            <p:stCondLst>
                              <p:cond delay="0"/>
                            </p:stCondLst>
                            <p:childTnLst>
                              <p:par>
                                <p:cTn id="226" presetID="1" presetClass="emph" presetSubtype="2" fill="hold" nodeType="withEffect">
                                  <p:stCondLst>
                                    <p:cond delay="0"/>
                                  </p:stCondLst>
                                  <p:childTnLst>
                                    <p:animClr clrSpc="rgb" dir="cw">
                                      <p:cBhvr>
                                        <p:cTn id="227" dur="2000" fill="hold"/>
                                        <p:tgtEl>
                                          <p:spTgt spid="7"/>
                                        </p:tgtEl>
                                        <p:attrNameLst>
                                          <p:attrName>fillcolor</p:attrName>
                                        </p:attrNameLst>
                                      </p:cBhvr>
                                      <p:to>
                                        <a:srgbClr val="000000"/>
                                      </p:to>
                                    </p:animClr>
                                    <p:set>
                                      <p:cBhvr>
                                        <p:cTn id="228" dur="2000" fill="hold"/>
                                        <p:tgtEl>
                                          <p:spTgt spid="7"/>
                                        </p:tgtEl>
                                        <p:attrNameLst>
                                          <p:attrName>fill.type</p:attrName>
                                        </p:attrNameLst>
                                      </p:cBhvr>
                                      <p:to>
                                        <p:strVal val="solid"/>
                                      </p:to>
                                    </p:set>
                                    <p:set>
                                      <p:cBhvr>
                                        <p:cTn id="229" dur="2000" fill="hold"/>
                                        <p:tgtEl>
                                          <p:spTgt spid="7"/>
                                        </p:tgtEl>
                                        <p:attrNameLst>
                                          <p:attrName>fill.on</p:attrName>
                                        </p:attrNameLst>
                                      </p:cBhvr>
                                      <p:to>
                                        <p:strVal val="true"/>
                                      </p:to>
                                    </p:set>
                                  </p:childTnLst>
                                </p:cTn>
                              </p:par>
                              <p:par>
                                <p:cTn id="230" presetID="1" presetClass="emph" presetSubtype="2" fill="hold" nodeType="withEffect">
                                  <p:stCondLst>
                                    <p:cond delay="0"/>
                                  </p:stCondLst>
                                  <p:childTnLst>
                                    <p:animClr clrSpc="rgb" dir="cw">
                                      <p:cBhvr>
                                        <p:cTn id="231" dur="2000" fill="hold"/>
                                        <p:tgtEl>
                                          <p:spTgt spid="17"/>
                                        </p:tgtEl>
                                        <p:attrNameLst>
                                          <p:attrName>fillcolor</p:attrName>
                                        </p:attrNameLst>
                                      </p:cBhvr>
                                      <p:to>
                                        <a:srgbClr val="000000"/>
                                      </p:to>
                                    </p:animClr>
                                    <p:set>
                                      <p:cBhvr>
                                        <p:cTn id="232" dur="2000" fill="hold"/>
                                        <p:tgtEl>
                                          <p:spTgt spid="17"/>
                                        </p:tgtEl>
                                        <p:attrNameLst>
                                          <p:attrName>fill.type</p:attrName>
                                        </p:attrNameLst>
                                      </p:cBhvr>
                                      <p:to>
                                        <p:strVal val="solid"/>
                                      </p:to>
                                    </p:set>
                                    <p:set>
                                      <p:cBhvr>
                                        <p:cTn id="233" dur="2000" fill="hold"/>
                                        <p:tgtEl>
                                          <p:spTgt spid="17"/>
                                        </p:tgtEl>
                                        <p:attrNameLst>
                                          <p:attrName>fill.on</p:attrName>
                                        </p:attrNameLst>
                                      </p:cBhvr>
                                      <p:to>
                                        <p:strVal val="true"/>
                                      </p:to>
                                    </p:set>
                                  </p:childTnLst>
                                </p:cTn>
                              </p:par>
                              <p:par>
                                <p:cTn id="234" presetID="1" presetClass="emph" presetSubtype="2" fill="hold" nodeType="withEffect">
                                  <p:stCondLst>
                                    <p:cond delay="0"/>
                                  </p:stCondLst>
                                  <p:childTnLst>
                                    <p:animClr clrSpc="rgb" dir="cw">
                                      <p:cBhvr>
                                        <p:cTn id="235" dur="2000" fill="hold"/>
                                        <p:tgtEl>
                                          <p:spTgt spid="25"/>
                                        </p:tgtEl>
                                        <p:attrNameLst>
                                          <p:attrName>fillcolor</p:attrName>
                                        </p:attrNameLst>
                                      </p:cBhvr>
                                      <p:to>
                                        <a:srgbClr val="000000"/>
                                      </p:to>
                                    </p:animClr>
                                    <p:set>
                                      <p:cBhvr>
                                        <p:cTn id="236" dur="2000" fill="hold"/>
                                        <p:tgtEl>
                                          <p:spTgt spid="25"/>
                                        </p:tgtEl>
                                        <p:attrNameLst>
                                          <p:attrName>fill.type</p:attrName>
                                        </p:attrNameLst>
                                      </p:cBhvr>
                                      <p:to>
                                        <p:strVal val="solid"/>
                                      </p:to>
                                    </p:set>
                                    <p:set>
                                      <p:cBhvr>
                                        <p:cTn id="237" dur="20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238" restart="whenNotActive" fill="hold" evtFilter="cancelBubble" nodeType="interactiveSeq">
                <p:stCondLst>
                  <p:cond evt="onClick" delay="0">
                    <p:tgtEl>
                      <p:spTgt spid="26"/>
                    </p:tgtEl>
                  </p:cond>
                </p:stCondLst>
                <p:endSync evt="end" delay="0">
                  <p:rtn val="all"/>
                </p:endSync>
                <p:childTnLst>
                  <p:par>
                    <p:cTn id="239" fill="hold" nodeType="clickPar">
                      <p:stCondLst>
                        <p:cond delay="0"/>
                      </p:stCondLst>
                      <p:childTnLst>
                        <p:par>
                          <p:cTn id="240" fill="hold" nodeType="withGroup">
                            <p:stCondLst>
                              <p:cond delay="0"/>
                            </p:stCondLst>
                            <p:childTnLst>
                              <p:par>
                                <p:cTn id="241" presetID="1" presetClass="emph" presetSubtype="2" fill="hold" nodeType="withEffect">
                                  <p:stCondLst>
                                    <p:cond delay="0"/>
                                  </p:stCondLst>
                                  <p:childTnLst>
                                    <p:animClr clrSpc="rgb" dir="cw">
                                      <p:cBhvr>
                                        <p:cTn id="242" dur="2000" fill="hold"/>
                                        <p:tgtEl>
                                          <p:spTgt spid="8"/>
                                        </p:tgtEl>
                                        <p:attrNameLst>
                                          <p:attrName>fillcolor</p:attrName>
                                        </p:attrNameLst>
                                      </p:cBhvr>
                                      <p:to>
                                        <a:srgbClr val="000000"/>
                                      </p:to>
                                    </p:animClr>
                                    <p:set>
                                      <p:cBhvr>
                                        <p:cTn id="243" dur="2000" fill="hold"/>
                                        <p:tgtEl>
                                          <p:spTgt spid="8"/>
                                        </p:tgtEl>
                                        <p:attrNameLst>
                                          <p:attrName>fill.type</p:attrName>
                                        </p:attrNameLst>
                                      </p:cBhvr>
                                      <p:to>
                                        <p:strVal val="solid"/>
                                      </p:to>
                                    </p:set>
                                    <p:set>
                                      <p:cBhvr>
                                        <p:cTn id="244" dur="2000" fill="hold"/>
                                        <p:tgtEl>
                                          <p:spTgt spid="8"/>
                                        </p:tgtEl>
                                        <p:attrNameLst>
                                          <p:attrName>fill.on</p:attrName>
                                        </p:attrNameLst>
                                      </p:cBhvr>
                                      <p:to>
                                        <p:strVal val="true"/>
                                      </p:to>
                                    </p:set>
                                  </p:childTnLst>
                                </p:cTn>
                              </p:par>
                              <p:par>
                                <p:cTn id="245" presetID="1" presetClass="emph" presetSubtype="2" fill="hold" nodeType="withEffect">
                                  <p:stCondLst>
                                    <p:cond delay="0"/>
                                  </p:stCondLst>
                                  <p:childTnLst>
                                    <p:animClr clrSpc="rgb" dir="cw">
                                      <p:cBhvr>
                                        <p:cTn id="246" dur="2000" fill="hold"/>
                                        <p:tgtEl>
                                          <p:spTgt spid="18"/>
                                        </p:tgtEl>
                                        <p:attrNameLst>
                                          <p:attrName>fillcolor</p:attrName>
                                        </p:attrNameLst>
                                      </p:cBhvr>
                                      <p:to>
                                        <a:srgbClr val="000000"/>
                                      </p:to>
                                    </p:animClr>
                                    <p:set>
                                      <p:cBhvr>
                                        <p:cTn id="247" dur="2000" fill="hold"/>
                                        <p:tgtEl>
                                          <p:spTgt spid="18"/>
                                        </p:tgtEl>
                                        <p:attrNameLst>
                                          <p:attrName>fill.type</p:attrName>
                                        </p:attrNameLst>
                                      </p:cBhvr>
                                      <p:to>
                                        <p:strVal val="solid"/>
                                      </p:to>
                                    </p:set>
                                    <p:set>
                                      <p:cBhvr>
                                        <p:cTn id="248" dur="2000" fill="hold"/>
                                        <p:tgtEl>
                                          <p:spTgt spid="18"/>
                                        </p:tgtEl>
                                        <p:attrNameLst>
                                          <p:attrName>fill.on</p:attrName>
                                        </p:attrNameLst>
                                      </p:cBhvr>
                                      <p:to>
                                        <p:strVal val="true"/>
                                      </p:to>
                                    </p:set>
                                  </p:childTnLst>
                                </p:cTn>
                              </p:par>
                              <p:par>
                                <p:cTn id="249" presetID="1" presetClass="emph" presetSubtype="2" fill="hold" nodeType="withEffect">
                                  <p:stCondLst>
                                    <p:cond delay="0"/>
                                  </p:stCondLst>
                                  <p:childTnLst>
                                    <p:animClr clrSpc="rgb" dir="cw">
                                      <p:cBhvr>
                                        <p:cTn id="250" dur="2000" fill="hold"/>
                                        <p:tgtEl>
                                          <p:spTgt spid="26"/>
                                        </p:tgtEl>
                                        <p:attrNameLst>
                                          <p:attrName>fillcolor</p:attrName>
                                        </p:attrNameLst>
                                      </p:cBhvr>
                                      <p:to>
                                        <a:srgbClr val="000000"/>
                                      </p:to>
                                    </p:animClr>
                                    <p:set>
                                      <p:cBhvr>
                                        <p:cTn id="251" dur="2000" fill="hold"/>
                                        <p:tgtEl>
                                          <p:spTgt spid="26"/>
                                        </p:tgtEl>
                                        <p:attrNameLst>
                                          <p:attrName>fill.type</p:attrName>
                                        </p:attrNameLst>
                                      </p:cBhvr>
                                      <p:to>
                                        <p:strVal val="solid"/>
                                      </p:to>
                                    </p:set>
                                    <p:set>
                                      <p:cBhvr>
                                        <p:cTn id="252" dur="20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253" restart="whenNotActive" fill="hold" evtFilter="cancelBubble" nodeType="interactiveSeq">
                <p:stCondLst>
                  <p:cond evt="onClick" delay="0">
                    <p:tgtEl>
                      <p:spTgt spid="28"/>
                    </p:tgtEl>
                  </p:cond>
                </p:stCondLst>
                <p:endSync evt="end" delay="0">
                  <p:rtn val="all"/>
                </p:endSync>
                <p:childTnLst>
                  <p:par>
                    <p:cTn id="254" fill="hold" nodeType="clickPar">
                      <p:stCondLst>
                        <p:cond delay="0"/>
                      </p:stCondLst>
                      <p:childTnLst>
                        <p:par>
                          <p:cTn id="255" fill="hold" nodeType="withGroup">
                            <p:stCondLst>
                              <p:cond delay="0"/>
                            </p:stCondLst>
                            <p:childTnLst>
                              <p:par>
                                <p:cTn id="256" presetID="1" presetClass="emph" presetSubtype="2" fill="hold" nodeType="withEffect">
                                  <p:stCondLst>
                                    <p:cond delay="0"/>
                                  </p:stCondLst>
                                  <p:childTnLst>
                                    <p:animClr clrSpc="rgb" dir="cw">
                                      <p:cBhvr>
                                        <p:cTn id="257" dur="2000" fill="hold"/>
                                        <p:tgtEl>
                                          <p:spTgt spid="10"/>
                                        </p:tgtEl>
                                        <p:attrNameLst>
                                          <p:attrName>fillcolor</p:attrName>
                                        </p:attrNameLst>
                                      </p:cBhvr>
                                      <p:to>
                                        <a:srgbClr val="000000"/>
                                      </p:to>
                                    </p:animClr>
                                    <p:set>
                                      <p:cBhvr>
                                        <p:cTn id="258" dur="2000" fill="hold"/>
                                        <p:tgtEl>
                                          <p:spTgt spid="10"/>
                                        </p:tgtEl>
                                        <p:attrNameLst>
                                          <p:attrName>fill.type</p:attrName>
                                        </p:attrNameLst>
                                      </p:cBhvr>
                                      <p:to>
                                        <p:strVal val="solid"/>
                                      </p:to>
                                    </p:set>
                                    <p:set>
                                      <p:cBhvr>
                                        <p:cTn id="259" dur="2000" fill="hold"/>
                                        <p:tgtEl>
                                          <p:spTgt spid="10"/>
                                        </p:tgtEl>
                                        <p:attrNameLst>
                                          <p:attrName>fill.on</p:attrName>
                                        </p:attrNameLst>
                                      </p:cBhvr>
                                      <p:to>
                                        <p:strVal val="true"/>
                                      </p:to>
                                    </p:set>
                                  </p:childTnLst>
                                </p:cTn>
                              </p:par>
                              <p:par>
                                <p:cTn id="260" presetID="1" presetClass="emph" presetSubtype="2" fill="hold" nodeType="withEffect">
                                  <p:stCondLst>
                                    <p:cond delay="0"/>
                                  </p:stCondLst>
                                  <p:childTnLst>
                                    <p:animClr clrSpc="rgb" dir="cw">
                                      <p:cBhvr>
                                        <p:cTn id="261" dur="2000" fill="hold"/>
                                        <p:tgtEl>
                                          <p:spTgt spid="20"/>
                                        </p:tgtEl>
                                        <p:attrNameLst>
                                          <p:attrName>fillcolor</p:attrName>
                                        </p:attrNameLst>
                                      </p:cBhvr>
                                      <p:to>
                                        <a:srgbClr val="000000"/>
                                      </p:to>
                                    </p:animClr>
                                    <p:set>
                                      <p:cBhvr>
                                        <p:cTn id="262" dur="2000" fill="hold"/>
                                        <p:tgtEl>
                                          <p:spTgt spid="20"/>
                                        </p:tgtEl>
                                        <p:attrNameLst>
                                          <p:attrName>fill.type</p:attrName>
                                        </p:attrNameLst>
                                      </p:cBhvr>
                                      <p:to>
                                        <p:strVal val="solid"/>
                                      </p:to>
                                    </p:set>
                                    <p:set>
                                      <p:cBhvr>
                                        <p:cTn id="263" dur="2000" fill="hold"/>
                                        <p:tgtEl>
                                          <p:spTgt spid="20"/>
                                        </p:tgtEl>
                                        <p:attrNameLst>
                                          <p:attrName>fill.on</p:attrName>
                                        </p:attrNameLst>
                                      </p:cBhvr>
                                      <p:to>
                                        <p:strVal val="true"/>
                                      </p:to>
                                    </p:set>
                                  </p:childTnLst>
                                </p:cTn>
                              </p:par>
                              <p:par>
                                <p:cTn id="264" presetID="1" presetClass="emph" presetSubtype="2" fill="hold" nodeType="withEffect">
                                  <p:stCondLst>
                                    <p:cond delay="0"/>
                                  </p:stCondLst>
                                  <p:childTnLst>
                                    <p:animClr clrSpc="rgb" dir="cw">
                                      <p:cBhvr>
                                        <p:cTn id="265" dur="2000" fill="hold"/>
                                        <p:tgtEl>
                                          <p:spTgt spid="28"/>
                                        </p:tgtEl>
                                        <p:attrNameLst>
                                          <p:attrName>fillcolor</p:attrName>
                                        </p:attrNameLst>
                                      </p:cBhvr>
                                      <p:to>
                                        <a:srgbClr val="000000"/>
                                      </p:to>
                                    </p:animClr>
                                    <p:set>
                                      <p:cBhvr>
                                        <p:cTn id="266" dur="2000" fill="hold"/>
                                        <p:tgtEl>
                                          <p:spTgt spid="28"/>
                                        </p:tgtEl>
                                        <p:attrNameLst>
                                          <p:attrName>fill.type</p:attrName>
                                        </p:attrNameLst>
                                      </p:cBhvr>
                                      <p:to>
                                        <p:strVal val="solid"/>
                                      </p:to>
                                    </p:set>
                                    <p:set>
                                      <p:cBhvr>
                                        <p:cTn id="267" dur="20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268" restart="whenNotActive" fill="hold" evtFilter="cancelBubble" nodeType="interactiveSeq">
                <p:stCondLst>
                  <p:cond evt="onClick" delay="0">
                    <p:tgtEl>
                      <p:spTgt spid="29"/>
                    </p:tgtEl>
                  </p:cond>
                </p:stCondLst>
                <p:endSync evt="end" delay="0">
                  <p:rtn val="all"/>
                </p:endSync>
                <p:childTnLst>
                  <p:par>
                    <p:cTn id="269" fill="hold" nodeType="clickPar">
                      <p:stCondLst>
                        <p:cond delay="0"/>
                      </p:stCondLst>
                      <p:childTnLst>
                        <p:par>
                          <p:cTn id="270" fill="hold" nodeType="withGroup">
                            <p:stCondLst>
                              <p:cond delay="0"/>
                            </p:stCondLst>
                            <p:childTnLst>
                              <p:par>
                                <p:cTn id="271" presetID="1" presetClass="emph" presetSubtype="2" fill="hold" nodeType="withEffect">
                                  <p:stCondLst>
                                    <p:cond delay="0"/>
                                  </p:stCondLst>
                                  <p:childTnLst>
                                    <p:animClr clrSpc="rgb" dir="cw">
                                      <p:cBhvr>
                                        <p:cTn id="272" dur="2000" fill="hold"/>
                                        <p:tgtEl>
                                          <p:spTgt spid="11"/>
                                        </p:tgtEl>
                                        <p:attrNameLst>
                                          <p:attrName>fillcolor</p:attrName>
                                        </p:attrNameLst>
                                      </p:cBhvr>
                                      <p:to>
                                        <a:srgbClr val="000000"/>
                                      </p:to>
                                    </p:animClr>
                                    <p:set>
                                      <p:cBhvr>
                                        <p:cTn id="273" dur="2000" fill="hold"/>
                                        <p:tgtEl>
                                          <p:spTgt spid="11"/>
                                        </p:tgtEl>
                                        <p:attrNameLst>
                                          <p:attrName>fill.type</p:attrName>
                                        </p:attrNameLst>
                                      </p:cBhvr>
                                      <p:to>
                                        <p:strVal val="solid"/>
                                      </p:to>
                                    </p:set>
                                    <p:set>
                                      <p:cBhvr>
                                        <p:cTn id="274" dur="2000" fill="hold"/>
                                        <p:tgtEl>
                                          <p:spTgt spid="11"/>
                                        </p:tgtEl>
                                        <p:attrNameLst>
                                          <p:attrName>fill.on</p:attrName>
                                        </p:attrNameLst>
                                      </p:cBhvr>
                                      <p:to>
                                        <p:strVal val="true"/>
                                      </p:to>
                                    </p:set>
                                  </p:childTnLst>
                                </p:cTn>
                              </p:par>
                              <p:par>
                                <p:cTn id="275" presetID="1" presetClass="emph" presetSubtype="2" fill="hold" nodeType="withEffect">
                                  <p:stCondLst>
                                    <p:cond delay="0"/>
                                  </p:stCondLst>
                                  <p:childTnLst>
                                    <p:animClr clrSpc="rgb" dir="cw">
                                      <p:cBhvr>
                                        <p:cTn id="276" dur="2000" fill="hold"/>
                                        <p:tgtEl>
                                          <p:spTgt spid="21"/>
                                        </p:tgtEl>
                                        <p:attrNameLst>
                                          <p:attrName>fillcolor</p:attrName>
                                        </p:attrNameLst>
                                      </p:cBhvr>
                                      <p:to>
                                        <a:srgbClr val="000000"/>
                                      </p:to>
                                    </p:animClr>
                                    <p:set>
                                      <p:cBhvr>
                                        <p:cTn id="277" dur="2000" fill="hold"/>
                                        <p:tgtEl>
                                          <p:spTgt spid="21"/>
                                        </p:tgtEl>
                                        <p:attrNameLst>
                                          <p:attrName>fill.type</p:attrName>
                                        </p:attrNameLst>
                                      </p:cBhvr>
                                      <p:to>
                                        <p:strVal val="solid"/>
                                      </p:to>
                                    </p:set>
                                    <p:set>
                                      <p:cBhvr>
                                        <p:cTn id="278" dur="2000" fill="hold"/>
                                        <p:tgtEl>
                                          <p:spTgt spid="21"/>
                                        </p:tgtEl>
                                        <p:attrNameLst>
                                          <p:attrName>fill.on</p:attrName>
                                        </p:attrNameLst>
                                      </p:cBhvr>
                                      <p:to>
                                        <p:strVal val="true"/>
                                      </p:to>
                                    </p:set>
                                  </p:childTnLst>
                                </p:cTn>
                              </p:par>
                              <p:par>
                                <p:cTn id="279" presetID="1" presetClass="emph" presetSubtype="2" fill="hold" nodeType="withEffect">
                                  <p:stCondLst>
                                    <p:cond delay="0"/>
                                  </p:stCondLst>
                                  <p:childTnLst>
                                    <p:animClr clrSpc="rgb" dir="cw">
                                      <p:cBhvr>
                                        <p:cTn id="280" dur="2000" fill="hold"/>
                                        <p:tgtEl>
                                          <p:spTgt spid="29"/>
                                        </p:tgtEl>
                                        <p:attrNameLst>
                                          <p:attrName>fillcolor</p:attrName>
                                        </p:attrNameLst>
                                      </p:cBhvr>
                                      <p:to>
                                        <a:srgbClr val="000000"/>
                                      </p:to>
                                    </p:animClr>
                                    <p:set>
                                      <p:cBhvr>
                                        <p:cTn id="281" dur="2000" fill="hold"/>
                                        <p:tgtEl>
                                          <p:spTgt spid="29"/>
                                        </p:tgtEl>
                                        <p:attrNameLst>
                                          <p:attrName>fill.type</p:attrName>
                                        </p:attrNameLst>
                                      </p:cBhvr>
                                      <p:to>
                                        <p:strVal val="solid"/>
                                      </p:to>
                                    </p:set>
                                    <p:set>
                                      <p:cBhvr>
                                        <p:cTn id="282" dur="20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83" restart="whenNotActive" fill="hold" evtFilter="cancelBubble" nodeType="interactiveSeq">
                <p:stCondLst>
                  <p:cond evt="onClick" delay="0">
                    <p:tgtEl>
                      <p:spTgt spid="30"/>
                    </p:tgtEl>
                  </p:cond>
                </p:stCondLst>
                <p:endSync evt="end" delay="0">
                  <p:rtn val="all"/>
                </p:endSync>
                <p:childTnLst>
                  <p:par>
                    <p:cTn id="284" fill="hold" nodeType="clickPar">
                      <p:stCondLst>
                        <p:cond delay="0"/>
                      </p:stCondLst>
                      <p:childTnLst>
                        <p:par>
                          <p:cTn id="285" fill="hold" nodeType="withGroup">
                            <p:stCondLst>
                              <p:cond delay="0"/>
                            </p:stCondLst>
                            <p:childTnLst>
                              <p:par>
                                <p:cTn id="286" presetID="1" presetClass="emph" presetSubtype="2" fill="hold" nodeType="withEffect">
                                  <p:stCondLst>
                                    <p:cond delay="0"/>
                                  </p:stCondLst>
                                  <p:childTnLst>
                                    <p:animClr clrSpc="rgb" dir="cw">
                                      <p:cBhvr>
                                        <p:cTn id="287" dur="2000" fill="hold"/>
                                        <p:tgtEl>
                                          <p:spTgt spid="12"/>
                                        </p:tgtEl>
                                        <p:attrNameLst>
                                          <p:attrName>fillcolor</p:attrName>
                                        </p:attrNameLst>
                                      </p:cBhvr>
                                      <p:to>
                                        <a:srgbClr val="000000"/>
                                      </p:to>
                                    </p:animClr>
                                    <p:set>
                                      <p:cBhvr>
                                        <p:cTn id="288" dur="2000" fill="hold"/>
                                        <p:tgtEl>
                                          <p:spTgt spid="12"/>
                                        </p:tgtEl>
                                        <p:attrNameLst>
                                          <p:attrName>fill.type</p:attrName>
                                        </p:attrNameLst>
                                      </p:cBhvr>
                                      <p:to>
                                        <p:strVal val="solid"/>
                                      </p:to>
                                    </p:set>
                                    <p:set>
                                      <p:cBhvr>
                                        <p:cTn id="289" dur="2000" fill="hold"/>
                                        <p:tgtEl>
                                          <p:spTgt spid="12"/>
                                        </p:tgtEl>
                                        <p:attrNameLst>
                                          <p:attrName>fill.on</p:attrName>
                                        </p:attrNameLst>
                                      </p:cBhvr>
                                      <p:to>
                                        <p:strVal val="true"/>
                                      </p:to>
                                    </p:set>
                                  </p:childTnLst>
                                </p:cTn>
                              </p:par>
                              <p:par>
                                <p:cTn id="290" presetID="1" presetClass="emph" presetSubtype="2" fill="hold" nodeType="withEffect">
                                  <p:stCondLst>
                                    <p:cond delay="0"/>
                                  </p:stCondLst>
                                  <p:childTnLst>
                                    <p:animClr clrSpc="rgb" dir="cw">
                                      <p:cBhvr>
                                        <p:cTn id="291" dur="2000" fill="hold"/>
                                        <p:tgtEl>
                                          <p:spTgt spid="22"/>
                                        </p:tgtEl>
                                        <p:attrNameLst>
                                          <p:attrName>fillcolor</p:attrName>
                                        </p:attrNameLst>
                                      </p:cBhvr>
                                      <p:to>
                                        <a:srgbClr val="000000"/>
                                      </p:to>
                                    </p:animClr>
                                    <p:set>
                                      <p:cBhvr>
                                        <p:cTn id="292" dur="2000" fill="hold"/>
                                        <p:tgtEl>
                                          <p:spTgt spid="22"/>
                                        </p:tgtEl>
                                        <p:attrNameLst>
                                          <p:attrName>fill.type</p:attrName>
                                        </p:attrNameLst>
                                      </p:cBhvr>
                                      <p:to>
                                        <p:strVal val="solid"/>
                                      </p:to>
                                    </p:set>
                                    <p:set>
                                      <p:cBhvr>
                                        <p:cTn id="293" dur="2000" fill="hold"/>
                                        <p:tgtEl>
                                          <p:spTgt spid="22"/>
                                        </p:tgtEl>
                                        <p:attrNameLst>
                                          <p:attrName>fill.on</p:attrName>
                                        </p:attrNameLst>
                                      </p:cBhvr>
                                      <p:to>
                                        <p:strVal val="true"/>
                                      </p:to>
                                    </p:set>
                                  </p:childTnLst>
                                </p:cTn>
                              </p:par>
                              <p:par>
                                <p:cTn id="294" presetID="3" presetClass="exit" presetSubtype="10" fill="hold" nodeType="withEffect">
                                  <p:stCondLst>
                                    <p:cond delay="0"/>
                                  </p:stCondLst>
                                  <p:childTnLst>
                                    <p:animEffect transition="out" filter="blinds(horizontal)">
                                      <p:cBhvr>
                                        <p:cTn id="295" dur="500"/>
                                        <p:tgtEl>
                                          <p:spTgt spid="30"/>
                                        </p:tgtEl>
                                      </p:cBhvr>
                                    </p:animEffect>
                                    <p:set>
                                      <p:cBhvr>
                                        <p:cTn id="29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97" restart="whenNotActive" fill="hold" evtFilter="cancelBubble" nodeType="interactiveSeq">
                <p:stCondLst>
                  <p:cond evt="onClick" delay="0">
                    <p:tgtEl>
                      <p:spTgt spid="31"/>
                    </p:tgtEl>
                  </p:cond>
                </p:stCondLst>
                <p:endSync evt="end" delay="0">
                  <p:rtn val="all"/>
                </p:endSync>
                <p:childTnLst>
                  <p:par>
                    <p:cTn id="298" fill="hold" nodeType="clickPar">
                      <p:stCondLst>
                        <p:cond delay="0"/>
                      </p:stCondLst>
                      <p:childTnLst>
                        <p:par>
                          <p:cTn id="299" fill="hold" nodeType="withGroup">
                            <p:stCondLst>
                              <p:cond delay="0"/>
                            </p:stCondLst>
                            <p:childTnLst>
                              <p:par>
                                <p:cTn id="300" presetID="1" presetClass="emph" presetSubtype="2" fill="hold" nodeType="withEffect">
                                  <p:stCondLst>
                                    <p:cond delay="0"/>
                                  </p:stCondLst>
                                  <p:childTnLst>
                                    <p:animClr clrSpc="rgb" dir="cw">
                                      <p:cBhvr>
                                        <p:cTn id="301" dur="2000" fill="hold"/>
                                        <p:tgtEl>
                                          <p:spTgt spid="13"/>
                                        </p:tgtEl>
                                        <p:attrNameLst>
                                          <p:attrName>fillcolor</p:attrName>
                                        </p:attrNameLst>
                                      </p:cBhvr>
                                      <p:to>
                                        <a:srgbClr val="000000"/>
                                      </p:to>
                                    </p:animClr>
                                    <p:set>
                                      <p:cBhvr>
                                        <p:cTn id="302" dur="2000" fill="hold"/>
                                        <p:tgtEl>
                                          <p:spTgt spid="13"/>
                                        </p:tgtEl>
                                        <p:attrNameLst>
                                          <p:attrName>fill.type</p:attrName>
                                        </p:attrNameLst>
                                      </p:cBhvr>
                                      <p:to>
                                        <p:strVal val="solid"/>
                                      </p:to>
                                    </p:set>
                                    <p:set>
                                      <p:cBhvr>
                                        <p:cTn id="303" dur="2000" fill="hold"/>
                                        <p:tgtEl>
                                          <p:spTgt spid="13"/>
                                        </p:tgtEl>
                                        <p:attrNameLst>
                                          <p:attrName>fill.on</p:attrName>
                                        </p:attrNameLst>
                                      </p:cBhvr>
                                      <p:to>
                                        <p:strVal val="true"/>
                                      </p:to>
                                    </p:set>
                                  </p:childTnLst>
                                </p:cTn>
                              </p:par>
                              <p:par>
                                <p:cTn id="304" presetID="1" presetClass="emph" presetSubtype="2" fill="hold" nodeType="withEffect">
                                  <p:stCondLst>
                                    <p:cond delay="0"/>
                                  </p:stCondLst>
                                  <p:childTnLst>
                                    <p:animClr clrSpc="rgb" dir="cw">
                                      <p:cBhvr>
                                        <p:cTn id="305" dur="2000" fill="hold"/>
                                        <p:tgtEl>
                                          <p:spTgt spid="23"/>
                                        </p:tgtEl>
                                        <p:attrNameLst>
                                          <p:attrName>fillcolor</p:attrName>
                                        </p:attrNameLst>
                                      </p:cBhvr>
                                      <p:to>
                                        <a:srgbClr val="000000"/>
                                      </p:to>
                                    </p:animClr>
                                    <p:set>
                                      <p:cBhvr>
                                        <p:cTn id="306" dur="2000" fill="hold"/>
                                        <p:tgtEl>
                                          <p:spTgt spid="23"/>
                                        </p:tgtEl>
                                        <p:attrNameLst>
                                          <p:attrName>fill.type</p:attrName>
                                        </p:attrNameLst>
                                      </p:cBhvr>
                                      <p:to>
                                        <p:strVal val="solid"/>
                                      </p:to>
                                    </p:set>
                                    <p:set>
                                      <p:cBhvr>
                                        <p:cTn id="307" dur="2000" fill="hold"/>
                                        <p:tgtEl>
                                          <p:spTgt spid="23"/>
                                        </p:tgtEl>
                                        <p:attrNameLst>
                                          <p:attrName>fill.on</p:attrName>
                                        </p:attrNameLst>
                                      </p:cBhvr>
                                      <p:to>
                                        <p:strVal val="true"/>
                                      </p:to>
                                    </p:set>
                                  </p:childTnLst>
                                </p:cTn>
                              </p:par>
                              <p:par>
                                <p:cTn id="308" presetID="1" presetClass="emph" presetSubtype="2" fill="hold" nodeType="withEffect">
                                  <p:stCondLst>
                                    <p:cond delay="0"/>
                                  </p:stCondLst>
                                  <p:childTnLst>
                                    <p:animClr clrSpc="rgb" dir="cw">
                                      <p:cBhvr>
                                        <p:cTn id="309" dur="2000" fill="hold"/>
                                        <p:tgtEl>
                                          <p:spTgt spid="31"/>
                                        </p:tgtEl>
                                        <p:attrNameLst>
                                          <p:attrName>fillcolor</p:attrName>
                                        </p:attrNameLst>
                                      </p:cBhvr>
                                      <p:to>
                                        <a:srgbClr val="000000"/>
                                      </p:to>
                                    </p:animClr>
                                    <p:set>
                                      <p:cBhvr>
                                        <p:cTn id="310" dur="2000" fill="hold"/>
                                        <p:tgtEl>
                                          <p:spTgt spid="31"/>
                                        </p:tgtEl>
                                        <p:attrNameLst>
                                          <p:attrName>fill.type</p:attrName>
                                        </p:attrNameLst>
                                      </p:cBhvr>
                                      <p:to>
                                        <p:strVal val="solid"/>
                                      </p:to>
                                    </p:set>
                                    <p:set>
                                      <p:cBhvr>
                                        <p:cTn id="311" dur="20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312" restart="whenNotActive" fill="hold" evtFilter="cancelBubble" nodeType="interactiveSeq">
                <p:stCondLst>
                  <p:cond evt="onClick" delay="0">
                    <p:tgtEl>
                      <p:spTgt spid="27"/>
                    </p:tgtEl>
                  </p:cond>
                </p:stCondLst>
                <p:endSync evt="end" delay="0">
                  <p:rtn val="all"/>
                </p:endSync>
                <p:childTnLst>
                  <p:par>
                    <p:cTn id="313" fill="hold" nodeType="clickPar">
                      <p:stCondLst>
                        <p:cond delay="0"/>
                      </p:stCondLst>
                      <p:childTnLst>
                        <p:par>
                          <p:cTn id="314" fill="hold" nodeType="withGroup">
                            <p:stCondLst>
                              <p:cond delay="0"/>
                            </p:stCondLst>
                            <p:childTnLst>
                              <p:par>
                                <p:cTn id="315" presetID="1" presetClass="emph" presetSubtype="2" fill="hold" nodeType="withEffect">
                                  <p:stCondLst>
                                    <p:cond delay="0"/>
                                  </p:stCondLst>
                                  <p:childTnLst>
                                    <p:animClr clrSpc="rgb" dir="cw">
                                      <p:cBhvr>
                                        <p:cTn id="316" dur="2000" fill="hold"/>
                                        <p:tgtEl>
                                          <p:spTgt spid="9"/>
                                        </p:tgtEl>
                                        <p:attrNameLst>
                                          <p:attrName>fillcolor</p:attrName>
                                        </p:attrNameLst>
                                      </p:cBhvr>
                                      <p:to>
                                        <a:srgbClr val="000000"/>
                                      </p:to>
                                    </p:animClr>
                                    <p:set>
                                      <p:cBhvr>
                                        <p:cTn id="317" dur="2000" fill="hold"/>
                                        <p:tgtEl>
                                          <p:spTgt spid="9"/>
                                        </p:tgtEl>
                                        <p:attrNameLst>
                                          <p:attrName>fill.type</p:attrName>
                                        </p:attrNameLst>
                                      </p:cBhvr>
                                      <p:to>
                                        <p:strVal val="solid"/>
                                      </p:to>
                                    </p:set>
                                    <p:set>
                                      <p:cBhvr>
                                        <p:cTn id="318" dur="2000" fill="hold"/>
                                        <p:tgtEl>
                                          <p:spTgt spid="9"/>
                                        </p:tgtEl>
                                        <p:attrNameLst>
                                          <p:attrName>fill.on</p:attrName>
                                        </p:attrNameLst>
                                      </p:cBhvr>
                                      <p:to>
                                        <p:strVal val="true"/>
                                      </p:to>
                                    </p:set>
                                  </p:childTnLst>
                                </p:cTn>
                              </p:par>
                              <p:par>
                                <p:cTn id="319" presetID="1" presetClass="emph" presetSubtype="2" fill="hold" nodeType="withEffect">
                                  <p:stCondLst>
                                    <p:cond delay="0"/>
                                  </p:stCondLst>
                                  <p:childTnLst>
                                    <p:animClr clrSpc="rgb" dir="cw">
                                      <p:cBhvr>
                                        <p:cTn id="320" dur="2000" fill="hold"/>
                                        <p:tgtEl>
                                          <p:spTgt spid="19"/>
                                        </p:tgtEl>
                                        <p:attrNameLst>
                                          <p:attrName>fillcolor</p:attrName>
                                        </p:attrNameLst>
                                      </p:cBhvr>
                                      <p:to>
                                        <a:srgbClr val="000000"/>
                                      </p:to>
                                    </p:animClr>
                                    <p:set>
                                      <p:cBhvr>
                                        <p:cTn id="321" dur="2000" fill="hold"/>
                                        <p:tgtEl>
                                          <p:spTgt spid="19"/>
                                        </p:tgtEl>
                                        <p:attrNameLst>
                                          <p:attrName>fill.type</p:attrName>
                                        </p:attrNameLst>
                                      </p:cBhvr>
                                      <p:to>
                                        <p:strVal val="solid"/>
                                      </p:to>
                                    </p:set>
                                    <p:set>
                                      <p:cBhvr>
                                        <p:cTn id="322" dur="2000" fill="hold"/>
                                        <p:tgtEl>
                                          <p:spTgt spid="19"/>
                                        </p:tgtEl>
                                        <p:attrNameLst>
                                          <p:attrName>fill.on</p:attrName>
                                        </p:attrNameLst>
                                      </p:cBhvr>
                                      <p:to>
                                        <p:strVal val="true"/>
                                      </p:to>
                                    </p:set>
                                  </p:childTnLst>
                                </p:cTn>
                              </p:par>
                              <p:par>
                                <p:cTn id="323" presetID="1" presetClass="emph" presetSubtype="2" fill="hold" nodeType="withEffect">
                                  <p:stCondLst>
                                    <p:cond delay="0"/>
                                  </p:stCondLst>
                                  <p:childTnLst>
                                    <p:animClr clrSpc="rgb" dir="cw">
                                      <p:cBhvr>
                                        <p:cTn id="324" dur="2000" fill="hold"/>
                                        <p:tgtEl>
                                          <p:spTgt spid="27"/>
                                        </p:tgtEl>
                                        <p:attrNameLst>
                                          <p:attrName>fillcolor</p:attrName>
                                        </p:attrNameLst>
                                      </p:cBhvr>
                                      <p:to>
                                        <a:srgbClr val="000000"/>
                                      </p:to>
                                    </p:animClr>
                                    <p:set>
                                      <p:cBhvr>
                                        <p:cTn id="325" dur="2000" fill="hold"/>
                                        <p:tgtEl>
                                          <p:spTgt spid="27"/>
                                        </p:tgtEl>
                                        <p:attrNameLst>
                                          <p:attrName>fill.type</p:attrName>
                                        </p:attrNameLst>
                                      </p:cBhvr>
                                      <p:to>
                                        <p:strVal val="solid"/>
                                      </p:to>
                                    </p:set>
                                    <p:set>
                                      <p:cBhvr>
                                        <p:cTn id="326" dur="20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childTnLst>
        </p:cTn>
      </p:par>
    </p:tnLst>
    <p:bldLst>
      <p:bldP spid="6" grpId="0" animBg="1"/>
      <p:bldP spid="6" grpId="1" animBg="1"/>
      <p:bldP spid="7" grpId="0" animBg="1"/>
      <p:bldP spid="8" grpId="0" animBg="1"/>
      <p:bldP spid="9" grpId="0" animBg="1"/>
      <p:bldP spid="10" grpId="0" animBg="1"/>
      <p:bldP spid="11" grpId="0" animBg="1"/>
      <p:bldP spid="12" grpId="0" bldLvl="0" animBg="1"/>
      <p:bldP spid="13" grpId="0" animBg="1"/>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513" y="225425"/>
            <a:ext cx="7970837" cy="460375"/>
          </a:xfrm>
          <a:prstGeom prst="rect">
            <a:avLst/>
          </a:prstGeom>
          <a:solidFill>
            <a:schemeClr val="bg1"/>
          </a:solidFill>
          <a:ln>
            <a:solidFill>
              <a:schemeClr val="accent1"/>
            </a:solidFill>
          </a:ln>
        </p:spPr>
        <p:txBody>
          <a:bodyPr>
            <a:spAutoFit/>
          </a:bodyPr>
          <a:lstStyle/>
          <a:p>
            <a:pPr algn="ctr" eaLnBrk="1" hangingPunct="1">
              <a:defRPr/>
            </a:pP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3"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513" y="1287463"/>
            <a:ext cx="2605087" cy="4275137"/>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r>
              <a:rPr lang="en-US" sz="23900">
                <a:latin typeface="Times New Roman" panose="02020603050405020304" pitchFamily="18" charset="0"/>
                <a:cs typeface="Times New Roman" panose="02020603050405020304" pitchFamily="18" charset="0"/>
              </a:rPr>
              <a:t>1</a:t>
            </a:r>
          </a:p>
        </p:txBody>
      </p:sp>
      <p:sp>
        <p:nvSpPr>
          <p:cNvPr id="2" name="Rectangle 1"/>
          <p:cNvSpPr/>
          <p:nvPr/>
        </p:nvSpPr>
        <p:spPr>
          <a:xfrm>
            <a:off x="3200400" y="1287463"/>
            <a:ext cx="5562600" cy="481806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lstStyle/>
          <a:p>
            <a:pPr eaLnBrk="1" hangingPunct="1">
              <a:defRPr/>
            </a:pPr>
            <a:endParaRPr lang="en-US" sz="3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429000" y="1905000"/>
            <a:ext cx="5105400" cy="1076325"/>
          </a:xfrm>
          <a:prstGeom prst="rect">
            <a:avLst/>
          </a:prstGeom>
          <a:ln w="28575" cmpd="sng">
            <a:solidFill>
              <a:schemeClr val="accent1">
                <a:shade val="50000"/>
              </a:schemeClr>
            </a:solidFill>
            <a:prstDash val="solid"/>
          </a:ln>
        </p:spPr>
        <p:style>
          <a:lnRef idx="1">
            <a:schemeClr val="accent5"/>
          </a:lnRef>
          <a:fillRef idx="2">
            <a:schemeClr val="accent5"/>
          </a:fillRef>
          <a:effectRef idx="1">
            <a:schemeClr val="accent5"/>
          </a:effectRef>
          <a:fontRef idx="minor">
            <a:schemeClr val="dk1"/>
          </a:fontRef>
        </p:style>
        <p:txBody>
          <a:bodyPr>
            <a:spAutoFit/>
          </a:bodyPr>
          <a:lstStyle/>
          <a:p>
            <a:pPr algn="just" eaLnBrk="1" hangingPunct="1">
              <a:defRPr/>
            </a:pPr>
            <a:r>
              <a:rPr lang="en-US" sz="3200" b="1" dirty="0">
                <a:solidFill>
                  <a:schemeClr val="tx1"/>
                </a:solidFill>
                <a:latin typeface="Times New Roman" panose="02020603050405020304" pitchFamily="18" charset="0"/>
                <a:cs typeface="Times New Roman" panose="02020603050405020304" pitchFamily="18" charset="0"/>
              </a:rPr>
              <a:t>Kết quả phân tích đa thức thành nhân tử của             là</a:t>
            </a:r>
          </a:p>
        </p:txBody>
      </p:sp>
      <p:sp>
        <p:nvSpPr>
          <p:cNvPr id="7" name="TextBox 6"/>
          <p:cNvSpPr txBox="1"/>
          <p:nvPr/>
        </p:nvSpPr>
        <p:spPr>
          <a:xfrm>
            <a:off x="3581400" y="3657401"/>
            <a:ext cx="4953000" cy="521970"/>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eaLnBrk="1" hangingPunct="1">
              <a:defRPr/>
            </a:pPr>
            <a:r>
              <a:rPr lang="en-US" sz="2800" b="1" dirty="0">
                <a:solidFill>
                  <a:schemeClr val="bg1"/>
                </a:solidFill>
                <a:latin typeface="Times New Roman" panose="02020603050405020304" pitchFamily="18" charset="0"/>
                <a:cs typeface="Times New Roman" panose="02020603050405020304" pitchFamily="18" charset="0"/>
              </a:rPr>
              <a:t>   Đáp án:   </a:t>
            </a:r>
          </a:p>
        </p:txBody>
      </p:sp>
      <p:graphicFrame>
        <p:nvGraphicFramePr>
          <p:cNvPr id="54285" name="Đối tượng 2"/>
          <p:cNvGraphicFramePr>
            <a:graphicFrameLocks noGrp="1" noChangeAspect="1"/>
          </p:cNvGraphicFramePr>
          <p:nvPr>
            <p:ph idx="1"/>
          </p:nvPr>
        </p:nvGraphicFramePr>
        <p:xfrm>
          <a:off x="6781800" y="2514600"/>
          <a:ext cx="1239838" cy="452438"/>
        </p:xfrm>
        <a:graphic>
          <a:graphicData uri="http://schemas.openxmlformats.org/presentationml/2006/ole">
            <mc:AlternateContent xmlns:mc="http://schemas.openxmlformats.org/markup-compatibility/2006">
              <mc:Choice xmlns:v="urn:schemas-microsoft-com:vml" Requires="v">
                <p:oleObj spid="_x0000_s65552" r:id="rId4" imgW="1079280" imgH="393480" progId="Equation.DSMT4">
                  <p:embed/>
                </p:oleObj>
              </mc:Choice>
              <mc:Fallback>
                <p:oleObj r:id="rId4" imgW="1079280" imgH="393480" progId="Equation.DSMT4">
                  <p:embed/>
                  <p:pic>
                    <p:nvPicPr>
                      <p:cNvPr id="0" name="Đối tượng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514600"/>
                        <a:ext cx="123983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 name="Đối tượng 2"/>
          <p:cNvGraphicFramePr>
            <a:graphicFrameLocks noChangeAspect="1"/>
          </p:cNvGraphicFramePr>
          <p:nvPr/>
        </p:nvGraphicFramePr>
        <p:xfrm>
          <a:off x="5334000" y="3744913"/>
          <a:ext cx="1471613" cy="434975"/>
        </p:xfrm>
        <a:graphic>
          <a:graphicData uri="http://schemas.openxmlformats.org/presentationml/2006/ole">
            <mc:AlternateContent xmlns:mc="http://schemas.openxmlformats.org/markup-compatibility/2006">
              <mc:Choice xmlns:v="urn:schemas-microsoft-com:vml" Requires="v">
                <p:oleObj spid="_x0000_s65553" r:id="rId6" imgW="1333440" imgH="393480" progId="Equation.DSMT4">
                  <p:embed/>
                </p:oleObj>
              </mc:Choice>
              <mc:Fallback>
                <p:oleObj r:id="rId6" imgW="1333440" imgH="393480" progId="Equation.DSMT4">
                  <p:embed/>
                  <p:pic>
                    <p:nvPicPr>
                      <p:cNvPr id="0" name="Đối tượng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3744913"/>
                        <a:ext cx="14716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54285"/>
                                        </p:tgtEl>
                                        <p:attrNameLst>
                                          <p:attrName>style.visibility</p:attrName>
                                        </p:attrNameLst>
                                      </p:cBhvr>
                                      <p:to>
                                        <p:strVal val="visible"/>
                                      </p:to>
                                    </p:set>
                                    <p:animEffect transition="in" filter="wipe(down)">
                                      <p:cBhvr>
                                        <p:cTn id="10" dur="500"/>
                                        <p:tgtEl>
                                          <p:spTgt spid="542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500" fill="hold">
                                          <p:stCondLst>
                                            <p:cond delay="0"/>
                                          </p:stCondLst>
                                        </p:cTn>
                                        <p:tgtEl>
                                          <p:spTgt spid="7"/>
                                        </p:tgtEl>
                                        <p:attrNameLst>
                                          <p:attrName>style.visibility</p:attrName>
                                        </p:attrNameLst>
                                      </p:cBhvr>
                                      <p:to>
                                        <p:strVal val="visible"/>
                                      </p:to>
                                    </p:set>
                                    <p:animEffect transition="in" filter="circle(in)">
                                      <p:cBhvr>
                                        <p:cTn id="15" dur="500"/>
                                        <p:tgtEl>
                                          <p:spTgt spid="7"/>
                                        </p:tgtEl>
                                      </p:cBhvr>
                                    </p:animEffec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513" y="225425"/>
            <a:ext cx="8056562" cy="460375"/>
          </a:xfrm>
          <a:prstGeom prst="rect">
            <a:avLst/>
          </a:prstGeom>
          <a:solidFill>
            <a:schemeClr val="bg1"/>
          </a:solidFill>
          <a:ln>
            <a:solidFill>
              <a:schemeClr val="accent1"/>
            </a:solidFill>
          </a:ln>
        </p:spPr>
        <p:txBody>
          <a:bodyPr>
            <a:spAutoFit/>
          </a:bodyPr>
          <a:lstStyle/>
          <a:p>
            <a:pPr algn="ctr" eaLnBrk="1" hangingPunct="1">
              <a:defRPr/>
            </a:pP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3"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513" y="1287463"/>
            <a:ext cx="2605087" cy="427513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en-US" sz="23900">
                <a:latin typeface="Times New Roman" panose="02020603050405020304" pitchFamily="18" charset="0"/>
                <a:cs typeface="Times New Roman" panose="02020603050405020304" pitchFamily="18" charset="0"/>
              </a:rPr>
              <a:t>2</a:t>
            </a:r>
          </a:p>
        </p:txBody>
      </p:sp>
      <p:sp>
        <p:nvSpPr>
          <p:cNvPr id="2" name="Rectangle 1"/>
          <p:cNvSpPr/>
          <p:nvPr/>
        </p:nvSpPr>
        <p:spPr>
          <a:xfrm>
            <a:off x="3162300" y="1219200"/>
            <a:ext cx="5562600" cy="481806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lstStyle/>
          <a:p>
            <a:pPr eaLnBrk="1" hangingPunct="1">
              <a:defRPr/>
            </a:pPr>
            <a:endParaRPr lang="en-US" sz="3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352800" y="1901825"/>
            <a:ext cx="5181600" cy="10763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eaLnBrk="1" hangingPunct="1">
              <a:defRPr/>
            </a:pPr>
            <a:r>
              <a:rPr lang="en-US" sz="3200" b="1" dirty="0">
                <a:solidFill>
                  <a:schemeClr val="tx1"/>
                </a:solidFill>
                <a:latin typeface="Times New Roman" panose="02020603050405020304" pitchFamily="18" charset="0"/>
                <a:cs typeface="Times New Roman" panose="02020603050405020304" pitchFamily="18" charset="0"/>
              </a:rPr>
              <a:t> Giá trị của biểu thức</a:t>
            </a:r>
          </a:p>
          <a:p>
            <a:pPr algn="just" eaLnBrk="1" hangingPunct="1">
              <a:defRPr/>
            </a:pPr>
            <a:r>
              <a:rPr lang="en-US" sz="3200" b="1" dirty="0">
                <a:solidFill>
                  <a:schemeClr val="tx1"/>
                </a:solidFill>
                <a:latin typeface="Times New Roman" panose="02020603050405020304" pitchFamily="18" charset="0"/>
                <a:cs typeface="Times New Roman" panose="02020603050405020304" pitchFamily="18" charset="0"/>
              </a:rPr>
              <a:t>                                    là </a:t>
            </a:r>
          </a:p>
        </p:txBody>
      </p:sp>
      <p:sp>
        <p:nvSpPr>
          <p:cNvPr id="5" name="TextBox 4"/>
          <p:cNvSpPr txBox="1"/>
          <p:nvPr/>
        </p:nvSpPr>
        <p:spPr>
          <a:xfrm>
            <a:off x="3467100" y="3962400"/>
            <a:ext cx="4953000" cy="584200"/>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just" eaLnBrk="1" hangingPunct="1">
              <a:defRPr/>
            </a:pPr>
            <a:r>
              <a:rPr lang="en-US" sz="2200" b="1" dirty="0">
                <a:latin typeface="Times New Roman" panose="02020603050405020304" pitchFamily="18" charset="0"/>
                <a:cs typeface="Times New Roman" panose="02020603050405020304" pitchFamily="18" charset="0"/>
              </a:rPr>
              <a:t>  </a:t>
            </a:r>
            <a:r>
              <a:rPr lang="en-US" sz="3200" b="1" dirty="0">
                <a:solidFill>
                  <a:schemeClr val="bg1"/>
                </a:solidFill>
                <a:latin typeface="Times New Roman" panose="02020603050405020304" pitchFamily="18" charset="0"/>
                <a:cs typeface="Times New Roman" panose="02020603050405020304" pitchFamily="18" charset="0"/>
                <a:sym typeface="+mn-ea"/>
              </a:rPr>
              <a:t>Đáp án:  </a:t>
            </a:r>
            <a:r>
              <a:rPr lang="en-US" sz="3200" b="1" dirty="0">
                <a:latin typeface="Times New Roman" panose="02020603050405020304" pitchFamily="18" charset="0"/>
                <a:cs typeface="Times New Roman" panose="02020603050405020304" pitchFamily="18" charset="0"/>
              </a:rPr>
              <a:t>1500</a:t>
            </a:r>
          </a:p>
        </p:txBody>
      </p:sp>
      <p:graphicFrame>
        <p:nvGraphicFramePr>
          <p:cNvPr id="66570" name="Đối tượng 2"/>
          <p:cNvGraphicFramePr>
            <a:graphicFrameLocks noGrp="1" noChangeAspect="1"/>
          </p:cNvGraphicFramePr>
          <p:nvPr>
            <p:ph sz="half" idx="1"/>
          </p:nvPr>
        </p:nvGraphicFramePr>
        <p:xfrm>
          <a:off x="3581400" y="2514600"/>
          <a:ext cx="3379788" cy="463550"/>
        </p:xfrm>
        <a:graphic>
          <a:graphicData uri="http://schemas.openxmlformats.org/presentationml/2006/ole">
            <mc:AlternateContent xmlns:mc="http://schemas.openxmlformats.org/markup-compatibility/2006">
              <mc:Choice xmlns:v="urn:schemas-microsoft-com:vml" Requires="v">
                <p:oleObj spid="_x0000_s66572" r:id="rId4" imgW="2692080" imgH="368280" progId="Equation.DSMT4">
                  <p:embed/>
                </p:oleObj>
              </mc:Choice>
              <mc:Fallback>
                <p:oleObj r:id="rId4" imgW="2692080" imgH="368280" progId="Equation.DSMT4">
                  <p:embed/>
                  <p:pic>
                    <p:nvPicPr>
                      <p:cNvPr id="0" name="Đối tượng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514600"/>
                        <a:ext cx="33797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513" y="225425"/>
            <a:ext cx="8056562" cy="460375"/>
          </a:xfrm>
          <a:prstGeom prst="rect">
            <a:avLst/>
          </a:prstGeom>
          <a:solidFill>
            <a:schemeClr val="bg1"/>
          </a:solidFill>
          <a:ln>
            <a:solidFill>
              <a:schemeClr val="accent1"/>
            </a:solidFill>
          </a:ln>
        </p:spPr>
        <p:txBody>
          <a:bodyPr>
            <a:spAutoFit/>
          </a:bodyPr>
          <a:lstStyle/>
          <a:p>
            <a:pPr algn="ctr" eaLnBrk="1" hangingPunct="1">
              <a:defRPr/>
            </a:pP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3"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513" y="1287463"/>
            <a:ext cx="2605087" cy="42751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en-US" sz="23900">
                <a:latin typeface="Times New Roman" panose="02020603050405020304" pitchFamily="18" charset="0"/>
                <a:cs typeface="Times New Roman" panose="02020603050405020304" pitchFamily="18" charset="0"/>
              </a:rPr>
              <a:t>3</a:t>
            </a:r>
          </a:p>
        </p:txBody>
      </p:sp>
      <p:sp>
        <p:nvSpPr>
          <p:cNvPr id="2" name="Rectangle 1"/>
          <p:cNvSpPr/>
          <p:nvPr/>
        </p:nvSpPr>
        <p:spPr>
          <a:xfrm>
            <a:off x="3179763" y="1287463"/>
            <a:ext cx="5562600" cy="48180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lstStyle/>
          <a:p>
            <a:pPr eaLnBrk="1" hangingPunct="1">
              <a:defRPr/>
            </a:pPr>
            <a:r>
              <a:rPr lang="en-US" sz="3000" dirty="0">
                <a:latin typeface="Times New Roman" panose="02020603050405020304" pitchFamily="18" charset="0"/>
                <a:cs typeface="Times New Roman" panose="02020603050405020304" pitchFamily="18" charset="0"/>
              </a:rPr>
              <a:t> </a:t>
            </a:r>
          </a:p>
        </p:txBody>
      </p:sp>
      <p:sp>
        <p:nvSpPr>
          <p:cNvPr id="5" name="TextBox 4"/>
          <p:cNvSpPr txBox="1">
            <a:spLocks noChangeArrowheads="1"/>
          </p:cNvSpPr>
          <p:nvPr/>
        </p:nvSpPr>
        <p:spPr bwMode="auto">
          <a:xfrm>
            <a:off x="3390900" y="5105400"/>
            <a:ext cx="5105400" cy="584200"/>
          </a:xfrm>
          <a:prstGeom prst="rect">
            <a:avLst/>
          </a:prstGeom>
          <a:gradFill rotWithShape="0">
            <a:gsLst>
              <a:gs pos="0">
                <a:srgbClr val="007BD3"/>
              </a:gs>
              <a:gs pos="100000">
                <a:srgbClr val="034373"/>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sz="3200">
                <a:solidFill>
                  <a:schemeClr val="bg1"/>
                </a:solidFill>
                <a:latin typeface="Times New Roman" panose="02020603050405020304" pitchFamily="18" charset="0"/>
                <a:cs typeface="Times New Roman" panose="02020603050405020304" pitchFamily="18" charset="0"/>
              </a:rPr>
              <a:t> </a:t>
            </a:r>
            <a:r>
              <a:rPr lang="en-US" sz="3200" b="1">
                <a:solidFill>
                  <a:schemeClr val="bg1"/>
                </a:solidFill>
                <a:latin typeface="Times New Roman" panose="02020603050405020304" pitchFamily="18" charset="0"/>
                <a:cs typeface="Times New Roman" panose="02020603050405020304" pitchFamily="18" charset="0"/>
                <a:sym typeface="+mn-ea"/>
              </a:rPr>
              <a:t>Đáp án: </a:t>
            </a:r>
            <a:r>
              <a:rPr lang="en-US" sz="3200" b="1">
                <a:solidFill>
                  <a:schemeClr val="bg1"/>
                </a:solidFill>
                <a:latin typeface="Times New Roman" panose="02020603050405020304" pitchFamily="18" charset="0"/>
                <a:cs typeface="Times New Roman" panose="02020603050405020304" pitchFamily="18" charset="0"/>
              </a:rPr>
              <a:t>C</a:t>
            </a:r>
          </a:p>
        </p:txBody>
      </p:sp>
      <p:sp>
        <p:nvSpPr>
          <p:cNvPr id="8" name="TextBox 7"/>
          <p:cNvSpPr txBox="1"/>
          <p:nvPr/>
        </p:nvSpPr>
        <p:spPr>
          <a:xfrm>
            <a:off x="3352800" y="1905000"/>
            <a:ext cx="5181600" cy="304641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eaLnBrk="1" hangingPunct="1">
              <a:defRPr/>
            </a:pPr>
            <a:r>
              <a:rPr lang="en-US" sz="3200" b="1" dirty="0">
                <a:solidFill>
                  <a:schemeClr val="tx1"/>
                </a:solidFill>
                <a:latin typeface="Times New Roman" panose="02020603050405020304" pitchFamily="18" charset="0"/>
                <a:cs typeface="Times New Roman" panose="02020603050405020304" pitchFamily="18" charset="0"/>
              </a:rPr>
              <a:t>Tìm x, biết: </a:t>
            </a:r>
          </a:p>
          <a:p>
            <a:pPr algn="just" eaLnBrk="1" hangingPunct="1">
              <a:defRPr/>
            </a:pPr>
            <a:endParaRPr lang="en-US" sz="3200" b="1" dirty="0">
              <a:solidFill>
                <a:schemeClr val="tx1"/>
              </a:solidFill>
              <a:latin typeface="Times New Roman" panose="02020603050405020304" pitchFamily="18" charset="0"/>
              <a:cs typeface="Times New Roman" panose="02020603050405020304" pitchFamily="18" charset="0"/>
            </a:endParaRPr>
          </a:p>
          <a:p>
            <a:pPr algn="just" eaLnBrk="1" hangingPunct="1">
              <a:defRPr/>
            </a:pPr>
            <a:endParaRPr lang="en-US" sz="3200" b="1" dirty="0">
              <a:solidFill>
                <a:schemeClr val="tx1"/>
              </a:solidFill>
              <a:latin typeface="Times New Roman" panose="02020603050405020304" pitchFamily="18" charset="0"/>
              <a:cs typeface="Times New Roman" panose="02020603050405020304" pitchFamily="18" charset="0"/>
            </a:endParaRPr>
          </a:p>
          <a:p>
            <a:pPr algn="just" eaLnBrk="1" hangingPunct="1">
              <a:defRPr/>
            </a:pPr>
            <a:endParaRPr lang="en-US" sz="3200" b="1" dirty="0">
              <a:solidFill>
                <a:schemeClr val="tx1"/>
              </a:solidFill>
              <a:latin typeface="Times New Roman" panose="02020603050405020304" pitchFamily="18" charset="0"/>
              <a:cs typeface="Times New Roman" panose="02020603050405020304" pitchFamily="18" charset="0"/>
            </a:endParaRPr>
          </a:p>
          <a:p>
            <a:pPr algn="just" eaLnBrk="1" hangingPunct="1">
              <a:defRPr/>
            </a:pPr>
            <a:endParaRPr lang="en-US" sz="3200" b="1" dirty="0">
              <a:solidFill>
                <a:schemeClr val="tx1"/>
              </a:solidFill>
              <a:latin typeface="Times New Roman" panose="02020603050405020304" pitchFamily="18" charset="0"/>
              <a:cs typeface="Times New Roman" panose="02020603050405020304" pitchFamily="18" charset="0"/>
            </a:endParaRPr>
          </a:p>
          <a:p>
            <a:pPr algn="just" eaLnBrk="1" hangingPunct="1">
              <a:defRPr/>
            </a:pPr>
            <a:endParaRPr lang="en-US" sz="32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67594" name="Đối tượng 2"/>
          <p:cNvGraphicFramePr>
            <a:graphicFrameLocks noGrp="1" noChangeAspect="1"/>
          </p:cNvGraphicFramePr>
          <p:nvPr>
            <p:ph sz="half" idx="1"/>
          </p:nvPr>
        </p:nvGraphicFramePr>
        <p:xfrm>
          <a:off x="5645150" y="1981200"/>
          <a:ext cx="2112963" cy="417513"/>
        </p:xfrm>
        <a:graphic>
          <a:graphicData uri="http://schemas.openxmlformats.org/presentationml/2006/ole">
            <mc:AlternateContent xmlns:mc="http://schemas.openxmlformats.org/markup-compatibility/2006">
              <mc:Choice xmlns:v="urn:schemas-microsoft-com:vml" Requires="v">
                <p:oleObj spid="_x0000_s67598" r:id="rId4" imgW="1930320" imgH="380880" progId="Equation.DSMT4">
                  <p:embed/>
                </p:oleObj>
              </mc:Choice>
              <mc:Fallback>
                <p:oleObj r:id="rId4" imgW="1930320" imgH="380880" progId="Equation.DSMT4">
                  <p:embed/>
                  <p:pic>
                    <p:nvPicPr>
                      <p:cNvPr id="0" name="Đối tượng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5150" y="1981200"/>
                        <a:ext cx="211296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67595" name="Đối tượng 2"/>
          <p:cNvGraphicFramePr>
            <a:graphicFrameLocks noChangeAspect="1"/>
          </p:cNvGraphicFramePr>
          <p:nvPr/>
        </p:nvGraphicFramePr>
        <p:xfrm>
          <a:off x="4191000" y="2514600"/>
          <a:ext cx="2362200" cy="2173288"/>
        </p:xfrm>
        <a:graphic>
          <a:graphicData uri="http://schemas.openxmlformats.org/presentationml/2006/ole">
            <mc:AlternateContent xmlns:mc="http://schemas.openxmlformats.org/markup-compatibility/2006">
              <mc:Choice xmlns:v="urn:schemas-microsoft-com:vml" Requires="v">
                <p:oleObj spid="_x0000_s67599" r:id="rId6" imgW="2158920" imgH="1981080" progId="Equation.DSMT4">
                  <p:embed/>
                </p:oleObj>
              </mc:Choice>
              <mc:Fallback>
                <p:oleObj r:id="rId6" imgW="2158920" imgH="1981080" progId="Equation.DSMT4">
                  <p:embed/>
                  <p:pic>
                    <p:nvPicPr>
                      <p:cNvPr id="0" name="Đối tượng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2514600"/>
                        <a:ext cx="23622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513" y="225425"/>
            <a:ext cx="8059737" cy="460375"/>
          </a:xfrm>
          <a:prstGeom prst="rect">
            <a:avLst/>
          </a:prstGeom>
          <a:solidFill>
            <a:schemeClr val="bg1"/>
          </a:solidFill>
          <a:ln>
            <a:solidFill>
              <a:schemeClr val="accent1"/>
            </a:solidFill>
          </a:ln>
        </p:spPr>
        <p:txBody>
          <a:bodyPr>
            <a:spAutoFit/>
          </a:bodyPr>
          <a:lstStyle/>
          <a:p>
            <a:pPr algn="ctr" eaLnBrk="1" hangingPunct="1">
              <a:defRPr/>
            </a:pP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513" y="1287463"/>
            <a:ext cx="2605087" cy="42751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en-US" sz="23900">
                <a:latin typeface="Times New Roman" panose="02020603050405020304" pitchFamily="18" charset="0"/>
                <a:cs typeface="Times New Roman" panose="02020603050405020304" pitchFamily="18" charset="0"/>
              </a:rPr>
              <a:t>4</a:t>
            </a:r>
          </a:p>
        </p:txBody>
      </p:sp>
      <p:sp>
        <p:nvSpPr>
          <p:cNvPr id="2" name="Rectangle 1"/>
          <p:cNvSpPr/>
          <p:nvPr/>
        </p:nvSpPr>
        <p:spPr>
          <a:xfrm>
            <a:off x="3238500" y="1295400"/>
            <a:ext cx="5562600" cy="48180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p>
            <a:pPr algn="ctr" eaLnBrk="1" hangingPunct="1">
              <a:defRPr/>
            </a:pPr>
            <a:endParaRPr lang="en-US"/>
          </a:p>
        </p:txBody>
      </p:sp>
      <p:sp>
        <p:nvSpPr>
          <p:cNvPr id="7" name="Double Wave 6"/>
          <p:cNvSpPr/>
          <p:nvPr/>
        </p:nvSpPr>
        <p:spPr>
          <a:xfrm>
            <a:off x="3505200" y="2286000"/>
            <a:ext cx="5029200" cy="1905000"/>
          </a:xfrm>
          <a:prstGeom prst="doubleWave">
            <a:avLst/>
          </a:prstGeom>
          <a:gradFill>
            <a:gsLst>
              <a:gs pos="100000">
                <a:srgbClr val="00B0F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a:solidFill>
                  <a:srgbClr val="FFFF00"/>
                </a:solidFill>
                <a:latin typeface="Times New Roman" panose="02020603050405020304" pitchFamily="18" charset="0"/>
                <a:cs typeface="Times New Roman" panose="02020603050405020304" pitchFamily="18" charset="0"/>
                <a:sym typeface="+mn-ea"/>
              </a:rPr>
              <a:t>Chúc mừng bạn nhận được phần quà miễn phí mở ô số.</a:t>
            </a:r>
          </a:p>
        </p:txBody>
      </p:sp>
    </p:spTree>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513" y="225425"/>
            <a:ext cx="8056562" cy="460375"/>
          </a:xfrm>
          <a:prstGeom prst="rect">
            <a:avLst/>
          </a:prstGeom>
          <a:solidFill>
            <a:schemeClr val="bg1"/>
          </a:solidFill>
          <a:ln>
            <a:solidFill>
              <a:schemeClr val="accent1"/>
            </a:solidFill>
          </a:ln>
        </p:spPr>
        <p:txBody>
          <a:bodyPr>
            <a:spAutoFit/>
          </a:bodyPr>
          <a:lstStyle/>
          <a:p>
            <a:pPr algn="ctr" eaLnBrk="1" hangingPunct="1">
              <a:defRPr/>
            </a:pP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3"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513" y="1287463"/>
            <a:ext cx="2605087" cy="4275137"/>
          </a:xfrm>
          <a:prstGeom prst="rect">
            <a:avLst/>
          </a:prstGeom>
          <a:solidFill>
            <a:srgbClr val="7030A0"/>
          </a:solidFill>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r>
              <a:rPr lang="en-US" sz="23900">
                <a:latin typeface="Times New Roman" panose="02020603050405020304" pitchFamily="18" charset="0"/>
                <a:cs typeface="Times New Roman" panose="02020603050405020304" pitchFamily="18" charset="0"/>
              </a:rPr>
              <a:t>5</a:t>
            </a:r>
          </a:p>
        </p:txBody>
      </p:sp>
      <p:sp>
        <p:nvSpPr>
          <p:cNvPr id="2" name="Rectangle 1"/>
          <p:cNvSpPr/>
          <p:nvPr/>
        </p:nvSpPr>
        <p:spPr>
          <a:xfrm>
            <a:off x="3200400" y="1287463"/>
            <a:ext cx="5562600" cy="4818062"/>
          </a:xfrm>
          <a:prstGeom prst="rect">
            <a:avLst/>
          </a:prstGeom>
          <a:solidFill>
            <a:srgbClr val="7030A0"/>
          </a:solidFill>
        </p:spPr>
        <p:style>
          <a:lnRef idx="3">
            <a:schemeClr val="lt1"/>
          </a:lnRef>
          <a:fillRef idx="1">
            <a:schemeClr val="accent5"/>
          </a:fillRef>
          <a:effectRef idx="1">
            <a:schemeClr val="accent5"/>
          </a:effectRef>
          <a:fontRef idx="minor">
            <a:schemeClr val="lt1"/>
          </a:fontRef>
        </p:style>
        <p:txBody>
          <a:bodyPr/>
          <a:lstStyle/>
          <a:p>
            <a:pPr algn="ctr" eaLnBrk="1" hangingPunct="1">
              <a:defRPr/>
            </a:pPr>
            <a:endParaRPr lang="en-US"/>
          </a:p>
        </p:txBody>
      </p:sp>
      <p:sp>
        <p:nvSpPr>
          <p:cNvPr id="3" name="TextBox 2"/>
          <p:cNvSpPr txBox="1"/>
          <p:nvPr/>
        </p:nvSpPr>
        <p:spPr>
          <a:xfrm>
            <a:off x="3505200" y="1524000"/>
            <a:ext cx="4724400" cy="1568450"/>
          </a:xfrm>
          <a:prstGeom prst="rect">
            <a:avLst/>
          </a:prstGeom>
          <a:solidFill>
            <a:schemeClr val="tx2">
              <a:lumMod val="40000"/>
              <a:lumOff val="60000"/>
            </a:schemeClr>
          </a:solidFill>
        </p:spPr>
        <p:style>
          <a:lnRef idx="1">
            <a:schemeClr val="accent3"/>
          </a:lnRef>
          <a:fillRef idx="3">
            <a:schemeClr val="accent3"/>
          </a:fillRef>
          <a:effectRef idx="2">
            <a:schemeClr val="accent3"/>
          </a:effectRef>
          <a:fontRef idx="minor">
            <a:schemeClr val="lt1"/>
          </a:fontRef>
        </p:style>
        <p:txBody>
          <a:bodyPr>
            <a:spAutoFit/>
          </a:bodyPr>
          <a:lstStyle/>
          <a:p>
            <a:pPr algn="just" eaLnBrk="1" hangingPunct="1">
              <a:defRPr/>
            </a:pPr>
            <a:r>
              <a:rPr lang="en-US" sz="3200" b="1" dirty="0">
                <a:solidFill>
                  <a:schemeClr val="tx1"/>
                </a:solidFill>
                <a:latin typeface="Times New Roman" panose="02020603050405020304" pitchFamily="18" charset="0"/>
                <a:cs typeface="Times New Roman" panose="02020603050405020304" pitchFamily="18" charset="0"/>
              </a:rPr>
              <a:t>Kết quả phân tích đa thức thành nhân tử của </a:t>
            </a:r>
          </a:p>
          <a:p>
            <a:pPr algn="just" eaLnBrk="1" hangingPunct="1">
              <a:defRPr/>
            </a:pPr>
            <a:r>
              <a:rPr lang="en-US" sz="3200" b="1" dirty="0">
                <a:solidFill>
                  <a:schemeClr val="tx1"/>
                </a:solidFill>
                <a:latin typeface="Times New Roman" panose="02020603050405020304" pitchFamily="18" charset="0"/>
                <a:cs typeface="Times New Roman" panose="02020603050405020304" pitchFamily="18" charset="0"/>
              </a:rPr>
              <a:t>                                    là:</a:t>
            </a:r>
          </a:p>
        </p:txBody>
      </p:sp>
      <p:sp>
        <p:nvSpPr>
          <p:cNvPr id="5" name="TextBox 4"/>
          <p:cNvSpPr txBox="1"/>
          <p:nvPr/>
        </p:nvSpPr>
        <p:spPr>
          <a:xfrm>
            <a:off x="3505200" y="3733800"/>
            <a:ext cx="4724400" cy="10763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eaLnBrk="1" hangingPunct="1">
              <a:defRPr/>
            </a:pPr>
            <a:r>
              <a:rPr lang="en-US" sz="3200" b="1" dirty="0">
                <a:solidFill>
                  <a:srgbClr val="0000CC"/>
                </a:solidFill>
                <a:latin typeface="Times New Roman" panose="02020603050405020304" pitchFamily="18" charset="0"/>
                <a:cs typeface="Times New Roman" panose="02020603050405020304" pitchFamily="18" charset="0"/>
                <a:sym typeface="+mn-ea"/>
              </a:rPr>
              <a:t>Đáp án:</a:t>
            </a:r>
            <a:endParaRPr lang="en-US" sz="3200" b="1" dirty="0">
              <a:solidFill>
                <a:srgbClr val="0000CC"/>
              </a:solidFill>
              <a:latin typeface="Times New Roman" panose="02020603050405020304" pitchFamily="18" charset="0"/>
              <a:cs typeface="Times New Roman" panose="02020603050405020304" pitchFamily="18" charset="0"/>
            </a:endParaRPr>
          </a:p>
          <a:p>
            <a:pPr eaLnBrk="1" hangingPunct="1">
              <a:defRPr/>
            </a:pPr>
            <a:endParaRPr lang="en-US" sz="3200" b="1" dirty="0">
              <a:solidFill>
                <a:srgbClr val="0000CC"/>
              </a:solidFill>
              <a:latin typeface="Times New Roman" panose="02020603050405020304" pitchFamily="18" charset="0"/>
              <a:cs typeface="Times New Roman" panose="02020603050405020304" pitchFamily="18" charset="0"/>
            </a:endParaRPr>
          </a:p>
        </p:txBody>
      </p:sp>
      <p:graphicFrame>
        <p:nvGraphicFramePr>
          <p:cNvPr id="69642" name="Object -2147482547"/>
          <p:cNvGraphicFramePr>
            <a:graphicFrameLocks noChangeAspect="1"/>
          </p:cNvGraphicFramePr>
          <p:nvPr/>
        </p:nvGraphicFramePr>
        <p:xfrm>
          <a:off x="3657600" y="2514600"/>
          <a:ext cx="3622675" cy="574675"/>
        </p:xfrm>
        <a:graphic>
          <a:graphicData uri="http://schemas.openxmlformats.org/presentationml/2006/ole">
            <mc:AlternateContent xmlns:mc="http://schemas.openxmlformats.org/markup-compatibility/2006">
              <mc:Choice xmlns:v="urn:schemas-microsoft-com:vml" Requires="v">
                <p:oleObj spid="_x0000_s69646" r:id="rId4" imgW="1434960" imgH="228600" progId="Equation.DSMT4">
                  <p:embed/>
                </p:oleObj>
              </mc:Choice>
              <mc:Fallback>
                <p:oleObj r:id="rId4" imgW="1434960" imgH="228600" progId="Equation.DSMT4">
                  <p:embed/>
                  <p:pic>
                    <p:nvPicPr>
                      <p:cNvPr id="0" name="Object -21474825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514600"/>
                        <a:ext cx="3622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8" name="Object -2147482547"/>
          <p:cNvGraphicFramePr>
            <a:graphicFrameLocks noChangeAspect="1"/>
          </p:cNvGraphicFramePr>
          <p:nvPr/>
        </p:nvGraphicFramePr>
        <p:xfrm>
          <a:off x="5105400" y="3733800"/>
          <a:ext cx="3013075" cy="638175"/>
        </p:xfrm>
        <a:graphic>
          <a:graphicData uri="http://schemas.openxmlformats.org/presentationml/2006/ole">
            <mc:AlternateContent xmlns:mc="http://schemas.openxmlformats.org/markup-compatibility/2006">
              <mc:Choice xmlns:v="urn:schemas-microsoft-com:vml" Requires="v">
                <p:oleObj spid="_x0000_s69647" r:id="rId6" imgW="1193760" imgH="253800" progId="Equation.DSMT4">
                  <p:embed/>
                </p:oleObj>
              </mc:Choice>
              <mc:Fallback>
                <p:oleObj r:id="rId6" imgW="1193760" imgH="253800" progId="Equation.DSMT4">
                  <p:embed/>
                  <p:pic>
                    <p:nvPicPr>
                      <p:cNvPr id="0" name="Object -21474825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733800"/>
                        <a:ext cx="3013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par>
                                <p:cTn id="8" presetID="8" presetClass="entr" presetSubtype="16" fill="hold" nodeType="withEffect">
                                  <p:stCondLst>
                                    <p:cond delay="0"/>
                                  </p:stCondLst>
                                  <p:childTnLst>
                                    <p:set>
                                      <p:cBhvr>
                                        <p:cTn id="9" dur="500" fill="hold">
                                          <p:stCondLst>
                                            <p:cond delay="0"/>
                                          </p:stCondLst>
                                        </p:cTn>
                                        <p:tgtEl>
                                          <p:spTgt spid="8"/>
                                        </p:tgtEl>
                                        <p:attrNameLst>
                                          <p:attrName>style.visibility</p:attrName>
                                        </p:attrNameLst>
                                      </p:cBhvr>
                                      <p:to>
                                        <p:strVal val="visible"/>
                                      </p:to>
                                    </p:set>
                                    <p:animEffect transition="in" filter="diamond(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513" y="225425"/>
            <a:ext cx="8104187" cy="460375"/>
          </a:xfrm>
          <a:prstGeom prst="rect">
            <a:avLst/>
          </a:prstGeom>
          <a:solidFill>
            <a:schemeClr val="bg1"/>
          </a:solidFill>
          <a:ln>
            <a:solidFill>
              <a:schemeClr val="accent1"/>
            </a:solidFill>
          </a:ln>
        </p:spPr>
        <p:txBody>
          <a:bodyPr>
            <a:spAutoFit/>
          </a:bodyPr>
          <a:lstStyle/>
          <a:p>
            <a:pPr algn="ctr" eaLnBrk="1" hangingPunct="1">
              <a:defRPr/>
            </a:pP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4"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513" y="1287463"/>
            <a:ext cx="2605087" cy="4275137"/>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r>
              <a:rPr lang="en-US" sz="23900">
                <a:latin typeface="Times New Roman" panose="02020603050405020304" pitchFamily="18" charset="0"/>
                <a:cs typeface="Times New Roman" panose="02020603050405020304" pitchFamily="18" charset="0"/>
              </a:rPr>
              <a:t>6</a:t>
            </a:r>
          </a:p>
        </p:txBody>
      </p:sp>
      <p:sp>
        <p:nvSpPr>
          <p:cNvPr id="2" name="Rectangle 1"/>
          <p:cNvSpPr/>
          <p:nvPr/>
        </p:nvSpPr>
        <p:spPr>
          <a:xfrm>
            <a:off x="3200400" y="1287463"/>
            <a:ext cx="5562600" cy="4818062"/>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a:lstStyle/>
          <a:p>
            <a:pPr algn="ctr" eaLnBrk="1" hangingPunct="1">
              <a:defRPr/>
            </a:pPr>
            <a:endParaRPr lang="en-US"/>
          </a:p>
        </p:txBody>
      </p:sp>
      <p:sp>
        <p:nvSpPr>
          <p:cNvPr id="3" name="TextBox 2"/>
          <p:cNvSpPr txBox="1"/>
          <p:nvPr/>
        </p:nvSpPr>
        <p:spPr>
          <a:xfrm>
            <a:off x="3505200" y="1417638"/>
            <a:ext cx="5221288" cy="2552700"/>
          </a:xfrm>
          <a:prstGeom prst="rect">
            <a:avLst/>
          </a:prstGeom>
          <a:solidFill>
            <a:schemeClr val="accent1">
              <a:lumMod val="60000"/>
              <a:lumOff val="40000"/>
            </a:schemeClr>
          </a:solidFill>
        </p:spPr>
        <p:style>
          <a:lnRef idx="1">
            <a:schemeClr val="accent3"/>
          </a:lnRef>
          <a:fillRef idx="3">
            <a:schemeClr val="accent3"/>
          </a:fillRef>
          <a:effectRef idx="2">
            <a:schemeClr val="accent3"/>
          </a:effectRef>
          <a:fontRef idx="minor">
            <a:schemeClr val="lt1"/>
          </a:fontRef>
        </p:style>
        <p:txBody>
          <a:bodyPr>
            <a:spAutoFit/>
          </a:bodyPr>
          <a:lstStyle/>
          <a:p>
            <a:pPr algn="just" eaLnBrk="1" hangingPunct="1">
              <a:defRPr/>
            </a:pPr>
            <a:r>
              <a:rPr lang="en-US" dirty="0">
                <a:solidFill>
                  <a:schemeClr val="tx1"/>
                </a:solidFill>
              </a:rPr>
              <a:t> </a:t>
            </a:r>
            <a:r>
              <a:rPr lang="en-US" sz="3200" b="1" dirty="0">
                <a:solidFill>
                  <a:schemeClr val="tx1"/>
                </a:solidFill>
                <a:latin typeface="Times New Roman" panose="02020603050405020304" pitchFamily="18" charset="0"/>
                <a:cs typeface="Times New Roman" panose="02020603050405020304" pitchFamily="18" charset="0"/>
                <a:sym typeface="+mn-ea"/>
              </a:rPr>
              <a:t>Kết quả phân tích đa thức thành nhân tử của </a:t>
            </a:r>
            <a:endParaRPr lang="en-US" sz="3200" b="1" dirty="0">
              <a:solidFill>
                <a:schemeClr val="tx1"/>
              </a:solidFill>
              <a:latin typeface="Times New Roman" panose="02020603050405020304" pitchFamily="18" charset="0"/>
              <a:cs typeface="Times New Roman" panose="02020603050405020304" pitchFamily="18" charset="0"/>
            </a:endParaRPr>
          </a:p>
          <a:p>
            <a:pPr algn="just" eaLnBrk="1" hangingPunct="1">
              <a:defRPr/>
            </a:pPr>
            <a:r>
              <a:rPr lang="en-US" sz="3200" b="1" dirty="0">
                <a:solidFill>
                  <a:schemeClr val="tx1"/>
                </a:solidFill>
                <a:latin typeface="Times New Roman" panose="02020603050405020304" pitchFamily="18" charset="0"/>
                <a:cs typeface="Times New Roman" panose="02020603050405020304" pitchFamily="18" charset="0"/>
                <a:sym typeface="+mn-ea"/>
              </a:rPr>
              <a:t>                                là:</a:t>
            </a:r>
          </a:p>
          <a:p>
            <a:pPr algn="just" eaLnBrk="1" hangingPunct="1">
              <a:defRPr/>
            </a:pPr>
            <a:endParaRPr lang="en-US" sz="3200" b="1" dirty="0">
              <a:solidFill>
                <a:schemeClr val="tx1"/>
              </a:solidFill>
              <a:latin typeface="Times New Roman" panose="02020603050405020304" pitchFamily="18" charset="0"/>
              <a:cs typeface="Times New Roman" panose="02020603050405020304" pitchFamily="18" charset="0"/>
            </a:endParaRPr>
          </a:p>
          <a:p>
            <a:pPr algn="just" eaLnBrk="1" hangingPunct="1">
              <a:defRPr/>
            </a:pP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581400" y="4419600"/>
            <a:ext cx="4724400" cy="584200"/>
          </a:xfrm>
          <a:prstGeom prst="rect">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a:spAutoFit/>
          </a:bodyPr>
          <a:lstStyle/>
          <a:p>
            <a:pPr algn="just" eaLnBrk="1" hangingPunct="1">
              <a:defRPr/>
            </a:pPr>
            <a:r>
              <a:rPr lang="en-US" sz="3200" b="1" dirty="0">
                <a:solidFill>
                  <a:srgbClr val="0000CC"/>
                </a:solidFill>
                <a:latin typeface="Times New Roman" panose="02020603050405020304" pitchFamily="18" charset="0"/>
                <a:cs typeface="Times New Roman" panose="02020603050405020304" pitchFamily="18" charset="0"/>
                <a:sym typeface="+mn-ea"/>
              </a:rPr>
              <a:t>Đáp án: B</a:t>
            </a:r>
            <a:endParaRPr lang="en-US" sz="3200" b="1" dirty="0">
              <a:solidFill>
                <a:srgbClr val="0000CC"/>
              </a:solidFill>
              <a:latin typeface="Times New Roman" panose="02020603050405020304" pitchFamily="18" charset="0"/>
              <a:cs typeface="Times New Roman" panose="02020603050405020304" pitchFamily="18" charset="0"/>
            </a:endParaRPr>
          </a:p>
        </p:txBody>
      </p:sp>
      <p:graphicFrame>
        <p:nvGraphicFramePr>
          <p:cNvPr id="70666" name="Object -2147482547"/>
          <p:cNvGraphicFramePr>
            <a:graphicFrameLocks noChangeAspect="1"/>
          </p:cNvGraphicFramePr>
          <p:nvPr/>
        </p:nvGraphicFramePr>
        <p:xfrm>
          <a:off x="3733800" y="2438400"/>
          <a:ext cx="3076575" cy="511175"/>
        </p:xfrm>
        <a:graphic>
          <a:graphicData uri="http://schemas.openxmlformats.org/presentationml/2006/ole">
            <mc:AlternateContent xmlns:mc="http://schemas.openxmlformats.org/markup-compatibility/2006">
              <mc:Choice xmlns:v="urn:schemas-microsoft-com:vml" Requires="v">
                <p:oleObj spid="_x0000_s70670" r:id="rId5" imgW="1218960" imgH="203040" progId="Equation.DSMT4">
                  <p:embed/>
                </p:oleObj>
              </mc:Choice>
              <mc:Fallback>
                <p:oleObj r:id="rId5" imgW="1218960" imgH="203040" progId="Equation.DSMT4">
                  <p:embed/>
                  <p:pic>
                    <p:nvPicPr>
                      <p:cNvPr id="0" name="Object -21474825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43840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70667" name="Object -2147482547"/>
          <p:cNvGraphicFramePr>
            <a:graphicFrameLocks noChangeAspect="1"/>
          </p:cNvGraphicFramePr>
          <p:nvPr/>
        </p:nvGraphicFramePr>
        <p:xfrm>
          <a:off x="3797300" y="2971800"/>
          <a:ext cx="3013075" cy="1085850"/>
        </p:xfrm>
        <a:graphic>
          <a:graphicData uri="http://schemas.openxmlformats.org/presentationml/2006/ole">
            <mc:AlternateContent xmlns:mc="http://schemas.openxmlformats.org/markup-compatibility/2006">
              <mc:Choice xmlns:v="urn:schemas-microsoft-com:vml" Requires="v">
                <p:oleObj spid="_x0000_s70671" r:id="rId7" imgW="1193760" imgH="431640" progId="Equation.DSMT4">
                  <p:embed/>
                </p:oleObj>
              </mc:Choice>
              <mc:Fallback>
                <p:oleObj r:id="rId7" imgW="1193760" imgH="431640" progId="Equation.DSMT4">
                  <p:embed/>
                  <p:pic>
                    <p:nvPicPr>
                      <p:cNvPr id="0" name="Object -21474825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7300" y="2971800"/>
                        <a:ext cx="30130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513" y="225425"/>
            <a:ext cx="8053387" cy="460375"/>
          </a:xfrm>
          <a:prstGeom prst="rect">
            <a:avLst/>
          </a:prstGeom>
          <a:solidFill>
            <a:schemeClr val="bg1"/>
          </a:solidFill>
          <a:ln>
            <a:solidFill>
              <a:schemeClr val="accent1"/>
            </a:solidFill>
          </a:ln>
        </p:spPr>
        <p:txBody>
          <a:bodyPr>
            <a:spAutoFit/>
          </a:bodyPr>
          <a:lstStyle/>
          <a:p>
            <a:pPr algn="ctr" eaLnBrk="1" hangingPunct="1">
              <a:defRPr/>
            </a:pP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513" y="1287463"/>
            <a:ext cx="2605087" cy="4275137"/>
          </a:xfrm>
          <a:prstGeom prst="rect">
            <a:avLst/>
          </a:prstGeom>
          <a:solidFill>
            <a:schemeClr val="bg1">
              <a:lumMod val="75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r>
              <a:rPr lang="en-US" sz="23900">
                <a:solidFill>
                  <a:srgbClr val="FF0000"/>
                </a:solidFill>
                <a:latin typeface="Times New Roman" panose="02020603050405020304" pitchFamily="18" charset="0"/>
                <a:cs typeface="Times New Roman" panose="02020603050405020304" pitchFamily="18" charset="0"/>
              </a:rPr>
              <a:t>7</a:t>
            </a:r>
          </a:p>
        </p:txBody>
      </p:sp>
      <p:sp>
        <p:nvSpPr>
          <p:cNvPr id="2" name="Rectangle 1"/>
          <p:cNvSpPr/>
          <p:nvPr/>
        </p:nvSpPr>
        <p:spPr>
          <a:xfrm>
            <a:off x="3200400" y="1287463"/>
            <a:ext cx="5562600" cy="4818062"/>
          </a:xfrm>
          <a:prstGeom prst="rect">
            <a:avLst/>
          </a:prstGeom>
          <a:solidFill>
            <a:schemeClr val="bg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en-US"/>
          </a:p>
        </p:txBody>
      </p:sp>
      <p:sp>
        <p:nvSpPr>
          <p:cNvPr id="5" name="Explosion 1 4"/>
          <p:cNvSpPr/>
          <p:nvPr/>
        </p:nvSpPr>
        <p:spPr>
          <a:xfrm>
            <a:off x="3136900" y="1287463"/>
            <a:ext cx="5568950" cy="4602162"/>
          </a:xfrm>
          <a:prstGeom prst="irregularSeal1">
            <a:avLst/>
          </a:prstGeom>
          <a:gradFill>
            <a:gsLst>
              <a:gs pos="9500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a:solidFill>
                  <a:srgbClr val="FF0000"/>
                </a:solidFill>
                <a:latin typeface="Times New Roman" panose="02020603050405020304" pitchFamily="18" charset="0"/>
                <a:cs typeface="Times New Roman" panose="02020603050405020304" pitchFamily="18" charset="0"/>
              </a:rPr>
              <a:t>OH, SORRY!</a:t>
            </a:r>
          </a:p>
          <a:p>
            <a:pPr algn="ctr" eaLnBrk="1" hangingPunct="1">
              <a:defRPr/>
            </a:pPr>
            <a:r>
              <a:rPr lang="en-US" sz="2800" b="1">
                <a:solidFill>
                  <a:srgbClr val="FF0000"/>
                </a:solidFill>
                <a:latin typeface="Times New Roman" panose="02020603050405020304" pitchFamily="18" charset="0"/>
                <a:cs typeface="Times New Roman" panose="02020603050405020304" pitchFamily="18" charset="0"/>
              </a:rPr>
              <a:t>BẠN KHÔNG ĐƯỢC MỞ Ô SỐ NÀY!</a:t>
            </a:r>
          </a:p>
        </p:txBody>
      </p:sp>
    </p:spTree>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513" y="225425"/>
            <a:ext cx="8223250" cy="460375"/>
          </a:xfrm>
          <a:prstGeom prst="rect">
            <a:avLst/>
          </a:prstGeom>
          <a:solidFill>
            <a:schemeClr val="bg1"/>
          </a:solidFill>
          <a:ln>
            <a:solidFill>
              <a:schemeClr val="accent1"/>
            </a:solidFill>
          </a:ln>
        </p:spPr>
        <p:txBody>
          <a:bodyPr>
            <a:spAutoFit/>
          </a:bodyPr>
          <a:lstStyle/>
          <a:p>
            <a:pPr algn="ctr" eaLnBrk="1" hangingPunct="1">
              <a:defRPr/>
            </a:pPr>
            <a:r>
              <a:rPr lang="en-US" sz="2400" b="1">
                <a:solidFill>
                  <a:schemeClr val="accent6">
                    <a:lumMod val="50000"/>
                  </a:schemeClr>
                </a:solidFill>
                <a:latin typeface="Times New Roman" panose="02020603050405020304" pitchFamily="18" charset="0"/>
                <a:cs typeface="Times New Roman" panose="02020603050405020304" pitchFamily="18" charset="0"/>
              </a:rPr>
              <a:t>TRÒ CHƠI: VƯỢT CHƯỚNG NGẠI VẬT (</a:t>
            </a:r>
            <a:r>
              <a:rPr lang="en-US" sz="2400" b="1" i="1">
                <a:solidFill>
                  <a:schemeClr val="accent6">
                    <a:lumMod val="50000"/>
                  </a:schemeClr>
                </a:solidFill>
                <a:latin typeface="Times New Roman" panose="02020603050405020304" pitchFamily="18" charset="0"/>
                <a:cs typeface="Times New Roman" panose="02020603050405020304" pitchFamily="18" charset="0"/>
              </a:rPr>
              <a:t>Lật hình</a:t>
            </a:r>
            <a:r>
              <a:rPr lang="en-US" sz="24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5" name="Rounded Rectangle 14">
            <a:hlinkClick r:id="rId3"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sz="2000">
                <a:latin typeface="Times New Roman" panose="02020603050405020304" pitchFamily="18" charset="0"/>
                <a:cs typeface="Times New Roman" panose="02020603050405020304" pitchFamily="18" charset="0"/>
              </a:rPr>
              <a:t>QUAY LẠI</a:t>
            </a:r>
          </a:p>
        </p:txBody>
      </p:sp>
      <p:sp>
        <p:nvSpPr>
          <p:cNvPr id="6" name="Rectangle 5"/>
          <p:cNvSpPr/>
          <p:nvPr/>
        </p:nvSpPr>
        <p:spPr>
          <a:xfrm>
            <a:off x="290513" y="1287463"/>
            <a:ext cx="2605087" cy="4275137"/>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r>
              <a:rPr lang="en-US" sz="23900">
                <a:latin typeface="Times New Roman" panose="02020603050405020304" pitchFamily="18" charset="0"/>
                <a:cs typeface="Times New Roman" panose="02020603050405020304" pitchFamily="18" charset="0"/>
              </a:rPr>
              <a:t>8</a:t>
            </a:r>
          </a:p>
        </p:txBody>
      </p:sp>
      <p:sp>
        <p:nvSpPr>
          <p:cNvPr id="2" name="Rectangle 1"/>
          <p:cNvSpPr/>
          <p:nvPr/>
        </p:nvSpPr>
        <p:spPr>
          <a:xfrm>
            <a:off x="3200400" y="1287463"/>
            <a:ext cx="5562600" cy="4818062"/>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a:lstStyle/>
          <a:p>
            <a:pPr algn="ctr" eaLnBrk="1" hangingPunct="1">
              <a:defRPr/>
            </a:pPr>
            <a:r>
              <a:rPr lang="en-US"/>
              <a:t> </a:t>
            </a:r>
          </a:p>
        </p:txBody>
      </p:sp>
      <p:sp>
        <p:nvSpPr>
          <p:cNvPr id="3" name="TextBox 2"/>
          <p:cNvSpPr txBox="1"/>
          <p:nvPr/>
        </p:nvSpPr>
        <p:spPr>
          <a:xfrm>
            <a:off x="3429000" y="1600200"/>
            <a:ext cx="5029200" cy="584200"/>
          </a:xfrm>
          <a:prstGeom prst="rect">
            <a:avLst/>
          </a:prstGeom>
          <a:solidFill>
            <a:schemeClr val="accent3">
              <a:lumMod val="60000"/>
              <a:lumOff val="40000"/>
            </a:schemeClr>
          </a:solidFill>
        </p:spPr>
        <p:style>
          <a:lnRef idx="1">
            <a:schemeClr val="accent3"/>
          </a:lnRef>
          <a:fillRef idx="3">
            <a:schemeClr val="accent3"/>
          </a:fillRef>
          <a:effectRef idx="2">
            <a:schemeClr val="accent3"/>
          </a:effectRef>
          <a:fontRef idx="minor">
            <a:schemeClr val="lt1"/>
          </a:fontRef>
        </p:style>
        <p:txBody>
          <a:bodyPr>
            <a:spAutoFit/>
          </a:bodyPr>
          <a:lstStyle/>
          <a:p>
            <a:pPr eaLnBrk="1" hangingPunct="1">
              <a:defRPr/>
            </a:pPr>
            <a:r>
              <a:rPr lang="en-US" sz="3200" b="1" dirty="0">
                <a:solidFill>
                  <a:schemeClr val="tx1"/>
                </a:solidFill>
                <a:latin typeface="Times New Roman" panose="02020603050405020304" pitchFamily="18" charset="0"/>
                <a:cs typeface="Times New Roman" panose="02020603050405020304" pitchFamily="18" charset="0"/>
              </a:rPr>
              <a:t>Tìm x, biết: </a:t>
            </a:r>
          </a:p>
        </p:txBody>
      </p:sp>
      <p:sp>
        <p:nvSpPr>
          <p:cNvPr id="5" name="TextBox 4"/>
          <p:cNvSpPr txBox="1"/>
          <p:nvPr/>
        </p:nvSpPr>
        <p:spPr>
          <a:xfrm>
            <a:off x="3429000" y="4948238"/>
            <a:ext cx="4945063" cy="582612"/>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eaLnBrk="1" hangingPunct="1">
              <a:defRPr/>
            </a:pPr>
            <a:r>
              <a:rPr lang="en-US" sz="3200" b="1" dirty="0">
                <a:solidFill>
                  <a:srgbClr val="0000CC"/>
                </a:solidFill>
                <a:latin typeface="Times New Roman" panose="02020603050405020304" pitchFamily="18" charset="0"/>
                <a:cs typeface="Times New Roman" panose="02020603050405020304" pitchFamily="18" charset="0"/>
                <a:sym typeface="+mn-ea"/>
              </a:rPr>
              <a:t>Đáp án:  </a:t>
            </a:r>
            <a:endParaRPr lang="en-US" b="1" dirty="0">
              <a:solidFill>
                <a:srgbClr val="0000CC"/>
              </a:solidFill>
              <a:latin typeface="Times New Roman" panose="02020603050405020304" pitchFamily="18" charset="0"/>
              <a:cs typeface="Times New Roman" panose="02020603050405020304" pitchFamily="18" charset="0"/>
            </a:endParaRPr>
          </a:p>
        </p:txBody>
      </p:sp>
      <p:sp>
        <p:nvSpPr>
          <p:cNvPr id="7" name="TextBox 2"/>
          <p:cNvSpPr txBox="1"/>
          <p:nvPr/>
        </p:nvSpPr>
        <p:spPr>
          <a:xfrm>
            <a:off x="3429000" y="2286000"/>
            <a:ext cx="5029200" cy="2552700"/>
          </a:xfrm>
          <a:prstGeom prst="rect">
            <a:avLst/>
          </a:prstGeom>
          <a:solidFill>
            <a:schemeClr val="accent6">
              <a:lumMod val="60000"/>
              <a:lumOff val="40000"/>
            </a:schemeClr>
          </a:solidFill>
        </p:spPr>
        <p:style>
          <a:lnRef idx="1">
            <a:schemeClr val="accent3"/>
          </a:lnRef>
          <a:fillRef idx="3">
            <a:schemeClr val="accent3"/>
          </a:fillRef>
          <a:effectRef idx="2">
            <a:schemeClr val="accent3"/>
          </a:effectRef>
          <a:fontRef idx="minor">
            <a:schemeClr val="lt1"/>
          </a:fontRef>
        </p:style>
        <p:txBody>
          <a:bodyPr>
            <a:spAutoFit/>
          </a:bodyPr>
          <a:lstStyle/>
          <a:p>
            <a:pPr eaLnBrk="1" hangingPunct="1">
              <a:defRPr/>
            </a:pPr>
            <a:r>
              <a:rPr lang="en-US" sz="3200" b="1" dirty="0">
                <a:solidFill>
                  <a:schemeClr val="tx1"/>
                </a:solidFill>
                <a:latin typeface="Times New Roman" panose="02020603050405020304" pitchFamily="18" charset="0"/>
                <a:cs typeface="Times New Roman" panose="02020603050405020304" pitchFamily="18" charset="0"/>
              </a:rPr>
              <a:t>Ta có:</a:t>
            </a:r>
            <a:r>
              <a:rPr lang="en-US" sz="3200" b="1" dirty="0">
                <a:latin typeface="Times New Roman" panose="02020603050405020304" pitchFamily="18" charset="0"/>
                <a:cs typeface="Times New Roman" panose="02020603050405020304" pitchFamily="18" charset="0"/>
              </a:rPr>
              <a:t> </a:t>
            </a:r>
          </a:p>
          <a:p>
            <a:pPr eaLnBrk="1" hangingPunct="1">
              <a:defRPr/>
            </a:pPr>
            <a:endParaRPr lang="en-US" sz="3200" b="1" dirty="0">
              <a:solidFill>
                <a:schemeClr val="bg1"/>
              </a:solidFill>
              <a:latin typeface="Times New Roman" panose="02020603050405020304" pitchFamily="18" charset="0"/>
              <a:cs typeface="Times New Roman" panose="02020603050405020304" pitchFamily="18" charset="0"/>
              <a:sym typeface="+mn-ea"/>
            </a:endParaRPr>
          </a:p>
          <a:p>
            <a:pPr eaLnBrk="1" hangingPunct="1">
              <a:defRPr/>
            </a:pPr>
            <a:endParaRPr lang="en-US" sz="3200" b="1" dirty="0">
              <a:solidFill>
                <a:schemeClr val="bg1"/>
              </a:solidFill>
              <a:latin typeface="Times New Roman" panose="02020603050405020304" pitchFamily="18" charset="0"/>
              <a:cs typeface="Times New Roman" panose="02020603050405020304" pitchFamily="18" charset="0"/>
              <a:sym typeface="+mn-ea"/>
            </a:endParaRPr>
          </a:p>
          <a:p>
            <a:pPr eaLnBrk="1" hangingPunct="1">
              <a:defRPr/>
            </a:pPr>
            <a:endParaRPr lang="en-US" sz="3200" b="1" dirty="0">
              <a:solidFill>
                <a:schemeClr val="bg1"/>
              </a:solidFill>
              <a:latin typeface="Times New Roman" panose="02020603050405020304" pitchFamily="18" charset="0"/>
              <a:cs typeface="Times New Roman" panose="02020603050405020304" pitchFamily="18" charset="0"/>
              <a:sym typeface="+mn-ea"/>
            </a:endParaRPr>
          </a:p>
          <a:p>
            <a:pPr eaLnBrk="1" hangingPunct="1">
              <a:defRPr/>
            </a:pPr>
            <a:endParaRPr lang="en-US" sz="3200" b="1" dirty="0">
              <a:solidFill>
                <a:schemeClr val="bg1"/>
              </a:solidFill>
              <a:latin typeface="Times New Roman" panose="02020603050405020304" pitchFamily="18" charset="0"/>
              <a:cs typeface="Times New Roman" panose="02020603050405020304" pitchFamily="18" charset="0"/>
              <a:sym typeface="+mn-ea"/>
            </a:endParaRPr>
          </a:p>
        </p:txBody>
      </p:sp>
      <p:sp>
        <p:nvSpPr>
          <p:cNvPr id="9" name="TextBox 4"/>
          <p:cNvSpPr txBox="1"/>
          <p:nvPr/>
        </p:nvSpPr>
        <p:spPr>
          <a:xfrm>
            <a:off x="4724400" y="5562600"/>
            <a:ext cx="2165350" cy="52228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eaLnBrk="1" hangingPunct="1">
              <a:defRPr/>
            </a:pPr>
            <a:r>
              <a:rPr lang="en-US" sz="2800" b="1" dirty="0">
                <a:solidFill>
                  <a:srgbClr val="0000CC"/>
                </a:solidFill>
                <a:latin typeface="Times New Roman" panose="02020603050405020304" pitchFamily="18" charset="0"/>
                <a:cs typeface="Times New Roman" panose="02020603050405020304" pitchFamily="18" charset="0"/>
                <a:sym typeface="+mn-ea"/>
              </a:rPr>
              <a:t>Hướng dẫn</a:t>
            </a:r>
          </a:p>
        </p:txBody>
      </p:sp>
      <p:graphicFrame>
        <p:nvGraphicFramePr>
          <p:cNvPr id="8" name="Object -2147482547"/>
          <p:cNvGraphicFramePr>
            <a:graphicFrameLocks noChangeAspect="1"/>
          </p:cNvGraphicFramePr>
          <p:nvPr/>
        </p:nvGraphicFramePr>
        <p:xfrm>
          <a:off x="4660900" y="2303463"/>
          <a:ext cx="3333750" cy="2365375"/>
        </p:xfrm>
        <a:graphic>
          <a:graphicData uri="http://schemas.openxmlformats.org/presentationml/2006/ole">
            <mc:AlternateContent xmlns:mc="http://schemas.openxmlformats.org/markup-compatibility/2006">
              <mc:Choice xmlns:v="urn:schemas-microsoft-com:vml" Requires="v">
                <p:oleObj spid="_x0000_s73746" r:id="rId4" imgW="1320480" imgH="939600" progId="Equation.DSMT4">
                  <p:embed/>
                </p:oleObj>
              </mc:Choice>
              <mc:Fallback>
                <p:oleObj r:id="rId4" imgW="1320480" imgH="939600" progId="Equation.DSMT4">
                  <p:embed/>
                  <p:pic>
                    <p:nvPicPr>
                      <p:cNvPr id="0" name="Object -21474825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0900" y="2303463"/>
                        <a:ext cx="333375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73741" name="Object -2147482547"/>
          <p:cNvGraphicFramePr>
            <a:graphicFrameLocks noChangeAspect="1"/>
          </p:cNvGraphicFramePr>
          <p:nvPr/>
        </p:nvGraphicFramePr>
        <p:xfrm>
          <a:off x="5715000" y="1600200"/>
          <a:ext cx="1698625" cy="511175"/>
        </p:xfrm>
        <a:graphic>
          <a:graphicData uri="http://schemas.openxmlformats.org/presentationml/2006/ole">
            <mc:AlternateContent xmlns:mc="http://schemas.openxmlformats.org/markup-compatibility/2006">
              <mc:Choice xmlns:v="urn:schemas-microsoft-com:vml" Requires="v">
                <p:oleObj spid="_x0000_s73747" r:id="rId6" imgW="672840" imgH="203040" progId="Equation.DSMT4">
                  <p:embed/>
                </p:oleObj>
              </mc:Choice>
              <mc:Fallback>
                <p:oleObj r:id="rId6" imgW="672840" imgH="203040" progId="Equation.DSMT4">
                  <p:embed/>
                  <p:pic>
                    <p:nvPicPr>
                      <p:cNvPr id="0" name="Object -21474825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600200"/>
                        <a:ext cx="16986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2" name="Object -2147482547"/>
          <p:cNvGraphicFramePr>
            <a:graphicFrameLocks noChangeAspect="1"/>
          </p:cNvGraphicFramePr>
          <p:nvPr/>
        </p:nvGraphicFramePr>
        <p:xfrm>
          <a:off x="5181600" y="4986338"/>
          <a:ext cx="2886075" cy="511175"/>
        </p:xfrm>
        <a:graphic>
          <a:graphicData uri="http://schemas.openxmlformats.org/presentationml/2006/ole">
            <mc:AlternateContent xmlns:mc="http://schemas.openxmlformats.org/markup-compatibility/2006">
              <mc:Choice xmlns:v="urn:schemas-microsoft-com:vml" Requires="v">
                <p:oleObj spid="_x0000_s73748" r:id="rId8" imgW="1143000" imgH="203040" progId="Equation.DSMT4">
                  <p:embed/>
                </p:oleObj>
              </mc:Choice>
              <mc:Fallback>
                <p:oleObj r:id="rId8" imgW="1143000" imgH="203040" progId="Equation.DSMT4">
                  <p:embed/>
                  <p:pic>
                    <p:nvPicPr>
                      <p:cNvPr id="0" name="Object -21474825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4986338"/>
                        <a:ext cx="28860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6" presetClass="entr" presetSubtype="16" fill="hold" grpId="0" nodeType="withEffect">
                                  <p:stCondLst>
                                    <p:cond delay="0"/>
                                  </p:stCondLst>
                                  <p:childTnLst>
                                    <p:set>
                                      <p:cBhvr>
                                        <p:cTn id="12" dur="500" fill="hold">
                                          <p:stCondLst>
                                            <p:cond delay="0"/>
                                          </p:stCondLst>
                                        </p:cTn>
                                        <p:tgtEl>
                                          <p:spTgt spid="9"/>
                                        </p:tgtEl>
                                        <p:attrNameLst>
                                          <p:attrName>style.visibility</p:attrName>
                                        </p:attrNameLst>
                                      </p:cBhvr>
                                      <p:to>
                                        <p:strVal val="visible"/>
                                      </p:to>
                                    </p:set>
                                    <p:animEffect transition="in" filter="circle(in)">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000" fill="hold">
                                          <p:stCondLst>
                                            <p:cond delay="0"/>
                                          </p:stCondLst>
                                        </p:cTn>
                                        <p:tgtEl>
                                          <p:spTgt spid="7"/>
                                        </p:tgtEl>
                                        <p:attrNameLst>
                                          <p:attrName>style.visibility</p:attrName>
                                        </p:attrNameLst>
                                      </p:cBhvr>
                                      <p:to>
                                        <p:strVal val="visible"/>
                                      </p:to>
                                    </p:set>
                                    <p:animEffect transition="in" filter="circle(in)">
                                      <p:cBhvr>
                                        <p:cTn id="18" dur="1000"/>
                                        <p:tgtEl>
                                          <p:spTgt spid="7"/>
                                        </p:tgtEl>
                                      </p:cBhvr>
                                    </p:animEffect>
                                  </p:childTnLst>
                                </p:cTn>
                              </p:par>
                              <p:par>
                                <p:cTn id="19" presetID="3" presetClass="exit" presetSubtype="10" fill="hold" grpId="1" nodeType="withEffect">
                                  <p:stCondLst>
                                    <p:cond delay="0"/>
                                  </p:stCondLst>
                                  <p:childTnLst>
                                    <p:animEffect transition="out" filter="blinds(horizontal)">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2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P spid="9" grpId="0" bldLvl="0" animBg="1"/>
      <p:bldP spid="9" grpId="1"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custDataLst>
              <p:tags r:id="rId1"/>
            </p:custDataLst>
          </p:nvPr>
        </p:nvSpPr>
        <p:spPr>
          <a:xfrm>
            <a:off x="0" y="127754"/>
            <a:ext cx="9144000" cy="1153160"/>
          </a:xfrm>
          <a:prstGeom prst="rect">
            <a:avLst/>
          </a:prstGeom>
          <a:solidFill>
            <a:schemeClr val="accent5">
              <a:lumMod val="60000"/>
              <a:lumOff val="40000"/>
            </a:schemeClr>
          </a:solidFill>
          <a:effectLst>
            <a:innerShdw blurRad="63500" dist="50800" dir="16200000">
              <a:prstClr val="black">
                <a:alpha val="50000"/>
              </a:prstClr>
            </a:inn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300" b="1" dirty="0">
                <a:solidFill>
                  <a:srgbClr val="FF0000"/>
                </a:solidFill>
                <a:latin typeface="Arial" panose="020B0604020202020204" pitchFamily="34" charset="0"/>
                <a:sym typeface="+mn-ea"/>
              </a:rPr>
              <a:t>BÀI 6</a:t>
            </a:r>
            <a:endParaRPr lang="en-US" altLang="en-US" sz="2300" b="1" dirty="0">
              <a:solidFill>
                <a:srgbClr val="FF0000"/>
              </a:solidFill>
              <a:latin typeface="Arial" panose="020B0604020202020204" pitchFamily="34" charset="0"/>
            </a:endParaRPr>
          </a:p>
          <a:p>
            <a:pPr algn="ctr" eaLnBrk="1" hangingPunct="1">
              <a:defRPr/>
            </a:pPr>
            <a:r>
              <a:rPr lang="vi-VN" altLang="en-US" sz="2300" b="1" dirty="0">
                <a:solidFill>
                  <a:srgbClr val="FF0000"/>
                </a:solidFill>
                <a:latin typeface="Arial" panose="020B0604020202020204" pitchFamily="34" charset="0"/>
                <a:sym typeface="+mn-ea"/>
              </a:rPr>
              <a:t> </a:t>
            </a:r>
            <a:r>
              <a:rPr lang="en-US" altLang="vi-VN" sz="2300" b="1" dirty="0">
                <a:solidFill>
                  <a:srgbClr val="FF0000"/>
                </a:solidFill>
                <a:latin typeface="Arial" panose="020B0604020202020204" pitchFamily="34" charset="0"/>
                <a:sym typeface="+mn-ea"/>
              </a:rPr>
              <a:t>PHÂN TÍCH ĐA THỨC THÀNH NHÂN TỬ </a:t>
            </a:r>
            <a:endParaRPr lang="en-US" altLang="vi-VN" sz="2300" b="1" dirty="0">
              <a:solidFill>
                <a:srgbClr val="FF0000"/>
              </a:solidFill>
              <a:latin typeface="Arial" panose="020B0604020202020204" pitchFamily="34" charset="0"/>
            </a:endParaRPr>
          </a:p>
          <a:p>
            <a:pPr algn="ctr" eaLnBrk="1" hangingPunct="1">
              <a:defRPr/>
            </a:pPr>
            <a:r>
              <a:rPr lang="en-US" altLang="vi-VN" sz="2300" b="1" dirty="0">
                <a:solidFill>
                  <a:srgbClr val="FF0000"/>
                </a:solidFill>
                <a:latin typeface="Arial" panose="020B0604020202020204" pitchFamily="34" charset="0"/>
                <a:sym typeface="+mn-ea"/>
              </a:rPr>
              <a:t>BẰNG PHƯƠNG PHÁP ĐẶT NHÂN TỬ CHUNG</a:t>
            </a:r>
            <a:endParaRPr lang="vi-VN" sz="2300" b="1" spc="50" dirty="0">
              <a:ln w="11430">
                <a:noFill/>
              </a:ln>
              <a:solidFill>
                <a:srgbClr val="FF0000"/>
              </a:solidFill>
              <a:latin typeface="Times New Roman" panose="02020603050405020304" pitchFamily="18" charset="0"/>
              <a:cs typeface="Times New Roman" panose="02020603050405020304" pitchFamily="18" charset="0"/>
            </a:endParaRPr>
          </a:p>
        </p:txBody>
      </p:sp>
      <p:sp>
        <p:nvSpPr>
          <p:cNvPr id="33799" name="Text Box 7"/>
          <p:cNvSpPr txBox="1">
            <a:spLocks noChangeArrowheads="1"/>
          </p:cNvSpPr>
          <p:nvPr/>
        </p:nvSpPr>
        <p:spPr bwMode="auto">
          <a:xfrm>
            <a:off x="0" y="1219200"/>
            <a:ext cx="2936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800" b="1" u="sng">
                <a:solidFill>
                  <a:srgbClr val="FF0000"/>
                </a:solidFill>
                <a:latin typeface="Times New Roman" panose="02020603050405020304" pitchFamily="18" charset="0"/>
                <a:cs typeface="Times New Roman" panose="02020603050405020304" pitchFamily="18" charset="0"/>
              </a:rPr>
              <a:t>1. Khái niệm</a:t>
            </a:r>
            <a:r>
              <a:rPr lang="vi-VN" altLang="en-US" sz="2800" b="1" u="sng">
                <a:solidFill>
                  <a:srgbClr val="FF0000"/>
                </a:solidFill>
                <a:latin typeface="Times New Roman" panose="02020603050405020304" pitchFamily="18" charset="0"/>
                <a:cs typeface="Times New Roman" panose="02020603050405020304" pitchFamily="18" charset="0"/>
              </a:rPr>
              <a:t> </a:t>
            </a:r>
          </a:p>
        </p:txBody>
      </p:sp>
      <p:sp>
        <p:nvSpPr>
          <p:cNvPr id="5" name="Text Box 7"/>
          <p:cNvSpPr txBox="1">
            <a:spLocks noChangeArrowheads="1"/>
          </p:cNvSpPr>
          <p:nvPr/>
        </p:nvSpPr>
        <p:spPr bwMode="auto">
          <a:xfrm>
            <a:off x="0" y="3657600"/>
            <a:ext cx="2936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800" b="1" u="sng">
                <a:solidFill>
                  <a:srgbClr val="FF0000"/>
                </a:solidFill>
                <a:latin typeface="Times New Roman" panose="02020603050405020304" pitchFamily="18" charset="0"/>
                <a:cs typeface="Times New Roman" panose="02020603050405020304" pitchFamily="18" charset="0"/>
              </a:rPr>
              <a:t>2. Áp dụng</a:t>
            </a:r>
            <a:r>
              <a:rPr lang="vi-VN" altLang="en-US" sz="2800" b="1" u="sng">
                <a:solidFill>
                  <a:srgbClr val="FF0000"/>
                </a:solidFill>
                <a:latin typeface="Times New Roman" panose="02020603050405020304" pitchFamily="18" charset="0"/>
                <a:cs typeface="Times New Roman" panose="02020603050405020304" pitchFamily="18" charset="0"/>
              </a:rPr>
              <a:t> </a:t>
            </a:r>
          </a:p>
        </p:txBody>
      </p:sp>
      <p:sp>
        <p:nvSpPr>
          <p:cNvPr id="255" name="Text Box 6"/>
          <p:cNvSpPr txBox="1">
            <a:spLocks noChangeArrowheads="1"/>
          </p:cNvSpPr>
          <p:nvPr/>
        </p:nvSpPr>
        <p:spPr bwMode="auto">
          <a:xfrm>
            <a:off x="228600" y="1905000"/>
            <a:ext cx="8493125" cy="892175"/>
          </a:xfrm>
          <a:prstGeom prst="rect">
            <a:avLst/>
          </a:prstGeom>
          <a:gradFill rotWithShape="0">
            <a:gsLst>
              <a:gs pos="0">
                <a:srgbClr val="FBFB11"/>
              </a:gs>
              <a:gs pos="96001">
                <a:srgbClr val="FBFB11"/>
              </a:gs>
              <a:gs pos="100000">
                <a:srgbClr val="838309"/>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50000"/>
              </a:spcBef>
              <a:buClrTx/>
              <a:buSzTx/>
              <a:buFontTx/>
              <a:buNone/>
            </a:pPr>
            <a:r>
              <a:rPr lang="en-US" altLang="en-US" sz="2600" b="1">
                <a:solidFill>
                  <a:srgbClr val="0000CC"/>
                </a:solidFill>
                <a:latin typeface="Times New Roman" panose="02020603050405020304" pitchFamily="18" charset="0"/>
                <a:cs typeface="Times New Roman" panose="02020603050405020304" pitchFamily="18" charset="0"/>
              </a:rPr>
              <a:t>Phân tích đa thức thành nhân tử (hay thừa số) là biến đổi đa thức đó thành một tích của những đa thức.</a:t>
            </a:r>
            <a:endParaRPr lang="vi-VN" altLang="en-US" sz="2600" b="1">
              <a:solidFill>
                <a:srgbClr val="FF0000"/>
              </a:solidFill>
              <a:latin typeface="Times New Roman" panose="02020603050405020304" pitchFamily="18" charset="0"/>
              <a:cs typeface="Times New Roman" panose="02020603050405020304" pitchFamily="18" charset="0"/>
            </a:endParaRPr>
          </a:p>
        </p:txBody>
      </p:sp>
      <p:sp>
        <p:nvSpPr>
          <p:cNvPr id="6" name="Text Box 6"/>
          <p:cNvSpPr txBox="1">
            <a:spLocks noChangeArrowheads="1"/>
          </p:cNvSpPr>
          <p:nvPr/>
        </p:nvSpPr>
        <p:spPr bwMode="auto">
          <a:xfrm>
            <a:off x="228600" y="2895600"/>
            <a:ext cx="8493125" cy="492125"/>
          </a:xfrm>
          <a:prstGeom prst="rect">
            <a:avLst/>
          </a:prstGeom>
          <a:gradFill rotWithShape="0">
            <a:gsLst>
              <a:gs pos="0">
                <a:srgbClr val="FBFB11"/>
              </a:gs>
              <a:gs pos="96001">
                <a:srgbClr val="FBFB11"/>
              </a:gs>
              <a:gs pos="100000">
                <a:srgbClr val="838309"/>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50000"/>
              </a:spcBef>
              <a:buClrTx/>
              <a:buSzTx/>
              <a:buFontTx/>
              <a:buNone/>
            </a:pPr>
            <a:r>
              <a:rPr lang="en-US" altLang="en-US" sz="2600" b="1">
                <a:solidFill>
                  <a:srgbClr val="0000CC"/>
                </a:solidFill>
                <a:latin typeface="Times New Roman" panose="02020603050405020304" pitchFamily="18" charset="0"/>
                <a:cs typeface="Times New Roman" panose="02020603050405020304" pitchFamily="18" charset="0"/>
              </a:rPr>
              <a:t>Phương pháp 1: đặt nhân tử chung</a:t>
            </a:r>
            <a:endParaRPr lang="vi-VN" altLang="en-US" sz="2600" b="1">
              <a:solidFill>
                <a:srgbClr val="FF0000"/>
              </a:solidFill>
              <a:latin typeface="Times New Roman" panose="02020603050405020304" pitchFamily="18" charset="0"/>
              <a:cs typeface="Times New Roman" panose="02020603050405020304" pitchFamily="18" charset="0"/>
            </a:endParaRPr>
          </a:p>
        </p:txBody>
      </p:sp>
      <p:sp>
        <p:nvSpPr>
          <p:cNvPr id="7" name="Text Box 6"/>
          <p:cNvSpPr txBox="1">
            <a:spLocks noChangeArrowheads="1"/>
          </p:cNvSpPr>
          <p:nvPr/>
        </p:nvSpPr>
        <p:spPr bwMode="auto">
          <a:xfrm>
            <a:off x="304800" y="4267200"/>
            <a:ext cx="8493125" cy="492125"/>
          </a:xfrm>
          <a:prstGeom prst="rect">
            <a:avLst/>
          </a:prstGeom>
          <a:gradFill rotWithShape="0">
            <a:gsLst>
              <a:gs pos="0">
                <a:srgbClr val="FBFB11"/>
              </a:gs>
              <a:gs pos="96001">
                <a:srgbClr val="FBFB11"/>
              </a:gs>
              <a:gs pos="100000">
                <a:srgbClr val="838309"/>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50000"/>
              </a:spcBef>
              <a:buClrTx/>
              <a:buSzTx/>
              <a:buFontTx/>
              <a:buNone/>
            </a:pPr>
            <a:r>
              <a:rPr lang="en-US" altLang="en-US" sz="2600" b="1">
                <a:solidFill>
                  <a:srgbClr val="0000CC"/>
                </a:solidFill>
                <a:latin typeface="Times New Roman" panose="02020603050405020304" pitchFamily="18" charset="0"/>
                <a:cs typeface="Times New Roman" panose="02020603050405020304" pitchFamily="18" charset="0"/>
              </a:rPr>
              <a:t>Phân tích đa thức thành nhân tử </a:t>
            </a:r>
            <a:endParaRPr lang="vi-VN" altLang="en-US" sz="2600" b="1">
              <a:solidFill>
                <a:srgbClr val="FF0000"/>
              </a:solidFill>
              <a:latin typeface="Times New Roman" panose="02020603050405020304" pitchFamily="18" charset="0"/>
              <a:cs typeface="Times New Roman" panose="02020603050405020304" pitchFamily="18" charset="0"/>
            </a:endParaRPr>
          </a:p>
        </p:txBody>
      </p:sp>
      <p:sp>
        <p:nvSpPr>
          <p:cNvPr id="9" name="Text Box 6"/>
          <p:cNvSpPr txBox="1">
            <a:spLocks noChangeArrowheads="1"/>
          </p:cNvSpPr>
          <p:nvPr/>
        </p:nvSpPr>
        <p:spPr bwMode="auto">
          <a:xfrm>
            <a:off x="325438" y="4876800"/>
            <a:ext cx="8493125" cy="492125"/>
          </a:xfrm>
          <a:prstGeom prst="rect">
            <a:avLst/>
          </a:prstGeom>
          <a:gradFill rotWithShape="0">
            <a:gsLst>
              <a:gs pos="0">
                <a:srgbClr val="FBFB11"/>
              </a:gs>
              <a:gs pos="96001">
                <a:srgbClr val="FBFB11"/>
              </a:gs>
              <a:gs pos="100000">
                <a:srgbClr val="838309"/>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50000"/>
              </a:spcBef>
              <a:buClrTx/>
              <a:buSzTx/>
              <a:buFontTx/>
              <a:buNone/>
            </a:pPr>
            <a:r>
              <a:rPr lang="en-US" altLang="vi-VN" sz="2600" b="1">
                <a:solidFill>
                  <a:srgbClr val="0000CC"/>
                </a:solidFill>
                <a:latin typeface="Times New Roman" panose="02020603050405020304" pitchFamily="18" charset="0"/>
                <a:cs typeface="Times New Roman" panose="02020603050405020304" pitchFamily="18" charset="0"/>
              </a:rPr>
              <a:t>Tính nhanh</a:t>
            </a:r>
          </a:p>
        </p:txBody>
      </p:sp>
      <p:sp>
        <p:nvSpPr>
          <p:cNvPr id="10" name="Text Box 6"/>
          <p:cNvSpPr txBox="1">
            <a:spLocks noChangeArrowheads="1"/>
          </p:cNvSpPr>
          <p:nvPr/>
        </p:nvSpPr>
        <p:spPr bwMode="auto">
          <a:xfrm>
            <a:off x="304800" y="5486400"/>
            <a:ext cx="8493125" cy="492125"/>
          </a:xfrm>
          <a:prstGeom prst="rect">
            <a:avLst/>
          </a:prstGeom>
          <a:gradFill rotWithShape="0">
            <a:gsLst>
              <a:gs pos="0">
                <a:srgbClr val="FBFB11"/>
              </a:gs>
              <a:gs pos="96001">
                <a:srgbClr val="FBFB11"/>
              </a:gs>
              <a:gs pos="100000">
                <a:srgbClr val="838309"/>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50000"/>
              </a:spcBef>
              <a:buClrTx/>
              <a:buSzTx/>
              <a:buFontTx/>
              <a:buNone/>
            </a:pPr>
            <a:r>
              <a:rPr lang="en-US" altLang="en-US" sz="2600" b="1">
                <a:solidFill>
                  <a:srgbClr val="0000CC"/>
                </a:solidFill>
                <a:latin typeface="Times New Roman" panose="02020603050405020304" pitchFamily="18" charset="0"/>
                <a:cs typeface="Times New Roman" panose="02020603050405020304" pitchFamily="18" charset="0"/>
              </a:rPr>
              <a:t>Tìm x</a:t>
            </a:r>
            <a:endParaRPr lang="vi-VN" altLang="en-US" sz="2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799"/>
                                        </p:tgtEl>
                                        <p:attrNameLst>
                                          <p:attrName>style.visibility</p:attrName>
                                        </p:attrNameLst>
                                      </p:cBhvr>
                                      <p:to>
                                        <p:strVal val="visible"/>
                                      </p:to>
                                    </p:set>
                                    <p:anim calcmode="lin" valueType="num">
                                      <p:cBhvr>
                                        <p:cTn id="7" dur="500" fill="hold"/>
                                        <p:tgtEl>
                                          <p:spTgt spid="33799"/>
                                        </p:tgtEl>
                                        <p:attrNameLst>
                                          <p:attrName>ppt_w</p:attrName>
                                        </p:attrNameLst>
                                      </p:cBhvr>
                                      <p:tavLst>
                                        <p:tav tm="0">
                                          <p:val>
                                            <p:fltVal val="0"/>
                                          </p:val>
                                        </p:tav>
                                        <p:tav tm="100000">
                                          <p:val>
                                            <p:strVal val="#ppt_w"/>
                                          </p:val>
                                        </p:tav>
                                      </p:tavLst>
                                    </p:anim>
                                    <p:anim calcmode="lin" valueType="num">
                                      <p:cBhvr>
                                        <p:cTn id="8" dur="500" fill="hold"/>
                                        <p:tgtEl>
                                          <p:spTgt spid="33799"/>
                                        </p:tgtEl>
                                        <p:attrNameLst>
                                          <p:attrName>ppt_h</p:attrName>
                                        </p:attrNameLst>
                                      </p:cBhvr>
                                      <p:tavLst>
                                        <p:tav tm="0">
                                          <p:val>
                                            <p:fltVal val="0"/>
                                          </p:val>
                                        </p:tav>
                                        <p:tav tm="100000">
                                          <p:val>
                                            <p:strVal val="#ppt_h"/>
                                          </p:val>
                                        </p:tav>
                                      </p:tavLst>
                                    </p:anim>
                                    <p:animEffect transition="in" filter="fade">
                                      <p:cBhvr>
                                        <p:cTn id="9" dur="500"/>
                                        <p:tgtEl>
                                          <p:spTgt spid="3379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5"/>
                                        </p:tgtEl>
                                        <p:attrNameLst>
                                          <p:attrName>style.visibility</p:attrName>
                                        </p:attrNameLst>
                                      </p:cBhvr>
                                      <p:to>
                                        <p:strVal val="visible"/>
                                      </p:to>
                                    </p:set>
                                    <p:anim calcmode="lin" valueType="num">
                                      <p:cBhvr>
                                        <p:cTn id="14" dur="500" fill="hold"/>
                                        <p:tgtEl>
                                          <p:spTgt spid="255"/>
                                        </p:tgtEl>
                                        <p:attrNameLst>
                                          <p:attrName>ppt_w</p:attrName>
                                        </p:attrNameLst>
                                      </p:cBhvr>
                                      <p:tavLst>
                                        <p:tav tm="0">
                                          <p:val>
                                            <p:fltVal val="0"/>
                                          </p:val>
                                        </p:tav>
                                        <p:tav tm="100000">
                                          <p:val>
                                            <p:strVal val="#ppt_w"/>
                                          </p:val>
                                        </p:tav>
                                      </p:tavLst>
                                    </p:anim>
                                    <p:anim calcmode="lin" valueType="num">
                                      <p:cBhvr>
                                        <p:cTn id="15" dur="500" fill="hold"/>
                                        <p:tgtEl>
                                          <p:spTgt spid="255"/>
                                        </p:tgtEl>
                                        <p:attrNameLst>
                                          <p:attrName>ppt_h</p:attrName>
                                        </p:attrNameLst>
                                      </p:cBhvr>
                                      <p:tavLst>
                                        <p:tav tm="0">
                                          <p:val>
                                            <p:fltVal val="0"/>
                                          </p:val>
                                        </p:tav>
                                        <p:tav tm="100000">
                                          <p:val>
                                            <p:strVal val="#ppt_h"/>
                                          </p:val>
                                        </p:tav>
                                      </p:tavLst>
                                    </p:anim>
                                    <p:animEffect transition="in" filter="fade">
                                      <p:cBhvr>
                                        <p:cTn id="16" dur="500"/>
                                        <p:tgtEl>
                                          <p:spTgt spid="2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5" grpId="0"/>
      <p:bldP spid="255" grpId="0" bldLvl="0" animBg="1"/>
      <p:bldP spid="6" grpId="0" bldLvl="0" animBg="1"/>
      <p:bldP spid="7" grpId="0" bldLvl="0" animBg="1"/>
      <p:bldP spid="9" grpId="0" bldLvl="0" animBg="1"/>
      <p:bldP spid="1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custDataLst>
              <p:tags r:id="rId1"/>
            </p:custDataLst>
          </p:nvPr>
        </p:nvSpPr>
        <p:spPr>
          <a:xfrm>
            <a:off x="700088" y="2630488"/>
            <a:ext cx="7886700" cy="1325562"/>
          </a:xfrm>
        </p:spPr>
        <p:txBody>
          <a:bodyPr/>
          <a:lstStyle/>
          <a:p>
            <a:pPr eaLnBrk="1" hangingPunct="1"/>
            <a:r>
              <a:rPr lang="en-US" altLang="en-US" sz="6600" smtClean="0">
                <a:solidFill>
                  <a:srgbClr val="FF0000"/>
                </a:solidFill>
                <a:latin typeface="Times New Roman" panose="02020603050405020304" pitchFamily="18" charset="0"/>
                <a:cs typeface="Times New Roman" panose="02020603050405020304" pitchFamily="18" charset="0"/>
              </a:rPr>
              <a:t>MỞ ĐẦU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2147482547"/>
          <p:cNvGraphicFramePr>
            <a:graphicFrameLocks noGrp="1" noChangeAspect="1"/>
          </p:cNvGraphicFramePr>
          <p:nvPr>
            <p:ph idx="1"/>
          </p:nvPr>
        </p:nvGraphicFramePr>
        <p:xfrm>
          <a:off x="865188" y="1535113"/>
          <a:ext cx="2906712" cy="500062"/>
        </p:xfrm>
        <a:graphic>
          <a:graphicData uri="http://schemas.openxmlformats.org/presentationml/2006/ole">
            <mc:AlternateContent xmlns:mc="http://schemas.openxmlformats.org/markup-compatibility/2006">
              <mc:Choice xmlns:v="urn:schemas-microsoft-com:vml" Requires="v">
                <p:oleObj spid="_x0000_s75787" r:id="rId3" imgW="1180800" imgH="203040" progId="Equation.DSMT4">
                  <p:embed/>
                </p:oleObj>
              </mc:Choice>
              <mc:Fallback>
                <p:oleObj r:id="rId3" imgW="1180800" imgH="203040" progId="Equation.DSMT4">
                  <p:embed/>
                  <p:pic>
                    <p:nvPicPr>
                      <p:cNvPr id="0" name="Object -214748254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188" y="1535113"/>
                        <a:ext cx="290671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7" name="Text Box 6"/>
          <p:cNvSpPr txBox="1"/>
          <p:nvPr/>
        </p:nvSpPr>
        <p:spPr>
          <a:xfrm>
            <a:off x="784225" y="1066800"/>
            <a:ext cx="7183438" cy="1038225"/>
          </a:xfrm>
          <a:prstGeom prst="rect">
            <a:avLst/>
          </a:prstGeom>
          <a:solidFill>
            <a:schemeClr val="accent4">
              <a:lumMod val="40000"/>
              <a:lumOff val="60000"/>
            </a:schemeClr>
          </a:solidFill>
          <a:ln>
            <a:noFill/>
          </a:ln>
        </p:spPr>
        <p:txBody>
          <a:bodyPr/>
          <a:lstStyle/>
          <a:p>
            <a:pPr algn="just" eaLnBrk="1" hangingPunct="1">
              <a:defRPr/>
            </a:pPr>
            <a:r>
              <a:rPr lang="en-US" sz="2800" b="1">
                <a:solidFill>
                  <a:srgbClr val="FF0000"/>
                </a:solidFill>
                <a:latin typeface="Times New Roman" panose="02020603050405020304" pitchFamily="18" charset="0"/>
                <a:cs typeface="Times New Roman" panose="02020603050405020304" pitchFamily="18" charset="0"/>
              </a:rPr>
              <a:t>Bài 40 (SGK/19)</a:t>
            </a:r>
            <a:r>
              <a:rPr lang="en-US" sz="2800" b="1">
                <a:solidFill>
                  <a:srgbClr val="0000FF"/>
                </a:solidFill>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Tính giá trị của biểu thức:</a:t>
            </a:r>
          </a:p>
          <a:p>
            <a:pPr algn="just" eaLnBrk="1" hangingPunct="1">
              <a:defRPr/>
            </a:pPr>
            <a:r>
              <a:rPr lang="en-US" sz="2800" b="1">
                <a:latin typeface="Times New Roman" panose="02020603050405020304" pitchFamily="18" charset="0"/>
                <a:cs typeface="Times New Roman" panose="02020603050405020304" pitchFamily="18" charset="0"/>
              </a:rPr>
              <a:t>                                tại                và </a:t>
            </a:r>
          </a:p>
        </p:txBody>
      </p:sp>
      <p:sp>
        <p:nvSpPr>
          <p:cNvPr id="11" name="Text Box 10"/>
          <p:cNvSpPr txBox="1"/>
          <p:nvPr/>
        </p:nvSpPr>
        <p:spPr>
          <a:xfrm>
            <a:off x="784225" y="2590800"/>
            <a:ext cx="7304088" cy="1814513"/>
          </a:xfrm>
          <a:prstGeom prst="rect">
            <a:avLst/>
          </a:prstGeom>
          <a:solidFill>
            <a:schemeClr val="accent6">
              <a:lumMod val="40000"/>
              <a:lumOff val="60000"/>
            </a:schemeClr>
          </a:solidFill>
          <a:ln>
            <a:noFill/>
          </a:ln>
        </p:spPr>
        <p:txBody>
          <a:bodyPr>
            <a:spAutoFit/>
          </a:bodyPr>
          <a:lstStyle/>
          <a:p>
            <a:pPr algn="just" eaLnBrk="1" hangingPunct="1">
              <a:defRPr/>
            </a:pPr>
            <a:r>
              <a:rPr lang="en-US" sz="2800" b="1">
                <a:solidFill>
                  <a:srgbClr val="FF0000"/>
                </a:solidFill>
                <a:latin typeface="Times New Roman" panose="02020603050405020304" pitchFamily="18" charset="0"/>
                <a:cs typeface="Times New Roman" panose="02020603050405020304" pitchFamily="18" charset="0"/>
              </a:rPr>
              <a:t>Gợi ý:</a:t>
            </a:r>
          </a:p>
          <a:p>
            <a:pPr algn="just" eaLnBrk="1" hangingPunct="1">
              <a:defRPr/>
            </a:pPr>
            <a:r>
              <a:rPr lang="en-US" sz="2800" b="1">
                <a:solidFill>
                  <a:srgbClr val="0000FF"/>
                </a:solidFill>
                <a:latin typeface="Times New Roman" panose="02020603050405020304" pitchFamily="18" charset="0"/>
                <a:cs typeface="Times New Roman" panose="02020603050405020304" pitchFamily="18" charset="0"/>
              </a:rPr>
              <a:t>- Phân tích biểu thức đã cho thành nhân tử (thành tích)  </a:t>
            </a:r>
          </a:p>
          <a:p>
            <a:pPr algn="just" eaLnBrk="1" hangingPunct="1">
              <a:defRPr/>
            </a:pPr>
            <a:r>
              <a:rPr lang="en-US" sz="2800" b="1">
                <a:solidFill>
                  <a:srgbClr val="0000FF"/>
                </a:solidFill>
                <a:latin typeface="Times New Roman" panose="02020603050405020304" pitchFamily="18" charset="0"/>
                <a:cs typeface="Times New Roman" panose="02020603050405020304" pitchFamily="18" charset="0"/>
              </a:rPr>
              <a:t>- Thay giá trị x, y vào tính.</a:t>
            </a:r>
          </a:p>
        </p:txBody>
      </p:sp>
      <p:sp>
        <p:nvSpPr>
          <p:cNvPr id="13" name="Text Box 12"/>
          <p:cNvSpPr txBox="1"/>
          <p:nvPr/>
        </p:nvSpPr>
        <p:spPr>
          <a:xfrm>
            <a:off x="784225" y="4495800"/>
            <a:ext cx="7304088" cy="522288"/>
          </a:xfrm>
          <a:prstGeom prst="rect">
            <a:avLst/>
          </a:prstGeom>
          <a:solidFill>
            <a:schemeClr val="accent6">
              <a:lumMod val="40000"/>
              <a:lumOff val="60000"/>
            </a:schemeClr>
          </a:solidFill>
          <a:ln>
            <a:noFill/>
          </a:ln>
        </p:spPr>
        <p:txBody>
          <a:bodyPr>
            <a:spAutoFit/>
          </a:bodyPr>
          <a:lstStyle/>
          <a:p>
            <a:pPr algn="just" eaLnBrk="1" hangingPunct="1">
              <a:defRPr/>
            </a:pPr>
            <a:r>
              <a:rPr lang="en-US" sz="2800" b="1">
                <a:solidFill>
                  <a:srgbClr val="FF0000"/>
                </a:solidFill>
                <a:latin typeface="Times New Roman" panose="02020603050405020304" pitchFamily="18" charset="0"/>
                <a:cs typeface="Times New Roman" panose="02020603050405020304" pitchFamily="18" charset="0"/>
              </a:rPr>
              <a:t>HS về nhà hoàn thành bài tập</a:t>
            </a:r>
            <a:endParaRPr lang="en-US" sz="2800" b="1">
              <a:solidFill>
                <a:srgbClr val="0000FF"/>
              </a:solidFill>
              <a:latin typeface="Times New Roman" panose="02020603050405020304" pitchFamily="18" charset="0"/>
              <a:cs typeface="Times New Roman" panose="02020603050405020304" pitchFamily="18" charset="0"/>
            </a:endParaRPr>
          </a:p>
        </p:txBody>
      </p:sp>
      <p:graphicFrame>
        <p:nvGraphicFramePr>
          <p:cNvPr id="75782" name="Object -2147482547"/>
          <p:cNvGraphicFramePr>
            <a:graphicFrameLocks noChangeAspect="1"/>
          </p:cNvGraphicFramePr>
          <p:nvPr/>
        </p:nvGraphicFramePr>
        <p:xfrm>
          <a:off x="4156075" y="1527175"/>
          <a:ext cx="1493838" cy="423863"/>
        </p:xfrm>
        <a:graphic>
          <a:graphicData uri="http://schemas.openxmlformats.org/presentationml/2006/ole">
            <mc:AlternateContent xmlns:mc="http://schemas.openxmlformats.org/markup-compatibility/2006">
              <mc:Choice xmlns:v="urn:schemas-microsoft-com:vml" Requires="v">
                <p:oleObj spid="_x0000_s75788" r:id="rId5" imgW="622080" imgH="177480" progId="Equation.DSMT4">
                  <p:embed/>
                </p:oleObj>
              </mc:Choice>
              <mc:Fallback>
                <p:oleObj r:id="rId5" imgW="622080" imgH="177480" progId="Equation.DSMT4">
                  <p:embed/>
                  <p:pic>
                    <p:nvPicPr>
                      <p:cNvPr id="0" name="Object -21474825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6075" y="1527175"/>
                        <a:ext cx="149383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75783" name="Object -2147482547"/>
          <p:cNvGraphicFramePr>
            <a:graphicFrameLocks noChangeAspect="1"/>
          </p:cNvGraphicFramePr>
          <p:nvPr/>
        </p:nvGraphicFramePr>
        <p:xfrm>
          <a:off x="5943600" y="1520825"/>
          <a:ext cx="1514475" cy="492125"/>
        </p:xfrm>
        <a:graphic>
          <a:graphicData uri="http://schemas.openxmlformats.org/presentationml/2006/ole">
            <mc:AlternateContent xmlns:mc="http://schemas.openxmlformats.org/markup-compatibility/2006">
              <mc:Choice xmlns:v="urn:schemas-microsoft-com:vml" Requires="v">
                <p:oleObj spid="_x0000_s75789" r:id="rId7" imgW="622080" imgH="203040" progId="Equation.DSMT4">
                  <p:embed/>
                </p:oleObj>
              </mc:Choice>
              <mc:Fallback>
                <p:oleObj r:id="rId7" imgW="622080" imgH="203040" progId="Equation.DSMT4">
                  <p:embed/>
                  <p:pic>
                    <p:nvPicPr>
                      <p:cNvPr id="0" name="Object -21474825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1520825"/>
                        <a:ext cx="1514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amond(in)">
                                      <p:cBhvr>
                                        <p:cTn id="12" dur="2000"/>
                                        <p:tgtEl>
                                          <p:spTgt spid="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linds(horizontal)">
                                      <p:cBhvr>
                                        <p:cTn id="2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5" descr="divi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74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6" descr="BACK0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79525"/>
            <a:ext cx="9144000"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WordArt 9"/>
          <p:cNvSpPr>
            <a:spLocks noChangeArrowheads="1" noChangeShapeType="1" noTextEdit="1"/>
          </p:cNvSpPr>
          <p:nvPr/>
        </p:nvSpPr>
        <p:spPr bwMode="auto">
          <a:xfrm>
            <a:off x="2819400" y="1328738"/>
            <a:ext cx="3548063" cy="500062"/>
          </a:xfrm>
          <a:prstGeom prst="rect">
            <a:avLst/>
          </a:prstGeom>
        </p:spPr>
        <p:txBody>
          <a:bodyPr wrap="none" fromWordArt="1">
            <a:prstTxWarp prst="textPlain">
              <a:avLst>
                <a:gd name="adj" fmla="val 50000"/>
              </a:avLst>
            </a:prstTxWarp>
          </a:bodyPr>
          <a:lstStyle/>
          <a:p>
            <a:pPr algn="ctr"/>
            <a:r>
              <a:rPr lang="vi-VN" sz="3600" b="1"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rPr>
              <a:t>Hướng dẫn về nhà</a:t>
            </a:r>
            <a:endParaRPr lang="en-US" sz="3600" b="1"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endParaRPr>
          </a:p>
        </p:txBody>
      </p:sp>
      <p:sp>
        <p:nvSpPr>
          <p:cNvPr id="31755" name="Rectangle 11"/>
          <p:cNvSpPr>
            <a:spLocks noChangeArrowheads="1"/>
          </p:cNvSpPr>
          <p:nvPr/>
        </p:nvSpPr>
        <p:spPr bwMode="auto">
          <a:xfrm>
            <a:off x="327025" y="1905000"/>
            <a:ext cx="818197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rgbClr val="EB3D9F"/>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ts val="600"/>
              </a:spcBef>
              <a:spcAft>
                <a:spcPts val="600"/>
              </a:spcAft>
              <a:buClrTx/>
              <a:buSzTx/>
              <a:buFont typeface="Wingdings" panose="05000000000000000000" pitchFamily="2" charset="2"/>
              <a:buChar char="@"/>
            </a:pPr>
            <a:r>
              <a:rPr lang="en-US" altLang="en-US" sz="2400" b="1">
                <a:solidFill>
                  <a:srgbClr val="6D116E"/>
                </a:solidFill>
                <a:latin typeface="Times New Roman" panose="02020603050405020304" pitchFamily="18" charset="0"/>
                <a:cs typeface="Times New Roman" panose="02020603050405020304" pitchFamily="18" charset="0"/>
              </a:rPr>
              <a:t>- Nắm vững khái niệm phân tích đa thức thành nhân tử bằng phương pháp đặt nhân tử chung, cách tìm nhân tử chung và đặt nhân tử chung.</a:t>
            </a:r>
          </a:p>
          <a:p>
            <a:pPr algn="just" eaLnBrk="1" hangingPunct="1">
              <a:spcBef>
                <a:spcPts val="600"/>
              </a:spcBef>
              <a:spcAft>
                <a:spcPts val="600"/>
              </a:spcAft>
              <a:buClrTx/>
              <a:buSzTx/>
              <a:buFont typeface="Wingdings" panose="05000000000000000000" pitchFamily="2" charset="2"/>
              <a:buChar char="@"/>
            </a:pPr>
            <a:r>
              <a:rPr lang="en-US" altLang="en-US" sz="2400" b="1">
                <a:solidFill>
                  <a:srgbClr val="6D116E"/>
                </a:solidFill>
                <a:latin typeface="Times New Roman" panose="02020603050405020304" pitchFamily="18" charset="0"/>
                <a:cs typeface="Times New Roman" panose="02020603050405020304" pitchFamily="18" charset="0"/>
              </a:rPr>
              <a:t>- Xem lại các dạng bài đã làm, làm bài 41, 42 SGK, Bài 22, 24 SBT</a:t>
            </a:r>
          </a:p>
          <a:p>
            <a:pPr algn="just" eaLnBrk="1" hangingPunct="1">
              <a:spcBef>
                <a:spcPts val="600"/>
              </a:spcBef>
              <a:spcAft>
                <a:spcPts val="600"/>
              </a:spcAft>
              <a:buClrTx/>
              <a:buSzTx/>
              <a:buFont typeface="Wingdings" panose="05000000000000000000" pitchFamily="2" charset="2"/>
              <a:buChar char="@"/>
            </a:pPr>
            <a:r>
              <a:rPr lang="en-US" altLang="en-US" sz="2400" b="1">
                <a:solidFill>
                  <a:srgbClr val="6D116E"/>
                </a:solidFill>
                <a:latin typeface="Times New Roman" panose="02020603050405020304" pitchFamily="18" charset="0"/>
                <a:cs typeface="Times New Roman" panose="02020603050405020304" pitchFamily="18" charset="0"/>
              </a:rPr>
              <a:t>- Học thuộc 7 hằng đẳng thức đáng nhớ.</a:t>
            </a:r>
          </a:p>
        </p:txBody>
      </p:sp>
      <p:pic>
        <p:nvPicPr>
          <p:cNvPr id="76806" name="Picture 15" descr="divid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stretch>
            <a:fillRect/>
          </a:stretch>
        </p:blipFill>
        <p:spPr>
          <a:xfrm>
            <a:off x="0" y="-4763"/>
            <a:ext cx="9144000" cy="11223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8" name="TextBox 7"/>
          <p:cNvSpPr txBox="1"/>
          <p:nvPr>
            <p:custDataLst>
              <p:tags r:id="rId1"/>
            </p:custDataLst>
          </p:nvPr>
        </p:nvSpPr>
        <p:spPr>
          <a:xfrm>
            <a:off x="0" y="127754"/>
            <a:ext cx="9144000" cy="1153160"/>
          </a:xfrm>
          <a:prstGeom prst="rect">
            <a:avLst/>
          </a:prstGeom>
          <a:gradFill>
            <a:gsLst>
              <a:gs pos="100000">
                <a:srgbClr val="00B0F0"/>
              </a:gs>
              <a:gs pos="100000">
                <a:srgbClr val="034373"/>
              </a:gs>
            </a:gsLst>
            <a:lin ang="5400000" scaled="0"/>
          </a:gradFill>
          <a:effectLst>
            <a:innerShdw blurRad="63500" dist="50800" dir="16200000">
              <a:prstClr val="black">
                <a:alpha val="50000"/>
              </a:prstClr>
            </a:inn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300" b="1" dirty="0">
                <a:solidFill>
                  <a:srgbClr val="FF0000"/>
                </a:solidFill>
                <a:latin typeface="Arial" panose="020B0604020202020204" pitchFamily="34" charset="0"/>
                <a:sym typeface="+mn-ea"/>
              </a:rPr>
              <a:t>BÀI 6</a:t>
            </a:r>
            <a:endParaRPr lang="en-US" altLang="en-US" sz="2300" b="1" dirty="0">
              <a:solidFill>
                <a:srgbClr val="FF0000"/>
              </a:solidFill>
              <a:latin typeface="Arial" panose="020B0604020202020204" pitchFamily="34" charset="0"/>
            </a:endParaRPr>
          </a:p>
          <a:p>
            <a:pPr algn="ctr" eaLnBrk="1" hangingPunct="1">
              <a:defRPr/>
            </a:pPr>
            <a:r>
              <a:rPr lang="vi-VN" altLang="en-US" sz="2300" b="1" dirty="0">
                <a:solidFill>
                  <a:srgbClr val="FF0000"/>
                </a:solidFill>
                <a:latin typeface="Arial" panose="020B0604020202020204" pitchFamily="34" charset="0"/>
                <a:sym typeface="+mn-ea"/>
              </a:rPr>
              <a:t> </a:t>
            </a:r>
            <a:r>
              <a:rPr lang="en-US" altLang="vi-VN" sz="2300" b="1" dirty="0">
                <a:solidFill>
                  <a:srgbClr val="FF0000"/>
                </a:solidFill>
                <a:latin typeface="Arial" panose="020B0604020202020204" pitchFamily="34" charset="0"/>
                <a:sym typeface="+mn-ea"/>
              </a:rPr>
              <a:t>PHÂN TÍCH ĐA THỨC THÀNH NHÂN TỬ </a:t>
            </a:r>
            <a:endParaRPr lang="en-US" altLang="vi-VN" sz="2300" b="1" dirty="0">
              <a:solidFill>
                <a:srgbClr val="FF0000"/>
              </a:solidFill>
              <a:latin typeface="Arial" panose="020B0604020202020204" pitchFamily="34" charset="0"/>
            </a:endParaRPr>
          </a:p>
          <a:p>
            <a:pPr algn="ctr" eaLnBrk="1" hangingPunct="1">
              <a:defRPr/>
            </a:pPr>
            <a:r>
              <a:rPr lang="en-US" altLang="vi-VN" sz="2300" b="1" dirty="0">
                <a:solidFill>
                  <a:srgbClr val="FF0000"/>
                </a:solidFill>
                <a:latin typeface="Arial" panose="020B0604020202020204" pitchFamily="34" charset="0"/>
                <a:sym typeface="+mn-ea"/>
              </a:rPr>
              <a:t>BẰNG PHƯƠNG PHÁP ĐẶT NHÂN TỬ CHUNG</a:t>
            </a:r>
            <a:endParaRPr lang="vi-VN" sz="2300" b="1" spc="50" dirty="0">
              <a:ln w="11430">
                <a:noFill/>
              </a:ln>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checkerboard(across)">
                                      <p:cBhvr>
                                        <p:cTn id="7" dur="500"/>
                                        <p:tgtEl>
                                          <p:spTgt spid="3175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1755"/>
                                        </p:tgtEl>
                                        <p:attrNameLst>
                                          <p:attrName>style.visibility</p:attrName>
                                        </p:attrNameLst>
                                      </p:cBhvr>
                                      <p:to>
                                        <p:strVal val="visible"/>
                                      </p:to>
                                    </p:set>
                                    <p:animEffect transition="in" filter="checkerboard(across)">
                                      <p:cBhvr>
                                        <p:cTn id="10"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animBg="1"/>
      <p:bldP spid="3175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WordArt 5"/>
          <p:cNvSpPr>
            <a:spLocks noChangeArrowheads="1" noChangeShapeType="1" noTextEdit="1"/>
          </p:cNvSpPr>
          <p:nvPr/>
        </p:nvSpPr>
        <p:spPr bwMode="auto">
          <a:xfrm>
            <a:off x="800100" y="1447800"/>
            <a:ext cx="7620000" cy="3733800"/>
          </a:xfrm>
          <a:prstGeom prst="rect">
            <a:avLst/>
          </a:prstGeom>
        </p:spPr>
        <p:txBody>
          <a:bodyPr wrap="none" fromWordArt="1">
            <a:prstTxWarp prst="textDeflate">
              <a:avLst>
                <a:gd name="adj" fmla="val 18750"/>
              </a:avLst>
            </a:prstTxWarp>
          </a:bodyPr>
          <a:lstStyle/>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học đến đây là hết </a:t>
            </a:r>
          </a:p>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Chân thành cảm ơn Qúy thầy cô và các em !!</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77827" name="Picture 4" descr="768428Barres_divers__11_.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4" descr="768428Barres_divers__11_.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0"/>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upBeBangBong-DangCapNhat_3kbpp.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810500" y="5791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4" descr="768428Barres_divers__11_.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6988"/>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39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131d3148657a26e1bfe386e7ba6581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6588" y="2743200"/>
            <a:ext cx="31765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5"/>
          <p:cNvSpPr/>
          <p:nvPr/>
        </p:nvSpPr>
        <p:spPr>
          <a:xfrm>
            <a:off x="-3581400" y="0"/>
            <a:ext cx="3581400" cy="2362200"/>
          </a:xfrm>
          <a:prstGeom prst="cloud">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b="1">
                <a:solidFill>
                  <a:srgbClr val="FF0000"/>
                </a:solidFill>
                <a:latin typeface="Times New Roman" panose="02020603050405020304" pitchFamily="18" charset="0"/>
                <a:cs typeface="Times New Roman" panose="02020603050405020304" pitchFamily="18" charset="0"/>
              </a:rPr>
              <a:t>Chào các bạn mình là thỏ con, hôm nay các bạn giúp mình  lấy những củ cà rốt ngon nhé ^^!</a:t>
            </a:r>
          </a:p>
        </p:txBody>
      </p:sp>
      <p:pic>
        <p:nvPicPr>
          <p:cNvPr id="7" name="Picture 6" descr="4a28406e86abb27c8f54aaa4fce82474.png">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5400" y="4733925"/>
            <a:ext cx="2286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hlinkClick r:id="rId4" action="ppaction://hlinksldjump"/>
          </p:cNvPr>
          <p:cNvSpPr txBox="1">
            <a:spLocks noChangeArrowheads="1"/>
          </p:cNvSpPr>
          <p:nvPr/>
        </p:nvSpPr>
        <p:spPr bwMode="auto">
          <a:xfrm>
            <a:off x="9372600" y="510540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solidFill>
                  <a:schemeClr val="tx2"/>
                </a:solidFill>
              </a:rPr>
              <a:t>PLAY</a:t>
            </a:r>
          </a:p>
        </p:txBody>
      </p:sp>
      <p:pic>
        <p:nvPicPr>
          <p:cNvPr id="39942" name="Picture 8" descr="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9436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Sand_Castles.mp3">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609600" y="2209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63" presetClass="path" presetSubtype="0" accel="50000" decel="50000" fill="hold" nodeType="withEffect">
                                  <p:stCondLst>
                                    <p:cond delay="0"/>
                                  </p:stCondLst>
                                  <p:childTnLst>
                                    <p:animMotion origin="layout" path="M 1.11111E-6 2.22222E-6 L 0.72361 0.00555 " pathEditMode="relative" rAng="0" ptsTypes="AA">
                                      <p:cBhvr>
                                        <p:cTn id="8" dur="2000" fill="hold"/>
                                        <p:tgtEl>
                                          <p:spTgt spid="4"/>
                                        </p:tgtEl>
                                        <p:attrNameLst>
                                          <p:attrName>ppt_x</p:attrName>
                                          <p:attrName>ppt_y</p:attrName>
                                        </p:attrNameLst>
                                      </p:cBhvr>
                                      <p:rCtr x="36200" y="300"/>
                                    </p:animMotion>
                                  </p:childTnLst>
                                </p:cTn>
                              </p:par>
                              <p:par>
                                <p:cTn id="9" presetID="63" presetClass="path" presetSubtype="0" accel="50000" decel="50000" fill="hold" grpId="0" nodeType="withEffect">
                                  <p:stCondLst>
                                    <p:cond delay="0"/>
                                  </p:stCondLst>
                                  <p:childTnLst>
                                    <p:animMotion origin="layout" path="M 3.33333E-6 -2.22222E-6 L 0.7375 -0.00555 " pathEditMode="relative" rAng="0" ptsTypes="AA">
                                      <p:cBhvr>
                                        <p:cTn id="10" dur="2000" fill="hold"/>
                                        <p:tgtEl>
                                          <p:spTgt spid="6"/>
                                        </p:tgtEl>
                                        <p:attrNameLst>
                                          <p:attrName>ppt_x</p:attrName>
                                          <p:attrName>ppt_y</p:attrName>
                                        </p:attrNameLst>
                                      </p:cBhvr>
                                      <p:rCtr x="36900" y="-300"/>
                                    </p:animMotion>
                                  </p:childTnLst>
                                </p:cTn>
                              </p:par>
                            </p:childTnLst>
                          </p:cTn>
                        </p:par>
                        <p:par>
                          <p:cTn id="11" fill="hold" nodeType="afterGroup">
                            <p:stCondLst>
                              <p:cond delay="0"/>
                            </p:stCondLst>
                            <p:childTnLst>
                              <p:par>
                                <p:cTn id="12" presetID="35" presetClass="path" presetSubtype="0" accel="50000" decel="50000" fill="hold" nodeType="afterEffect">
                                  <p:stCondLst>
                                    <p:cond delay="0"/>
                                  </p:stCondLst>
                                  <p:childTnLst>
                                    <p:animMotion origin="layout" path="M 0 0  L -0.25 0  E" pathEditMode="relative" ptsTypes="">
                                      <p:cBhvr>
                                        <p:cTn id="13" dur="2000" fill="hold"/>
                                        <p:tgtEl>
                                          <p:spTgt spid="7"/>
                                        </p:tgtEl>
                                        <p:attrNameLst>
                                          <p:attrName>ppt_x</p:attrName>
                                          <p:attrName>ppt_y</p:attrName>
                                        </p:attrNameLst>
                                      </p:cBhvr>
                                    </p:animMotion>
                                  </p:childTnLst>
                                </p:cTn>
                              </p:par>
                              <p:par>
                                <p:cTn id="14" presetID="35" presetClass="path" presetSubtype="0" accel="50000" decel="50000" fill="hold" grpId="0" nodeType="withEffect">
                                  <p:stCondLst>
                                    <p:cond delay="0"/>
                                  </p:stCondLst>
                                  <p:childTnLst>
                                    <p:animMotion origin="layout" path="M 0 0  L -0.25 0  E" pathEditMode="relative" ptsTypes="">
                                      <p:cBhvr>
                                        <p:cTn id="15"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10">
                <p:cTn id="16"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6" grpId="0" bldLvl="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d81bbb18139c6b7a3c3be45a0b5eaa8.png">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52578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d81bbb18139c6b7a3c3be45a0b5eaa8.png">
            <a:hlinkClick r:id="rId5"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d81bbb18139c6b7a3c3be45a0b5eaa8.png">
            <a:hlinkClick r:id="rId6"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d81bbb18139c6b7a3c3be45a0b5eaa8.png">
            <a:hlinkClick r:id="rId7"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4" descr="2ddded3c47508e0775bea75a55625106.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5" descr="sun-309027_1280.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cloud-303181_1280.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304800"/>
            <a:ext cx="274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cloud-303181_1280.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419600" y="228600"/>
            <a:ext cx="281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6131d3148657a26e1bfe386e7ba65811.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4419600"/>
            <a:ext cx="15240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1" descr="1.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248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4" descr="3f7e749c750b79cbde134e7bcf00a140.png">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162800" y="2438400"/>
            <a:ext cx="2493963" cy="53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trai tim nay.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181100" y="1447800"/>
            <a:ext cx="1181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5.55112E-17 -0.01111 L 0.25 -0.01111 " pathEditMode="relative" rAng="0" ptsTypes="AA">
                                      <p:cBhvr>
                                        <p:cTn id="6" dur="2000" fill="hold"/>
                                        <p:tgtEl>
                                          <p:spTgt spid="17"/>
                                        </p:tgtEl>
                                        <p:attrNameLst>
                                          <p:attrName>ppt_x</p:attrName>
                                          <p:attrName>ppt_y</p:attrName>
                                        </p:attrNameLst>
                                      </p:cBhvr>
                                      <p:rCtr x="125" y="0"/>
                                    </p:animMotion>
                                  </p:childTnLst>
                                </p:cTn>
                              </p:par>
                              <p:par>
                                <p:cTn id="7" presetID="63" presetClass="path" presetSubtype="0" accel="50000" decel="50000" fill="hold" nodeType="withEffect">
                                  <p:stCondLst>
                                    <p:cond delay="0"/>
                                  </p:stCondLst>
                                  <p:childTnLst>
                                    <p:animMotion origin="layout" path="M 0 3.33333E-6 L 0.14583 0.00555 " pathEditMode="relative" rAng="0" ptsTypes="AA">
                                      <p:cBhvr>
                                        <p:cTn id="8" dur="2000" fill="hold"/>
                                        <p:tgtEl>
                                          <p:spTgt spid="19"/>
                                        </p:tgtEl>
                                        <p:attrNameLst>
                                          <p:attrName>ppt_x</p:attrName>
                                          <p:attrName>ppt_y</p:attrName>
                                        </p:attrNameLst>
                                      </p:cBhvr>
                                      <p:rCtr x="73" y="3"/>
                                    </p:animMotion>
                                  </p:childTnLst>
                                </p:cTn>
                              </p:par>
                              <p:par>
                                <p:cTn id="9" presetID="63" presetClass="path" presetSubtype="0" accel="50000" decel="50000" fill="hold" nodeType="withEffect">
                                  <p:stCondLst>
                                    <p:cond delay="0"/>
                                  </p:stCondLst>
                                  <p:childTnLst>
                                    <p:animMotion origin="layout" path="M -3.33333E-6 -1.48148E-6 L 1.21875 -0.00162 " pathEditMode="relative" rAng="0" ptsTypes="AA">
                                      <p:cBhvr>
                                        <p:cTn id="10" dur="12000" fill="hold"/>
                                        <p:tgtEl>
                                          <p:spTgt spid="22"/>
                                        </p:tgtEl>
                                        <p:attrNameLst>
                                          <p:attrName>ppt_x</p:attrName>
                                          <p:attrName>ppt_y</p:attrName>
                                        </p:attrNameLst>
                                      </p:cBhvr>
                                      <p:rCtr x="609" y="-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63" presetClass="path" presetSubtype="0" accel="50000" decel="50000" fill="hold" nodeType="withEffect">
                                  <p:stCondLst>
                                    <p:cond delay="0"/>
                                  </p:stCondLst>
                                  <p:childTnLst>
                                    <p:animMotion origin="layout" path="M 0.0250661 -0.00106741 L 0.158396 -0.00106741 " pathEditMode="relative" rAng="0" ptsTypes="AA">
                                      <p:cBhvr>
                                        <p:cTn id="15" dur="500" fill="hold"/>
                                        <p:tgtEl>
                                          <p:spTgt spid="20"/>
                                        </p:tgtEl>
                                        <p:attrNameLst>
                                          <p:attrName>ppt_x</p:attrName>
                                          <p:attrName>ppt_y</p:attrName>
                                        </p:attrNameLst>
                                      </p:cBhvr>
                                      <p:rCtr x="67" y="0"/>
                                    </p:animMotion>
                                  </p:childTnLst>
                                </p:cTn>
                              </p:par>
                              <p:par>
                                <p:cTn id="16" presetID="47" presetClass="exit" presetSubtype="0" fill="hold" nodeType="withEffect">
                                  <p:stCondLst>
                                    <p:cond delay="0"/>
                                  </p:stCondLst>
                                  <p:childTnLst>
                                    <p:animEffect transition="out" filter="fade">
                                      <p:cBhvr>
                                        <p:cTn id="17" dur="3000"/>
                                        <p:tgtEl>
                                          <p:spTgt spid="7"/>
                                        </p:tgtEl>
                                      </p:cBhvr>
                                    </p:animEffect>
                                    <p:anim calcmode="lin" valueType="num">
                                      <p:cBhvr>
                                        <p:cTn id="18" dur="3000"/>
                                        <p:tgtEl>
                                          <p:spTgt spid="7"/>
                                        </p:tgtEl>
                                        <p:attrNameLst>
                                          <p:attrName>ppt_x</p:attrName>
                                        </p:attrNameLst>
                                      </p:cBhvr>
                                      <p:tavLst>
                                        <p:tav tm="0">
                                          <p:val>
                                            <p:strVal val="ppt_x"/>
                                          </p:val>
                                        </p:tav>
                                        <p:tav tm="100000">
                                          <p:val>
                                            <p:strVal val="ppt_x"/>
                                          </p:val>
                                        </p:tav>
                                      </p:tavLst>
                                    </p:anim>
                                    <p:anim calcmode="lin" valueType="num">
                                      <p:cBhvr>
                                        <p:cTn id="19" dur="3000"/>
                                        <p:tgtEl>
                                          <p:spTgt spid="7"/>
                                        </p:tgtEl>
                                        <p:attrNameLst>
                                          <p:attrName>ppt_y</p:attrName>
                                        </p:attrNameLst>
                                      </p:cBhvr>
                                      <p:tavLst>
                                        <p:tav tm="0">
                                          <p:val>
                                            <p:strVal val="ppt_y"/>
                                          </p:val>
                                        </p:tav>
                                        <p:tav tm="100000">
                                          <p:val>
                                            <p:strVal val="ppt_y-.1"/>
                                          </p:val>
                                        </p:tav>
                                      </p:tavLst>
                                    </p:anim>
                                    <p:set>
                                      <p:cBhvr>
                                        <p:cTn id="20" dur="1" fill="hold">
                                          <p:stCondLst>
                                            <p:cond delay="2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63" presetClass="path" presetSubtype="0" accel="50000" decel="50000" fill="hold" nodeType="withEffect">
                                  <p:stCondLst>
                                    <p:cond delay="0"/>
                                  </p:stCondLst>
                                  <p:childTnLst>
                                    <p:animMotion origin="layout" path="M 0.16667 -0.00116 L 0.25834 3.7037E-7 " pathEditMode="relative" rAng="0" ptsTypes="AA">
                                      <p:cBhvr>
                                        <p:cTn id="25" dur="500" fill="hold"/>
                                        <p:tgtEl>
                                          <p:spTgt spid="20"/>
                                        </p:tgtEl>
                                        <p:attrNameLst>
                                          <p:attrName>ppt_x</p:attrName>
                                          <p:attrName>ppt_y</p:attrName>
                                        </p:attrNameLst>
                                      </p:cBhvr>
                                      <p:rCtr x="46" y="0"/>
                                    </p:animMotion>
                                  </p:childTnLst>
                                </p:cTn>
                              </p:par>
                              <p:par>
                                <p:cTn id="26" presetID="47" presetClass="exit" presetSubtype="0" fill="hold" nodeType="withEffect">
                                  <p:stCondLst>
                                    <p:cond delay="0"/>
                                  </p:stCondLst>
                                  <p:childTnLst>
                                    <p:animEffect transition="out" filter="fade">
                                      <p:cBhvr>
                                        <p:cTn id="27" dur="1000"/>
                                        <p:tgtEl>
                                          <p:spTgt spid="8"/>
                                        </p:tgtEl>
                                      </p:cBhvr>
                                    </p:animEffect>
                                    <p:anim calcmode="lin" valueType="num">
                                      <p:cBhvr>
                                        <p:cTn id="28" dur="1000"/>
                                        <p:tgtEl>
                                          <p:spTgt spid="8"/>
                                        </p:tgtEl>
                                        <p:attrNameLst>
                                          <p:attrName>ppt_x</p:attrName>
                                        </p:attrNameLst>
                                      </p:cBhvr>
                                      <p:tavLst>
                                        <p:tav tm="0">
                                          <p:val>
                                            <p:strVal val="ppt_x"/>
                                          </p:val>
                                        </p:tav>
                                        <p:tav tm="100000">
                                          <p:val>
                                            <p:strVal val="ppt_x"/>
                                          </p:val>
                                        </p:tav>
                                      </p:tavLst>
                                    </p:anim>
                                    <p:anim calcmode="lin" valueType="num">
                                      <p:cBhvr>
                                        <p:cTn id="29" dur="1000"/>
                                        <p:tgtEl>
                                          <p:spTgt spid="8"/>
                                        </p:tgtEl>
                                        <p:attrNameLst>
                                          <p:attrName>ppt_y</p:attrName>
                                        </p:attrNameLst>
                                      </p:cBhvr>
                                      <p:tavLst>
                                        <p:tav tm="0">
                                          <p:val>
                                            <p:strVal val="ppt_y"/>
                                          </p:val>
                                        </p:tav>
                                        <p:tav tm="100000">
                                          <p:val>
                                            <p:strVal val="ppt_y-.1"/>
                                          </p:val>
                                        </p:tav>
                                      </p:tavLst>
                                    </p:anim>
                                    <p:set>
                                      <p:cBhvr>
                                        <p:cTn id="30"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63" presetClass="path" presetSubtype="0" accel="50000" decel="50000" fill="hold" nodeType="withEffect">
                                  <p:stCondLst>
                                    <p:cond delay="0"/>
                                  </p:stCondLst>
                                  <p:childTnLst>
                                    <p:animMotion origin="layout" path="M 0.25833 3.7037E-7 L 0.375 -0.00116 " pathEditMode="relative" rAng="0" ptsTypes="AA">
                                      <p:cBhvr>
                                        <p:cTn id="35" dur="500" fill="hold"/>
                                        <p:tgtEl>
                                          <p:spTgt spid="20"/>
                                        </p:tgtEl>
                                        <p:attrNameLst>
                                          <p:attrName>ppt_x</p:attrName>
                                          <p:attrName>ppt_y</p:attrName>
                                        </p:attrNameLst>
                                      </p:cBhvr>
                                      <p:rCtr x="58" y="-1"/>
                                    </p:animMotion>
                                  </p:childTnLst>
                                </p:cTn>
                              </p:par>
                              <p:par>
                                <p:cTn id="36" presetID="47" presetClass="exit" presetSubtype="0" fill="hold" nodeType="withEffect">
                                  <p:stCondLst>
                                    <p:cond delay="0"/>
                                  </p:stCondLst>
                                  <p:childTnLst>
                                    <p:animEffect transition="out" filter="fade">
                                      <p:cBhvr>
                                        <p:cTn id="37" dur="1000"/>
                                        <p:tgtEl>
                                          <p:spTgt spid="9"/>
                                        </p:tgtEl>
                                      </p:cBhvr>
                                    </p:animEffect>
                                    <p:anim calcmode="lin" valueType="num">
                                      <p:cBhvr>
                                        <p:cTn id="38" dur="1000"/>
                                        <p:tgtEl>
                                          <p:spTgt spid="9"/>
                                        </p:tgtEl>
                                        <p:attrNameLst>
                                          <p:attrName>ppt_x</p:attrName>
                                        </p:attrNameLst>
                                      </p:cBhvr>
                                      <p:tavLst>
                                        <p:tav tm="0">
                                          <p:val>
                                            <p:strVal val="ppt_x"/>
                                          </p:val>
                                        </p:tav>
                                        <p:tav tm="100000">
                                          <p:val>
                                            <p:strVal val="ppt_x"/>
                                          </p:val>
                                        </p:tav>
                                      </p:tavLst>
                                    </p:anim>
                                    <p:anim calcmode="lin" valueType="num">
                                      <p:cBhvr>
                                        <p:cTn id="39" dur="1000"/>
                                        <p:tgtEl>
                                          <p:spTgt spid="9"/>
                                        </p:tgtEl>
                                        <p:attrNameLst>
                                          <p:attrName>ppt_y</p:attrName>
                                        </p:attrNameLst>
                                      </p:cBhvr>
                                      <p:tavLst>
                                        <p:tav tm="0">
                                          <p:val>
                                            <p:strVal val="ppt_y"/>
                                          </p:val>
                                        </p:tav>
                                        <p:tav tm="100000">
                                          <p:val>
                                            <p:strVal val="ppt_y-.1"/>
                                          </p:val>
                                        </p:tav>
                                      </p:tavLst>
                                    </p:anim>
                                    <p:set>
                                      <p:cBhvr>
                                        <p:cTn id="40"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63" presetClass="path" presetSubtype="0" accel="50000" decel="50000" fill="hold" nodeType="withEffect">
                                  <p:stCondLst>
                                    <p:cond delay="0"/>
                                  </p:stCondLst>
                                  <p:childTnLst>
                                    <p:animMotion origin="layout" path="M 0.375 -0.00116 L 0.49166 -0.00116 " pathEditMode="relative" rAng="0" ptsTypes="AA">
                                      <p:cBhvr>
                                        <p:cTn id="45" dur="500" fill="hold"/>
                                        <p:tgtEl>
                                          <p:spTgt spid="20"/>
                                        </p:tgtEl>
                                        <p:attrNameLst>
                                          <p:attrName>ppt_x</p:attrName>
                                          <p:attrName>ppt_y</p:attrName>
                                        </p:attrNameLst>
                                      </p:cBhvr>
                                      <p:rCtr x="58" y="0"/>
                                    </p:animMotion>
                                  </p:childTnLst>
                                </p:cTn>
                              </p:par>
                              <p:par>
                                <p:cTn id="46" presetID="47" presetClass="exit" presetSubtype="0" fill="hold" nodeType="withEffect">
                                  <p:stCondLst>
                                    <p:cond delay="0"/>
                                  </p:stCondLst>
                                  <p:childTnLst>
                                    <p:animEffect transition="out" filter="fade">
                                      <p:cBhvr>
                                        <p:cTn id="47" dur="1000"/>
                                        <p:tgtEl>
                                          <p:spTgt spid="10"/>
                                        </p:tgtEl>
                                      </p:cBhvr>
                                    </p:animEffect>
                                    <p:anim calcmode="lin" valueType="num">
                                      <p:cBhvr>
                                        <p:cTn id="48" dur="1000"/>
                                        <p:tgtEl>
                                          <p:spTgt spid="10"/>
                                        </p:tgtEl>
                                        <p:attrNameLst>
                                          <p:attrName>ppt_x</p:attrName>
                                        </p:attrNameLst>
                                      </p:cBhvr>
                                      <p:tavLst>
                                        <p:tav tm="0">
                                          <p:val>
                                            <p:strVal val="ppt_x"/>
                                          </p:val>
                                        </p:tav>
                                        <p:tav tm="100000">
                                          <p:val>
                                            <p:strVal val="ppt_x"/>
                                          </p:val>
                                        </p:tav>
                                      </p:tavLst>
                                    </p:anim>
                                    <p:anim calcmode="lin" valueType="num">
                                      <p:cBhvr>
                                        <p:cTn id="49" dur="1000"/>
                                        <p:tgtEl>
                                          <p:spTgt spid="10"/>
                                        </p:tgtEl>
                                        <p:attrNameLst>
                                          <p:attrName>ppt_y</p:attrName>
                                        </p:attrNameLst>
                                      </p:cBhvr>
                                      <p:tavLst>
                                        <p:tav tm="0">
                                          <p:val>
                                            <p:strVal val="ppt_y"/>
                                          </p:val>
                                        </p:tav>
                                        <p:tav tm="100000">
                                          <p:val>
                                            <p:strVal val="ppt_y-.1"/>
                                          </p:val>
                                        </p:tav>
                                      </p:tavLst>
                                    </p:anim>
                                    <p:set>
                                      <p:cBhvr>
                                        <p:cTn id="50"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Đối tượng 2"/>
          <p:cNvGraphicFramePr>
            <a:graphicFrameLocks noChangeAspect="1"/>
          </p:cNvGraphicFramePr>
          <p:nvPr/>
        </p:nvGraphicFramePr>
        <p:xfrm>
          <a:off x="3200400" y="2005013"/>
          <a:ext cx="2501900" cy="2530475"/>
        </p:xfrm>
        <a:graphic>
          <a:graphicData uri="http://schemas.openxmlformats.org/presentationml/2006/ole">
            <mc:AlternateContent xmlns:mc="http://schemas.openxmlformats.org/markup-compatibility/2006">
              <mc:Choice xmlns:v="urn:schemas-microsoft-com:vml" Requires="v">
                <p:oleObj spid="_x0000_s43021" name="Equation" r:id="rId4" imgW="1638000" imgH="1981080" progId="Equation.DSMT4">
                  <p:embed/>
                </p:oleObj>
              </mc:Choice>
              <mc:Fallback>
                <p:oleObj name="Equation" r:id="rId4" imgW="1638000" imgH="1981080" progId="Equation.DSMT4">
                  <p:embed/>
                  <p:pic>
                    <p:nvPicPr>
                      <p:cNvPr id="0" name="Đối tượng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005013"/>
                        <a:ext cx="2501900" cy="2530475"/>
                      </a:xfrm>
                      <a:prstGeom prst="rect">
                        <a:avLst/>
                      </a:prstGeom>
                      <a:solidFill>
                        <a:srgbClr val="C6D9F1"/>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43011" name="Title 1"/>
          <p:cNvSpPr>
            <a:spLocks noGrp="1"/>
          </p:cNvSpPr>
          <p:nvPr>
            <p:ph type="title"/>
          </p:nvPr>
        </p:nvSpPr>
        <p:spPr/>
        <p:txBody>
          <a:bodyPr/>
          <a:lstStyle/>
          <a:p>
            <a:endParaRPr lang="en-US" smtClean="0"/>
          </a:p>
        </p:txBody>
      </p:sp>
      <p:pic>
        <p:nvPicPr>
          <p:cNvPr id="43012" name="Picture 3" descr="3f7e749c750b79cbde134e7bcf00a14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308475"/>
            <a:ext cx="57912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76200" y="444500"/>
            <a:ext cx="9220200" cy="1198563"/>
          </a:xfrm>
          <a:prstGeom prst="rect">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en-US" altLang="en-US" sz="3600" b="1" dirty="0">
                <a:solidFill>
                  <a:srgbClr val="FF0000"/>
                </a:solidFill>
                <a:latin typeface="Times New Roman" panose="02020603050405020304" pitchFamily="18" charset="0"/>
                <a:cs typeface="Times New Roman" panose="02020603050405020304" pitchFamily="18" charset="0"/>
              </a:rPr>
              <a:t>Kết quả của phép tính </a:t>
            </a:r>
          </a:p>
          <a:p>
            <a:pPr algn="ctr" eaLnBrk="1" hangingPunct="1">
              <a:defRPr/>
            </a:pP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pic>
        <p:nvPicPr>
          <p:cNvPr id="43014" name="Picture 5" descr="6131d3148657a26e1bfe386e7ba65811.png">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67488" y="4868863"/>
            <a:ext cx="2590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4" descr="1.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5867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a:off x="6172200" y="5105400"/>
            <a:ext cx="876300" cy="4429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106" name="Oval 10"/>
          <p:cNvSpPr>
            <a:spLocks noChangeArrowheads="1"/>
          </p:cNvSpPr>
          <p:nvPr/>
        </p:nvSpPr>
        <p:spPr bwMode="auto">
          <a:xfrm>
            <a:off x="3276600" y="3276600"/>
            <a:ext cx="603250" cy="612775"/>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aphicFrame>
        <p:nvGraphicFramePr>
          <p:cNvPr id="43018" name="Đối tượng 2"/>
          <p:cNvGraphicFramePr>
            <a:graphicFrameLocks noGrp="1" noChangeAspect="1"/>
          </p:cNvGraphicFramePr>
          <p:nvPr>
            <p:ph idx="1"/>
          </p:nvPr>
        </p:nvGraphicFramePr>
        <p:xfrm>
          <a:off x="2711450" y="1038225"/>
          <a:ext cx="3879850" cy="471488"/>
        </p:xfrm>
        <a:graphic>
          <a:graphicData uri="http://schemas.openxmlformats.org/presentationml/2006/ole">
            <mc:AlternateContent xmlns:mc="http://schemas.openxmlformats.org/markup-compatibility/2006">
              <mc:Choice xmlns:v="urn:schemas-microsoft-com:vml" Requires="v">
                <p:oleObj spid="_x0000_s43022" r:id="rId10" imgW="3035160" imgH="368280" progId="Equation.DSMT4">
                  <p:embed/>
                </p:oleObj>
              </mc:Choice>
              <mc:Fallback>
                <p:oleObj r:id="rId10" imgW="3035160" imgH="368280" progId="Equation.DSMT4">
                  <p:embed/>
                  <p:pic>
                    <p:nvPicPr>
                      <p:cNvPr id="0" name="Đối tượng 2"/>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11450" y="1038225"/>
                        <a:ext cx="38798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06"/>
                                        </p:tgtEl>
                                        <p:attrNameLst>
                                          <p:attrName>style.visibility</p:attrName>
                                        </p:attrNameLst>
                                      </p:cBhvr>
                                      <p:to>
                                        <p:strVal val="visible"/>
                                      </p:to>
                                    </p:set>
                                    <p:anim calcmode="lin" valueType="num">
                                      <p:cBhvr>
                                        <p:cTn id="14" dur="500" fill="hold"/>
                                        <p:tgtEl>
                                          <p:spTgt spid="4106"/>
                                        </p:tgtEl>
                                        <p:attrNameLst>
                                          <p:attrName>ppt_w</p:attrName>
                                        </p:attrNameLst>
                                      </p:cBhvr>
                                      <p:tavLst>
                                        <p:tav tm="0">
                                          <p:val>
                                            <p:fltVal val="0"/>
                                          </p:val>
                                        </p:tav>
                                        <p:tav tm="100000">
                                          <p:val>
                                            <p:strVal val="#ppt_w"/>
                                          </p:val>
                                        </p:tav>
                                      </p:tavLst>
                                    </p:anim>
                                    <p:anim calcmode="lin" valueType="num">
                                      <p:cBhvr>
                                        <p:cTn id="15" dur="500" fill="hold"/>
                                        <p:tgtEl>
                                          <p:spTgt spid="4106"/>
                                        </p:tgtEl>
                                        <p:attrNameLst>
                                          <p:attrName>ppt_h</p:attrName>
                                        </p:attrNameLst>
                                      </p:cBhvr>
                                      <p:tavLst>
                                        <p:tav tm="0">
                                          <p:val>
                                            <p:fltVal val="0"/>
                                          </p:val>
                                        </p:tav>
                                        <p:tav tm="100000">
                                          <p:val>
                                            <p:strVal val="#ppt_h"/>
                                          </p:val>
                                        </p:tav>
                                      </p:tavLst>
                                    </p:anim>
                                    <p:animEffect transition="in" filter="fade">
                                      <p:cBhvr>
                                        <p:cTn id="16" dur="500"/>
                                        <p:tgtEl>
                                          <p:spTgt spid="410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80">
                                          <p:stCondLst>
                                            <p:cond delay="0"/>
                                          </p:stCondLst>
                                        </p:cTn>
                                        <p:tgtEl>
                                          <p:spTgt spid="13"/>
                                        </p:tgtEl>
                                      </p:cBhvr>
                                    </p:animEffect>
                                    <p:anim calcmode="lin" valueType="num">
                                      <p:cBhvr>
                                        <p:cTn id="2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7" dur="26">
                                          <p:stCondLst>
                                            <p:cond delay="650"/>
                                          </p:stCondLst>
                                        </p:cTn>
                                        <p:tgtEl>
                                          <p:spTgt spid="13"/>
                                        </p:tgtEl>
                                      </p:cBhvr>
                                      <p:to x="100000" y="60000"/>
                                    </p:animScale>
                                    <p:animScale>
                                      <p:cBhvr>
                                        <p:cTn id="28" dur="166" decel="50000">
                                          <p:stCondLst>
                                            <p:cond delay="676"/>
                                          </p:stCondLst>
                                        </p:cTn>
                                        <p:tgtEl>
                                          <p:spTgt spid="13"/>
                                        </p:tgtEl>
                                      </p:cBhvr>
                                      <p:to x="100000" y="100000"/>
                                    </p:animScale>
                                    <p:animScale>
                                      <p:cBhvr>
                                        <p:cTn id="29" dur="26">
                                          <p:stCondLst>
                                            <p:cond delay="1312"/>
                                          </p:stCondLst>
                                        </p:cTn>
                                        <p:tgtEl>
                                          <p:spTgt spid="13"/>
                                        </p:tgtEl>
                                      </p:cBhvr>
                                      <p:to x="100000" y="80000"/>
                                    </p:animScale>
                                    <p:animScale>
                                      <p:cBhvr>
                                        <p:cTn id="30" dur="166" decel="50000">
                                          <p:stCondLst>
                                            <p:cond delay="1338"/>
                                          </p:stCondLst>
                                        </p:cTn>
                                        <p:tgtEl>
                                          <p:spTgt spid="13"/>
                                        </p:tgtEl>
                                      </p:cBhvr>
                                      <p:to x="100000" y="100000"/>
                                    </p:animScale>
                                    <p:animScale>
                                      <p:cBhvr>
                                        <p:cTn id="31" dur="26">
                                          <p:stCondLst>
                                            <p:cond delay="1642"/>
                                          </p:stCondLst>
                                        </p:cTn>
                                        <p:tgtEl>
                                          <p:spTgt spid="13"/>
                                        </p:tgtEl>
                                      </p:cBhvr>
                                      <p:to x="100000" y="90000"/>
                                    </p:animScale>
                                    <p:animScale>
                                      <p:cBhvr>
                                        <p:cTn id="32" dur="166" decel="50000">
                                          <p:stCondLst>
                                            <p:cond delay="1668"/>
                                          </p:stCondLst>
                                        </p:cTn>
                                        <p:tgtEl>
                                          <p:spTgt spid="13"/>
                                        </p:tgtEl>
                                      </p:cBhvr>
                                      <p:to x="100000" y="100000"/>
                                    </p:animScale>
                                    <p:animScale>
                                      <p:cBhvr>
                                        <p:cTn id="33" dur="26">
                                          <p:stCondLst>
                                            <p:cond delay="1808"/>
                                          </p:stCondLst>
                                        </p:cTn>
                                        <p:tgtEl>
                                          <p:spTgt spid="13"/>
                                        </p:tgtEl>
                                      </p:cBhvr>
                                      <p:to x="100000" y="95000"/>
                                    </p:animScale>
                                    <p:animScale>
                                      <p:cBhvr>
                                        <p:cTn id="3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410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Đối tượng 2"/>
          <p:cNvGraphicFramePr>
            <a:graphicFrameLocks noChangeAspect="1"/>
          </p:cNvGraphicFramePr>
          <p:nvPr/>
        </p:nvGraphicFramePr>
        <p:xfrm>
          <a:off x="2825750" y="2125663"/>
          <a:ext cx="2911475" cy="2533650"/>
        </p:xfrm>
        <a:graphic>
          <a:graphicData uri="http://schemas.openxmlformats.org/presentationml/2006/ole">
            <mc:AlternateContent xmlns:mc="http://schemas.openxmlformats.org/markup-compatibility/2006">
              <mc:Choice xmlns:v="urn:schemas-microsoft-com:vml" Requires="v">
                <p:oleObj spid="_x0000_s45068" name="Equation" r:id="rId3" imgW="2145960" imgH="1981080" progId="Equation.DSMT4">
                  <p:embed/>
                </p:oleObj>
              </mc:Choice>
              <mc:Fallback>
                <p:oleObj name="Equation" r:id="rId3" imgW="2145960" imgH="1981080" progId="Equation.DSMT4">
                  <p:embed/>
                  <p:pic>
                    <p:nvPicPr>
                      <p:cNvPr id="0" name="Đối tượng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750" y="2125663"/>
                        <a:ext cx="2911475" cy="253365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45059" name="Title 2"/>
          <p:cNvSpPr>
            <a:spLocks noGrp="1"/>
          </p:cNvSpPr>
          <p:nvPr>
            <p:ph type="title"/>
          </p:nvPr>
        </p:nvSpPr>
        <p:spPr/>
        <p:txBody>
          <a:bodyPr/>
          <a:lstStyle/>
          <a:p>
            <a:endParaRPr lang="en-US" smtClean="0"/>
          </a:p>
        </p:txBody>
      </p:sp>
      <p:pic>
        <p:nvPicPr>
          <p:cNvPr id="45060" name="Picture 5" descr="6131d3148657a26e1bfe386e7ba65811.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7975" y="3392488"/>
            <a:ext cx="2438400"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4" descr="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200" y="5867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Oval 10"/>
          <p:cNvSpPr>
            <a:spLocks noChangeArrowheads="1"/>
          </p:cNvSpPr>
          <p:nvPr/>
        </p:nvSpPr>
        <p:spPr bwMode="auto">
          <a:xfrm>
            <a:off x="3276600" y="2681288"/>
            <a:ext cx="609600" cy="585787"/>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cxnSp>
        <p:nvCxnSpPr>
          <p:cNvPr id="13" name="Straight Arrow Connector 12"/>
          <p:cNvCxnSpPr/>
          <p:nvPr/>
        </p:nvCxnSpPr>
        <p:spPr>
          <a:xfrm>
            <a:off x="6172200" y="5105400"/>
            <a:ext cx="876300" cy="4429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5064" name="TextBox 9"/>
          <p:cNvSpPr txBox="1">
            <a:spLocks noChangeArrowheads="1"/>
          </p:cNvSpPr>
          <p:nvPr/>
        </p:nvSpPr>
        <p:spPr bwMode="auto">
          <a:xfrm>
            <a:off x="-76200" y="444500"/>
            <a:ext cx="9220200" cy="1198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Kết quả của phép tính </a:t>
            </a:r>
          </a:p>
          <a:p>
            <a:pPr algn="ctr" eaLnBrk="1" hangingPunct="1">
              <a:spcBef>
                <a:spcPct val="0"/>
              </a:spcBef>
              <a:buFontTx/>
              <a:buNone/>
            </a:pPr>
            <a:endParaRPr lang="en-US" altLang="en-US" sz="3600" b="1">
              <a:solidFill>
                <a:srgbClr val="FF0000"/>
              </a:solidFill>
              <a:latin typeface="Times New Roman" panose="02020603050405020304" pitchFamily="18" charset="0"/>
              <a:cs typeface="Times New Roman" panose="02020603050405020304" pitchFamily="18" charset="0"/>
            </a:endParaRPr>
          </a:p>
        </p:txBody>
      </p:sp>
      <p:graphicFrame>
        <p:nvGraphicFramePr>
          <p:cNvPr id="45065" name="Đối tượng 2"/>
          <p:cNvGraphicFramePr>
            <a:graphicFrameLocks noGrp="1" noChangeAspect="1"/>
          </p:cNvGraphicFramePr>
          <p:nvPr>
            <p:ph sz="half" idx="1"/>
          </p:nvPr>
        </p:nvGraphicFramePr>
        <p:xfrm>
          <a:off x="2819400" y="1066800"/>
          <a:ext cx="3279775" cy="404813"/>
        </p:xfrm>
        <a:graphic>
          <a:graphicData uri="http://schemas.openxmlformats.org/presentationml/2006/ole">
            <mc:AlternateContent xmlns:mc="http://schemas.openxmlformats.org/markup-compatibility/2006">
              <mc:Choice xmlns:v="urn:schemas-microsoft-com:vml" Requires="v">
                <p:oleObj spid="_x0000_s45069" r:id="rId8" imgW="2565360" imgH="317160" progId="Equation.DSMT4">
                  <p:embed/>
                </p:oleObj>
              </mc:Choice>
              <mc:Fallback>
                <p:oleObj r:id="rId8" imgW="2565360" imgH="317160" progId="Equation.DSMT4">
                  <p:embed/>
                  <p:pic>
                    <p:nvPicPr>
                      <p:cNvPr id="0" name="Đối tượng 2"/>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1066800"/>
                        <a:ext cx="32797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p:cTn id="7" dur="500" fill="hold"/>
                                        <p:tgtEl>
                                          <p:spTgt spid="5130"/>
                                        </p:tgtEl>
                                        <p:attrNameLst>
                                          <p:attrName>ppt_w</p:attrName>
                                        </p:attrNameLst>
                                      </p:cBhvr>
                                      <p:tavLst>
                                        <p:tav tm="0">
                                          <p:val>
                                            <p:fltVal val="0"/>
                                          </p:val>
                                        </p:tav>
                                        <p:tav tm="100000">
                                          <p:val>
                                            <p:strVal val="#ppt_w"/>
                                          </p:val>
                                        </p:tav>
                                      </p:tavLst>
                                    </p:anim>
                                    <p:anim calcmode="lin" valueType="num">
                                      <p:cBhvr>
                                        <p:cTn id="8" dur="500" fill="hold"/>
                                        <p:tgtEl>
                                          <p:spTgt spid="5130"/>
                                        </p:tgtEl>
                                        <p:attrNameLst>
                                          <p:attrName>ppt_h</p:attrName>
                                        </p:attrNameLst>
                                      </p:cBhvr>
                                      <p:tavLst>
                                        <p:tav tm="0">
                                          <p:val>
                                            <p:fltVal val="0"/>
                                          </p:val>
                                        </p:tav>
                                        <p:tav tm="100000">
                                          <p:val>
                                            <p:strVal val="#ppt_h"/>
                                          </p:val>
                                        </p:tav>
                                      </p:tavLst>
                                    </p:anim>
                                    <p:animEffect transition="in" filter="fade">
                                      <p:cBhvr>
                                        <p:cTn id="9" dur="500"/>
                                        <p:tgtEl>
                                          <p:spTgt spid="51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80">
                                          <p:stCondLst>
                                            <p:cond delay="0"/>
                                          </p:stCondLst>
                                        </p:cTn>
                                        <p:tgtEl>
                                          <p:spTgt spid="13"/>
                                        </p:tgtEl>
                                      </p:cBhvr>
                                    </p:animEffect>
                                    <p:anim calcmode="lin" valueType="num">
                                      <p:cBhvr>
                                        <p:cTn id="1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0" dur="26">
                                          <p:stCondLst>
                                            <p:cond delay="650"/>
                                          </p:stCondLst>
                                        </p:cTn>
                                        <p:tgtEl>
                                          <p:spTgt spid="13"/>
                                        </p:tgtEl>
                                      </p:cBhvr>
                                      <p:to x="100000" y="60000"/>
                                    </p:animScale>
                                    <p:animScale>
                                      <p:cBhvr>
                                        <p:cTn id="21" dur="166" decel="50000">
                                          <p:stCondLst>
                                            <p:cond delay="676"/>
                                          </p:stCondLst>
                                        </p:cTn>
                                        <p:tgtEl>
                                          <p:spTgt spid="13"/>
                                        </p:tgtEl>
                                      </p:cBhvr>
                                      <p:to x="100000" y="100000"/>
                                    </p:animScale>
                                    <p:animScale>
                                      <p:cBhvr>
                                        <p:cTn id="22" dur="26">
                                          <p:stCondLst>
                                            <p:cond delay="1312"/>
                                          </p:stCondLst>
                                        </p:cTn>
                                        <p:tgtEl>
                                          <p:spTgt spid="13"/>
                                        </p:tgtEl>
                                      </p:cBhvr>
                                      <p:to x="100000" y="80000"/>
                                    </p:animScale>
                                    <p:animScale>
                                      <p:cBhvr>
                                        <p:cTn id="23" dur="166" decel="50000">
                                          <p:stCondLst>
                                            <p:cond delay="1338"/>
                                          </p:stCondLst>
                                        </p:cTn>
                                        <p:tgtEl>
                                          <p:spTgt spid="13"/>
                                        </p:tgtEl>
                                      </p:cBhvr>
                                      <p:to x="100000" y="100000"/>
                                    </p:animScale>
                                    <p:animScale>
                                      <p:cBhvr>
                                        <p:cTn id="24" dur="26">
                                          <p:stCondLst>
                                            <p:cond delay="1642"/>
                                          </p:stCondLst>
                                        </p:cTn>
                                        <p:tgtEl>
                                          <p:spTgt spid="13"/>
                                        </p:tgtEl>
                                      </p:cBhvr>
                                      <p:to x="100000" y="90000"/>
                                    </p:animScale>
                                    <p:animScale>
                                      <p:cBhvr>
                                        <p:cTn id="25" dur="166" decel="50000">
                                          <p:stCondLst>
                                            <p:cond delay="1668"/>
                                          </p:stCondLst>
                                        </p:cTn>
                                        <p:tgtEl>
                                          <p:spTgt spid="13"/>
                                        </p:tgtEl>
                                      </p:cBhvr>
                                      <p:to x="100000" y="100000"/>
                                    </p:animScale>
                                    <p:animScale>
                                      <p:cBhvr>
                                        <p:cTn id="26" dur="26">
                                          <p:stCondLst>
                                            <p:cond delay="1808"/>
                                          </p:stCondLst>
                                        </p:cTn>
                                        <p:tgtEl>
                                          <p:spTgt spid="13"/>
                                        </p:tgtEl>
                                      </p:cBhvr>
                                      <p:to x="100000" y="95000"/>
                                    </p:animScale>
                                    <p:animScale>
                                      <p:cBhvr>
                                        <p:cTn id="27"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Đối tượng 2"/>
          <p:cNvGraphicFramePr>
            <a:graphicFrameLocks noChangeAspect="1"/>
          </p:cNvGraphicFramePr>
          <p:nvPr/>
        </p:nvGraphicFramePr>
        <p:xfrm>
          <a:off x="1438275" y="2222500"/>
          <a:ext cx="4725988" cy="2763838"/>
        </p:xfrm>
        <a:graphic>
          <a:graphicData uri="http://schemas.openxmlformats.org/presentationml/2006/ole">
            <mc:AlternateContent xmlns:mc="http://schemas.openxmlformats.org/markup-compatibility/2006">
              <mc:Choice xmlns:v="urn:schemas-microsoft-com:vml" Requires="v">
                <p:oleObj spid="_x0000_s46091" name="Equation" r:id="rId3" imgW="3695400" imgH="2158920" progId="Equation.DSMT4">
                  <p:embed/>
                </p:oleObj>
              </mc:Choice>
              <mc:Fallback>
                <p:oleObj name="Equation" r:id="rId3" imgW="3695400" imgH="2158920" progId="Equation.DSMT4">
                  <p:embed/>
                  <p:pic>
                    <p:nvPicPr>
                      <p:cNvPr id="0" name="Đối tượng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5" y="2222500"/>
                        <a:ext cx="4725988" cy="2763838"/>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 name="TextBox 9"/>
          <p:cNvSpPr txBox="1">
            <a:spLocks noChangeArrowheads="1"/>
          </p:cNvSpPr>
          <p:nvPr/>
        </p:nvSpPr>
        <p:spPr bwMode="auto">
          <a:xfrm>
            <a:off x="639763" y="609600"/>
            <a:ext cx="7426325" cy="584200"/>
          </a:xfrm>
          <a:prstGeom prst="rect">
            <a:avLst/>
          </a:prstGeom>
          <a:solidFill>
            <a:schemeClr val="bg1"/>
          </a:solidFill>
          <a:ln w="28575">
            <a:solidFill>
              <a:srgbClr val="FFC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b="1">
                <a:latin typeface="Times New Roman" panose="02020603050405020304" pitchFamily="18" charset="0"/>
                <a:cs typeface="Times New Roman" panose="02020603050405020304" pitchFamily="18" charset="0"/>
              </a:rPr>
              <a:t>Kết quả của phép tính nhân                  là</a:t>
            </a:r>
          </a:p>
        </p:txBody>
      </p:sp>
      <p:pic>
        <p:nvPicPr>
          <p:cNvPr id="46084" name="Picture 5" descr="6131d3148657a26e1bfe386e7ba65811.png">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9588" y="3810000"/>
            <a:ext cx="2255837"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5867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Oval 10"/>
          <p:cNvSpPr>
            <a:spLocks noChangeArrowheads="1"/>
          </p:cNvSpPr>
          <p:nvPr/>
        </p:nvSpPr>
        <p:spPr bwMode="auto">
          <a:xfrm>
            <a:off x="1482725" y="2286000"/>
            <a:ext cx="574675" cy="6096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cxnSp>
        <p:nvCxnSpPr>
          <p:cNvPr id="13" name="Straight Arrow Connector 12"/>
          <p:cNvCxnSpPr/>
          <p:nvPr/>
        </p:nvCxnSpPr>
        <p:spPr>
          <a:xfrm>
            <a:off x="6172200" y="5105400"/>
            <a:ext cx="876300" cy="4429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aphicFrame>
        <p:nvGraphicFramePr>
          <p:cNvPr id="46088" name="Đối tượng 2"/>
          <p:cNvGraphicFramePr>
            <a:graphicFrameLocks noGrp="1" noChangeAspect="1"/>
          </p:cNvGraphicFramePr>
          <p:nvPr>
            <p:ph sz="half" idx="1"/>
          </p:nvPr>
        </p:nvGraphicFramePr>
        <p:xfrm>
          <a:off x="5715000" y="690563"/>
          <a:ext cx="1541463" cy="503237"/>
        </p:xfrm>
        <a:graphic>
          <a:graphicData uri="http://schemas.openxmlformats.org/presentationml/2006/ole">
            <mc:AlternateContent xmlns:mc="http://schemas.openxmlformats.org/markup-compatibility/2006">
              <mc:Choice xmlns:v="urn:schemas-microsoft-com:vml" Requires="v">
                <p:oleObj spid="_x0000_s46092" r:id="rId8" imgW="1206360" imgH="393480" progId="Equation.DSMT4">
                  <p:embed/>
                </p:oleObj>
              </mc:Choice>
              <mc:Fallback>
                <p:oleObj r:id="rId8" imgW="1206360" imgH="393480" progId="Equation.DSMT4">
                  <p:embed/>
                  <p:pic>
                    <p:nvPicPr>
                      <p:cNvPr id="0" name="Đối tượng 2"/>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690563"/>
                        <a:ext cx="15414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154"/>
                                        </p:tgtEl>
                                        <p:attrNameLst>
                                          <p:attrName>style.visibility</p:attrName>
                                        </p:attrNameLst>
                                      </p:cBhvr>
                                      <p:to>
                                        <p:strVal val="visible"/>
                                      </p:to>
                                    </p:set>
                                    <p:anim calcmode="lin" valueType="num">
                                      <p:cBhvr>
                                        <p:cTn id="14" dur="500" fill="hold"/>
                                        <p:tgtEl>
                                          <p:spTgt spid="6154"/>
                                        </p:tgtEl>
                                        <p:attrNameLst>
                                          <p:attrName>ppt_w</p:attrName>
                                        </p:attrNameLst>
                                      </p:cBhvr>
                                      <p:tavLst>
                                        <p:tav tm="0">
                                          <p:val>
                                            <p:fltVal val="0"/>
                                          </p:val>
                                        </p:tav>
                                        <p:tav tm="100000">
                                          <p:val>
                                            <p:strVal val="#ppt_w"/>
                                          </p:val>
                                        </p:tav>
                                      </p:tavLst>
                                    </p:anim>
                                    <p:anim calcmode="lin" valueType="num">
                                      <p:cBhvr>
                                        <p:cTn id="15" dur="500" fill="hold"/>
                                        <p:tgtEl>
                                          <p:spTgt spid="6154"/>
                                        </p:tgtEl>
                                        <p:attrNameLst>
                                          <p:attrName>ppt_h</p:attrName>
                                        </p:attrNameLst>
                                      </p:cBhvr>
                                      <p:tavLst>
                                        <p:tav tm="0">
                                          <p:val>
                                            <p:fltVal val="0"/>
                                          </p:val>
                                        </p:tav>
                                        <p:tav tm="100000">
                                          <p:val>
                                            <p:strVal val="#ppt_h"/>
                                          </p:val>
                                        </p:tav>
                                      </p:tavLst>
                                    </p:anim>
                                    <p:animEffect transition="in" filter="fade">
                                      <p:cBhvr>
                                        <p:cTn id="16" dur="500"/>
                                        <p:tgtEl>
                                          <p:spTgt spid="615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80">
                                          <p:stCondLst>
                                            <p:cond delay="0"/>
                                          </p:stCondLst>
                                        </p:cTn>
                                        <p:tgtEl>
                                          <p:spTgt spid="13"/>
                                        </p:tgtEl>
                                      </p:cBhvr>
                                    </p:animEffect>
                                    <p:anim calcmode="lin" valueType="num">
                                      <p:cBhvr>
                                        <p:cTn id="2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7" dur="26">
                                          <p:stCondLst>
                                            <p:cond delay="650"/>
                                          </p:stCondLst>
                                        </p:cTn>
                                        <p:tgtEl>
                                          <p:spTgt spid="13"/>
                                        </p:tgtEl>
                                      </p:cBhvr>
                                      <p:to x="100000" y="60000"/>
                                    </p:animScale>
                                    <p:animScale>
                                      <p:cBhvr>
                                        <p:cTn id="28" dur="166" decel="50000">
                                          <p:stCondLst>
                                            <p:cond delay="676"/>
                                          </p:stCondLst>
                                        </p:cTn>
                                        <p:tgtEl>
                                          <p:spTgt spid="13"/>
                                        </p:tgtEl>
                                      </p:cBhvr>
                                      <p:to x="100000" y="100000"/>
                                    </p:animScale>
                                    <p:animScale>
                                      <p:cBhvr>
                                        <p:cTn id="29" dur="26">
                                          <p:stCondLst>
                                            <p:cond delay="1312"/>
                                          </p:stCondLst>
                                        </p:cTn>
                                        <p:tgtEl>
                                          <p:spTgt spid="13"/>
                                        </p:tgtEl>
                                      </p:cBhvr>
                                      <p:to x="100000" y="80000"/>
                                    </p:animScale>
                                    <p:animScale>
                                      <p:cBhvr>
                                        <p:cTn id="30" dur="166" decel="50000">
                                          <p:stCondLst>
                                            <p:cond delay="1338"/>
                                          </p:stCondLst>
                                        </p:cTn>
                                        <p:tgtEl>
                                          <p:spTgt spid="13"/>
                                        </p:tgtEl>
                                      </p:cBhvr>
                                      <p:to x="100000" y="100000"/>
                                    </p:animScale>
                                    <p:animScale>
                                      <p:cBhvr>
                                        <p:cTn id="31" dur="26">
                                          <p:stCondLst>
                                            <p:cond delay="1642"/>
                                          </p:stCondLst>
                                        </p:cTn>
                                        <p:tgtEl>
                                          <p:spTgt spid="13"/>
                                        </p:tgtEl>
                                      </p:cBhvr>
                                      <p:to x="100000" y="90000"/>
                                    </p:animScale>
                                    <p:animScale>
                                      <p:cBhvr>
                                        <p:cTn id="32" dur="166" decel="50000">
                                          <p:stCondLst>
                                            <p:cond delay="1668"/>
                                          </p:stCondLst>
                                        </p:cTn>
                                        <p:tgtEl>
                                          <p:spTgt spid="13"/>
                                        </p:tgtEl>
                                      </p:cBhvr>
                                      <p:to x="100000" y="100000"/>
                                    </p:animScale>
                                    <p:animScale>
                                      <p:cBhvr>
                                        <p:cTn id="33" dur="26">
                                          <p:stCondLst>
                                            <p:cond delay="1808"/>
                                          </p:stCondLst>
                                        </p:cTn>
                                        <p:tgtEl>
                                          <p:spTgt spid="13"/>
                                        </p:tgtEl>
                                      </p:cBhvr>
                                      <p:to x="100000" y="95000"/>
                                    </p:animScale>
                                    <p:animScale>
                                      <p:cBhvr>
                                        <p:cTn id="3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615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144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anose="02020603050405020304" pitchFamily="18" charset="0"/>
                <a:cs typeface="Times New Roman" panose="02020603050405020304" pitchFamily="18" charset="0"/>
              </a:rPr>
              <a:t>Biểu thức sau thể hiện tính chất gì:</a:t>
            </a:r>
          </a:p>
          <a:p>
            <a:pPr algn="ctr" eaLnBrk="1" fontAlgn="auto" hangingPunct="1">
              <a:spcBef>
                <a:spcPts val="0"/>
              </a:spcBef>
              <a:spcAft>
                <a:spcPts val="0"/>
              </a:spcAft>
              <a:defRPr/>
            </a:pP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11" name="Rectangle 10"/>
          <p:cNvSpPr/>
          <p:nvPr/>
        </p:nvSpPr>
        <p:spPr>
          <a:xfrm>
            <a:off x="0" y="1409700"/>
            <a:ext cx="9144000" cy="247015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2" name="TextBox 11"/>
          <p:cNvSpPr txBox="1">
            <a:spLocks noChangeArrowheads="1"/>
          </p:cNvSpPr>
          <p:nvPr/>
        </p:nvSpPr>
        <p:spPr bwMode="auto">
          <a:xfrm>
            <a:off x="76200" y="1533525"/>
            <a:ext cx="90678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spcAft>
                <a:spcPts val="600"/>
              </a:spcAft>
              <a:buFontTx/>
              <a:buNone/>
            </a:pPr>
            <a:r>
              <a:rPr lang="en-US" altLang="en-US" sz="2800" b="1">
                <a:solidFill>
                  <a:srgbClr val="0000CC"/>
                </a:solidFill>
                <a:latin typeface="Times New Roman" panose="02020603050405020304" pitchFamily="18" charset="0"/>
                <a:cs typeface="Times New Roman" panose="02020603050405020304" pitchFamily="18" charset="0"/>
              </a:rPr>
              <a:t>A.  Tính chất giao hoán. </a:t>
            </a:r>
          </a:p>
          <a:p>
            <a:pPr eaLnBrk="1" hangingPunct="1">
              <a:spcBef>
                <a:spcPts val="600"/>
              </a:spcBef>
              <a:spcAft>
                <a:spcPts val="600"/>
              </a:spcAft>
              <a:buFontTx/>
              <a:buNone/>
            </a:pPr>
            <a:r>
              <a:rPr lang="en-US" altLang="en-US" sz="2800" b="1">
                <a:solidFill>
                  <a:srgbClr val="0000CC"/>
                </a:solidFill>
                <a:latin typeface="Times New Roman" panose="02020603050405020304" pitchFamily="18" charset="0"/>
                <a:cs typeface="Times New Roman" panose="02020603050405020304" pitchFamily="18" charset="0"/>
              </a:rPr>
              <a:t>B.  Tính chất kết hợp. </a:t>
            </a:r>
          </a:p>
          <a:p>
            <a:pPr eaLnBrk="1" hangingPunct="1">
              <a:spcBef>
                <a:spcPts val="600"/>
              </a:spcBef>
              <a:spcAft>
                <a:spcPts val="600"/>
              </a:spcAft>
              <a:buFontTx/>
              <a:buNone/>
            </a:pPr>
            <a:r>
              <a:rPr lang="en-US" altLang="en-US" sz="2800" b="1">
                <a:solidFill>
                  <a:srgbClr val="0000CC"/>
                </a:solidFill>
                <a:latin typeface="Times New Roman" panose="02020603050405020304" pitchFamily="18" charset="0"/>
                <a:cs typeface="Times New Roman" panose="02020603050405020304" pitchFamily="18" charset="0"/>
              </a:rPr>
              <a:t>C.  Tính chất phân phối của phép nhân đối với phép cộng.</a:t>
            </a:r>
          </a:p>
          <a:p>
            <a:pPr eaLnBrk="1" hangingPunct="1">
              <a:spcBef>
                <a:spcPts val="600"/>
              </a:spcBef>
              <a:spcAft>
                <a:spcPts val="600"/>
              </a:spcAft>
              <a:buFontTx/>
              <a:buNone/>
            </a:pPr>
            <a:r>
              <a:rPr lang="en-US" altLang="en-US" sz="2800" b="1">
                <a:solidFill>
                  <a:srgbClr val="0000CC"/>
                </a:solidFill>
                <a:latin typeface="Times New Roman" panose="02020603050405020304" pitchFamily="18" charset="0"/>
                <a:cs typeface="Times New Roman" panose="02020603050405020304" pitchFamily="18" charset="0"/>
              </a:rPr>
              <a:t>D.  Tính chất khác</a:t>
            </a:r>
          </a:p>
        </p:txBody>
      </p:sp>
      <p:pic>
        <p:nvPicPr>
          <p:cNvPr id="47109" name="Picture 5" descr="6131d3148657a26e1bfe386e7ba65811.png">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3844925"/>
            <a:ext cx="19208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4" descr="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867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Oval 10"/>
          <p:cNvSpPr>
            <a:spLocks noChangeArrowheads="1"/>
          </p:cNvSpPr>
          <p:nvPr/>
        </p:nvSpPr>
        <p:spPr bwMode="auto">
          <a:xfrm>
            <a:off x="0" y="2616200"/>
            <a:ext cx="609600" cy="6096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cxnSp>
        <p:nvCxnSpPr>
          <p:cNvPr id="13" name="Straight Arrow Connector 12"/>
          <p:cNvCxnSpPr/>
          <p:nvPr/>
        </p:nvCxnSpPr>
        <p:spPr>
          <a:xfrm>
            <a:off x="6502400" y="4616450"/>
            <a:ext cx="876300" cy="4429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aphicFrame>
        <p:nvGraphicFramePr>
          <p:cNvPr id="47113" name="Đối tượng 2"/>
          <p:cNvGraphicFramePr>
            <a:graphicFrameLocks noGrp="1" noChangeAspect="1"/>
          </p:cNvGraphicFramePr>
          <p:nvPr>
            <p:ph sz="half" idx="1"/>
          </p:nvPr>
        </p:nvGraphicFramePr>
        <p:xfrm>
          <a:off x="2819400" y="428625"/>
          <a:ext cx="3109913" cy="485775"/>
        </p:xfrm>
        <a:graphic>
          <a:graphicData uri="http://schemas.openxmlformats.org/presentationml/2006/ole">
            <mc:AlternateContent xmlns:mc="http://schemas.openxmlformats.org/markup-compatibility/2006">
              <mc:Choice xmlns:v="urn:schemas-microsoft-com:vml" Requires="v">
                <p:oleObj spid="_x0000_s47115" r:id="rId6" imgW="2514600" imgH="393480" progId="Equation.DSMT4">
                  <p:embed/>
                </p:oleObj>
              </mc:Choice>
              <mc:Fallback>
                <p:oleObj r:id="rId6" imgW="2514600" imgH="393480" progId="Equation.DSMT4">
                  <p:embed/>
                  <p:pic>
                    <p:nvPicPr>
                      <p:cNvPr id="0" name="Đối tượng 2"/>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428625"/>
                        <a:ext cx="310991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178"/>
                                        </p:tgtEl>
                                        <p:attrNameLst>
                                          <p:attrName>style.visibility</p:attrName>
                                        </p:attrNameLst>
                                      </p:cBhvr>
                                      <p:to>
                                        <p:strVal val="visible"/>
                                      </p:to>
                                    </p:set>
                                    <p:anim calcmode="lin" valueType="num">
                                      <p:cBhvr>
                                        <p:cTn id="24" dur="500" fill="hold"/>
                                        <p:tgtEl>
                                          <p:spTgt spid="7178"/>
                                        </p:tgtEl>
                                        <p:attrNameLst>
                                          <p:attrName>ppt_w</p:attrName>
                                        </p:attrNameLst>
                                      </p:cBhvr>
                                      <p:tavLst>
                                        <p:tav tm="0">
                                          <p:val>
                                            <p:fltVal val="0"/>
                                          </p:val>
                                        </p:tav>
                                        <p:tav tm="100000">
                                          <p:val>
                                            <p:strVal val="#ppt_w"/>
                                          </p:val>
                                        </p:tav>
                                      </p:tavLst>
                                    </p:anim>
                                    <p:anim calcmode="lin" valueType="num">
                                      <p:cBhvr>
                                        <p:cTn id="25" dur="500" fill="hold"/>
                                        <p:tgtEl>
                                          <p:spTgt spid="7178"/>
                                        </p:tgtEl>
                                        <p:attrNameLst>
                                          <p:attrName>ppt_h</p:attrName>
                                        </p:attrNameLst>
                                      </p:cBhvr>
                                      <p:tavLst>
                                        <p:tav tm="0">
                                          <p:val>
                                            <p:fltVal val="0"/>
                                          </p:val>
                                        </p:tav>
                                        <p:tav tm="100000">
                                          <p:val>
                                            <p:strVal val="#ppt_h"/>
                                          </p:val>
                                        </p:tav>
                                      </p:tavLst>
                                    </p:anim>
                                    <p:animEffect transition="in" filter="fade">
                                      <p:cBhvr>
                                        <p:cTn id="26" dur="500"/>
                                        <p:tgtEl>
                                          <p:spTgt spid="717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P spid="12" grpId="0"/>
      <p:bldP spid="7178"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ASUS\AppData\Local\Temp\~CaABFC\data\asimages\{F1C8369C-118F-411A-A1DA-72A833AAD24C}_2.png&quot;/&gt;&lt;left val=&quot;29&quot;/&gt;&lt;top val=&quot;28&quot;/&gt;&lt;width val=&quot;641&quot;/&gt;&lt;height val=&quot;105&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7365E-43BF-4A8A-B6BA-23062F138410}&quot;/&gt;&lt;isInvalidForFieldText val=&quot;0&quot;/&gt;&lt;Image&gt;&lt;filename val=&quot;C:\Users\MyPC\AppData\Local\Temp\PR\data\asimages\{3897365E-43BF-4A8A-B6BA-23062F138410}_4.png&quot;/&gt;&lt;left val=&quot;0&quot;/&gt;&lt;top val=&quot;1&quot;/&gt;&lt;width val=&quot;720&quot;/&gt;&lt;height val=&quot;49&quot;/&gt;&lt;hasText val=&quot;1&quot;/&gt;&lt;/Image&gt;&lt;/ThreeDShapeInfo&gt;"/>
  <p:tag name="PRESENTER_SHAPETEXTINFO" val="&lt;ShapeTextInfo&gt;&lt;TableIndex row=&quot;-1&quot; col=&quot;-1&quot;&gt;&lt;linesCount val=&quot;1&quot;/&gt;&lt;lineCharCount val=&quot;36&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7365E-43BF-4A8A-B6BA-23062F138410}&quot;/&gt;&lt;isInvalidForFieldText val=&quot;0&quot;/&gt;&lt;Image&gt;&lt;filename val=&quot;C:\Users\MyPC\AppData\Local\Temp\PR\data\asimages\{3897365E-43BF-4A8A-B6BA-23062F138410}_4.png&quot;/&gt;&lt;left val=&quot;0&quot;/&gt;&lt;top val=&quot;1&quot;/&gt;&lt;width val=&quot;720&quot;/&gt;&lt;height val=&quot;49&quot;/&gt;&lt;hasText val=&quot;1&quot;/&gt;&lt;/Image&gt;&lt;/ThreeDShapeInfo&gt;"/>
  <p:tag name="PRESENTER_SHAPETEXTINFO" val="&lt;ShapeTextInfo&gt;&lt;TableIndex row=&quot;-1&quot; col=&quot;-1&quot;&gt;&lt;linesCount val=&quot;1&quot;/&gt;&lt;lineCharCount val=&quot;36&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7365E-43BF-4A8A-B6BA-23062F138410}&quot;/&gt;&lt;isInvalidForFieldText val=&quot;0&quot;/&gt;&lt;Image&gt;&lt;filename val=&quot;C:\Users\MyPC\AppData\Local\Temp\PR\data\asimages\{3897365E-43BF-4A8A-B6BA-23062F138410}_4.png&quot;/&gt;&lt;left val=&quot;0&quot;/&gt;&lt;top val=&quot;1&quot;/&gt;&lt;width val=&quot;720&quot;/&gt;&lt;height val=&quot;49&quot;/&gt;&lt;hasText val=&quot;1&quot;/&gt;&lt;/Image&gt;&lt;/ThreeDShapeInfo&gt;"/>
  <p:tag name="PRESENTER_SHAPETEXTINFO" val="&lt;ShapeTextInfo&gt;&lt;TableIndex row=&quot;-1&quot; col=&quot;-1&quot;&gt;&lt;linesCount val=&quot;1&quot;/&gt;&lt;lineCharCount val=&quot;36&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7365E-43BF-4A8A-B6BA-23062F138410}&quot;/&gt;&lt;isInvalidForFieldText val=&quot;0&quot;/&gt;&lt;Image&gt;&lt;filename val=&quot;C:\Users\MyPC\AppData\Local\Temp\PR\data\asimages\{3897365E-43BF-4A8A-B6BA-23062F138410}_4.png&quot;/&gt;&lt;left val=&quot;0&quot;/&gt;&lt;top val=&quot;1&quot;/&gt;&lt;width val=&quot;720&quot;/&gt;&lt;height val=&quot;49&quot;/&gt;&lt;hasText val=&quot;1&quot;/&gt;&lt;/Image&gt;&lt;/ThreeDShapeInfo&gt;"/>
  <p:tag name="PRESENTER_SHAPETEXTINFO" val="&lt;ShapeTextInfo&gt;&lt;TableIndex row=&quot;-1&quot; col=&quot;-1&quot;&gt;&lt;linesCount val=&quot;1&quot;/&gt;&lt;lineCharCount val=&quot;36&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7365E-43BF-4A8A-B6BA-23062F138410}&quot;/&gt;&lt;isInvalidForFieldText val=&quot;0&quot;/&gt;&lt;Image&gt;&lt;filename val=&quot;C:\Users\MyPC\AppData\Local\Temp\PR\data\asimages\{3897365E-43BF-4A8A-B6BA-23062F138410}_4.png&quot;/&gt;&lt;left val=&quot;0&quot;/&gt;&lt;top val=&quot;1&quot;/&gt;&lt;width val=&quot;720&quot;/&gt;&lt;height val=&quot;49&quot;/&gt;&lt;hasText val=&quot;1&quot;/&gt;&lt;/Image&gt;&lt;/ThreeDShapeInfo&gt;"/>
  <p:tag name="PRESENTER_SHAPETEXTINFO" val="&lt;ShapeTextInfo&gt;&lt;TableIndex row=&quot;-1&quot; col=&quot;-1&quot;&gt;&lt;linesCount val=&quot;1&quot;/&gt;&lt;lineCharCount val=&quot;36&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1515</Words>
  <Application>Microsoft Office PowerPoint</Application>
  <PresentationFormat>On-screen Show (4:3)</PresentationFormat>
  <Paragraphs>458</Paragraphs>
  <Slides>32</Slides>
  <Notes>11</Notes>
  <HiddenSlides>0</HiddenSlides>
  <MMClips>2</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2</vt:i4>
      </vt:variant>
      <vt:variant>
        <vt:lpstr>Slide Titles</vt:lpstr>
      </vt:variant>
      <vt:variant>
        <vt:i4>32</vt:i4>
      </vt:variant>
    </vt:vector>
  </HeadingPairs>
  <TitlesOfParts>
    <vt:vector size="46" baseType="lpstr">
      <vt:lpstr>Arial</vt:lpstr>
      <vt:lpstr>Calibri</vt:lpstr>
      <vt:lpstr>Calibri Light</vt:lpstr>
      <vt:lpstr>Catamaran</vt:lpstr>
      <vt:lpstr>Times New Roman</vt:lpstr>
      <vt:lpstr>Trebuchet MS</vt:lpstr>
      <vt:lpstr>Wingdings</vt:lpstr>
      <vt:lpstr>Wingdings 3</vt:lpstr>
      <vt:lpstr>思源黑体 Heavy</vt:lpstr>
      <vt:lpstr>Office Theme</vt:lpstr>
      <vt:lpstr>Facet</vt:lpstr>
      <vt:lpstr>7_Thiết kế Tùy chỉnh</vt:lpstr>
      <vt:lpstr>Equation</vt:lpstr>
      <vt:lpstr>MathType 7.0 Equation</vt:lpstr>
      <vt:lpstr>PowerPoint Presentation</vt:lpstr>
      <vt:lpstr>PowerPoint Presentation</vt:lpstr>
      <vt:lpstr>MỞ ĐẦU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BƯỚC PHÂN TÍCH ĐA THỨC THÀNH NHÂN TỬ BẰNG PP ĐẶT NHÂN TỬ CHUNG NHƯ SAU:</vt:lpstr>
      <vt:lpstr>PowerPoint Presentation</vt:lpstr>
      <vt:lpstr>PowerPoint Presentation</vt:lpstr>
      <vt:lpstr>PowerPoint Presentation</vt:lpstr>
      <vt:lpstr>Vận dụng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197</cp:revision>
  <dcterms:created xsi:type="dcterms:W3CDTF">2006-08-16T00:00:00Z</dcterms:created>
  <dcterms:modified xsi:type="dcterms:W3CDTF">2022-10-02T02:39:20Z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074167985663461B9829AC2DCBB454C7</vt:lpwstr>
  </property>
  <property fmtid="{D5CDD505-2E9C-101B-9397-08002B2CF9AE}" pid="3" name="KSOProductBuildVer">
    <vt:lpwstr>1033-11.2.0.10258</vt:lpwstr>
  </property>
</Properties>
</file>