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2.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officeDocument/2006/relationships/extended-properties" Target="docProps/app.xml" Id="rId3" /><Relationship Type="http://schemas.openxmlformats.org/package/2006/relationships/metadata/core-properties" Target="docProps/core.xml" Id="rId2" /><Relationship Type="http://schemas.openxmlformats.org/officeDocument/2006/relationships/officeDocument" Target="ppt/presentation.xml" Id="rId1" /><Relationship Type="http://schemas.microsoft.com/office/2007/relationships/ui/extensibility" Target="/customUI/customUI14.xml" Id="R3c274c1b071c45bc"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9" r:id="rId2"/>
    <p:sldId id="281" r:id="rId3"/>
    <p:sldId id="282" r:id="rId4"/>
    <p:sldId id="497" r:id="rId5"/>
    <p:sldId id="456" r:id="rId6"/>
    <p:sldId id="345" r:id="rId7"/>
    <p:sldId id="581" r:id="rId8"/>
    <p:sldId id="326" r:id="rId9"/>
    <p:sldId id="483" r:id="rId10"/>
    <p:sldId id="582" r:id="rId11"/>
    <p:sldId id="606" r:id="rId12"/>
    <p:sldId id="300" r:id="rId13"/>
    <p:sldId id="583" r:id="rId14"/>
    <p:sldId id="584" r:id="rId15"/>
    <p:sldId id="343" r:id="rId16"/>
    <p:sldId id="607" r:id="rId17"/>
    <p:sldId id="275" r:id="rId18"/>
    <p:sldId id="585" r:id="rId19"/>
    <p:sldId id="605" r:id="rId20"/>
    <p:sldId id="586" r:id="rId21"/>
    <p:sldId id="587" r:id="rId22"/>
    <p:sldId id="588" r:id="rId23"/>
    <p:sldId id="589" r:id="rId24"/>
    <p:sldId id="590" r:id="rId25"/>
    <p:sldId id="591" r:id="rId26"/>
    <p:sldId id="484" r:id="rId27"/>
    <p:sldId id="594" r:id="rId28"/>
    <p:sldId id="595" r:id="rId29"/>
    <p:sldId id="494" r:id="rId30"/>
    <p:sldId id="315" r:id="rId31"/>
    <p:sldId id="316" r:id="rId32"/>
    <p:sldId id="317" r:id="rId33"/>
    <p:sldId id="318" r:id="rId34"/>
    <p:sldId id="319" r:id="rId35"/>
    <p:sldId id="320" r:id="rId36"/>
    <p:sldId id="322" r:id="rId37"/>
    <p:sldId id="604" r:id="rId38"/>
    <p:sldId id="304" r:id="rId39"/>
    <p:sldId id="325" r:id="rId40"/>
    <p:sldId id="308" r:id="rId41"/>
    <p:sldId id="257" r:id="rId42"/>
    <p:sldId id="344"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uan Nguyen Thi My" initials="TNTM" lastIdx="1" clrIdx="0">
    <p:extLst>
      <p:ext uri="{19B8F6BF-5375-455C-9EA6-DF929625EA0E}">
        <p15:presenceInfo xmlns:p15="http://schemas.microsoft.com/office/powerpoint/2012/main" userId="Thuan Nguyen Thi My" providerId="None"/>
      </p:ext>
    </p:extLst>
  </p:cmAuthor>
  <p:cmAuthor id="2" name="ADMIN" initials="A" lastIdx="2" clrIdx="1"/>
  <p:cmAuthor id="3" name="Trung" initials="T" lastIdx="10" clrIdx="2">
    <p:extLst>
      <p:ext uri="{19B8F6BF-5375-455C-9EA6-DF929625EA0E}">
        <p15:presenceInfo xmlns:p15="http://schemas.microsoft.com/office/powerpoint/2012/main" userId="07c07c4db70cfaae" providerId="Windows Live"/>
      </p:ext>
    </p:extLst>
  </p:cmAuthor>
  <p:cmAuthor id="4" name="THANH" initials="T"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E4654"/>
    <a:srgbClr val="8BCD43"/>
    <a:srgbClr val="54304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4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2-07-25T22:35:10.206" idx="6">
    <p:pos x="4707" y="2261"/>
    <p:text>BS thời gian cho HS thực hiện VD5</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2-07-25T22:43:27.112" idx="8">
    <p:pos x="5214" y="615"/>
    <p:text>Do nếu đội trả lời sai đội khác có cơ hộ TL nên GV nên bổ sung hiệu ứng chọn ở mỗi đáp án</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6C867-5640-4890-9BBB-DBBB33C62E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595FF9-7F13-4589-ADB1-A98CFA417FE8}">
      <dgm:prSet phldrT="[Text]"/>
      <dgm:spPr>
        <a:solidFill>
          <a:schemeClr val="accent1">
            <a:lumMod val="60000"/>
            <a:lumOff val="40000"/>
          </a:schemeClr>
        </a:solidFill>
        <a:ln>
          <a:solidFill>
            <a:schemeClr val="accent1">
              <a:lumMod val="40000"/>
              <a:lumOff val="60000"/>
            </a:schemeClr>
          </a:solidFill>
        </a:ln>
      </dgm:spPr>
      <dgm:t>
        <a:bodyPr/>
        <a:lstStyle/>
        <a:p>
          <a:r>
            <a:rPr kumimoji="0" lang="en-US" altLang="en-US"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dirty="0"/>
        </a:p>
      </dgm:t>
    </dgm:pt>
    <dgm:pt modelId="{B327BC0A-A89C-479E-B8CD-C46EF1DB42D9}" type="parTrans" cxnId="{98EF93F6-9645-42BA-9EDE-0684263968A6}">
      <dgm:prSet/>
      <dgm:spPr/>
      <dgm:t>
        <a:bodyPr/>
        <a:lstStyle/>
        <a:p>
          <a:endParaRPr lang="en-US"/>
        </a:p>
      </dgm:t>
    </dgm:pt>
    <dgm:pt modelId="{41D8AE83-6358-42AE-B439-0EFC9D377ED1}" type="sibTrans" cxnId="{98EF93F6-9645-42BA-9EDE-0684263968A6}">
      <dgm:prSet/>
      <dgm:spPr/>
      <dgm:t>
        <a:bodyPr/>
        <a:lstStyle/>
        <a:p>
          <a:endParaRPr lang="en-US"/>
        </a:p>
      </dgm:t>
    </dgm:pt>
    <dgm:pt modelId="{ECA0ABAF-B23C-4736-AEB9-5FAE681D07FA}">
      <dgm:prSet phldrT="[Text]"/>
      <dgm:spPr/>
      <dgm:t>
        <a:bodyPr/>
        <a:lstStyle/>
        <a:p>
          <a:r>
            <a:rPr lang="vi-VN" altLang="en-US" dirty="0">
              <a:latin typeface="Times New Roman" panose="02020603050405020304" pitchFamily="18" charset="0"/>
              <a:ea typeface="Times New Roman" panose="02020603050405020304" pitchFamily="18" charset="0"/>
              <a:cs typeface="Times New Roman" panose="02020603050405020304" pitchFamily="18" charset="0"/>
            </a:rPr>
            <a:t>SGK, kế hoạch bài dạy</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phiếu</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ea typeface="Times New Roman" panose="02020603050405020304" pitchFamily="18" charset="0"/>
              <a:cs typeface="Times New Roman" panose="02020603050405020304" pitchFamily="18" charset="0"/>
            </a:rPr>
            <a:t>tập</a:t>
          </a:r>
          <a:endParaRPr lang="en-US" dirty="0"/>
        </a:p>
      </dgm:t>
    </dgm:pt>
    <dgm:pt modelId="{A44464D3-94BC-4791-92AF-D4DDB39C3B1A}" type="parTrans" cxnId="{8424536B-BE7E-4427-8F9D-11FD9E33F2DF}">
      <dgm:prSet/>
      <dgm:spPr/>
      <dgm:t>
        <a:bodyPr/>
        <a:lstStyle/>
        <a:p>
          <a:endParaRPr lang="en-US"/>
        </a:p>
      </dgm:t>
    </dgm:pt>
    <dgm:pt modelId="{C021D020-C3B9-4ABB-A06B-CC452B865337}" type="sibTrans" cxnId="{8424536B-BE7E-4427-8F9D-11FD9E33F2DF}">
      <dgm:prSet/>
      <dgm:spPr/>
      <dgm:t>
        <a:bodyPr/>
        <a:lstStyle/>
        <a:p>
          <a:endParaRPr lang="en-US"/>
        </a:p>
      </dgm:t>
    </dgm:pt>
    <dgm:pt modelId="{3B33AAEF-2BF8-4EBB-A3B1-62835B5C81BF}">
      <dgm:prSet phldrT="[Text]"/>
      <dgm:spPr>
        <a:solidFill>
          <a:schemeClr val="accent1">
            <a:lumMod val="60000"/>
            <a:lumOff val="40000"/>
          </a:schemeClr>
        </a:solidFill>
        <a:ln>
          <a:solidFill>
            <a:schemeClr val="accent1">
              <a:lumMod val="40000"/>
              <a:lumOff val="60000"/>
            </a:schemeClr>
          </a:solidFill>
        </a:ln>
      </dgm:spPr>
      <dgm:t>
        <a:bodyPr/>
        <a:lstStyle/>
        <a:p>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dirty="0"/>
        </a:p>
      </dgm:t>
    </dgm:pt>
    <dgm:pt modelId="{887C755C-0A39-4BCA-B05A-04B6066CC9B9}" type="parTrans" cxnId="{114F78D7-52EA-4C98-83EA-2E3113FBAE6C}">
      <dgm:prSet/>
      <dgm:spPr/>
      <dgm:t>
        <a:bodyPr/>
        <a:lstStyle/>
        <a:p>
          <a:endParaRPr lang="en-US"/>
        </a:p>
      </dgm:t>
    </dgm:pt>
    <dgm:pt modelId="{8A81B1FB-67E6-4DD3-8927-4689A7E10F68}" type="sibTrans" cxnId="{114F78D7-52EA-4C98-83EA-2E3113FBAE6C}">
      <dgm:prSet/>
      <dgm:spPr/>
      <dgm:t>
        <a:bodyPr/>
        <a:lstStyle/>
        <a:p>
          <a:endParaRPr lang="en-US"/>
        </a:p>
      </dgm:t>
    </dgm:pt>
    <dgm:pt modelId="{704E6F5A-9DD3-4463-B617-DAC4CB1475BA}">
      <dgm:prSet phldrT="[Text]"/>
      <dgm:spPr/>
      <dgm:t>
        <a:bodyPr/>
        <a:lstStyle/>
        <a:p>
          <a:r>
            <a:rPr lang="vi-VN" dirty="0">
              <a:latin typeface="+mj-lt"/>
              <a:ea typeface="Times New Roman" panose="02020603050405020304" pitchFamily="18" charset="0"/>
              <a:cs typeface="Times New Roman" panose="02020603050405020304" pitchFamily="18" charset="0"/>
            </a:rPr>
            <a:t>SGK</a:t>
          </a:r>
          <a:r>
            <a:rPr lang="en-US" dirty="0">
              <a:latin typeface="+mj-lt"/>
              <a:ea typeface="Times New Roman" panose="02020603050405020304" pitchFamily="18" charset="0"/>
              <a:cs typeface="Times New Roman" panose="02020603050405020304" pitchFamily="18" charset="0"/>
            </a:rPr>
            <a:t>.</a:t>
          </a:r>
          <a:endParaRPr lang="en-US" dirty="0">
            <a:latin typeface="+mj-lt"/>
          </a:endParaRPr>
        </a:p>
      </dgm:t>
    </dgm:pt>
    <dgm:pt modelId="{527A9CE6-AF4E-472F-AD59-A231136EB5D9}" type="parTrans" cxnId="{D4D75E30-4B78-4946-8E43-D2A67A5959C0}">
      <dgm:prSet/>
      <dgm:spPr/>
      <dgm:t>
        <a:bodyPr/>
        <a:lstStyle/>
        <a:p>
          <a:endParaRPr lang="en-US"/>
        </a:p>
      </dgm:t>
    </dgm:pt>
    <dgm:pt modelId="{3EE0876E-E618-456F-81E9-FBAA95CF7E2B}" type="sibTrans" cxnId="{D4D75E30-4B78-4946-8E43-D2A67A5959C0}">
      <dgm:prSet/>
      <dgm:spPr/>
      <dgm:t>
        <a:bodyPr/>
        <a:lstStyle/>
        <a:p>
          <a:endParaRPr lang="en-US"/>
        </a:p>
      </dgm:t>
    </dgm:pt>
    <dgm:pt modelId="{E1F6625C-DEE5-4E81-9E17-CE182C3F5B83}">
      <dgm:prSet phldrT="[Text]"/>
      <dgm:spPr/>
      <dgm:t>
        <a:bodyPr/>
        <a:lstStyle/>
        <a:p>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T</a:t>
          </a:r>
          <a:r>
            <a:rPr lang="vi-VN" altLang="en-US" dirty="0">
              <a:latin typeface="Times New Roman" panose="02020603050405020304" pitchFamily="18" charset="0"/>
              <a:ea typeface="Times New Roman" panose="02020603050405020304" pitchFamily="18" charset="0"/>
              <a:cs typeface="Times New Roman" panose="02020603050405020304" pitchFamily="18" charset="0"/>
            </a:rPr>
            <a:t>hước thẳng</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có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vạch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chia đơn vị</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ea typeface="Times New Roman" panose="02020603050405020304" pitchFamily="18" charset="0"/>
              <a:cs typeface="Times New Roman" panose="02020603050405020304" pitchFamily="18" charset="0"/>
            </a:rPr>
            <a:t>máy chiếu</a:t>
          </a:r>
          <a:r>
            <a:rPr lang="en-US" alt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p>
      </dgm:t>
    </dgm:pt>
    <dgm:pt modelId="{36AAC359-CE2D-49C3-8DCE-CD6A0AB76C47}" type="parTrans" cxnId="{16414EC6-8CBC-4C11-938D-F4D86DEAFD64}">
      <dgm:prSet/>
      <dgm:spPr/>
      <dgm:t>
        <a:bodyPr/>
        <a:lstStyle/>
        <a:p>
          <a:endParaRPr lang="en-US"/>
        </a:p>
      </dgm:t>
    </dgm:pt>
    <dgm:pt modelId="{C1C3EF18-84B5-4FA0-8B06-B82A0F1FB869}" type="sibTrans" cxnId="{16414EC6-8CBC-4C11-938D-F4D86DEAFD64}">
      <dgm:prSet/>
      <dgm:spPr/>
      <dgm:t>
        <a:bodyPr/>
        <a:lstStyle/>
        <a:p>
          <a:endParaRPr lang="en-US"/>
        </a:p>
      </dgm:t>
    </dgm:pt>
    <dgm:pt modelId="{7C640BC9-3B54-462E-81CB-2C5C26E6BC7C}">
      <dgm:prSet phldrT="[Text]"/>
      <dgm:spPr/>
      <dgm:t>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rPr>
            <a:t>T</a:t>
          </a:r>
          <a:r>
            <a:rPr lang="vi-VN" dirty="0">
              <a:latin typeface="Times New Roman" panose="02020603050405020304" pitchFamily="18" charset="0"/>
              <a:ea typeface="Times New Roman" panose="02020603050405020304" pitchFamily="18" charset="0"/>
              <a:cs typeface="Times New Roman" panose="02020603050405020304" pitchFamily="18" charset="0"/>
            </a:rPr>
            <a:t>hước thẳng có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vạch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chia đơn vị, bảng nh</a:t>
          </a:r>
          <a:r>
            <a:rPr lang="en-US" dirty="0">
              <a:latin typeface="Times New Roman" panose="02020603050405020304" pitchFamily="18" charset="0"/>
              <a:ea typeface="Times New Roman" panose="02020603050405020304" pitchFamily="18" charset="0"/>
              <a:cs typeface="Times New Roman" panose="02020603050405020304" pitchFamily="18" charset="0"/>
            </a:rPr>
            <a:t>ó</a:t>
          </a:r>
          <a:r>
            <a:rPr lang="vi-VN" dirty="0">
              <a:latin typeface="Times New Roman" panose="02020603050405020304" pitchFamily="18" charset="0"/>
              <a:ea typeface="Times New Roman" panose="02020603050405020304" pitchFamily="18" charset="0"/>
              <a:cs typeface="Times New Roman" panose="02020603050405020304" pitchFamily="18" charset="0"/>
            </a:rPr>
            <a:t>m</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4D2FF963-9027-4683-9E96-547AE7F71337}" type="parTrans" cxnId="{0C9C6203-F4AB-4245-B661-DDE3B284A297}">
      <dgm:prSet/>
      <dgm:spPr/>
      <dgm:t>
        <a:bodyPr/>
        <a:lstStyle/>
        <a:p>
          <a:endParaRPr lang="en-US"/>
        </a:p>
      </dgm:t>
    </dgm:pt>
    <dgm:pt modelId="{64865A18-553A-4E74-892F-46AD1B65C9B8}" type="sibTrans" cxnId="{0C9C6203-F4AB-4245-B661-DDE3B284A297}">
      <dgm:prSet/>
      <dgm:spPr/>
      <dgm:t>
        <a:bodyPr/>
        <a:lstStyle/>
        <a:p>
          <a:endParaRPr lang="en-US"/>
        </a:p>
      </dgm:t>
    </dgm:pt>
    <dgm:pt modelId="{D71F825F-8A65-4BDA-BC7A-08775CC4F943}">
      <dgm:prSet phldrT="[Text]"/>
      <dgm:spPr/>
      <dgm:t>
        <a:bodyPr/>
        <a:lstStyle/>
        <a:p>
          <a:endParaRPr lang="en-US" dirty="0"/>
        </a:p>
      </dgm:t>
    </dgm:pt>
    <dgm:pt modelId="{340B0917-AE02-47E8-991A-57C2FEF6B492}" type="parTrans" cxnId="{949833C7-880F-431F-9337-C36D09FD7E69}">
      <dgm:prSet/>
      <dgm:spPr/>
    </dgm:pt>
    <dgm:pt modelId="{EEA8AB36-2CE6-4B2C-BE03-742C9EF0AE15}" type="sibTrans" cxnId="{949833C7-880F-431F-9337-C36D09FD7E69}">
      <dgm:prSet/>
      <dgm:spPr/>
    </dgm:pt>
    <dgm:pt modelId="{DEBE571C-55FF-41F6-A590-1772831ED63F}">
      <dgm:prSet phldrT="[Text]"/>
      <dgm:spPr/>
      <dgm:t>
        <a:bodyPr/>
        <a:lstStyle/>
        <a:p>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chia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a:t>
          </a:r>
        </a:p>
      </dgm:t>
    </dgm:pt>
    <dgm:pt modelId="{CF23DD21-8255-4930-A7EA-C040BCA7369F}" type="parTrans" cxnId="{11F6A60E-51DE-4B70-852A-DEC82F936BCA}">
      <dgm:prSet/>
      <dgm:spPr/>
    </dgm:pt>
    <dgm:pt modelId="{5FFA60E6-FF18-47DC-889F-F81DA155B420}" type="sibTrans" cxnId="{11F6A60E-51DE-4B70-852A-DEC82F936BCA}">
      <dgm:prSet/>
      <dgm:spPr/>
    </dgm:pt>
    <dgm:pt modelId="{21A0906C-E5B9-42A0-A4EE-63937A2030A0}">
      <dgm:prSet phldrT="[Text]"/>
      <dgm:spPr/>
      <dgm:t>
        <a:bodyPr/>
        <a:lstStyle/>
        <a:p>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chia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a:t>
          </a:r>
        </a:p>
      </dgm:t>
    </dgm:pt>
    <dgm:pt modelId="{C62B7A3B-A369-43B2-B888-834FD1FB04E4}" type="parTrans" cxnId="{96D1BBC3-CAC7-4FFD-9AD0-23E86A2DC64F}">
      <dgm:prSet/>
      <dgm:spPr/>
    </dgm:pt>
    <dgm:pt modelId="{8D0F9F46-8773-4481-88EA-279E816BEE49}" type="sibTrans" cxnId="{96D1BBC3-CAC7-4FFD-9AD0-23E86A2DC64F}">
      <dgm:prSet/>
      <dgm:spPr/>
    </dgm:pt>
    <dgm:pt modelId="{EBF0A97A-EDF1-4C47-8ECB-5F5F6A8E456D}" type="pres">
      <dgm:prSet presAssocID="{E1A6C867-5640-4890-9BBB-DBBB33C62E0E}" presName="linear" presStyleCnt="0">
        <dgm:presLayoutVars>
          <dgm:animLvl val="lvl"/>
          <dgm:resizeHandles val="exact"/>
        </dgm:presLayoutVars>
      </dgm:prSet>
      <dgm:spPr/>
    </dgm:pt>
    <dgm:pt modelId="{E5C9E7A5-AF2E-4D50-8726-C7D64A106B64}" type="pres">
      <dgm:prSet presAssocID="{8E595FF9-7F13-4589-ADB1-A98CFA417FE8}" presName="parentText" presStyleLbl="node1" presStyleIdx="0" presStyleCnt="2" custLinFactNeighborY="614">
        <dgm:presLayoutVars>
          <dgm:chMax val="0"/>
          <dgm:bulletEnabled val="1"/>
        </dgm:presLayoutVars>
      </dgm:prSet>
      <dgm:spPr/>
    </dgm:pt>
    <dgm:pt modelId="{0DFB8EA2-E9F4-4E7D-B5BF-ABC527E44C63}" type="pres">
      <dgm:prSet presAssocID="{8E595FF9-7F13-4589-ADB1-A98CFA417FE8}" presName="childText" presStyleLbl="revTx" presStyleIdx="0" presStyleCnt="2">
        <dgm:presLayoutVars>
          <dgm:bulletEnabled val="1"/>
        </dgm:presLayoutVars>
      </dgm:prSet>
      <dgm:spPr/>
    </dgm:pt>
    <dgm:pt modelId="{D2408717-B530-41AC-B5CE-E14FAEC5B062}" type="pres">
      <dgm:prSet presAssocID="{3B33AAEF-2BF8-4EBB-A3B1-62835B5C81BF}" presName="parentText" presStyleLbl="node1" presStyleIdx="1" presStyleCnt="2" custLinFactNeighborY="-10344">
        <dgm:presLayoutVars>
          <dgm:chMax val="0"/>
          <dgm:bulletEnabled val="1"/>
        </dgm:presLayoutVars>
      </dgm:prSet>
      <dgm:spPr/>
    </dgm:pt>
    <dgm:pt modelId="{8F3B6D51-6576-4847-95F8-097004C88A78}" type="pres">
      <dgm:prSet presAssocID="{3B33AAEF-2BF8-4EBB-A3B1-62835B5C81BF}" presName="childText" presStyleLbl="revTx" presStyleIdx="1" presStyleCnt="2">
        <dgm:presLayoutVars>
          <dgm:bulletEnabled val="1"/>
        </dgm:presLayoutVars>
      </dgm:prSet>
      <dgm:spPr/>
    </dgm:pt>
  </dgm:ptLst>
  <dgm:cxnLst>
    <dgm:cxn modelId="{0C9C6203-F4AB-4245-B661-DDE3B284A297}" srcId="{3B33AAEF-2BF8-4EBB-A3B1-62835B5C81BF}" destId="{7C640BC9-3B54-462E-81CB-2C5C26E6BC7C}" srcOrd="1" destOrd="0" parTransId="{4D2FF963-9027-4683-9E96-547AE7F71337}" sibTransId="{64865A18-553A-4E74-892F-46AD1B65C9B8}"/>
    <dgm:cxn modelId="{2ACFD60D-ABB2-4145-BA35-09A5FD91CFF0}" type="presOf" srcId="{8E595FF9-7F13-4589-ADB1-A98CFA417FE8}" destId="{E5C9E7A5-AF2E-4D50-8726-C7D64A106B64}" srcOrd="0" destOrd="0" presId="urn:microsoft.com/office/officeart/2005/8/layout/vList2"/>
    <dgm:cxn modelId="{11F6A60E-51DE-4B70-852A-DEC82F936BCA}" srcId="{3B33AAEF-2BF8-4EBB-A3B1-62835B5C81BF}" destId="{DEBE571C-55FF-41F6-A590-1772831ED63F}" srcOrd="2" destOrd="0" parTransId="{CF23DD21-8255-4930-A7EA-C040BCA7369F}" sibTransId="{5FFA60E6-FF18-47DC-889F-F81DA155B420}"/>
    <dgm:cxn modelId="{432A5D1E-50F8-4396-BD27-5CB8C39BE3E2}" type="presOf" srcId="{DEBE571C-55FF-41F6-A590-1772831ED63F}" destId="{8F3B6D51-6576-4847-95F8-097004C88A78}" srcOrd="0" destOrd="2" presId="urn:microsoft.com/office/officeart/2005/8/layout/vList2"/>
    <dgm:cxn modelId="{F271402B-AC2D-4843-BC91-B63BB23FAD95}" type="presOf" srcId="{21A0906C-E5B9-42A0-A4EE-63937A2030A0}" destId="{8F3B6D51-6576-4847-95F8-097004C88A78}" srcOrd="0" destOrd="3" presId="urn:microsoft.com/office/officeart/2005/8/layout/vList2"/>
    <dgm:cxn modelId="{3A28E52C-05AC-464F-BC2C-AE5BA1C059F0}" type="presOf" srcId="{E1A6C867-5640-4890-9BBB-DBBB33C62E0E}" destId="{EBF0A97A-EDF1-4C47-8ECB-5F5F6A8E456D}" srcOrd="0" destOrd="0" presId="urn:microsoft.com/office/officeart/2005/8/layout/vList2"/>
    <dgm:cxn modelId="{D4D75E30-4B78-4946-8E43-D2A67A5959C0}" srcId="{3B33AAEF-2BF8-4EBB-A3B1-62835B5C81BF}" destId="{704E6F5A-9DD3-4463-B617-DAC4CB1475BA}" srcOrd="0" destOrd="0" parTransId="{527A9CE6-AF4E-472F-AD59-A231136EB5D9}" sibTransId="{3EE0876E-E618-456F-81E9-FBAA95CF7E2B}"/>
    <dgm:cxn modelId="{99C0CA34-B0CB-444B-8AAD-810CD5D103FE}" type="presOf" srcId="{ECA0ABAF-B23C-4736-AEB9-5FAE681D07FA}" destId="{0DFB8EA2-E9F4-4E7D-B5BF-ABC527E44C63}" srcOrd="0" destOrd="0" presId="urn:microsoft.com/office/officeart/2005/8/layout/vList2"/>
    <dgm:cxn modelId="{FD09A55E-6FC0-4B08-8C11-21482B1E3979}" type="presOf" srcId="{3B33AAEF-2BF8-4EBB-A3B1-62835B5C81BF}" destId="{D2408717-B530-41AC-B5CE-E14FAEC5B062}" srcOrd="0" destOrd="0" presId="urn:microsoft.com/office/officeart/2005/8/layout/vList2"/>
    <dgm:cxn modelId="{8424536B-BE7E-4427-8F9D-11FD9E33F2DF}" srcId="{8E595FF9-7F13-4589-ADB1-A98CFA417FE8}" destId="{ECA0ABAF-B23C-4736-AEB9-5FAE681D07FA}" srcOrd="0" destOrd="0" parTransId="{A44464D3-94BC-4791-92AF-D4DDB39C3B1A}" sibTransId="{C021D020-C3B9-4ABB-A06B-CC452B865337}"/>
    <dgm:cxn modelId="{770E6D75-2589-4F18-8B25-2642615E4FB6}" type="presOf" srcId="{E1F6625C-DEE5-4E81-9E17-CE182C3F5B83}" destId="{0DFB8EA2-E9F4-4E7D-B5BF-ABC527E44C63}" srcOrd="0" destOrd="1" presId="urn:microsoft.com/office/officeart/2005/8/layout/vList2"/>
    <dgm:cxn modelId="{8C2EF9A6-E286-4D8C-9B5D-AA58CB61699C}" type="presOf" srcId="{7C640BC9-3B54-462E-81CB-2C5C26E6BC7C}" destId="{8F3B6D51-6576-4847-95F8-097004C88A78}" srcOrd="0" destOrd="1" presId="urn:microsoft.com/office/officeart/2005/8/layout/vList2"/>
    <dgm:cxn modelId="{96D1BBC3-CAC7-4FFD-9AD0-23E86A2DC64F}" srcId="{3B33AAEF-2BF8-4EBB-A3B1-62835B5C81BF}" destId="{21A0906C-E5B9-42A0-A4EE-63937A2030A0}" srcOrd="3" destOrd="0" parTransId="{C62B7A3B-A369-43B2-B888-834FD1FB04E4}" sibTransId="{8D0F9F46-8773-4481-88EA-279E816BEE49}"/>
    <dgm:cxn modelId="{16414EC6-8CBC-4C11-938D-F4D86DEAFD64}" srcId="{8E595FF9-7F13-4589-ADB1-A98CFA417FE8}" destId="{E1F6625C-DEE5-4E81-9E17-CE182C3F5B83}" srcOrd="1" destOrd="0" parTransId="{36AAC359-CE2D-49C3-8DCE-CD6A0AB76C47}" sibTransId="{C1C3EF18-84B5-4FA0-8B06-B82A0F1FB869}"/>
    <dgm:cxn modelId="{949833C7-880F-431F-9337-C36D09FD7E69}" srcId="{8E595FF9-7F13-4589-ADB1-A98CFA417FE8}" destId="{D71F825F-8A65-4BDA-BC7A-08775CC4F943}" srcOrd="2" destOrd="0" parTransId="{340B0917-AE02-47E8-991A-57C2FEF6B492}" sibTransId="{EEA8AB36-2CE6-4B2C-BE03-742C9EF0AE15}"/>
    <dgm:cxn modelId="{BA5B9CD6-AF1A-4D79-8DC3-9ED6964CB5F5}" type="presOf" srcId="{D71F825F-8A65-4BDA-BC7A-08775CC4F943}" destId="{0DFB8EA2-E9F4-4E7D-B5BF-ABC527E44C63}" srcOrd="0" destOrd="2" presId="urn:microsoft.com/office/officeart/2005/8/layout/vList2"/>
    <dgm:cxn modelId="{114F78D7-52EA-4C98-83EA-2E3113FBAE6C}" srcId="{E1A6C867-5640-4890-9BBB-DBBB33C62E0E}" destId="{3B33AAEF-2BF8-4EBB-A3B1-62835B5C81BF}" srcOrd="1" destOrd="0" parTransId="{887C755C-0A39-4BCA-B05A-04B6066CC9B9}" sibTransId="{8A81B1FB-67E6-4DD3-8927-4689A7E10F68}"/>
    <dgm:cxn modelId="{31096CDC-920C-4489-BD01-670DA5CE15D5}" type="presOf" srcId="{704E6F5A-9DD3-4463-B617-DAC4CB1475BA}" destId="{8F3B6D51-6576-4847-95F8-097004C88A78}" srcOrd="0" destOrd="0" presId="urn:microsoft.com/office/officeart/2005/8/layout/vList2"/>
    <dgm:cxn modelId="{98EF93F6-9645-42BA-9EDE-0684263968A6}" srcId="{E1A6C867-5640-4890-9BBB-DBBB33C62E0E}" destId="{8E595FF9-7F13-4589-ADB1-A98CFA417FE8}" srcOrd="0" destOrd="0" parTransId="{B327BC0A-A89C-479E-B8CD-C46EF1DB42D9}" sibTransId="{41D8AE83-6358-42AE-B439-0EFC9D377ED1}"/>
    <dgm:cxn modelId="{9F1AFFF0-E33D-4DC7-B3E7-D911C79A7F1A}" type="presParOf" srcId="{EBF0A97A-EDF1-4C47-8ECB-5F5F6A8E456D}" destId="{E5C9E7A5-AF2E-4D50-8726-C7D64A106B64}" srcOrd="0" destOrd="0" presId="urn:microsoft.com/office/officeart/2005/8/layout/vList2"/>
    <dgm:cxn modelId="{88644A3A-F668-480A-850D-C179F4F6DD3A}" type="presParOf" srcId="{EBF0A97A-EDF1-4C47-8ECB-5F5F6A8E456D}" destId="{0DFB8EA2-E9F4-4E7D-B5BF-ABC527E44C63}" srcOrd="1" destOrd="0" presId="urn:microsoft.com/office/officeart/2005/8/layout/vList2"/>
    <dgm:cxn modelId="{6C8D77FC-A446-430E-A02D-DAFAB5B7BD9F}" type="presParOf" srcId="{EBF0A97A-EDF1-4C47-8ECB-5F5F6A8E456D}" destId="{D2408717-B530-41AC-B5CE-E14FAEC5B062}" srcOrd="2" destOrd="0" presId="urn:microsoft.com/office/officeart/2005/8/layout/vList2"/>
    <dgm:cxn modelId="{91D390D9-0792-4B7E-8561-3CDA6BC8385E}" type="presParOf" srcId="{EBF0A97A-EDF1-4C47-8ECB-5F5F6A8E456D}" destId="{8F3B6D51-6576-4847-95F8-097004C88A78}"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9E7A5-AF2E-4D50-8726-C7D64A106B64}">
      <dsp:nvSpPr>
        <dsp:cNvPr id="0" name=""/>
        <dsp:cNvSpPr/>
      </dsp:nvSpPr>
      <dsp:spPr>
        <a:xfrm>
          <a:off x="0" y="77749"/>
          <a:ext cx="6096000" cy="671580"/>
        </a:xfrm>
        <a:prstGeom prst="roundRect">
          <a:avLst/>
        </a:prstGeom>
        <a:solidFill>
          <a:schemeClr val="accent1">
            <a:lumMod val="60000"/>
            <a:lumOff val="4000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kumimoji="0" lang="en-US" altLang="en-US" sz="2800" b="1" i="0" u="none" strike="noStrike" kern="1200"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2800" b="1" i="0" u="none" strike="noStrike" kern="1200"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800" b="1" i="0" u="none" strike="noStrike" kern="1200"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kern="1200"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800" kern="1200" dirty="0"/>
        </a:p>
      </dsp:txBody>
      <dsp:txXfrm>
        <a:off x="32784" y="110533"/>
        <a:ext cx="6030432" cy="606012"/>
      </dsp:txXfrm>
    </dsp:sp>
    <dsp:sp modelId="{0DFB8EA2-E9F4-4E7D-B5BF-ABC527E44C63}">
      <dsp:nvSpPr>
        <dsp:cNvPr id="0" name=""/>
        <dsp:cNvSpPr/>
      </dsp:nvSpPr>
      <dsp:spPr>
        <a:xfrm>
          <a:off x="0" y="742389"/>
          <a:ext cx="6096000"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vi-VN" altLang="en-US" sz="2200" kern="1200" dirty="0">
              <a:latin typeface="Times New Roman" panose="02020603050405020304" pitchFamily="18" charset="0"/>
              <a:ea typeface="Times New Roman" panose="02020603050405020304" pitchFamily="18" charset="0"/>
              <a:cs typeface="Times New Roman" panose="02020603050405020304" pitchFamily="18" charset="0"/>
            </a:rPr>
            <a:t>SGK, kế hoạch bài dạy</a:t>
          </a:r>
          <a:r>
            <a:rPr lang="en-US" altLang="en-US" sz="22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200" kern="1200" dirty="0" err="1">
              <a:latin typeface="Times New Roman" panose="02020603050405020304" pitchFamily="18" charset="0"/>
              <a:ea typeface="Times New Roman" panose="02020603050405020304" pitchFamily="18" charset="0"/>
              <a:cs typeface="Times New Roman" panose="02020603050405020304" pitchFamily="18" charset="0"/>
            </a:rPr>
            <a:t>phiếu</a:t>
          </a:r>
          <a:r>
            <a:rPr lang="en-US" altLang="en-US" sz="22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200" kern="1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altLang="en-US" sz="22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200" kern="1200" dirty="0" err="1">
              <a:latin typeface="Times New Roman" panose="02020603050405020304" pitchFamily="18" charset="0"/>
              <a:ea typeface="Times New Roman" panose="02020603050405020304" pitchFamily="18" charset="0"/>
              <a:cs typeface="Times New Roman" panose="02020603050405020304" pitchFamily="18" charset="0"/>
            </a:rPr>
            <a:t>tập</a:t>
          </a:r>
          <a:endParaRPr lang="en-US" sz="2200" kern="1200" dirty="0"/>
        </a:p>
        <a:p>
          <a:pPr marL="228600" lvl="1" indent="-228600" algn="l" defTabSz="977900">
            <a:lnSpc>
              <a:spcPct val="90000"/>
            </a:lnSpc>
            <a:spcBef>
              <a:spcPct val="0"/>
            </a:spcBef>
            <a:spcAft>
              <a:spcPct val="20000"/>
            </a:spcAft>
            <a:buChar char="•"/>
          </a:pPr>
          <a:r>
            <a:rPr lang="en-US" altLang="en-US" sz="2200" kern="1200" dirty="0">
              <a:latin typeface="Times New Roman" panose="02020603050405020304" pitchFamily="18" charset="0"/>
              <a:ea typeface="Times New Roman" panose="02020603050405020304" pitchFamily="18" charset="0"/>
              <a:cs typeface="Times New Roman" panose="02020603050405020304" pitchFamily="18" charset="0"/>
            </a:rPr>
            <a:t>T</a:t>
          </a:r>
          <a:r>
            <a:rPr lang="vi-VN" altLang="en-US" sz="2200" kern="1200" dirty="0">
              <a:latin typeface="Times New Roman" panose="02020603050405020304" pitchFamily="18" charset="0"/>
              <a:ea typeface="Times New Roman" panose="02020603050405020304" pitchFamily="18" charset="0"/>
              <a:cs typeface="Times New Roman" panose="02020603050405020304" pitchFamily="18" charset="0"/>
            </a:rPr>
            <a:t>hước thẳng</a:t>
          </a:r>
          <a:r>
            <a:rPr lang="en-US" altLang="en-US" sz="22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kern="1200" dirty="0">
              <a:latin typeface="Times New Roman" panose="02020603050405020304" pitchFamily="18" charset="0"/>
              <a:ea typeface="Times New Roman" panose="02020603050405020304" pitchFamily="18" charset="0"/>
              <a:cs typeface="Times New Roman" panose="02020603050405020304" pitchFamily="18" charset="0"/>
            </a:rPr>
            <a:t>có </a:t>
          </a:r>
          <a:r>
            <a:rPr lang="en-US" sz="2200" kern="1200" dirty="0" err="1">
              <a:latin typeface="Times New Roman" panose="02020603050405020304" pitchFamily="18" charset="0"/>
              <a:ea typeface="Times New Roman" panose="02020603050405020304" pitchFamily="18" charset="0"/>
              <a:cs typeface="Times New Roman" panose="02020603050405020304" pitchFamily="18" charset="0"/>
            </a:rPr>
            <a:t>vạch</a:t>
          </a:r>
          <a:r>
            <a:rPr lang="en-US" sz="22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kern="1200" dirty="0">
              <a:latin typeface="Times New Roman" panose="02020603050405020304" pitchFamily="18" charset="0"/>
              <a:ea typeface="Times New Roman" panose="02020603050405020304" pitchFamily="18" charset="0"/>
              <a:cs typeface="Times New Roman" panose="02020603050405020304" pitchFamily="18" charset="0"/>
            </a:rPr>
            <a:t>chia đơn vị</a:t>
          </a:r>
          <a:r>
            <a:rPr lang="en-US" altLang="en-US" sz="22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2200" kern="1200" dirty="0">
              <a:latin typeface="Times New Roman" panose="02020603050405020304" pitchFamily="18" charset="0"/>
              <a:ea typeface="Times New Roman" panose="02020603050405020304" pitchFamily="18" charset="0"/>
              <a:cs typeface="Times New Roman" panose="02020603050405020304" pitchFamily="18" charset="0"/>
            </a:rPr>
            <a:t>máy chiếu</a:t>
          </a:r>
          <a:r>
            <a:rPr lang="en-US" altLang="en-US" sz="2200"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kern="1200" dirty="0"/>
        </a:p>
        <a:p>
          <a:pPr marL="228600" lvl="1" indent="-228600" algn="l" defTabSz="977900">
            <a:lnSpc>
              <a:spcPct val="90000"/>
            </a:lnSpc>
            <a:spcBef>
              <a:spcPct val="0"/>
            </a:spcBef>
            <a:spcAft>
              <a:spcPct val="20000"/>
            </a:spcAft>
            <a:buChar char="•"/>
          </a:pPr>
          <a:endParaRPr lang="en-US" sz="2200" kern="1200" dirty="0"/>
        </a:p>
      </dsp:txBody>
      <dsp:txXfrm>
        <a:off x="0" y="742389"/>
        <a:ext cx="6096000" cy="1130220"/>
      </dsp:txXfrm>
    </dsp:sp>
    <dsp:sp modelId="{D2408717-B530-41AC-B5CE-E14FAEC5B062}">
      <dsp:nvSpPr>
        <dsp:cNvPr id="0" name=""/>
        <dsp:cNvSpPr/>
      </dsp:nvSpPr>
      <dsp:spPr>
        <a:xfrm>
          <a:off x="0" y="1722725"/>
          <a:ext cx="6096000" cy="671580"/>
        </a:xfrm>
        <a:prstGeom prst="roundRect">
          <a:avLst/>
        </a:prstGeom>
        <a:solidFill>
          <a:schemeClr val="accent1">
            <a:lumMod val="60000"/>
            <a:lumOff val="4000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2800" kern="1200" dirty="0"/>
        </a:p>
      </dsp:txBody>
      <dsp:txXfrm>
        <a:off x="32784" y="1755509"/>
        <a:ext cx="6030432" cy="606012"/>
      </dsp:txXfrm>
    </dsp:sp>
    <dsp:sp modelId="{8F3B6D51-6576-4847-95F8-097004C88A78}">
      <dsp:nvSpPr>
        <dsp:cNvPr id="0" name=""/>
        <dsp:cNvSpPr/>
      </dsp:nvSpPr>
      <dsp:spPr>
        <a:xfrm>
          <a:off x="0" y="2544190"/>
          <a:ext cx="6096000" cy="14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vi-VN" sz="2200" kern="1200" dirty="0">
              <a:latin typeface="+mj-lt"/>
              <a:ea typeface="Times New Roman" panose="02020603050405020304" pitchFamily="18" charset="0"/>
              <a:cs typeface="Times New Roman" panose="02020603050405020304" pitchFamily="18" charset="0"/>
            </a:rPr>
            <a:t>SGK</a:t>
          </a:r>
          <a:r>
            <a:rPr lang="en-US" sz="2200" kern="1200" dirty="0">
              <a:latin typeface="+mj-lt"/>
              <a:ea typeface="Times New Roman" panose="02020603050405020304" pitchFamily="18" charset="0"/>
              <a:cs typeface="Times New Roman" panose="02020603050405020304" pitchFamily="18" charset="0"/>
            </a:rPr>
            <a:t>.</a:t>
          </a:r>
          <a:endParaRPr lang="en-US" sz="2200" kern="1200" dirty="0">
            <a:latin typeface="+mj-lt"/>
          </a:endParaRPr>
        </a:p>
        <a:p>
          <a:pPr marL="228600" lvl="1" indent="-228600" algn="l" defTabSz="977900">
            <a:lnSpc>
              <a:spcPct val="90000"/>
            </a:lnSpc>
            <a:spcBef>
              <a:spcPct val="0"/>
            </a:spcBef>
            <a:spcAft>
              <a:spcPct val="20000"/>
            </a:spcAft>
            <a:buChar char="•"/>
          </a:pPr>
          <a:r>
            <a:rPr lang="en-US" sz="2200" kern="1200" dirty="0">
              <a:latin typeface="Times New Roman" panose="02020603050405020304" pitchFamily="18" charset="0"/>
              <a:ea typeface="Times New Roman" panose="02020603050405020304" pitchFamily="18" charset="0"/>
              <a:cs typeface="Times New Roman" panose="02020603050405020304" pitchFamily="18" charset="0"/>
            </a:rPr>
            <a:t>T</a:t>
          </a:r>
          <a:r>
            <a:rPr lang="vi-VN" sz="2200" kern="1200" dirty="0">
              <a:latin typeface="Times New Roman" panose="02020603050405020304" pitchFamily="18" charset="0"/>
              <a:ea typeface="Times New Roman" panose="02020603050405020304" pitchFamily="18" charset="0"/>
              <a:cs typeface="Times New Roman" panose="02020603050405020304" pitchFamily="18" charset="0"/>
            </a:rPr>
            <a:t>hước thẳng có </a:t>
          </a:r>
          <a:r>
            <a:rPr lang="en-US" sz="2200" kern="1200" dirty="0" err="1">
              <a:latin typeface="Times New Roman" panose="02020603050405020304" pitchFamily="18" charset="0"/>
              <a:ea typeface="Times New Roman" panose="02020603050405020304" pitchFamily="18" charset="0"/>
              <a:cs typeface="Times New Roman" panose="02020603050405020304" pitchFamily="18" charset="0"/>
            </a:rPr>
            <a:t>vạch</a:t>
          </a:r>
          <a:r>
            <a:rPr lang="en-US" sz="22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kern="1200" dirty="0">
              <a:latin typeface="Times New Roman" panose="02020603050405020304" pitchFamily="18" charset="0"/>
              <a:ea typeface="Times New Roman" panose="02020603050405020304" pitchFamily="18" charset="0"/>
              <a:cs typeface="Times New Roman" panose="02020603050405020304" pitchFamily="18" charset="0"/>
            </a:rPr>
            <a:t>chia đơn vị, bảng nh</a:t>
          </a:r>
          <a:r>
            <a:rPr lang="en-US" sz="2200" kern="1200" dirty="0">
              <a:latin typeface="Times New Roman" panose="02020603050405020304" pitchFamily="18" charset="0"/>
              <a:ea typeface="Times New Roman" panose="02020603050405020304" pitchFamily="18" charset="0"/>
              <a:cs typeface="Times New Roman" panose="02020603050405020304" pitchFamily="18" charset="0"/>
            </a:rPr>
            <a:t>ó</a:t>
          </a:r>
          <a:r>
            <a:rPr lang="vi-VN" sz="2200" kern="1200" dirty="0">
              <a:latin typeface="Times New Roman" panose="02020603050405020304" pitchFamily="18" charset="0"/>
              <a:ea typeface="Times New Roman" panose="02020603050405020304" pitchFamily="18" charset="0"/>
              <a:cs typeface="Times New Roman" panose="02020603050405020304" pitchFamily="18" charset="0"/>
            </a:rPr>
            <a:t>m</a:t>
          </a:r>
          <a:r>
            <a:rPr lang="en-US" sz="2200"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kern="1200" dirty="0">
            <a:latin typeface="Times New Roman" panose="02020603050405020304" pitchFamily="18" charset="0"/>
            <a:cs typeface="Times New Roman" panose="02020603050405020304" pitchFamily="18" charset="0"/>
          </a:endParaRPr>
        </a:p>
        <a:p>
          <a:pPr marL="228600" lvl="1" indent="-228600" algn="l" defTabSz="977900">
            <a:lnSpc>
              <a:spcPct val="90000"/>
            </a:lnSpc>
            <a:spcBef>
              <a:spcPct val="0"/>
            </a:spcBef>
            <a:spcAft>
              <a:spcPct val="20000"/>
            </a:spcAft>
            <a:buChar char="•"/>
          </a:pPr>
          <a:r>
            <a:rPr lang="en-US" sz="2200" kern="1200" dirty="0" err="1">
              <a:latin typeface="Times New Roman" panose="02020603050405020304" pitchFamily="18" charset="0"/>
              <a:cs typeface="Times New Roman" panose="02020603050405020304" pitchFamily="18" charset="0"/>
            </a:rPr>
            <a:t>Quy</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tắc</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nhân</a:t>
          </a:r>
          <a:r>
            <a:rPr lang="en-US" sz="2200" kern="1200" dirty="0">
              <a:latin typeface="Times New Roman" panose="02020603050405020304" pitchFamily="18" charset="0"/>
              <a:cs typeface="Times New Roman" panose="02020603050405020304" pitchFamily="18" charset="0"/>
            </a:rPr>
            <a:t>, chia </a:t>
          </a:r>
          <a:r>
            <a:rPr lang="en-US" sz="2200" kern="1200" dirty="0" err="1">
              <a:latin typeface="Times New Roman" panose="02020603050405020304" pitchFamily="18" charset="0"/>
              <a:cs typeface="Times New Roman" panose="02020603050405020304" pitchFamily="18" charset="0"/>
            </a:rPr>
            <a:t>hai</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phân</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số</a:t>
          </a:r>
          <a:r>
            <a:rPr lang="en-US" sz="2200" kern="1200" dirty="0">
              <a:latin typeface="Times New Roman" panose="02020603050405020304" pitchFamily="18" charset="0"/>
              <a:cs typeface="Times New Roman" panose="02020603050405020304" pitchFamily="18" charset="0"/>
            </a:rPr>
            <a:t>.</a:t>
          </a:r>
        </a:p>
        <a:p>
          <a:pPr marL="228600" lvl="1" indent="-228600" algn="l" defTabSz="977900">
            <a:lnSpc>
              <a:spcPct val="90000"/>
            </a:lnSpc>
            <a:spcBef>
              <a:spcPct val="0"/>
            </a:spcBef>
            <a:spcAft>
              <a:spcPct val="20000"/>
            </a:spcAft>
            <a:buChar char="•"/>
          </a:pPr>
          <a:r>
            <a:rPr lang="en-US" sz="2200" kern="1200" dirty="0" err="1">
              <a:latin typeface="Times New Roman" panose="02020603050405020304" pitchFamily="18" charset="0"/>
              <a:cs typeface="Times New Roman" panose="02020603050405020304" pitchFamily="18" charset="0"/>
            </a:rPr>
            <a:t>Quy</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tắc</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nhân</a:t>
          </a:r>
          <a:r>
            <a:rPr lang="en-US" sz="2200" kern="1200" dirty="0">
              <a:latin typeface="Times New Roman" panose="02020603050405020304" pitchFamily="18" charset="0"/>
              <a:cs typeface="Times New Roman" panose="02020603050405020304" pitchFamily="18" charset="0"/>
            </a:rPr>
            <a:t>, chia </a:t>
          </a:r>
          <a:r>
            <a:rPr lang="en-US" sz="2200" kern="1200" dirty="0" err="1">
              <a:latin typeface="Times New Roman" panose="02020603050405020304" pitchFamily="18" charset="0"/>
              <a:cs typeface="Times New Roman" panose="02020603050405020304" pitchFamily="18" charset="0"/>
            </a:rPr>
            <a:t>số</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thập</a:t>
          </a:r>
          <a:r>
            <a:rPr lang="en-US" sz="2200" kern="1200" dirty="0">
              <a:latin typeface="Times New Roman" panose="02020603050405020304" pitchFamily="18" charset="0"/>
              <a:cs typeface="Times New Roman" panose="02020603050405020304" pitchFamily="18" charset="0"/>
            </a:rPr>
            <a:t> </a:t>
          </a:r>
          <a:r>
            <a:rPr lang="en-US" sz="2200" kern="1200" dirty="0" err="1">
              <a:latin typeface="Times New Roman" panose="02020603050405020304" pitchFamily="18" charset="0"/>
              <a:cs typeface="Times New Roman" panose="02020603050405020304" pitchFamily="18" charset="0"/>
            </a:rPr>
            <a:t>phân</a:t>
          </a:r>
          <a:r>
            <a:rPr lang="en-US" sz="2200" kern="1200" dirty="0">
              <a:latin typeface="Times New Roman" panose="02020603050405020304" pitchFamily="18" charset="0"/>
              <a:cs typeface="Times New Roman" panose="02020603050405020304" pitchFamily="18" charset="0"/>
            </a:rPr>
            <a:t>.</a:t>
          </a:r>
        </a:p>
      </dsp:txBody>
      <dsp:txXfrm>
        <a:off x="0" y="2544190"/>
        <a:ext cx="6096000" cy="1449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A3592-FEF6-4F18-A34B-F0E5D14EE5C6}" type="datetimeFigureOut">
              <a:rPr lang="en-US" smtClean="0"/>
              <a:t>7/30/2022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986841-B6E9-4602-99D2-E5DE711450F7}" type="slidenum">
              <a:rPr lang="en-US" smtClean="0"/>
              <a:t>‹#›</a:t>
            </a:fld>
            <a:endParaRPr lang="en-US"/>
          </a:p>
        </p:txBody>
      </p:sp>
    </p:spTree>
    <p:extLst>
      <p:ext uri="{BB962C8B-B14F-4D97-AF65-F5344CB8AC3E}">
        <p14:creationId xmlns:p14="http://schemas.microsoft.com/office/powerpoint/2010/main" val="52824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2</a:t>
            </a:fld>
            <a:endParaRPr lang="en-US"/>
          </a:p>
        </p:txBody>
      </p:sp>
    </p:spTree>
    <p:extLst>
      <p:ext uri="{BB962C8B-B14F-4D97-AF65-F5344CB8AC3E}">
        <p14:creationId xmlns:p14="http://schemas.microsoft.com/office/powerpoint/2010/main" val="2876694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BB2C27B2-0276-4156-B0A7-A7C3A9B4B723}" type="slidenum">
              <a:rPr lang="en-US" smtClean="0"/>
              <a:t>32</a:t>
            </a:fld>
            <a:endParaRPr lang="en-US"/>
          </a:p>
        </p:txBody>
      </p:sp>
    </p:spTree>
    <p:extLst>
      <p:ext uri="{BB962C8B-B14F-4D97-AF65-F5344CB8AC3E}">
        <p14:creationId xmlns:p14="http://schemas.microsoft.com/office/powerpoint/2010/main" val="3321732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2C27B2-0276-4156-B0A7-A7C3A9B4B723}" type="slidenum">
              <a:rPr lang="en-US" smtClean="0"/>
              <a:t>33</a:t>
            </a:fld>
            <a:endParaRPr lang="en-US"/>
          </a:p>
        </p:txBody>
      </p:sp>
    </p:spTree>
    <p:extLst>
      <p:ext uri="{BB962C8B-B14F-4D97-AF65-F5344CB8AC3E}">
        <p14:creationId xmlns:p14="http://schemas.microsoft.com/office/powerpoint/2010/main" val="2939136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2C27B2-0276-4156-B0A7-A7C3A9B4B7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3742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b="1" i="0" dirty="0">
                <a:solidFill>
                  <a:srgbClr val="333333"/>
                </a:solidFill>
                <a:effectLst/>
                <a:latin typeface="Roboto" panose="02000000000000000000" pitchFamily="2" charset="0"/>
              </a:rPr>
              <a:t>Lịch sử dân tộc Việt Nam còn mãi ghi đậm dấu ấn chói ngời của những nữ anh hùng hào kiệt không chịu khuất phục kẻ thù, không chịu kiếp sống nô lệ, đứng lên chống giặc ngoại xâm giành tự do. Đó là Bà Trưng, Bà Triệu; Nữ tướng Bùi Thị Xuân, Bà Nguyễn Thị Định, Chị Út Tịch, ...Dưới chế độ phong kiến và đế quốc, phụ nữ là lớp người bị áp bức, bóc lột, chịu nhiều bất công nhất nên luôn có yêu cầu được giải phóng và sẵn sàng đi theo cách mạng. Ngay từ những ngày đầu chống Pháp, phụ nữ Việt Nam đã tham gia đông đảo vào phong trào Cần Vương, Đông Kinh Nghĩa Thục, Đông Du, còn có nhiều phụ nữ nổi tiếng tham gia vào các tổ chức tiền thân của Đảng Cộng sản Việt Nam như: Hoàng Thị Ái, Thái Thị Bôi, Tôn Thị Quế....</a:t>
            </a:r>
          </a:p>
          <a:p>
            <a:br>
              <a:rPr lang="vi-VN" b="0" i="0" dirty="0">
                <a:solidFill>
                  <a:srgbClr val="333333"/>
                </a:solidFill>
                <a:effectLst/>
                <a:latin typeface="Roboto" panose="02000000000000000000" pitchFamily="2" charset="0"/>
              </a:rPr>
            </a:br>
            <a:endParaRPr lang="en-US" dirty="0"/>
          </a:p>
        </p:txBody>
      </p:sp>
      <p:sp>
        <p:nvSpPr>
          <p:cNvPr id="4" name="Slide Number Placeholder 3"/>
          <p:cNvSpPr>
            <a:spLocks noGrp="1"/>
          </p:cNvSpPr>
          <p:nvPr>
            <p:ph type="sldNum" sz="quarter" idx="5"/>
          </p:nvPr>
        </p:nvSpPr>
        <p:spPr/>
        <p:txBody>
          <a:bodyPr/>
          <a:lstStyle/>
          <a:p>
            <a:fld id="{D2986841-B6E9-4602-99D2-E5DE711450F7}" type="slidenum">
              <a:rPr lang="en-US" smtClean="0"/>
              <a:t>37</a:t>
            </a:fld>
            <a:endParaRPr lang="en-US"/>
          </a:p>
        </p:txBody>
      </p:sp>
    </p:spTree>
    <p:extLst>
      <p:ext uri="{BB962C8B-B14F-4D97-AF65-F5344CB8AC3E}">
        <p14:creationId xmlns:p14="http://schemas.microsoft.com/office/powerpoint/2010/main" val="1361823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3</a:t>
            </a:fld>
            <a:endParaRPr lang="en-US"/>
          </a:p>
        </p:txBody>
      </p:sp>
    </p:spTree>
    <p:extLst>
      <p:ext uri="{BB962C8B-B14F-4D97-AF65-F5344CB8AC3E}">
        <p14:creationId xmlns:p14="http://schemas.microsoft.com/office/powerpoint/2010/main" val="2239155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5</a:t>
            </a:fld>
            <a:endParaRPr lang="en-US"/>
          </a:p>
        </p:txBody>
      </p:sp>
    </p:spTree>
    <p:extLst>
      <p:ext uri="{BB962C8B-B14F-4D97-AF65-F5344CB8AC3E}">
        <p14:creationId xmlns:p14="http://schemas.microsoft.com/office/powerpoint/2010/main" val="2783115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86841-B6E9-4602-99D2-E5DE711450F7}" type="slidenum">
              <a:rPr lang="en-US" smtClean="0"/>
              <a:t>12</a:t>
            </a:fld>
            <a:endParaRPr lang="en-US"/>
          </a:p>
        </p:txBody>
      </p:sp>
    </p:spTree>
    <p:extLst>
      <p:ext uri="{BB962C8B-B14F-4D97-AF65-F5344CB8AC3E}">
        <p14:creationId xmlns:p14="http://schemas.microsoft.com/office/powerpoint/2010/main" val="327657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25041-0832-49BD-BF86-C8B042A6C2DB}" type="slidenum">
              <a:rPr lang="en-US" smtClean="0"/>
              <a:t>15</a:t>
            </a:fld>
            <a:endParaRPr lang="en-US"/>
          </a:p>
        </p:txBody>
      </p:sp>
    </p:spTree>
    <p:extLst>
      <p:ext uri="{BB962C8B-B14F-4D97-AF65-F5344CB8AC3E}">
        <p14:creationId xmlns:p14="http://schemas.microsoft.com/office/powerpoint/2010/main" val="2923585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25041-0832-49BD-BF86-C8B042A6C2DB}" type="slidenum">
              <a:rPr lang="en-US" smtClean="0"/>
              <a:t>16</a:t>
            </a:fld>
            <a:endParaRPr lang="en-US"/>
          </a:p>
        </p:txBody>
      </p:sp>
    </p:spTree>
    <p:extLst>
      <p:ext uri="{BB962C8B-B14F-4D97-AF65-F5344CB8AC3E}">
        <p14:creationId xmlns:p14="http://schemas.microsoft.com/office/powerpoint/2010/main" val="2923585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29</a:t>
            </a:fld>
            <a:endParaRPr lang="en-US"/>
          </a:p>
        </p:txBody>
      </p:sp>
    </p:spTree>
    <p:extLst>
      <p:ext uri="{BB962C8B-B14F-4D97-AF65-F5344CB8AC3E}">
        <p14:creationId xmlns:p14="http://schemas.microsoft.com/office/powerpoint/2010/main" val="2128826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2C27B2-0276-4156-B0A7-A7C3A9B4B723}" type="slidenum">
              <a:rPr lang="en-US" smtClean="0"/>
              <a:t>30</a:t>
            </a:fld>
            <a:endParaRPr lang="en-US"/>
          </a:p>
        </p:txBody>
      </p:sp>
    </p:spTree>
    <p:extLst>
      <p:ext uri="{BB962C8B-B14F-4D97-AF65-F5344CB8AC3E}">
        <p14:creationId xmlns:p14="http://schemas.microsoft.com/office/powerpoint/2010/main" val="1698626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2C27B2-0276-4156-B0A7-A7C3A9B4B723}" type="slidenum">
              <a:rPr lang="en-US" smtClean="0"/>
              <a:t>31</a:t>
            </a:fld>
            <a:endParaRPr lang="en-US"/>
          </a:p>
        </p:txBody>
      </p:sp>
    </p:spTree>
    <p:extLst>
      <p:ext uri="{BB962C8B-B14F-4D97-AF65-F5344CB8AC3E}">
        <p14:creationId xmlns:p14="http://schemas.microsoft.com/office/powerpoint/2010/main" val="1101912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38DDCE-A2E0-4ED5-91D6-A39DA716103D}"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74479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24648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60089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977496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8DDCE-A2E0-4ED5-91D6-A39DA716103D}"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214131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38DDCE-A2E0-4ED5-91D6-A39DA716103D}" type="datetimeFigureOut">
              <a:rPr lang="en-US" smtClean="0"/>
              <a:t>7/30/2022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86624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38DDCE-A2E0-4ED5-91D6-A39DA716103D}" type="datetimeFigureOut">
              <a:rPr lang="en-US" smtClean="0"/>
              <a:t>7/30/2022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31365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38DDCE-A2E0-4ED5-91D6-A39DA716103D}" type="datetimeFigureOut">
              <a:rPr lang="en-US" smtClean="0"/>
              <a:t>7/30/2022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63472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8DDCE-A2E0-4ED5-91D6-A39DA716103D}" type="datetimeFigureOut">
              <a:rPr lang="en-US" smtClean="0"/>
              <a:t>7/30/2022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13745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t>7/30/2022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77801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t>7/30/2022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4169509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C38DDCE-A2E0-4ED5-91D6-A39DA716103D}" type="datetimeFigureOut">
              <a:rPr lang="en-US" smtClean="0"/>
              <a:t>7/30/2022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6E1D2B-0CA4-49DE-8ACE-2DF230ACA4E4}" type="slidenum">
              <a:rPr lang="en-US" smtClean="0"/>
              <a:t>‹#›</a:t>
            </a:fld>
            <a:endParaRPr lang="en-US"/>
          </a:p>
        </p:txBody>
      </p:sp>
    </p:spTree>
    <p:extLst>
      <p:ext uri="{BB962C8B-B14F-4D97-AF65-F5344CB8AC3E}">
        <p14:creationId xmlns:p14="http://schemas.microsoft.com/office/powerpoint/2010/main" val="238411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23.gif"/><Relationship Id="rId7" Type="http://schemas.openxmlformats.org/officeDocument/2006/relationships/image" Target="../media/image25.wmf"/><Relationship Id="rId12"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oleObject" Target="../embeddings/oleObject8.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26.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33.wmf"/><Relationship Id="rId18" Type="http://schemas.openxmlformats.org/officeDocument/2006/relationships/oleObject" Target="../embeddings/oleObject18.bin"/><Relationship Id="rId3" Type="http://schemas.openxmlformats.org/officeDocument/2006/relationships/audio" Target="../media/audio1.wav"/><Relationship Id="rId21" Type="http://schemas.openxmlformats.org/officeDocument/2006/relationships/image" Target="../media/image37.wmf"/><Relationship Id="rId7" Type="http://schemas.openxmlformats.org/officeDocument/2006/relationships/image" Target="../media/image30.wmf"/><Relationship Id="rId12" Type="http://schemas.openxmlformats.org/officeDocument/2006/relationships/oleObject" Target="../embeddings/oleObject15.bin"/><Relationship Id="rId17" Type="http://schemas.openxmlformats.org/officeDocument/2006/relationships/image" Target="../media/image35.emf"/><Relationship Id="rId2" Type="http://schemas.openxmlformats.org/officeDocument/2006/relationships/notesSlide" Target="../notesSlides/notesSlide4.xml"/><Relationship Id="rId16" Type="http://schemas.openxmlformats.org/officeDocument/2006/relationships/oleObject" Target="../embeddings/oleObject17.bin"/><Relationship Id="rId20" Type="http://schemas.openxmlformats.org/officeDocument/2006/relationships/oleObject" Target="../embeddings/oleObject19.bin"/><Relationship Id="rId1" Type="http://schemas.openxmlformats.org/officeDocument/2006/relationships/slideLayout" Target="../slideLayouts/slideLayout7.xml"/><Relationship Id="rId6" Type="http://schemas.openxmlformats.org/officeDocument/2006/relationships/oleObject" Target="../embeddings/oleObject12.bin"/><Relationship Id="rId11" Type="http://schemas.openxmlformats.org/officeDocument/2006/relationships/image" Target="../media/image32.wmf"/><Relationship Id="rId5" Type="http://schemas.openxmlformats.org/officeDocument/2006/relationships/image" Target="../media/image29.wmf"/><Relationship Id="rId15" Type="http://schemas.openxmlformats.org/officeDocument/2006/relationships/image" Target="../media/image34.wmf"/><Relationship Id="rId23" Type="http://schemas.openxmlformats.org/officeDocument/2006/relationships/image" Target="../media/image39.gif"/><Relationship Id="rId10" Type="http://schemas.openxmlformats.org/officeDocument/2006/relationships/oleObject" Target="../embeddings/oleObject14.bin"/><Relationship Id="rId19" Type="http://schemas.openxmlformats.org/officeDocument/2006/relationships/image" Target="../media/image36.wmf"/><Relationship Id="rId4" Type="http://schemas.openxmlformats.org/officeDocument/2006/relationships/oleObject" Target="../embeddings/oleObject11.bin"/><Relationship Id="rId9" Type="http://schemas.openxmlformats.org/officeDocument/2006/relationships/image" Target="../media/image31.wmf"/><Relationship Id="rId14" Type="http://schemas.openxmlformats.org/officeDocument/2006/relationships/oleObject" Target="../embeddings/oleObject16.bin"/><Relationship Id="rId22"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2.wmf"/><Relationship Id="rId5" Type="http://schemas.openxmlformats.org/officeDocument/2006/relationships/oleObject" Target="../embeddings/oleObject21.bin"/><Relationship Id="rId4" Type="http://schemas.openxmlformats.org/officeDocument/2006/relationships/image" Target="../media/image41.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43.png"/><Relationship Id="rId7" Type="http://schemas.openxmlformats.org/officeDocument/2006/relationships/image" Target="../media/image45.wmf"/><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oleObject" Target="../embeddings/oleObject23.bin"/><Relationship Id="rId11" Type="http://schemas.openxmlformats.org/officeDocument/2006/relationships/image" Target="../media/image47.wmf"/><Relationship Id="rId5" Type="http://schemas.openxmlformats.org/officeDocument/2006/relationships/image" Target="../media/image44.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46.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0.emf"/><Relationship Id="rId5" Type="http://schemas.openxmlformats.org/officeDocument/2006/relationships/image" Target="../media/image49.jpeg"/><Relationship Id="rId4" Type="http://schemas.openxmlformats.org/officeDocument/2006/relationships/image" Target="../media/image48.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54.wmf"/><Relationship Id="rId18" Type="http://schemas.openxmlformats.org/officeDocument/2006/relationships/image" Target="../media/image56.wmf"/><Relationship Id="rId3" Type="http://schemas.openxmlformats.org/officeDocument/2006/relationships/audio" Target="../media/audio1.wav"/><Relationship Id="rId21" Type="http://schemas.openxmlformats.org/officeDocument/2006/relationships/oleObject" Target="../embeddings/oleObject34.bin"/><Relationship Id="rId7" Type="http://schemas.openxmlformats.org/officeDocument/2006/relationships/image" Target="../media/image50.emf"/><Relationship Id="rId12" Type="http://schemas.openxmlformats.org/officeDocument/2006/relationships/oleObject" Target="../embeddings/oleObject30.bin"/><Relationship Id="rId17" Type="http://schemas.openxmlformats.org/officeDocument/2006/relationships/oleObject" Target="../embeddings/oleObject32.bin"/><Relationship Id="rId2" Type="http://schemas.openxmlformats.org/officeDocument/2006/relationships/notesSlide" Target="../notesSlides/notesSlide6.xml"/><Relationship Id="rId16" Type="http://schemas.openxmlformats.org/officeDocument/2006/relationships/image" Target="../media/image51.png"/><Relationship Id="rId20" Type="http://schemas.openxmlformats.org/officeDocument/2006/relationships/image" Target="../media/image57.wmf"/><Relationship Id="rId1" Type="http://schemas.openxmlformats.org/officeDocument/2006/relationships/slideLayout" Target="../slideLayouts/slideLayout7.xml"/><Relationship Id="rId6" Type="http://schemas.openxmlformats.org/officeDocument/2006/relationships/image" Target="../media/image49.jpeg"/><Relationship Id="rId11" Type="http://schemas.openxmlformats.org/officeDocument/2006/relationships/image" Target="../media/image53.wmf"/><Relationship Id="rId24" Type="http://schemas.openxmlformats.org/officeDocument/2006/relationships/image" Target="../media/image39.gif"/><Relationship Id="rId5" Type="http://schemas.openxmlformats.org/officeDocument/2006/relationships/image" Target="../media/image48.wmf"/><Relationship Id="rId15" Type="http://schemas.openxmlformats.org/officeDocument/2006/relationships/image" Target="../media/image55.wmf"/><Relationship Id="rId23" Type="http://schemas.openxmlformats.org/officeDocument/2006/relationships/image" Target="../media/image58.wmf"/><Relationship Id="rId10" Type="http://schemas.openxmlformats.org/officeDocument/2006/relationships/oleObject" Target="../embeddings/oleObject29.bin"/><Relationship Id="rId19" Type="http://schemas.openxmlformats.org/officeDocument/2006/relationships/oleObject" Target="../embeddings/oleObject33.bin"/><Relationship Id="rId4" Type="http://schemas.openxmlformats.org/officeDocument/2006/relationships/oleObject" Target="../embeddings/oleObject27.bin"/><Relationship Id="rId9" Type="http://schemas.openxmlformats.org/officeDocument/2006/relationships/image" Target="../media/image52.wmf"/><Relationship Id="rId14" Type="http://schemas.openxmlformats.org/officeDocument/2006/relationships/oleObject" Target="../embeddings/oleObject31.bin"/><Relationship Id="rId22" Type="http://schemas.openxmlformats.org/officeDocument/2006/relationships/oleObject" Target="../embeddings/oleObject35.bin"/></Relationships>
</file>

<file path=ppt/slides/_rels/slide17.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oleObject" Target="../embeddings/oleObject41.bin"/><Relationship Id="rId3" Type="http://schemas.openxmlformats.org/officeDocument/2006/relationships/image" Target="../media/image59.wmf"/><Relationship Id="rId7" Type="http://schemas.openxmlformats.org/officeDocument/2006/relationships/oleObject" Target="../embeddings/oleObject38.bin"/><Relationship Id="rId12" Type="http://schemas.openxmlformats.org/officeDocument/2006/relationships/image" Target="../media/image63.wmf"/><Relationship Id="rId2" Type="http://schemas.openxmlformats.org/officeDocument/2006/relationships/oleObject" Target="../embeddings/oleObject36.bin"/><Relationship Id="rId16" Type="http://schemas.openxmlformats.org/officeDocument/2006/relationships/image" Target="../media/image65.wmf"/><Relationship Id="rId1" Type="http://schemas.openxmlformats.org/officeDocument/2006/relationships/slideLayout" Target="../slideLayouts/slideLayout7.xml"/><Relationship Id="rId6" Type="http://schemas.openxmlformats.org/officeDocument/2006/relationships/image" Target="../media/image60.emf"/><Relationship Id="rId11" Type="http://schemas.openxmlformats.org/officeDocument/2006/relationships/oleObject" Target="../embeddings/oleObject40.bin"/><Relationship Id="rId5" Type="http://schemas.openxmlformats.org/officeDocument/2006/relationships/oleObject" Target="../embeddings/oleObject37.bin"/><Relationship Id="rId15" Type="http://schemas.openxmlformats.org/officeDocument/2006/relationships/oleObject" Target="../embeddings/oleObject42.bin"/><Relationship Id="rId10" Type="http://schemas.openxmlformats.org/officeDocument/2006/relationships/image" Target="../media/image62.wmf"/><Relationship Id="rId4" Type="http://schemas.openxmlformats.org/officeDocument/2006/relationships/image" Target="../media/image43.png"/><Relationship Id="rId9" Type="http://schemas.openxmlformats.org/officeDocument/2006/relationships/oleObject" Target="../embeddings/oleObject39.bin"/><Relationship Id="rId14" Type="http://schemas.openxmlformats.org/officeDocument/2006/relationships/image" Target="../media/image64.wmf"/></Relationships>
</file>

<file path=ppt/slides/_rels/slide18.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oleObject" Target="../embeddings/oleObject43.bin"/><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70.wmf"/><Relationship Id="rId18" Type="http://schemas.openxmlformats.org/officeDocument/2006/relationships/oleObject" Target="../embeddings/oleObject52.bin"/><Relationship Id="rId3" Type="http://schemas.openxmlformats.org/officeDocument/2006/relationships/image" Target="../media/image59.wmf"/><Relationship Id="rId7" Type="http://schemas.openxmlformats.org/officeDocument/2006/relationships/image" Target="../media/image67.wmf"/><Relationship Id="rId12" Type="http://schemas.openxmlformats.org/officeDocument/2006/relationships/oleObject" Target="../embeddings/oleObject49.bin"/><Relationship Id="rId17" Type="http://schemas.openxmlformats.org/officeDocument/2006/relationships/image" Target="../media/image72.wmf"/><Relationship Id="rId2" Type="http://schemas.openxmlformats.org/officeDocument/2006/relationships/oleObject" Target="../embeddings/oleObject44.bin"/><Relationship Id="rId16" Type="http://schemas.openxmlformats.org/officeDocument/2006/relationships/oleObject" Target="../embeddings/oleObject51.bin"/><Relationship Id="rId20" Type="http://schemas.openxmlformats.org/officeDocument/2006/relationships/comments" Target="../comments/comment1.xml"/><Relationship Id="rId1" Type="http://schemas.openxmlformats.org/officeDocument/2006/relationships/slideLayout" Target="../slideLayouts/slideLayout7.xml"/><Relationship Id="rId6" Type="http://schemas.openxmlformats.org/officeDocument/2006/relationships/oleObject" Target="../embeddings/oleObject46.bin"/><Relationship Id="rId11" Type="http://schemas.openxmlformats.org/officeDocument/2006/relationships/image" Target="../media/image69.wmf"/><Relationship Id="rId5" Type="http://schemas.openxmlformats.org/officeDocument/2006/relationships/image" Target="../media/image66.wmf"/><Relationship Id="rId15" Type="http://schemas.openxmlformats.org/officeDocument/2006/relationships/image" Target="../media/image71.wmf"/><Relationship Id="rId10" Type="http://schemas.openxmlformats.org/officeDocument/2006/relationships/oleObject" Target="../embeddings/oleObject48.bin"/><Relationship Id="rId19" Type="http://schemas.openxmlformats.org/officeDocument/2006/relationships/image" Target="../media/image73.wmf"/><Relationship Id="rId4" Type="http://schemas.openxmlformats.org/officeDocument/2006/relationships/oleObject" Target="../embeddings/oleObject45.bin"/><Relationship Id="rId9" Type="http://schemas.openxmlformats.org/officeDocument/2006/relationships/image" Target="../media/image68.wmf"/><Relationship Id="rId14" Type="http://schemas.openxmlformats.org/officeDocument/2006/relationships/oleObject" Target="../embeddings/oleObject50.bin"/></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oleObject" Target="../embeddings/oleObject58.bin"/><Relationship Id="rId18" Type="http://schemas.openxmlformats.org/officeDocument/2006/relationships/image" Target="../media/image79.wmf"/><Relationship Id="rId3" Type="http://schemas.openxmlformats.org/officeDocument/2006/relationships/oleObject" Target="../embeddings/oleObject53.bin"/><Relationship Id="rId21" Type="http://schemas.openxmlformats.org/officeDocument/2006/relationships/image" Target="../media/image38.png"/><Relationship Id="rId7" Type="http://schemas.openxmlformats.org/officeDocument/2006/relationships/oleObject" Target="../embeddings/oleObject55.bin"/><Relationship Id="rId12" Type="http://schemas.openxmlformats.org/officeDocument/2006/relationships/image" Target="../media/image76.wmf"/><Relationship Id="rId17" Type="http://schemas.openxmlformats.org/officeDocument/2006/relationships/oleObject" Target="../embeddings/oleObject60.bin"/><Relationship Id="rId2" Type="http://schemas.openxmlformats.org/officeDocument/2006/relationships/audio" Target="../media/audio1.wav"/><Relationship Id="rId16" Type="http://schemas.openxmlformats.org/officeDocument/2006/relationships/image" Target="../media/image78.wmf"/><Relationship Id="rId20" Type="http://schemas.openxmlformats.org/officeDocument/2006/relationships/image" Target="../media/image80.wmf"/><Relationship Id="rId1" Type="http://schemas.openxmlformats.org/officeDocument/2006/relationships/slideLayout" Target="../slideLayouts/slideLayout7.xml"/><Relationship Id="rId6" Type="http://schemas.openxmlformats.org/officeDocument/2006/relationships/image" Target="../media/image73.wmf"/><Relationship Id="rId11" Type="http://schemas.openxmlformats.org/officeDocument/2006/relationships/oleObject" Target="../embeddings/oleObject57.bin"/><Relationship Id="rId5" Type="http://schemas.openxmlformats.org/officeDocument/2006/relationships/oleObject" Target="../embeddings/oleObject54.bin"/><Relationship Id="rId15" Type="http://schemas.openxmlformats.org/officeDocument/2006/relationships/oleObject" Target="../embeddings/oleObject59.bin"/><Relationship Id="rId10" Type="http://schemas.openxmlformats.org/officeDocument/2006/relationships/image" Target="../media/image75.wmf"/><Relationship Id="rId19" Type="http://schemas.openxmlformats.org/officeDocument/2006/relationships/oleObject" Target="../embeddings/oleObject61.bin"/><Relationship Id="rId4" Type="http://schemas.openxmlformats.org/officeDocument/2006/relationships/image" Target="../media/image72.wmf"/><Relationship Id="rId9" Type="http://schemas.openxmlformats.org/officeDocument/2006/relationships/oleObject" Target="../embeddings/oleObject56.bin"/><Relationship Id="rId14" Type="http://schemas.openxmlformats.org/officeDocument/2006/relationships/image" Target="../media/image77.wmf"/><Relationship Id="rId22" Type="http://schemas.openxmlformats.org/officeDocument/2006/relationships/image" Target="../media/image39.gi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image" Target="../media/image85.wmf"/><Relationship Id="rId18" Type="http://schemas.openxmlformats.org/officeDocument/2006/relationships/oleObject" Target="../embeddings/oleObject69.bin"/><Relationship Id="rId26" Type="http://schemas.openxmlformats.org/officeDocument/2006/relationships/image" Target="../media/image39.gif"/><Relationship Id="rId3" Type="http://schemas.openxmlformats.org/officeDocument/2006/relationships/image" Target="../media/image51.png"/><Relationship Id="rId21" Type="http://schemas.openxmlformats.org/officeDocument/2006/relationships/image" Target="../media/image89.wmf"/><Relationship Id="rId7" Type="http://schemas.openxmlformats.org/officeDocument/2006/relationships/image" Target="../media/image82.wmf"/><Relationship Id="rId12" Type="http://schemas.openxmlformats.org/officeDocument/2006/relationships/oleObject" Target="../embeddings/oleObject66.bin"/><Relationship Id="rId17" Type="http://schemas.openxmlformats.org/officeDocument/2006/relationships/image" Target="../media/image87.wmf"/><Relationship Id="rId25" Type="http://schemas.openxmlformats.org/officeDocument/2006/relationships/image" Target="../media/image91.wmf"/><Relationship Id="rId2" Type="http://schemas.openxmlformats.org/officeDocument/2006/relationships/audio" Target="../media/audio1.wav"/><Relationship Id="rId16" Type="http://schemas.openxmlformats.org/officeDocument/2006/relationships/oleObject" Target="../embeddings/oleObject68.bin"/><Relationship Id="rId20" Type="http://schemas.openxmlformats.org/officeDocument/2006/relationships/oleObject" Target="../embeddings/oleObject70.bin"/><Relationship Id="rId1" Type="http://schemas.openxmlformats.org/officeDocument/2006/relationships/slideLayout" Target="../slideLayouts/slideLayout7.xml"/><Relationship Id="rId6" Type="http://schemas.openxmlformats.org/officeDocument/2006/relationships/oleObject" Target="../embeddings/oleObject63.bin"/><Relationship Id="rId11" Type="http://schemas.openxmlformats.org/officeDocument/2006/relationships/image" Target="../media/image84.wmf"/><Relationship Id="rId24" Type="http://schemas.openxmlformats.org/officeDocument/2006/relationships/oleObject" Target="../embeddings/oleObject72.bin"/><Relationship Id="rId5" Type="http://schemas.openxmlformats.org/officeDocument/2006/relationships/image" Target="../media/image81.wmf"/><Relationship Id="rId15" Type="http://schemas.openxmlformats.org/officeDocument/2006/relationships/image" Target="../media/image86.wmf"/><Relationship Id="rId23" Type="http://schemas.openxmlformats.org/officeDocument/2006/relationships/image" Target="../media/image90.wmf"/><Relationship Id="rId10" Type="http://schemas.openxmlformats.org/officeDocument/2006/relationships/oleObject" Target="../embeddings/oleObject65.bin"/><Relationship Id="rId19" Type="http://schemas.openxmlformats.org/officeDocument/2006/relationships/image" Target="../media/image88.wmf"/><Relationship Id="rId4" Type="http://schemas.openxmlformats.org/officeDocument/2006/relationships/oleObject" Target="../embeddings/oleObject62.bin"/><Relationship Id="rId9" Type="http://schemas.openxmlformats.org/officeDocument/2006/relationships/image" Target="../media/image83.wmf"/><Relationship Id="rId14" Type="http://schemas.openxmlformats.org/officeDocument/2006/relationships/oleObject" Target="../embeddings/oleObject67.bin"/><Relationship Id="rId22" Type="http://schemas.openxmlformats.org/officeDocument/2006/relationships/oleObject" Target="../embeddings/oleObject71.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76.bin"/><Relationship Id="rId13" Type="http://schemas.openxmlformats.org/officeDocument/2006/relationships/oleObject" Target="../embeddings/oleObject78.bin"/><Relationship Id="rId3" Type="http://schemas.openxmlformats.org/officeDocument/2006/relationships/image" Target="../media/image59.wmf"/><Relationship Id="rId7" Type="http://schemas.openxmlformats.org/officeDocument/2006/relationships/image" Target="../media/image93.wmf"/><Relationship Id="rId12" Type="http://schemas.openxmlformats.org/officeDocument/2006/relationships/image" Target="../media/image95.wmf"/><Relationship Id="rId2" Type="http://schemas.openxmlformats.org/officeDocument/2006/relationships/oleObject" Target="../embeddings/oleObject73.bin"/><Relationship Id="rId16" Type="http://schemas.openxmlformats.org/officeDocument/2006/relationships/image" Target="../media/image97.wmf"/><Relationship Id="rId1" Type="http://schemas.openxmlformats.org/officeDocument/2006/relationships/slideLayout" Target="../slideLayouts/slideLayout7.xml"/><Relationship Id="rId6" Type="http://schemas.openxmlformats.org/officeDocument/2006/relationships/oleObject" Target="../embeddings/oleObject75.bin"/><Relationship Id="rId11" Type="http://schemas.openxmlformats.org/officeDocument/2006/relationships/oleObject" Target="../embeddings/oleObject77.bin"/><Relationship Id="rId5" Type="http://schemas.openxmlformats.org/officeDocument/2006/relationships/image" Target="../media/image92.wmf"/><Relationship Id="rId15" Type="http://schemas.openxmlformats.org/officeDocument/2006/relationships/oleObject" Target="../embeddings/oleObject79.bin"/><Relationship Id="rId10" Type="http://schemas.openxmlformats.org/officeDocument/2006/relationships/image" Target="../media/image43.png"/><Relationship Id="rId4" Type="http://schemas.openxmlformats.org/officeDocument/2006/relationships/oleObject" Target="../embeddings/oleObject74.bin"/><Relationship Id="rId9" Type="http://schemas.openxmlformats.org/officeDocument/2006/relationships/image" Target="../media/image94.emf"/><Relationship Id="rId14" Type="http://schemas.openxmlformats.org/officeDocument/2006/relationships/image" Target="../media/image96.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83.bin"/><Relationship Id="rId13" Type="http://schemas.openxmlformats.org/officeDocument/2006/relationships/oleObject" Target="../embeddings/oleObject86.bin"/><Relationship Id="rId18" Type="http://schemas.openxmlformats.org/officeDocument/2006/relationships/image" Target="../media/image101.wmf"/><Relationship Id="rId3" Type="http://schemas.openxmlformats.org/officeDocument/2006/relationships/image" Target="../media/image59.wmf"/><Relationship Id="rId21" Type="http://schemas.openxmlformats.org/officeDocument/2006/relationships/oleObject" Target="../embeddings/oleObject90.bin"/><Relationship Id="rId7" Type="http://schemas.openxmlformats.org/officeDocument/2006/relationships/image" Target="../media/image97.wmf"/><Relationship Id="rId12" Type="http://schemas.openxmlformats.org/officeDocument/2006/relationships/oleObject" Target="../embeddings/oleObject85.bin"/><Relationship Id="rId17" Type="http://schemas.openxmlformats.org/officeDocument/2006/relationships/oleObject" Target="../embeddings/oleObject88.bin"/><Relationship Id="rId2" Type="http://schemas.openxmlformats.org/officeDocument/2006/relationships/oleObject" Target="../embeddings/oleObject80.bin"/><Relationship Id="rId16" Type="http://schemas.openxmlformats.org/officeDocument/2006/relationships/image" Target="../media/image100.wmf"/><Relationship Id="rId20" Type="http://schemas.openxmlformats.org/officeDocument/2006/relationships/image" Target="../media/image102.wmf"/><Relationship Id="rId1" Type="http://schemas.openxmlformats.org/officeDocument/2006/relationships/slideLayout" Target="../slideLayouts/slideLayout7.xml"/><Relationship Id="rId6" Type="http://schemas.openxmlformats.org/officeDocument/2006/relationships/oleObject" Target="../embeddings/oleObject82.bin"/><Relationship Id="rId11" Type="http://schemas.openxmlformats.org/officeDocument/2006/relationships/image" Target="../media/image98.wmf"/><Relationship Id="rId24" Type="http://schemas.openxmlformats.org/officeDocument/2006/relationships/image" Target="../media/image104.wmf"/><Relationship Id="rId5" Type="http://schemas.openxmlformats.org/officeDocument/2006/relationships/image" Target="../media/image96.wmf"/><Relationship Id="rId15" Type="http://schemas.openxmlformats.org/officeDocument/2006/relationships/oleObject" Target="../embeddings/oleObject87.bin"/><Relationship Id="rId23" Type="http://schemas.openxmlformats.org/officeDocument/2006/relationships/oleObject" Target="../embeddings/oleObject91.bin"/><Relationship Id="rId10" Type="http://schemas.openxmlformats.org/officeDocument/2006/relationships/oleObject" Target="../embeddings/oleObject84.bin"/><Relationship Id="rId19" Type="http://schemas.openxmlformats.org/officeDocument/2006/relationships/oleObject" Target="../embeddings/oleObject89.bin"/><Relationship Id="rId4" Type="http://schemas.openxmlformats.org/officeDocument/2006/relationships/oleObject" Target="../embeddings/oleObject81.bin"/><Relationship Id="rId9" Type="http://schemas.openxmlformats.org/officeDocument/2006/relationships/image" Target="../media/image54.wmf"/><Relationship Id="rId14" Type="http://schemas.openxmlformats.org/officeDocument/2006/relationships/image" Target="../media/image99.wmf"/><Relationship Id="rId22" Type="http://schemas.openxmlformats.org/officeDocument/2006/relationships/image" Target="../media/image103.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95.bin"/><Relationship Id="rId13" Type="http://schemas.openxmlformats.org/officeDocument/2006/relationships/image" Target="../media/image110.wmf"/><Relationship Id="rId3" Type="http://schemas.openxmlformats.org/officeDocument/2006/relationships/image" Target="../media/image105.wmf"/><Relationship Id="rId7" Type="http://schemas.openxmlformats.org/officeDocument/2006/relationships/image" Target="../media/image107.wmf"/><Relationship Id="rId12" Type="http://schemas.openxmlformats.org/officeDocument/2006/relationships/oleObject" Target="../embeddings/oleObject97.bin"/><Relationship Id="rId2" Type="http://schemas.openxmlformats.org/officeDocument/2006/relationships/oleObject" Target="../embeddings/oleObject92.bin"/><Relationship Id="rId1" Type="http://schemas.openxmlformats.org/officeDocument/2006/relationships/slideLayout" Target="../slideLayouts/slideLayout7.xml"/><Relationship Id="rId6" Type="http://schemas.openxmlformats.org/officeDocument/2006/relationships/oleObject" Target="../embeddings/oleObject94.bin"/><Relationship Id="rId11" Type="http://schemas.openxmlformats.org/officeDocument/2006/relationships/image" Target="../media/image109.wmf"/><Relationship Id="rId5" Type="http://schemas.openxmlformats.org/officeDocument/2006/relationships/image" Target="../media/image106.wmf"/><Relationship Id="rId10" Type="http://schemas.openxmlformats.org/officeDocument/2006/relationships/oleObject" Target="../embeddings/oleObject96.bin"/><Relationship Id="rId4" Type="http://schemas.openxmlformats.org/officeDocument/2006/relationships/oleObject" Target="../embeddings/oleObject93.bin"/><Relationship Id="rId9" Type="http://schemas.openxmlformats.org/officeDocument/2006/relationships/image" Target="../media/image108.wmf"/><Relationship Id="rId14" Type="http://schemas.openxmlformats.org/officeDocument/2006/relationships/image" Target="../media/image111.png"/></Relationships>
</file>

<file path=ppt/slides/_rels/slide25.xml.rels><?xml version="1.0" encoding="UTF-8" standalone="yes"?>
<Relationships xmlns="http://schemas.openxmlformats.org/package/2006/relationships"><Relationship Id="rId8" Type="http://schemas.openxmlformats.org/officeDocument/2006/relationships/image" Target="../media/image114.wmf"/><Relationship Id="rId13" Type="http://schemas.openxmlformats.org/officeDocument/2006/relationships/oleObject" Target="../embeddings/oleObject103.bin"/><Relationship Id="rId3" Type="http://schemas.openxmlformats.org/officeDocument/2006/relationships/oleObject" Target="../embeddings/oleObject98.bin"/><Relationship Id="rId7" Type="http://schemas.openxmlformats.org/officeDocument/2006/relationships/oleObject" Target="../embeddings/oleObject100.bin"/><Relationship Id="rId12" Type="http://schemas.openxmlformats.org/officeDocument/2006/relationships/image" Target="../media/image116.wmf"/><Relationship Id="rId2" Type="http://schemas.openxmlformats.org/officeDocument/2006/relationships/image" Target="../media/image51.png"/><Relationship Id="rId16" Type="http://schemas.openxmlformats.org/officeDocument/2006/relationships/image" Target="../media/image119.png"/><Relationship Id="rId1" Type="http://schemas.openxmlformats.org/officeDocument/2006/relationships/slideLayout" Target="../slideLayouts/slideLayout7.xml"/><Relationship Id="rId6" Type="http://schemas.openxmlformats.org/officeDocument/2006/relationships/image" Target="../media/image113.wmf"/><Relationship Id="rId11" Type="http://schemas.openxmlformats.org/officeDocument/2006/relationships/oleObject" Target="../embeddings/oleObject102.bin"/><Relationship Id="rId5" Type="http://schemas.openxmlformats.org/officeDocument/2006/relationships/oleObject" Target="../embeddings/oleObject99.bin"/><Relationship Id="rId15" Type="http://schemas.openxmlformats.org/officeDocument/2006/relationships/image" Target="../media/image118.png"/><Relationship Id="rId10" Type="http://schemas.openxmlformats.org/officeDocument/2006/relationships/image" Target="../media/image115.wmf"/><Relationship Id="rId4" Type="http://schemas.openxmlformats.org/officeDocument/2006/relationships/image" Target="../media/image112.wmf"/><Relationship Id="rId9" Type="http://schemas.openxmlformats.org/officeDocument/2006/relationships/oleObject" Target="../embeddings/oleObject101.bin"/><Relationship Id="rId14" Type="http://schemas.openxmlformats.org/officeDocument/2006/relationships/image" Target="../media/image117.wmf"/></Relationships>
</file>

<file path=ppt/slides/_rels/slide26.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07.bin"/><Relationship Id="rId13" Type="http://schemas.openxmlformats.org/officeDocument/2006/relationships/image" Target="../media/image126.wmf"/><Relationship Id="rId18" Type="http://schemas.openxmlformats.org/officeDocument/2006/relationships/oleObject" Target="../embeddings/oleObject112.bin"/><Relationship Id="rId3" Type="http://schemas.openxmlformats.org/officeDocument/2006/relationships/image" Target="../media/image121.wmf"/><Relationship Id="rId21" Type="http://schemas.openxmlformats.org/officeDocument/2006/relationships/image" Target="../media/image130.wmf"/><Relationship Id="rId7" Type="http://schemas.openxmlformats.org/officeDocument/2006/relationships/image" Target="../media/image123.emf"/><Relationship Id="rId12" Type="http://schemas.openxmlformats.org/officeDocument/2006/relationships/oleObject" Target="../embeddings/oleObject109.bin"/><Relationship Id="rId17" Type="http://schemas.openxmlformats.org/officeDocument/2006/relationships/image" Target="../media/image128.wmf"/><Relationship Id="rId2" Type="http://schemas.openxmlformats.org/officeDocument/2006/relationships/oleObject" Target="../embeddings/oleObject104.bin"/><Relationship Id="rId16" Type="http://schemas.openxmlformats.org/officeDocument/2006/relationships/oleObject" Target="../embeddings/oleObject111.bin"/><Relationship Id="rId20" Type="http://schemas.openxmlformats.org/officeDocument/2006/relationships/oleObject" Target="../embeddings/oleObject113.bin"/><Relationship Id="rId1" Type="http://schemas.openxmlformats.org/officeDocument/2006/relationships/slideLayout" Target="../slideLayouts/slideLayout7.xml"/><Relationship Id="rId6" Type="http://schemas.openxmlformats.org/officeDocument/2006/relationships/oleObject" Target="../embeddings/oleObject106.bin"/><Relationship Id="rId11" Type="http://schemas.openxmlformats.org/officeDocument/2006/relationships/image" Target="../media/image125.wmf"/><Relationship Id="rId24" Type="http://schemas.openxmlformats.org/officeDocument/2006/relationships/image" Target="../media/image119.png"/><Relationship Id="rId5" Type="http://schemas.openxmlformats.org/officeDocument/2006/relationships/image" Target="../media/image122.wmf"/><Relationship Id="rId15" Type="http://schemas.openxmlformats.org/officeDocument/2006/relationships/image" Target="../media/image127.emf"/><Relationship Id="rId23" Type="http://schemas.openxmlformats.org/officeDocument/2006/relationships/image" Target="../media/image131.wmf"/><Relationship Id="rId10" Type="http://schemas.openxmlformats.org/officeDocument/2006/relationships/oleObject" Target="../embeddings/oleObject108.bin"/><Relationship Id="rId19" Type="http://schemas.openxmlformats.org/officeDocument/2006/relationships/image" Target="../media/image129.wmf"/><Relationship Id="rId4" Type="http://schemas.openxmlformats.org/officeDocument/2006/relationships/oleObject" Target="../embeddings/oleObject105.bin"/><Relationship Id="rId9" Type="http://schemas.openxmlformats.org/officeDocument/2006/relationships/image" Target="../media/image124.wmf"/><Relationship Id="rId14" Type="http://schemas.openxmlformats.org/officeDocument/2006/relationships/oleObject" Target="../embeddings/oleObject110.bin"/><Relationship Id="rId22" Type="http://schemas.openxmlformats.org/officeDocument/2006/relationships/oleObject" Target="../embeddings/oleObject114.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18.bin"/><Relationship Id="rId13" Type="http://schemas.openxmlformats.org/officeDocument/2006/relationships/image" Target="../media/image137.wmf"/><Relationship Id="rId3" Type="http://schemas.openxmlformats.org/officeDocument/2006/relationships/image" Target="../media/image132.wmf"/><Relationship Id="rId7" Type="http://schemas.openxmlformats.org/officeDocument/2006/relationships/image" Target="../media/image134.emf"/><Relationship Id="rId12" Type="http://schemas.openxmlformats.org/officeDocument/2006/relationships/oleObject" Target="../embeddings/oleObject120.bin"/><Relationship Id="rId2" Type="http://schemas.openxmlformats.org/officeDocument/2006/relationships/oleObject" Target="../embeddings/oleObject115.bin"/><Relationship Id="rId1" Type="http://schemas.openxmlformats.org/officeDocument/2006/relationships/slideLayout" Target="../slideLayouts/slideLayout7.xml"/><Relationship Id="rId6" Type="http://schemas.openxmlformats.org/officeDocument/2006/relationships/oleObject" Target="../embeddings/oleObject117.bin"/><Relationship Id="rId11" Type="http://schemas.openxmlformats.org/officeDocument/2006/relationships/image" Target="../media/image136.wmf"/><Relationship Id="rId5" Type="http://schemas.openxmlformats.org/officeDocument/2006/relationships/image" Target="../media/image133.wmf"/><Relationship Id="rId15" Type="http://schemas.openxmlformats.org/officeDocument/2006/relationships/image" Target="../media/image138.png"/><Relationship Id="rId10" Type="http://schemas.openxmlformats.org/officeDocument/2006/relationships/oleObject" Target="../embeddings/oleObject119.bin"/><Relationship Id="rId4" Type="http://schemas.openxmlformats.org/officeDocument/2006/relationships/oleObject" Target="../embeddings/oleObject116.bin"/><Relationship Id="rId9" Type="http://schemas.openxmlformats.org/officeDocument/2006/relationships/image" Target="../media/image135.wmf"/><Relationship Id="rId14" Type="http://schemas.openxmlformats.org/officeDocument/2006/relationships/image" Target="../media/image23.gif"/></Relationships>
</file>

<file path=ppt/slides/_rels/slide29.xml.rels><?xml version="1.0" encoding="UTF-8" standalone="yes"?>
<Relationships xmlns="http://schemas.openxmlformats.org/package/2006/relationships"><Relationship Id="rId3" Type="http://schemas.openxmlformats.org/officeDocument/2006/relationships/image" Target="../media/image13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www.wisc-online.com/assetrepository/viewasset?id=1508" TargetMode="External"/><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www.allwhitebackground.com/colorful-background-images.html" TargetMode="External"/><Relationship Id="rId11" Type="http://schemas.openxmlformats.org/officeDocument/2006/relationships/image" Target="../media/image9.png"/><Relationship Id="rId5" Type="http://schemas.openxmlformats.org/officeDocument/2006/relationships/image" Target="../media/image5.jpeg"/><Relationship Id="rId10" Type="http://schemas.openxmlformats.org/officeDocument/2006/relationships/image" Target="../media/image8.png"/><Relationship Id="rId4" Type="http://schemas.openxmlformats.org/officeDocument/2006/relationships/hyperlink" Target="https://www.publicdomainpictures.net/en/view-image.php?image=317882&amp;picture=abstract-background" TargetMode="Externa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43.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s>
</file>

<file path=ppt/slides/_rels/slide31.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audio" Target="../media/audio3.wav"/><Relationship Id="rId7" Type="http://schemas.openxmlformats.org/officeDocument/2006/relationships/slide" Target="slide3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image" Target="../media/image146.jpg"/><Relationship Id="rId10" Type="http://schemas.openxmlformats.org/officeDocument/2006/relationships/slide" Target="slide35.xml"/><Relationship Id="rId4" Type="http://schemas.openxmlformats.org/officeDocument/2006/relationships/image" Target="../media/image145.png"/><Relationship Id="rId9" Type="http://schemas.openxmlformats.org/officeDocument/2006/relationships/slide" Target="slide37.xml"/></Relationships>
</file>

<file path=ppt/slides/_rels/slide33.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oleObject" Target="../embeddings/oleObject123.bin"/><Relationship Id="rId18" Type="http://schemas.openxmlformats.org/officeDocument/2006/relationships/image" Target="../media/image155.wmf"/><Relationship Id="rId3" Type="http://schemas.openxmlformats.org/officeDocument/2006/relationships/audio" Target="../media/audio4.wav"/><Relationship Id="rId21" Type="http://schemas.openxmlformats.org/officeDocument/2006/relationships/oleObject" Target="../embeddings/oleObject127.bin"/><Relationship Id="rId7" Type="http://schemas.openxmlformats.org/officeDocument/2006/relationships/image" Target="../media/image149.png"/><Relationship Id="rId12" Type="http://schemas.openxmlformats.org/officeDocument/2006/relationships/image" Target="../media/image152.wmf"/><Relationship Id="rId17" Type="http://schemas.openxmlformats.org/officeDocument/2006/relationships/oleObject" Target="../embeddings/oleObject125.bin"/><Relationship Id="rId25" Type="http://schemas.openxmlformats.org/officeDocument/2006/relationships/comments" Target="../comments/comment2.xml"/><Relationship Id="rId2" Type="http://schemas.openxmlformats.org/officeDocument/2006/relationships/notesSlide" Target="../notesSlides/notesSlide11.xml"/><Relationship Id="rId16" Type="http://schemas.openxmlformats.org/officeDocument/2006/relationships/image" Target="../media/image154.wmf"/><Relationship Id="rId20" Type="http://schemas.openxmlformats.org/officeDocument/2006/relationships/image" Target="../media/image156.emf"/><Relationship Id="rId1" Type="http://schemas.openxmlformats.org/officeDocument/2006/relationships/slideLayout" Target="../slideLayouts/slideLayout7.xml"/><Relationship Id="rId6" Type="http://schemas.openxmlformats.org/officeDocument/2006/relationships/image" Target="../media/image148.png"/><Relationship Id="rId11" Type="http://schemas.openxmlformats.org/officeDocument/2006/relationships/oleObject" Target="../embeddings/oleObject122.bin"/><Relationship Id="rId24" Type="http://schemas.openxmlformats.org/officeDocument/2006/relationships/image" Target="../media/image159.png"/><Relationship Id="rId5" Type="http://schemas.openxmlformats.org/officeDocument/2006/relationships/image" Target="../media/image147.png"/><Relationship Id="rId15" Type="http://schemas.openxmlformats.org/officeDocument/2006/relationships/oleObject" Target="../embeddings/oleObject124.bin"/><Relationship Id="rId23" Type="http://schemas.openxmlformats.org/officeDocument/2006/relationships/image" Target="../media/image158.png"/><Relationship Id="rId10" Type="http://schemas.openxmlformats.org/officeDocument/2006/relationships/image" Target="../media/image151.wmf"/><Relationship Id="rId19" Type="http://schemas.openxmlformats.org/officeDocument/2006/relationships/oleObject" Target="../embeddings/oleObject126.bin"/><Relationship Id="rId4" Type="http://schemas.openxmlformats.org/officeDocument/2006/relationships/slide" Target="slide32.xml"/><Relationship Id="rId9" Type="http://schemas.openxmlformats.org/officeDocument/2006/relationships/oleObject" Target="../embeddings/oleObject121.bin"/><Relationship Id="rId14" Type="http://schemas.openxmlformats.org/officeDocument/2006/relationships/image" Target="../media/image153.wmf"/><Relationship Id="rId22" Type="http://schemas.openxmlformats.org/officeDocument/2006/relationships/image" Target="../media/image157.e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28.bin"/><Relationship Id="rId13" Type="http://schemas.openxmlformats.org/officeDocument/2006/relationships/image" Target="../media/image162.wmf"/><Relationship Id="rId18" Type="http://schemas.openxmlformats.org/officeDocument/2006/relationships/oleObject" Target="../embeddings/oleObject133.bin"/><Relationship Id="rId3" Type="http://schemas.openxmlformats.org/officeDocument/2006/relationships/slide" Target="slide32.xml"/><Relationship Id="rId21" Type="http://schemas.openxmlformats.org/officeDocument/2006/relationships/image" Target="../media/image166.emf"/><Relationship Id="rId7" Type="http://schemas.openxmlformats.org/officeDocument/2006/relationships/image" Target="../media/image149.png"/><Relationship Id="rId12" Type="http://schemas.openxmlformats.org/officeDocument/2006/relationships/oleObject" Target="../embeddings/oleObject130.bin"/><Relationship Id="rId17" Type="http://schemas.openxmlformats.org/officeDocument/2006/relationships/image" Target="../media/image164.wmf"/><Relationship Id="rId25" Type="http://schemas.openxmlformats.org/officeDocument/2006/relationships/image" Target="../media/image167.wmf"/><Relationship Id="rId2" Type="http://schemas.openxmlformats.org/officeDocument/2006/relationships/audio" Target="../media/audio4.wav"/><Relationship Id="rId16" Type="http://schemas.openxmlformats.org/officeDocument/2006/relationships/oleObject" Target="../embeddings/oleObject132.bin"/><Relationship Id="rId20" Type="http://schemas.openxmlformats.org/officeDocument/2006/relationships/oleObject" Target="../embeddings/oleObject134.bin"/><Relationship Id="rId1" Type="http://schemas.openxmlformats.org/officeDocument/2006/relationships/slideLayout" Target="../slideLayouts/slideLayout7.xml"/><Relationship Id="rId6" Type="http://schemas.openxmlformats.org/officeDocument/2006/relationships/image" Target="../media/image148.png"/><Relationship Id="rId11" Type="http://schemas.openxmlformats.org/officeDocument/2006/relationships/image" Target="../media/image161.wmf"/><Relationship Id="rId24" Type="http://schemas.openxmlformats.org/officeDocument/2006/relationships/oleObject" Target="../embeddings/oleObject135.bin"/><Relationship Id="rId5" Type="http://schemas.openxmlformats.org/officeDocument/2006/relationships/image" Target="../media/image150.png"/><Relationship Id="rId15" Type="http://schemas.openxmlformats.org/officeDocument/2006/relationships/image" Target="../media/image163.wmf"/><Relationship Id="rId23" Type="http://schemas.openxmlformats.org/officeDocument/2006/relationships/image" Target="../media/image159.png"/><Relationship Id="rId10" Type="http://schemas.openxmlformats.org/officeDocument/2006/relationships/oleObject" Target="../embeddings/oleObject129.bin"/><Relationship Id="rId19" Type="http://schemas.openxmlformats.org/officeDocument/2006/relationships/image" Target="../media/image165.emf"/><Relationship Id="rId4" Type="http://schemas.openxmlformats.org/officeDocument/2006/relationships/image" Target="../media/image147.png"/><Relationship Id="rId9" Type="http://schemas.openxmlformats.org/officeDocument/2006/relationships/image" Target="../media/image160.emf"/><Relationship Id="rId14" Type="http://schemas.openxmlformats.org/officeDocument/2006/relationships/oleObject" Target="../embeddings/oleObject131.bin"/><Relationship Id="rId22" Type="http://schemas.openxmlformats.org/officeDocument/2006/relationships/image" Target="../media/image158.png"/></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36.bin"/><Relationship Id="rId13" Type="http://schemas.openxmlformats.org/officeDocument/2006/relationships/image" Target="../media/image170.wmf"/><Relationship Id="rId18" Type="http://schemas.openxmlformats.org/officeDocument/2006/relationships/oleObject" Target="../embeddings/oleObject141.bin"/><Relationship Id="rId26" Type="http://schemas.openxmlformats.org/officeDocument/2006/relationships/oleObject" Target="../embeddings/oleObject145.bin"/><Relationship Id="rId3" Type="http://schemas.openxmlformats.org/officeDocument/2006/relationships/slide" Target="slide32.xml"/><Relationship Id="rId21" Type="http://schemas.openxmlformats.org/officeDocument/2006/relationships/image" Target="../media/image174.emf"/><Relationship Id="rId7" Type="http://schemas.openxmlformats.org/officeDocument/2006/relationships/image" Target="../media/image149.png"/><Relationship Id="rId12" Type="http://schemas.openxmlformats.org/officeDocument/2006/relationships/oleObject" Target="../embeddings/oleObject138.bin"/><Relationship Id="rId17" Type="http://schemas.openxmlformats.org/officeDocument/2006/relationships/image" Target="../media/image172.wmf"/><Relationship Id="rId25" Type="http://schemas.openxmlformats.org/officeDocument/2006/relationships/image" Target="../media/image176.emf"/><Relationship Id="rId2" Type="http://schemas.openxmlformats.org/officeDocument/2006/relationships/audio" Target="../media/audio4.wav"/><Relationship Id="rId16" Type="http://schemas.openxmlformats.org/officeDocument/2006/relationships/oleObject" Target="../embeddings/oleObject140.bin"/><Relationship Id="rId20" Type="http://schemas.openxmlformats.org/officeDocument/2006/relationships/oleObject" Target="../embeddings/oleObject142.bin"/><Relationship Id="rId29" Type="http://schemas.openxmlformats.org/officeDocument/2006/relationships/image" Target="../media/image178.emf"/><Relationship Id="rId1" Type="http://schemas.openxmlformats.org/officeDocument/2006/relationships/slideLayout" Target="../slideLayouts/slideLayout7.xml"/><Relationship Id="rId6" Type="http://schemas.openxmlformats.org/officeDocument/2006/relationships/image" Target="../media/image148.png"/><Relationship Id="rId11" Type="http://schemas.openxmlformats.org/officeDocument/2006/relationships/image" Target="../media/image169.wmf"/><Relationship Id="rId24" Type="http://schemas.openxmlformats.org/officeDocument/2006/relationships/oleObject" Target="../embeddings/oleObject144.bin"/><Relationship Id="rId5" Type="http://schemas.openxmlformats.org/officeDocument/2006/relationships/image" Target="../media/image150.png"/><Relationship Id="rId15" Type="http://schemas.openxmlformats.org/officeDocument/2006/relationships/image" Target="../media/image171.wmf"/><Relationship Id="rId23" Type="http://schemas.openxmlformats.org/officeDocument/2006/relationships/image" Target="../media/image175.emf"/><Relationship Id="rId28" Type="http://schemas.openxmlformats.org/officeDocument/2006/relationships/oleObject" Target="../embeddings/oleObject146.bin"/><Relationship Id="rId10" Type="http://schemas.openxmlformats.org/officeDocument/2006/relationships/oleObject" Target="../embeddings/oleObject137.bin"/><Relationship Id="rId19" Type="http://schemas.openxmlformats.org/officeDocument/2006/relationships/image" Target="../media/image173.emf"/><Relationship Id="rId31" Type="http://schemas.openxmlformats.org/officeDocument/2006/relationships/image" Target="../media/image159.png"/><Relationship Id="rId4" Type="http://schemas.openxmlformats.org/officeDocument/2006/relationships/image" Target="../media/image147.png"/><Relationship Id="rId9" Type="http://schemas.openxmlformats.org/officeDocument/2006/relationships/image" Target="../media/image168.emf"/><Relationship Id="rId14" Type="http://schemas.openxmlformats.org/officeDocument/2006/relationships/oleObject" Target="../embeddings/oleObject139.bin"/><Relationship Id="rId22" Type="http://schemas.openxmlformats.org/officeDocument/2006/relationships/oleObject" Target="../embeddings/oleObject143.bin"/><Relationship Id="rId27" Type="http://schemas.openxmlformats.org/officeDocument/2006/relationships/image" Target="../media/image177.emf"/><Relationship Id="rId30" Type="http://schemas.openxmlformats.org/officeDocument/2006/relationships/image" Target="../media/image158.png"/></Relationships>
</file>

<file path=ppt/slides/_rels/slide36.xml.rels><?xml version="1.0" encoding="UTF-8" standalone="yes"?>
<Relationships xmlns="http://schemas.openxmlformats.org/package/2006/relationships"><Relationship Id="rId8" Type="http://schemas.openxmlformats.org/officeDocument/2006/relationships/image" Target="../media/image149.png"/><Relationship Id="rId13" Type="http://schemas.openxmlformats.org/officeDocument/2006/relationships/oleObject" Target="../embeddings/oleObject149.bin"/><Relationship Id="rId18" Type="http://schemas.openxmlformats.org/officeDocument/2006/relationships/image" Target="../media/image183.wmf"/><Relationship Id="rId3" Type="http://schemas.openxmlformats.org/officeDocument/2006/relationships/audio" Target="../media/audio4.wav"/><Relationship Id="rId21" Type="http://schemas.openxmlformats.org/officeDocument/2006/relationships/oleObject" Target="../embeddings/oleObject153.bin"/><Relationship Id="rId7" Type="http://schemas.openxmlformats.org/officeDocument/2006/relationships/image" Target="../media/image148.png"/><Relationship Id="rId12" Type="http://schemas.openxmlformats.org/officeDocument/2006/relationships/image" Target="../media/image180.wmf"/><Relationship Id="rId17" Type="http://schemas.openxmlformats.org/officeDocument/2006/relationships/oleObject" Target="../embeddings/oleObject151.bin"/><Relationship Id="rId2" Type="http://schemas.openxmlformats.org/officeDocument/2006/relationships/notesSlide" Target="../notesSlides/notesSlide12.xml"/><Relationship Id="rId16" Type="http://schemas.openxmlformats.org/officeDocument/2006/relationships/image" Target="../media/image182.wmf"/><Relationship Id="rId20" Type="http://schemas.openxmlformats.org/officeDocument/2006/relationships/image" Target="../media/image184.emf"/><Relationship Id="rId1" Type="http://schemas.openxmlformats.org/officeDocument/2006/relationships/slideLayout" Target="../slideLayouts/slideLayout7.xml"/><Relationship Id="rId6" Type="http://schemas.openxmlformats.org/officeDocument/2006/relationships/image" Target="../media/image150.png"/><Relationship Id="rId11" Type="http://schemas.openxmlformats.org/officeDocument/2006/relationships/oleObject" Target="../embeddings/oleObject148.bin"/><Relationship Id="rId24" Type="http://schemas.openxmlformats.org/officeDocument/2006/relationships/image" Target="../media/image159.png"/><Relationship Id="rId5" Type="http://schemas.openxmlformats.org/officeDocument/2006/relationships/image" Target="../media/image147.png"/><Relationship Id="rId15" Type="http://schemas.openxmlformats.org/officeDocument/2006/relationships/oleObject" Target="../embeddings/oleObject150.bin"/><Relationship Id="rId23" Type="http://schemas.openxmlformats.org/officeDocument/2006/relationships/image" Target="../media/image158.png"/><Relationship Id="rId10" Type="http://schemas.openxmlformats.org/officeDocument/2006/relationships/image" Target="../media/image179.emf"/><Relationship Id="rId19" Type="http://schemas.openxmlformats.org/officeDocument/2006/relationships/oleObject" Target="../embeddings/oleObject152.bin"/><Relationship Id="rId4" Type="http://schemas.openxmlformats.org/officeDocument/2006/relationships/slide" Target="slide32.xml"/><Relationship Id="rId9" Type="http://schemas.openxmlformats.org/officeDocument/2006/relationships/oleObject" Target="../embeddings/oleObject147.bin"/><Relationship Id="rId14" Type="http://schemas.openxmlformats.org/officeDocument/2006/relationships/image" Target="../media/image181.wmf"/><Relationship Id="rId22" Type="http://schemas.openxmlformats.org/officeDocument/2006/relationships/image" Target="../media/image185.emf"/></Relationships>
</file>

<file path=ppt/slides/_rels/slide37.xml.rels><?xml version="1.0" encoding="UTF-8" standalone="yes"?>
<Relationships xmlns="http://schemas.openxmlformats.org/package/2006/relationships"><Relationship Id="rId8" Type="http://schemas.openxmlformats.org/officeDocument/2006/relationships/image" Target="../media/image189.jpg"/><Relationship Id="rId3" Type="http://schemas.openxmlformats.org/officeDocument/2006/relationships/image" Target="../media/image43.png"/><Relationship Id="rId7" Type="http://schemas.openxmlformats.org/officeDocument/2006/relationships/image" Target="../media/image188.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7.jpg"/><Relationship Id="rId5" Type="http://schemas.openxmlformats.org/officeDocument/2006/relationships/image" Target="../media/image186.png"/><Relationship Id="rId10" Type="http://schemas.openxmlformats.org/officeDocument/2006/relationships/image" Target="../media/image191.jpg"/><Relationship Id="rId4" Type="http://schemas.openxmlformats.org/officeDocument/2006/relationships/image" Target="../media/image146.jpg"/><Relationship Id="rId9" Type="http://schemas.openxmlformats.org/officeDocument/2006/relationships/image" Target="../media/image190.jpg"/></Relationships>
</file>

<file path=ppt/slides/_rels/slide38.xml.rels><?xml version="1.0" encoding="UTF-8" standalone="yes"?>
<Relationships xmlns="http://schemas.openxmlformats.org/package/2006/relationships"><Relationship Id="rId2" Type="http://schemas.openxmlformats.org/officeDocument/2006/relationships/image" Target="../media/image19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9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57.bin"/><Relationship Id="rId13" Type="http://schemas.openxmlformats.org/officeDocument/2006/relationships/image" Target="../media/image197.wmf"/><Relationship Id="rId18" Type="http://schemas.openxmlformats.org/officeDocument/2006/relationships/oleObject" Target="../embeddings/oleObject162.bin"/><Relationship Id="rId3" Type="http://schemas.openxmlformats.org/officeDocument/2006/relationships/image" Target="../media/image96.wmf"/><Relationship Id="rId21" Type="http://schemas.openxmlformats.org/officeDocument/2006/relationships/image" Target="../media/image200.wmf"/><Relationship Id="rId7" Type="http://schemas.openxmlformats.org/officeDocument/2006/relationships/image" Target="../media/image194.wmf"/><Relationship Id="rId12" Type="http://schemas.openxmlformats.org/officeDocument/2006/relationships/oleObject" Target="../embeddings/oleObject159.bin"/><Relationship Id="rId17" Type="http://schemas.openxmlformats.org/officeDocument/2006/relationships/image" Target="../media/image199.wmf"/><Relationship Id="rId2" Type="http://schemas.openxmlformats.org/officeDocument/2006/relationships/oleObject" Target="../embeddings/oleObject154.bin"/><Relationship Id="rId16" Type="http://schemas.openxmlformats.org/officeDocument/2006/relationships/oleObject" Target="../embeddings/oleObject161.bin"/><Relationship Id="rId20" Type="http://schemas.openxmlformats.org/officeDocument/2006/relationships/oleObject" Target="../embeddings/oleObject164.bin"/><Relationship Id="rId1" Type="http://schemas.openxmlformats.org/officeDocument/2006/relationships/slideLayout" Target="../slideLayouts/slideLayout7.xml"/><Relationship Id="rId6" Type="http://schemas.openxmlformats.org/officeDocument/2006/relationships/oleObject" Target="../embeddings/oleObject156.bin"/><Relationship Id="rId11" Type="http://schemas.openxmlformats.org/officeDocument/2006/relationships/image" Target="../media/image196.wmf"/><Relationship Id="rId5" Type="http://schemas.openxmlformats.org/officeDocument/2006/relationships/image" Target="../media/image97.wmf"/><Relationship Id="rId15" Type="http://schemas.openxmlformats.org/officeDocument/2006/relationships/image" Target="../media/image198.wmf"/><Relationship Id="rId10" Type="http://schemas.openxmlformats.org/officeDocument/2006/relationships/oleObject" Target="../embeddings/oleObject158.bin"/><Relationship Id="rId19" Type="http://schemas.openxmlformats.org/officeDocument/2006/relationships/oleObject" Target="../embeddings/oleObject163.bin"/><Relationship Id="rId4" Type="http://schemas.openxmlformats.org/officeDocument/2006/relationships/oleObject" Target="../embeddings/oleObject155.bin"/><Relationship Id="rId9" Type="http://schemas.openxmlformats.org/officeDocument/2006/relationships/image" Target="../media/image195.wmf"/><Relationship Id="rId14" Type="http://schemas.openxmlformats.org/officeDocument/2006/relationships/oleObject" Target="../embeddings/oleObject160.bin"/></Relationships>
</file>

<file path=ppt/slides/_rels/slide41.xml.rels><?xml version="1.0" encoding="UTF-8" standalone="yes"?>
<Relationships xmlns="http://schemas.openxmlformats.org/package/2006/relationships"><Relationship Id="rId2" Type="http://schemas.openxmlformats.org/officeDocument/2006/relationships/image" Target="../media/image20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0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16.wmf"/><Relationship Id="rId7" Type="http://schemas.openxmlformats.org/officeDocument/2006/relationships/image" Target="../media/image18.wmf"/><Relationship Id="rId2" Type="http://schemas.openxmlformats.org/officeDocument/2006/relationships/oleObject" Target="../embeddings/oleObject3.bin"/><Relationship Id="rId1" Type="http://schemas.openxmlformats.org/officeDocument/2006/relationships/slideLayout" Target="../slideLayouts/slideLayout7.xml"/><Relationship Id="rId6" Type="http://schemas.openxmlformats.org/officeDocument/2006/relationships/oleObject" Target="../embeddings/oleObject5.bin"/><Relationship Id="rId5" Type="http://schemas.openxmlformats.org/officeDocument/2006/relationships/image" Target="../media/image17.wmf"/><Relationship Id="rId4" Type="http://schemas.openxmlformats.org/officeDocument/2006/relationships/oleObject" Target="../embeddings/oleObject4.bin"/><Relationship Id="rId9" Type="http://schemas.openxmlformats.org/officeDocument/2006/relationships/image" Target="../media/image19.wmf"/></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hỗ dành sẵn cho Nội dung 4" descr="Ảnh có chứa diều, bầu trời, bay, ngoài trời&#10;&#10;Mô tả được tạo tự động">
            <a:extLst>
              <a:ext uri="{FF2B5EF4-FFF2-40B4-BE49-F238E27FC236}">
                <a16:creationId xmlns:a16="http://schemas.microsoft.com/office/drawing/2014/main" id="{71528377-7ACF-46B8-9189-905EFCEFA86C}"/>
              </a:ext>
            </a:extLst>
          </p:cNvPr>
          <p:cNvPicPr>
            <a:picLocks noChangeAspect="1"/>
          </p:cNvPicPr>
          <p:nvPr/>
        </p:nvPicPr>
        <p:blipFill rotWithShape="1">
          <a:blip r:embed="rId2">
            <a:extLst>
              <a:ext uri="{28A0092B-C50C-407E-A947-70E740481C1C}">
                <a14:useLocalDpi xmlns:a14="http://schemas.microsoft.com/office/drawing/2010/main" val="0"/>
              </a:ext>
            </a:extLst>
          </a:blip>
          <a:srcRect l="7294"/>
          <a:stretch/>
        </p:blipFill>
        <p:spPr>
          <a:xfrm>
            <a:off x="20" y="10"/>
            <a:ext cx="7252212" cy="51434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Hộp Văn bản 1">
            <a:extLst>
              <a:ext uri="{FF2B5EF4-FFF2-40B4-BE49-F238E27FC236}">
                <a16:creationId xmlns:a16="http://schemas.microsoft.com/office/drawing/2014/main" id="{9D73F281-D85A-414B-B050-B924052F9282}"/>
              </a:ext>
            </a:extLst>
          </p:cNvPr>
          <p:cNvSpPr txBox="1"/>
          <p:nvPr/>
        </p:nvSpPr>
        <p:spPr>
          <a:xfrm>
            <a:off x="1749914" y="364839"/>
            <a:ext cx="6664004" cy="355642"/>
          </a:xfrm>
          <a:prstGeom prst="rect">
            <a:avLst/>
          </a:prstGeom>
        </p:spPr>
        <p:txBody>
          <a:bodyPr vert="horz" lIns="91440" tIns="45720" rIns="91440" bIns="45720" rtlCol="0">
            <a:normAutofit fontScale="92500" lnSpcReduction="20000"/>
          </a:bodyPr>
          <a:lstStyle/>
          <a:p>
            <a:pPr>
              <a:lnSpc>
                <a:spcPct val="90000"/>
              </a:lnSpc>
              <a:spcAft>
                <a:spcPts val="600"/>
              </a:spcAft>
            </a:pPr>
            <a:r>
              <a:rPr lang="en-US" sz="2400" b="1" dirty="0">
                <a:solidFill>
                  <a:srgbClr val="002060"/>
                </a:solidFill>
                <a:latin typeface="Times New Roman" panose="02020603050405020304" pitchFamily="18" charset="0"/>
                <a:cs typeface="Times New Roman" panose="02020603050405020304" pitchFamily="18" charset="0"/>
              </a:rPr>
              <a:t>PHÒNG GIÁO DỤC VÀ ĐÀO TẠO ……….</a:t>
            </a:r>
          </a:p>
        </p:txBody>
      </p:sp>
      <p:sp>
        <p:nvSpPr>
          <p:cNvPr id="8" name="Hộp Văn bản 7">
            <a:extLst>
              <a:ext uri="{FF2B5EF4-FFF2-40B4-BE49-F238E27FC236}">
                <a16:creationId xmlns:a16="http://schemas.microsoft.com/office/drawing/2014/main" id="{ABD37E8A-D45A-4AF4-AA02-27891D5290CA}"/>
              </a:ext>
            </a:extLst>
          </p:cNvPr>
          <p:cNvSpPr txBox="1"/>
          <p:nvPr/>
        </p:nvSpPr>
        <p:spPr>
          <a:xfrm>
            <a:off x="1330517" y="717592"/>
            <a:ext cx="3374642" cy="507831"/>
          </a:xfrm>
          <a:prstGeom prst="rect">
            <a:avLst/>
          </a:prstGeom>
          <a:noFill/>
        </p:spPr>
        <p:txBody>
          <a:bodyPr wrap="none" rtlCol="0">
            <a:spAutoFit/>
          </a:bodyPr>
          <a:lstStyle/>
          <a:p>
            <a:pPr>
              <a:spcAft>
                <a:spcPts val="600"/>
              </a:spcAft>
            </a:pPr>
            <a:r>
              <a:rPr lang="en-US" sz="2700" b="1" dirty="0">
                <a:solidFill>
                  <a:srgbClr val="002060"/>
                </a:solidFill>
                <a:latin typeface="Times New Roman" panose="02020603050405020304" pitchFamily="18" charset="0"/>
                <a:cs typeface="Times New Roman" panose="02020603050405020304" pitchFamily="18" charset="0"/>
              </a:rPr>
              <a:t>TRƯỜNG …………..</a:t>
            </a:r>
          </a:p>
        </p:txBody>
      </p:sp>
      <p:sp>
        <p:nvSpPr>
          <p:cNvPr id="9" name="Hộp Văn bản 8">
            <a:extLst>
              <a:ext uri="{FF2B5EF4-FFF2-40B4-BE49-F238E27FC236}">
                <a16:creationId xmlns:a16="http://schemas.microsoft.com/office/drawing/2014/main" id="{D5A797EB-37FC-432B-A43C-3061B2852843}"/>
              </a:ext>
            </a:extLst>
          </p:cNvPr>
          <p:cNvSpPr txBox="1"/>
          <p:nvPr/>
        </p:nvSpPr>
        <p:spPr>
          <a:xfrm>
            <a:off x="2401684" y="3652011"/>
            <a:ext cx="5360464" cy="553998"/>
          </a:xfrm>
          <a:prstGeom prst="rect">
            <a:avLst/>
          </a:prstGeom>
          <a:noFill/>
        </p:spPr>
        <p:txBody>
          <a:bodyPr wrap="square" rtlCol="0">
            <a:spAutoFit/>
          </a:bodyPr>
          <a:lstStyle/>
          <a:p>
            <a:pPr>
              <a:spcAft>
                <a:spcPts val="600"/>
              </a:spcAft>
            </a:pPr>
            <a:r>
              <a:rPr lang="en-US" sz="3000" b="1" dirty="0">
                <a:solidFill>
                  <a:srgbClr val="002060"/>
                </a:solidFill>
                <a:latin typeface="Times New Roman" panose="02020603050405020304" pitchFamily="18" charset="0"/>
                <a:cs typeface="Times New Roman" panose="02020603050405020304" pitchFamily="18" charset="0"/>
              </a:rPr>
              <a:t>GVSB: </a:t>
            </a:r>
            <a:r>
              <a:rPr lang="en-US" sz="3000" b="1" dirty="0" err="1">
                <a:solidFill>
                  <a:srgbClr val="002060"/>
                </a:solidFill>
                <a:latin typeface="Times New Roman" panose="02020603050405020304" pitchFamily="18" charset="0"/>
                <a:cs typeface="Times New Roman" panose="02020603050405020304" pitchFamily="18" charset="0"/>
              </a:rPr>
              <a:t>Nguyễn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Thị</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Chúc</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Như</a:t>
            </a:r>
            <a:r>
              <a:rPr lang="en-US" sz="3000" b="1" dirty="0">
                <a:solidFill>
                  <a:srgbClr val="002060"/>
                </a:solidFill>
                <a:latin typeface="Times New Roman" panose="02020603050405020304" pitchFamily="18" charset="0"/>
                <a:cs typeface="Times New Roman" panose="02020603050405020304" pitchFamily="18" charset="0"/>
              </a:rPr>
              <a:t> </a:t>
            </a:r>
          </a:p>
        </p:txBody>
      </p:sp>
      <p:sp>
        <p:nvSpPr>
          <p:cNvPr id="10" name="Hộp Văn bản 9">
            <a:extLst>
              <a:ext uri="{FF2B5EF4-FFF2-40B4-BE49-F238E27FC236}">
                <a16:creationId xmlns:a16="http://schemas.microsoft.com/office/drawing/2014/main" id="{BC2202BE-FB57-4E81-83EF-0EA40E864761}"/>
              </a:ext>
            </a:extLst>
          </p:cNvPr>
          <p:cNvSpPr txBox="1"/>
          <p:nvPr/>
        </p:nvSpPr>
        <p:spPr>
          <a:xfrm>
            <a:off x="1192903" y="2931540"/>
            <a:ext cx="7778027" cy="784830"/>
          </a:xfrm>
          <a:prstGeom prst="rect">
            <a:avLst/>
          </a:prstGeom>
          <a:noFill/>
        </p:spPr>
        <p:txBody>
          <a:bodyPr wrap="none" rtlCol="0">
            <a:spAutoFit/>
          </a:bodyPr>
          <a:lstStyle/>
          <a:p>
            <a:pPr>
              <a:spcAft>
                <a:spcPts val="600"/>
              </a:spcAft>
            </a:pPr>
            <a:r>
              <a:rPr lang="en-US" sz="4500" b="1" dirty="0">
                <a:solidFill>
                  <a:srgbClr val="FF0000"/>
                </a:solidFill>
                <a:latin typeface="Times New Roman" panose="02020603050405020304" pitchFamily="18" charset="0"/>
                <a:cs typeface="Times New Roman" panose="02020603050405020304" pitchFamily="18" charset="0"/>
              </a:rPr>
              <a:t>MÔN TOÁN 7 (CÁNH DIỀU )</a:t>
            </a:r>
          </a:p>
        </p:txBody>
      </p:sp>
      <p:sp>
        <p:nvSpPr>
          <p:cNvPr id="11" name="Hộp Văn bản 10">
            <a:extLst>
              <a:ext uri="{FF2B5EF4-FFF2-40B4-BE49-F238E27FC236}">
                <a16:creationId xmlns:a16="http://schemas.microsoft.com/office/drawing/2014/main" id="{D2B28935-FE08-4EA8-AA06-C7169869F84A}"/>
              </a:ext>
            </a:extLst>
          </p:cNvPr>
          <p:cNvSpPr txBox="1"/>
          <p:nvPr/>
        </p:nvSpPr>
        <p:spPr>
          <a:xfrm>
            <a:off x="4334415" y="4307852"/>
            <a:ext cx="4160113" cy="553998"/>
          </a:xfrm>
          <a:prstGeom prst="rect">
            <a:avLst/>
          </a:prstGeom>
          <a:noFill/>
        </p:spPr>
        <p:txBody>
          <a:bodyPr wrap="none" rtlCol="0">
            <a:spAutoFit/>
          </a:bodyPr>
          <a:lstStyle/>
          <a:p>
            <a:pPr>
              <a:spcAft>
                <a:spcPts val="600"/>
              </a:spcAft>
            </a:pPr>
            <a:r>
              <a:rPr lang="en-US" sz="3000" b="1" dirty="0">
                <a:solidFill>
                  <a:srgbClr val="002060"/>
                </a:solidFill>
                <a:latin typeface="Times New Roman" panose="02020603050405020304" pitchFamily="18" charset="0"/>
                <a:cs typeface="Times New Roman" panose="02020603050405020304" pitchFamily="18" charset="0"/>
              </a:rPr>
              <a:t>NĂM HỌC: 2022 - 2023</a:t>
            </a:r>
          </a:p>
        </p:txBody>
      </p:sp>
    </p:spTree>
    <p:extLst>
      <p:ext uri="{BB962C8B-B14F-4D97-AF65-F5344CB8AC3E}">
        <p14:creationId xmlns:p14="http://schemas.microsoft.com/office/powerpoint/2010/main" val="279422545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43AC484-E5FD-B407-5FDD-C53F2CD3405A}"/>
              </a:ext>
            </a:extLst>
          </p:cNvPr>
          <p:cNvPicPr>
            <a:picLocks noChangeAspect="1"/>
          </p:cNvPicPr>
          <p:nvPr/>
        </p:nvPicPr>
        <p:blipFill>
          <a:blip r:embed="rId2"/>
          <a:stretch>
            <a:fillRect/>
          </a:stretch>
        </p:blipFill>
        <p:spPr>
          <a:xfrm>
            <a:off x="-177505" y="2017845"/>
            <a:ext cx="1428674" cy="1744824"/>
          </a:xfrm>
          <a:prstGeom prst="rect">
            <a:avLst/>
          </a:prstGeom>
        </p:spPr>
      </p:pic>
      <p:grpSp>
        <p:nvGrpSpPr>
          <p:cNvPr id="6" name="Group 30">
            <a:extLst>
              <a:ext uri="{FF2B5EF4-FFF2-40B4-BE49-F238E27FC236}">
                <a16:creationId xmlns:a16="http://schemas.microsoft.com/office/drawing/2014/main" id="{3217434B-93F6-3123-57B2-3BA331081ABB}"/>
              </a:ext>
            </a:extLst>
          </p:cNvPr>
          <p:cNvGrpSpPr>
            <a:grpSpLocks/>
          </p:cNvGrpSpPr>
          <p:nvPr/>
        </p:nvGrpSpPr>
        <p:grpSpPr bwMode="auto">
          <a:xfrm>
            <a:off x="762000" y="1548272"/>
            <a:ext cx="8084992" cy="461963"/>
            <a:chOff x="227" y="2183"/>
            <a:chExt cx="914" cy="388"/>
          </a:xfrm>
        </p:grpSpPr>
        <p:sp>
          <p:nvSpPr>
            <p:cNvPr id="7" name="Text Box 25">
              <a:extLst>
                <a:ext uri="{FF2B5EF4-FFF2-40B4-BE49-F238E27FC236}">
                  <a16:creationId xmlns:a16="http://schemas.microsoft.com/office/drawing/2014/main" id="{EACCD78D-65B2-A404-5ACB-6AE4A52C9E72}"/>
                </a:ext>
              </a:extLst>
            </p:cNvPr>
            <p:cNvSpPr txBox="1">
              <a:spLocks noChangeArrowheads="1"/>
            </p:cNvSpPr>
            <p:nvPr/>
          </p:nvSpPr>
          <p:spPr bwMode="auto">
            <a:xfrm>
              <a:off x="227" y="2183"/>
              <a:ext cx="370" cy="3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fontAlgn="base">
                <a:spcBef>
                  <a:spcPct val="50000"/>
                </a:spcBef>
                <a:spcAft>
                  <a:spcPct val="0"/>
                </a:spcAft>
              </a:pPr>
              <a:r>
                <a:rPr lang="en-US" altLang="en-US" sz="2400" b="1" dirty="0">
                  <a:latin typeface="Times New Roman" pitchFamily="18" charset="0"/>
                </a:rPr>
                <a:t> </a:t>
              </a:r>
              <a:r>
                <a:rPr lang="en-US" altLang="en-US" sz="2400" b="1" dirty="0" err="1">
                  <a:latin typeface="Times New Roman" pitchFamily="18" charset="0"/>
                </a:rPr>
                <a:t>Hoạt</a:t>
              </a:r>
              <a:r>
                <a:rPr lang="en-US" altLang="en-US" sz="2400" b="1" dirty="0">
                  <a:latin typeface="Times New Roman" pitchFamily="18" charset="0"/>
                </a:rPr>
                <a:t> </a:t>
              </a:r>
              <a:r>
                <a:rPr lang="en-US" altLang="en-US" sz="2400" b="1" dirty="0" err="1">
                  <a:latin typeface="Times New Roman" pitchFamily="18" charset="0"/>
                </a:rPr>
                <a:t>động</a:t>
              </a:r>
              <a:r>
                <a:rPr lang="en-US" altLang="en-US" sz="2400" b="1" dirty="0">
                  <a:latin typeface="Times New Roman" pitchFamily="18" charset="0"/>
                </a:rPr>
                <a:t> 4/SGK/tr14</a:t>
              </a:r>
            </a:p>
          </p:txBody>
        </p:sp>
        <p:sp>
          <p:nvSpPr>
            <p:cNvPr id="8" name="Text Box 26">
              <a:extLst>
                <a:ext uri="{FF2B5EF4-FFF2-40B4-BE49-F238E27FC236}">
                  <a16:creationId xmlns:a16="http://schemas.microsoft.com/office/drawing/2014/main" id="{367B7125-C4CA-53A3-0422-7BFAB991FED5}"/>
                </a:ext>
              </a:extLst>
            </p:cNvPr>
            <p:cNvSpPr txBox="1">
              <a:spLocks noChangeArrowheads="1"/>
            </p:cNvSpPr>
            <p:nvPr/>
          </p:nvSpPr>
          <p:spPr bwMode="auto">
            <a:xfrm>
              <a:off x="599" y="2183"/>
              <a:ext cx="54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400" b="1" dirty="0" err="1">
                  <a:highlight>
                    <a:srgbClr val="C0C0C0"/>
                  </a:highlight>
                  <a:latin typeface="Times New Roman" pitchFamily="18" charset="0"/>
                </a:rPr>
                <a:t>Thực</a:t>
              </a:r>
              <a:r>
                <a:rPr lang="en-US" altLang="en-US" sz="2400" b="1" dirty="0">
                  <a:highlight>
                    <a:srgbClr val="C0C0C0"/>
                  </a:highlight>
                  <a:latin typeface="Times New Roman" pitchFamily="18" charset="0"/>
                </a:rPr>
                <a:t> </a:t>
              </a:r>
              <a:r>
                <a:rPr lang="en-US" altLang="en-US" sz="2400" b="1" dirty="0" err="1">
                  <a:highlight>
                    <a:srgbClr val="C0C0C0"/>
                  </a:highlight>
                  <a:latin typeface="Times New Roman" pitchFamily="18" charset="0"/>
                </a:rPr>
                <a:t>hiện</a:t>
              </a:r>
              <a:r>
                <a:rPr lang="en-US" altLang="en-US" sz="2400" b="1" dirty="0">
                  <a:highlight>
                    <a:srgbClr val="C0C0C0"/>
                  </a:highlight>
                  <a:latin typeface="Times New Roman" pitchFamily="18" charset="0"/>
                </a:rPr>
                <a:t> </a:t>
              </a:r>
              <a:r>
                <a:rPr lang="en-US" altLang="en-US" sz="2400" b="1" dirty="0" err="1">
                  <a:highlight>
                    <a:srgbClr val="C0C0C0"/>
                  </a:highlight>
                  <a:latin typeface="Times New Roman" pitchFamily="18" charset="0"/>
                </a:rPr>
                <a:t>các</a:t>
              </a:r>
              <a:r>
                <a:rPr lang="en-US" altLang="en-US" sz="2400" b="1" dirty="0">
                  <a:highlight>
                    <a:srgbClr val="C0C0C0"/>
                  </a:highlight>
                  <a:latin typeface="Times New Roman" pitchFamily="18" charset="0"/>
                </a:rPr>
                <a:t> </a:t>
              </a:r>
              <a:r>
                <a:rPr lang="en-US" altLang="en-US" sz="2400" b="1" dirty="0" err="1">
                  <a:highlight>
                    <a:srgbClr val="C0C0C0"/>
                  </a:highlight>
                  <a:latin typeface="Times New Roman" pitchFamily="18" charset="0"/>
                </a:rPr>
                <a:t>phép</a:t>
              </a:r>
              <a:r>
                <a:rPr lang="en-US" altLang="en-US" sz="2400" b="1" dirty="0">
                  <a:highlight>
                    <a:srgbClr val="C0C0C0"/>
                  </a:highlight>
                  <a:latin typeface="Times New Roman" pitchFamily="18" charset="0"/>
                </a:rPr>
                <a:t> </a:t>
              </a:r>
              <a:r>
                <a:rPr lang="en-US" altLang="en-US" sz="2400" b="1" dirty="0" err="1">
                  <a:highlight>
                    <a:srgbClr val="C0C0C0"/>
                  </a:highlight>
                  <a:latin typeface="Times New Roman" pitchFamily="18" charset="0"/>
                </a:rPr>
                <a:t>tính</a:t>
              </a:r>
              <a:r>
                <a:rPr lang="en-US" altLang="en-US" sz="2400" b="1" dirty="0">
                  <a:highlight>
                    <a:srgbClr val="C0C0C0"/>
                  </a:highlight>
                  <a:latin typeface="Times New Roman" pitchFamily="18" charset="0"/>
                </a:rPr>
                <a:t> </a:t>
              </a:r>
              <a:r>
                <a:rPr lang="en-US" altLang="en-US" sz="2400" b="1" dirty="0" err="1">
                  <a:highlight>
                    <a:srgbClr val="C0C0C0"/>
                  </a:highlight>
                  <a:latin typeface="Times New Roman" pitchFamily="18" charset="0"/>
                </a:rPr>
                <a:t>sau</a:t>
              </a:r>
              <a:r>
                <a:rPr lang="en-US" altLang="en-US" sz="2400" b="1" dirty="0">
                  <a:highlight>
                    <a:srgbClr val="C0C0C0"/>
                  </a:highlight>
                  <a:latin typeface="Times New Roman" pitchFamily="18" charset="0"/>
                </a:rPr>
                <a:t>:</a:t>
              </a:r>
            </a:p>
          </p:txBody>
        </p:sp>
      </p:grpSp>
      <p:pic>
        <p:nvPicPr>
          <p:cNvPr id="20" name="Picture 10" descr="Digit 180">
            <a:extLst>
              <a:ext uri="{FF2B5EF4-FFF2-40B4-BE49-F238E27FC236}">
                <a16:creationId xmlns:a16="http://schemas.microsoft.com/office/drawing/2014/main" id="{55500FCC-57AE-B20A-B657-F1DCFCF77871}"/>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6621" y="2980597"/>
            <a:ext cx="1165645" cy="64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
            <a:extLst>
              <a:ext uri="{FF2B5EF4-FFF2-40B4-BE49-F238E27FC236}">
                <a16:creationId xmlns:a16="http://schemas.microsoft.com/office/drawing/2014/main" id="{81CABC0F-3B96-39FA-1C73-8AE3AC38D519}"/>
              </a:ext>
            </a:extLst>
          </p:cNvPr>
          <p:cNvSpPr>
            <a:spLocks noChangeArrowheads="1"/>
          </p:cNvSpPr>
          <p:nvPr/>
        </p:nvSpPr>
        <p:spPr bwMode="auto">
          <a:xfrm>
            <a:off x="1254061" y="8826"/>
            <a:ext cx="7209237" cy="514350"/>
          </a:xfrm>
          <a:prstGeom prst="rect">
            <a:avLst/>
          </a:prstGeom>
          <a:solidFill>
            <a:schemeClr val="accent6">
              <a:lumMod val="20000"/>
              <a:lumOff val="80000"/>
            </a:schemeClr>
          </a:solidFill>
          <a:ln>
            <a:noFill/>
          </a:ln>
          <a:effectLst/>
        </p:spPr>
        <p:txBody>
          <a:bodyPr anchor="ctr"/>
          <a:lstStyle/>
          <a:p>
            <a:pPr fontAlgn="base">
              <a:spcBef>
                <a:spcPct val="0"/>
              </a:spcBef>
              <a:spcAft>
                <a:spcPct val="0"/>
              </a:spcAft>
            </a:pPr>
            <a:r>
              <a:rPr lang="en-US" altLang="en-US" sz="1500" b="1" i="1" dirty="0">
                <a:solidFill>
                  <a:srgbClr val="FF0000"/>
                </a:solidFill>
                <a:latin typeface="Times New Roman" pitchFamily="18" charset="0"/>
              </a:rPr>
              <a:t>TIẾT 2</a:t>
            </a:r>
            <a:r>
              <a:rPr lang="en-US" altLang="en-US" sz="2100" b="1" dirty="0">
                <a:solidFill>
                  <a:srgbClr val="FF0000"/>
                </a:solidFill>
                <a:latin typeface="Times New Roman" pitchFamily="18" charset="0"/>
              </a:rPr>
              <a:t>         </a:t>
            </a:r>
            <a:r>
              <a:rPr lang="en-US" altLang="ja-JP" sz="2100" b="1" dirty="0">
                <a:solidFill>
                  <a:srgbClr val="FF0000"/>
                </a:solidFill>
                <a:ea typeface="ＭＳ Ｐゴシック" charset="-128"/>
              </a:rPr>
              <a:t>§</a:t>
            </a:r>
            <a:r>
              <a:rPr lang="en-US" altLang="ja-JP" sz="2100" b="1" dirty="0">
                <a:solidFill>
                  <a:srgbClr val="FF0000"/>
                </a:solidFill>
                <a:latin typeface="Times New Roman" pitchFamily="18" charset="0"/>
                <a:ea typeface="ＭＳ Ｐゴシック" charset="-128"/>
              </a:rPr>
              <a:t>2</a:t>
            </a:r>
            <a:r>
              <a:rPr lang="en-US" altLang="ja-JP" sz="2100" b="1" dirty="0">
                <a:solidFill>
                  <a:srgbClr val="FF0000"/>
                </a:solidFill>
                <a:latin typeface="Times New Roman" pitchFamily="18" charset="0"/>
              </a:rPr>
              <a:t>. CỘNG, TRỪ, </a:t>
            </a:r>
            <a:r>
              <a:rPr lang="en-US" altLang="en-US" sz="2100" b="1" dirty="0">
                <a:solidFill>
                  <a:srgbClr val="FF0000"/>
                </a:solidFill>
                <a:latin typeface="Times New Roman" pitchFamily="18" charset="0"/>
              </a:rPr>
              <a:t>NHÂN, CHIA SỐ HỮU TỈ</a:t>
            </a:r>
          </a:p>
        </p:txBody>
      </p:sp>
      <p:graphicFrame>
        <p:nvGraphicFramePr>
          <p:cNvPr id="33" name="Object 32">
            <a:extLst>
              <a:ext uri="{FF2B5EF4-FFF2-40B4-BE49-F238E27FC236}">
                <a16:creationId xmlns:a16="http://schemas.microsoft.com/office/drawing/2014/main" id="{0090100A-7CEB-EBBC-2843-329317A1DB7A}"/>
              </a:ext>
            </a:extLst>
          </p:cNvPr>
          <p:cNvGraphicFramePr>
            <a:graphicFrameLocks noChangeAspect="1"/>
          </p:cNvGraphicFramePr>
          <p:nvPr>
            <p:extLst>
              <p:ext uri="{D42A27DB-BD31-4B8C-83A1-F6EECF244321}">
                <p14:modId xmlns:p14="http://schemas.microsoft.com/office/powerpoint/2010/main" val="3428385774"/>
              </p:ext>
            </p:extLst>
          </p:nvPr>
        </p:nvGraphicFramePr>
        <p:xfrm>
          <a:off x="2298700" y="2114550"/>
          <a:ext cx="1435100" cy="622300"/>
        </p:xfrm>
        <a:graphic>
          <a:graphicData uri="http://schemas.openxmlformats.org/presentationml/2006/ole">
            <mc:AlternateContent xmlns:mc="http://schemas.openxmlformats.org/markup-compatibility/2006">
              <mc:Choice xmlns:v="urn:schemas-microsoft-com:vml" Requires="v">
                <p:oleObj name="Equation" r:id="rId4" imgW="1434960" imgH="622080" progId="Equation.DSMT4">
                  <p:embed/>
                </p:oleObj>
              </mc:Choice>
              <mc:Fallback>
                <p:oleObj name="Equation" r:id="rId4" imgW="1434960" imgH="622080" progId="Equation.DSMT4">
                  <p:embed/>
                  <p:pic>
                    <p:nvPicPr>
                      <p:cNvPr id="0" name=""/>
                      <p:cNvPicPr/>
                      <p:nvPr/>
                    </p:nvPicPr>
                    <p:blipFill>
                      <a:blip r:embed="rId5"/>
                      <a:stretch>
                        <a:fillRect/>
                      </a:stretch>
                    </p:blipFill>
                    <p:spPr>
                      <a:xfrm>
                        <a:off x="2298700" y="2114550"/>
                        <a:ext cx="1435100" cy="622300"/>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10F64898-D76C-E6CA-29C3-E4E49BBE1DEB}"/>
              </a:ext>
            </a:extLst>
          </p:cNvPr>
          <p:cNvGraphicFramePr>
            <a:graphicFrameLocks noChangeAspect="1"/>
          </p:cNvGraphicFramePr>
          <p:nvPr>
            <p:extLst>
              <p:ext uri="{D42A27DB-BD31-4B8C-83A1-F6EECF244321}">
                <p14:modId xmlns:p14="http://schemas.microsoft.com/office/powerpoint/2010/main" val="3917072759"/>
              </p:ext>
            </p:extLst>
          </p:nvPr>
        </p:nvGraphicFramePr>
        <p:xfrm>
          <a:off x="1166813" y="2119313"/>
          <a:ext cx="1917700" cy="2336800"/>
        </p:xfrm>
        <a:graphic>
          <a:graphicData uri="http://schemas.openxmlformats.org/presentationml/2006/ole">
            <mc:AlternateContent xmlns:mc="http://schemas.openxmlformats.org/markup-compatibility/2006">
              <mc:Choice xmlns:v="urn:schemas-microsoft-com:vml" Requires="v">
                <p:oleObj name="Equation" r:id="rId6" imgW="1917360" imgH="2336760" progId="Equation.DSMT4">
                  <p:embed/>
                </p:oleObj>
              </mc:Choice>
              <mc:Fallback>
                <p:oleObj name="Equation" r:id="rId6" imgW="1917360" imgH="2336760" progId="Equation.DSMT4">
                  <p:embed/>
                  <p:pic>
                    <p:nvPicPr>
                      <p:cNvPr id="0" name=""/>
                      <p:cNvPicPr/>
                      <p:nvPr/>
                    </p:nvPicPr>
                    <p:blipFill>
                      <a:blip r:embed="rId7"/>
                      <a:stretch>
                        <a:fillRect/>
                      </a:stretch>
                    </p:blipFill>
                    <p:spPr>
                      <a:xfrm>
                        <a:off x="1166813" y="2119313"/>
                        <a:ext cx="1917700" cy="2336800"/>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FF507BE3-1872-1E6B-C3D7-CBB47F47BA8C}"/>
              </a:ext>
            </a:extLst>
          </p:cNvPr>
          <p:cNvGraphicFramePr>
            <a:graphicFrameLocks noChangeAspect="1"/>
          </p:cNvGraphicFramePr>
          <p:nvPr>
            <p:extLst>
              <p:ext uri="{D42A27DB-BD31-4B8C-83A1-F6EECF244321}">
                <p14:modId xmlns:p14="http://schemas.microsoft.com/office/powerpoint/2010/main" val="316323631"/>
              </p:ext>
            </p:extLst>
          </p:nvPr>
        </p:nvGraphicFramePr>
        <p:xfrm>
          <a:off x="2744788" y="2873375"/>
          <a:ext cx="3530600" cy="812800"/>
        </p:xfrm>
        <a:graphic>
          <a:graphicData uri="http://schemas.openxmlformats.org/presentationml/2006/ole">
            <mc:AlternateContent xmlns:mc="http://schemas.openxmlformats.org/markup-compatibility/2006">
              <mc:Choice xmlns:v="urn:schemas-microsoft-com:vml" Requires="v">
                <p:oleObj name="Equation" r:id="rId8" imgW="3530520" imgH="812520" progId="Equation.DSMT4">
                  <p:embed/>
                </p:oleObj>
              </mc:Choice>
              <mc:Fallback>
                <p:oleObj name="Equation" r:id="rId8" imgW="3530520" imgH="812520" progId="Equation.DSMT4">
                  <p:embed/>
                  <p:pic>
                    <p:nvPicPr>
                      <p:cNvPr id="0" name=""/>
                      <p:cNvPicPr/>
                      <p:nvPr/>
                    </p:nvPicPr>
                    <p:blipFill>
                      <a:blip r:embed="rId9"/>
                      <a:stretch>
                        <a:fillRect/>
                      </a:stretch>
                    </p:blipFill>
                    <p:spPr>
                      <a:xfrm>
                        <a:off x="2744788" y="2873375"/>
                        <a:ext cx="3530600" cy="81280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AB7617E3-DD10-9C6F-9CC7-E2023FDAE1EB}"/>
              </a:ext>
            </a:extLst>
          </p:cNvPr>
          <p:cNvGraphicFramePr>
            <a:graphicFrameLocks noChangeAspect="1"/>
          </p:cNvGraphicFramePr>
          <p:nvPr>
            <p:extLst>
              <p:ext uri="{D42A27DB-BD31-4B8C-83A1-F6EECF244321}">
                <p14:modId xmlns:p14="http://schemas.microsoft.com/office/powerpoint/2010/main" val="2965498423"/>
              </p:ext>
            </p:extLst>
          </p:nvPr>
        </p:nvGraphicFramePr>
        <p:xfrm>
          <a:off x="3206750" y="3943350"/>
          <a:ext cx="2946400" cy="533400"/>
        </p:xfrm>
        <a:graphic>
          <a:graphicData uri="http://schemas.openxmlformats.org/presentationml/2006/ole">
            <mc:AlternateContent xmlns:mc="http://schemas.openxmlformats.org/markup-compatibility/2006">
              <mc:Choice xmlns:v="urn:schemas-microsoft-com:vml" Requires="v">
                <p:oleObj name="Equation" r:id="rId10" imgW="2946240" imgH="533160" progId="Equation.DSMT4">
                  <p:embed/>
                </p:oleObj>
              </mc:Choice>
              <mc:Fallback>
                <p:oleObj name="Equation" r:id="rId10" imgW="2946240" imgH="533160" progId="Equation.DSMT4">
                  <p:embed/>
                  <p:pic>
                    <p:nvPicPr>
                      <p:cNvPr id="0" name=""/>
                      <p:cNvPicPr/>
                      <p:nvPr/>
                    </p:nvPicPr>
                    <p:blipFill>
                      <a:blip r:embed="rId11"/>
                      <a:stretch>
                        <a:fillRect/>
                      </a:stretch>
                    </p:blipFill>
                    <p:spPr>
                      <a:xfrm>
                        <a:off x="3206750" y="3943350"/>
                        <a:ext cx="2946400" cy="533400"/>
                      </a:xfrm>
                      <a:prstGeom prst="rect">
                        <a:avLst/>
                      </a:prstGeom>
                    </p:spPr>
                  </p:pic>
                </p:oleObj>
              </mc:Fallback>
            </mc:AlternateContent>
          </a:graphicData>
        </a:graphic>
      </p:graphicFrame>
      <p:sp>
        <p:nvSpPr>
          <p:cNvPr id="37" name="Text Box 39">
            <a:extLst>
              <a:ext uri="{FF2B5EF4-FFF2-40B4-BE49-F238E27FC236}">
                <a16:creationId xmlns:a16="http://schemas.microsoft.com/office/drawing/2014/main" id="{5F36F146-2FF2-2070-5E34-5BE0B04E19C6}"/>
              </a:ext>
            </a:extLst>
          </p:cNvPr>
          <p:cNvSpPr txBox="1">
            <a:spLocks noChangeArrowheads="1"/>
          </p:cNvSpPr>
          <p:nvPr/>
        </p:nvSpPr>
        <p:spPr bwMode="auto">
          <a:xfrm>
            <a:off x="1148255" y="4597863"/>
            <a:ext cx="95188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fontAlgn="base">
              <a:spcBef>
                <a:spcPct val="50000"/>
              </a:spcBef>
              <a:spcAft>
                <a:spcPct val="0"/>
              </a:spcAft>
            </a:pPr>
            <a:r>
              <a:rPr lang="en-US" altLang="en-US" sz="3600" b="1" dirty="0">
                <a:latin typeface="Times New Roman" pitchFamily="18" charset="0"/>
                <a:sym typeface="Wingdings" pitchFamily="2" charset="2"/>
              </a:rPr>
              <a:t></a:t>
            </a:r>
          </a:p>
        </p:txBody>
      </p:sp>
      <p:grpSp>
        <p:nvGrpSpPr>
          <p:cNvPr id="45" name="Group 44">
            <a:extLst>
              <a:ext uri="{FF2B5EF4-FFF2-40B4-BE49-F238E27FC236}">
                <a16:creationId xmlns:a16="http://schemas.microsoft.com/office/drawing/2014/main" id="{EA70991C-73BD-5E7E-8C87-ECEED8B5A05E}"/>
              </a:ext>
            </a:extLst>
          </p:cNvPr>
          <p:cNvGrpSpPr/>
          <p:nvPr/>
        </p:nvGrpSpPr>
        <p:grpSpPr>
          <a:xfrm>
            <a:off x="2137268" y="4690196"/>
            <a:ext cx="2985674" cy="461963"/>
            <a:chOff x="1586326" y="3909899"/>
            <a:chExt cx="2985674" cy="461963"/>
          </a:xfrm>
        </p:grpSpPr>
        <p:grpSp>
          <p:nvGrpSpPr>
            <p:cNvPr id="39" name="Group 33">
              <a:extLst>
                <a:ext uri="{FF2B5EF4-FFF2-40B4-BE49-F238E27FC236}">
                  <a16:creationId xmlns:a16="http://schemas.microsoft.com/office/drawing/2014/main" id="{EEE01F61-9FB1-82E5-0C3C-55DFDEFFF78E}"/>
                </a:ext>
              </a:extLst>
            </p:cNvPr>
            <p:cNvGrpSpPr>
              <a:grpSpLocks/>
            </p:cNvGrpSpPr>
            <p:nvPr/>
          </p:nvGrpSpPr>
          <p:grpSpPr bwMode="auto">
            <a:xfrm>
              <a:off x="1586326" y="3909899"/>
              <a:ext cx="1701403" cy="461963"/>
              <a:chOff x="90" y="3362"/>
              <a:chExt cx="1429" cy="388"/>
            </a:xfrm>
          </p:grpSpPr>
          <p:sp>
            <p:nvSpPr>
              <p:cNvPr id="42" name="AutoShape 31">
                <a:extLst>
                  <a:ext uri="{FF2B5EF4-FFF2-40B4-BE49-F238E27FC236}">
                    <a16:creationId xmlns:a16="http://schemas.microsoft.com/office/drawing/2014/main" id="{22314DA9-A78B-3B24-89FE-6F7EB36FB426}"/>
                  </a:ext>
                </a:extLst>
              </p:cNvPr>
              <p:cNvSpPr>
                <a:spLocks noChangeArrowheads="1"/>
              </p:cNvSpPr>
              <p:nvPr/>
            </p:nvSpPr>
            <p:spPr bwMode="auto">
              <a:xfrm rot="5400000" flipH="1">
                <a:off x="73" y="3424"/>
                <a:ext cx="238" cy="204"/>
              </a:xfrm>
              <a:prstGeom prst="triangle">
                <a:avLst>
                  <a:gd name="adj" fmla="val 50000"/>
                </a:avLst>
              </a:prstGeom>
              <a:solidFill>
                <a:srgbClr val="FF00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1350">
                  <a:latin typeface="Times New Roman" pitchFamily="18" charset="0"/>
                </a:endParaRPr>
              </a:p>
            </p:txBody>
          </p:sp>
          <p:sp>
            <p:nvSpPr>
              <p:cNvPr id="43" name="Text Box 32">
                <a:extLst>
                  <a:ext uri="{FF2B5EF4-FFF2-40B4-BE49-F238E27FC236}">
                    <a16:creationId xmlns:a16="http://schemas.microsoft.com/office/drawing/2014/main" id="{EECC80E2-C790-F053-8D3D-5DE80E36D336}"/>
                  </a:ext>
                </a:extLst>
              </p:cNvPr>
              <p:cNvSpPr txBox="1">
                <a:spLocks noChangeArrowheads="1"/>
              </p:cNvSpPr>
              <p:nvPr/>
            </p:nvSpPr>
            <p:spPr bwMode="auto">
              <a:xfrm>
                <a:off x="249" y="3362"/>
                <a:ext cx="1270"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400" b="1" u="sng" dirty="0" err="1">
                    <a:latin typeface="Times New Roman" pitchFamily="18" charset="0"/>
                  </a:rPr>
                  <a:t>Nhận</a:t>
                </a:r>
                <a:r>
                  <a:rPr lang="en-US" altLang="en-US" sz="2400" b="1" u="sng" dirty="0">
                    <a:latin typeface="Times New Roman" pitchFamily="18" charset="0"/>
                  </a:rPr>
                  <a:t> </a:t>
                </a:r>
                <a:r>
                  <a:rPr lang="en-US" altLang="en-US" sz="2400" b="1" u="sng" dirty="0" err="1">
                    <a:latin typeface="Times New Roman" pitchFamily="18" charset="0"/>
                  </a:rPr>
                  <a:t>xét</a:t>
                </a:r>
                <a:r>
                  <a:rPr lang="en-US" altLang="en-US" sz="2400" b="1" dirty="0">
                    <a:latin typeface="Times New Roman" pitchFamily="18" charset="0"/>
                  </a:rPr>
                  <a:t>:</a:t>
                </a:r>
              </a:p>
            </p:txBody>
          </p:sp>
        </p:grpSp>
        <p:sp>
          <p:nvSpPr>
            <p:cNvPr id="44" name="Text Box 38">
              <a:extLst>
                <a:ext uri="{FF2B5EF4-FFF2-40B4-BE49-F238E27FC236}">
                  <a16:creationId xmlns:a16="http://schemas.microsoft.com/office/drawing/2014/main" id="{B9C7FC07-3B7C-C948-549B-2A6424959DE0}"/>
                </a:ext>
              </a:extLst>
            </p:cNvPr>
            <p:cNvSpPr txBox="1">
              <a:spLocks noChangeArrowheads="1"/>
            </p:cNvSpPr>
            <p:nvPr/>
          </p:nvSpPr>
          <p:spPr bwMode="auto">
            <a:xfrm>
              <a:off x="3200400" y="3909899"/>
              <a:ext cx="137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400" b="1" dirty="0">
                  <a:latin typeface="Times New Roman" pitchFamily="18" charset="0"/>
                </a:rPr>
                <a:t>SGK/14</a:t>
              </a:r>
            </a:p>
          </p:txBody>
        </p:sp>
      </p:grpSp>
      <p:sp>
        <p:nvSpPr>
          <p:cNvPr id="47" name="Text Box 90">
            <a:extLst>
              <a:ext uri="{FF2B5EF4-FFF2-40B4-BE49-F238E27FC236}">
                <a16:creationId xmlns:a16="http://schemas.microsoft.com/office/drawing/2014/main" id="{4BE41EFF-DD0E-BA14-CC94-2CC00F17C1A8}"/>
              </a:ext>
            </a:extLst>
          </p:cNvPr>
          <p:cNvSpPr txBox="1">
            <a:spLocks noChangeArrowheads="1"/>
          </p:cNvSpPr>
          <p:nvPr/>
        </p:nvSpPr>
        <p:spPr bwMode="auto">
          <a:xfrm>
            <a:off x="574187" y="924767"/>
            <a:ext cx="6512505" cy="461665"/>
          </a:xfrm>
          <a:prstGeom prst="rect">
            <a:avLst/>
          </a:prstGeom>
          <a:solidFill>
            <a:schemeClr val="bg1">
              <a:lumMod val="95000"/>
            </a:schemeClr>
          </a:solidFill>
          <a:ln>
            <a:noFill/>
          </a:ln>
          <a:effec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400" b="1" dirty="0">
                <a:solidFill>
                  <a:srgbClr val="0000FF"/>
                </a:solidFill>
                <a:latin typeface="Times New Roman" pitchFamily="18" charset="0"/>
              </a:rPr>
              <a:t>1. </a:t>
            </a:r>
            <a:r>
              <a:rPr lang="en-US" altLang="en-US" sz="2400" b="1" u="sng" dirty="0" err="1">
                <a:solidFill>
                  <a:srgbClr val="0000FF"/>
                </a:solidFill>
                <a:latin typeface="Times New Roman" pitchFamily="18" charset="0"/>
              </a:rPr>
              <a:t>Quy</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tắc</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nhân</a:t>
            </a:r>
            <a:r>
              <a:rPr lang="en-US" altLang="en-US" sz="2400" b="1" u="sng" dirty="0">
                <a:solidFill>
                  <a:srgbClr val="0000FF"/>
                </a:solidFill>
                <a:latin typeface="Times New Roman" pitchFamily="18" charset="0"/>
              </a:rPr>
              <a:t>, chia </a:t>
            </a:r>
            <a:r>
              <a:rPr lang="en-US" altLang="en-US" sz="2400" b="1" u="sng" dirty="0" err="1">
                <a:solidFill>
                  <a:srgbClr val="0000FF"/>
                </a:solidFill>
                <a:latin typeface="Times New Roman" pitchFamily="18" charset="0"/>
              </a:rPr>
              <a:t>hai</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số</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hữu</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tỉ</a:t>
            </a:r>
            <a:r>
              <a:rPr lang="en-US" altLang="en-US" sz="2400" b="1" u="sng" dirty="0">
                <a:solidFill>
                  <a:srgbClr val="0000FF"/>
                </a:solidFill>
                <a:latin typeface="Times New Roman" pitchFamily="18" charset="0"/>
              </a:rPr>
              <a:t>:</a:t>
            </a:r>
            <a:endParaRPr lang="en-US" altLang="en-US" sz="2400" b="1" dirty="0">
              <a:solidFill>
                <a:srgbClr val="0000FF"/>
              </a:solidFill>
              <a:latin typeface="Times New Roman" pitchFamily="18" charset="0"/>
            </a:endParaRPr>
          </a:p>
        </p:txBody>
      </p:sp>
      <p:sp>
        <p:nvSpPr>
          <p:cNvPr id="48" name="Text Box 90">
            <a:extLst>
              <a:ext uri="{FF2B5EF4-FFF2-40B4-BE49-F238E27FC236}">
                <a16:creationId xmlns:a16="http://schemas.microsoft.com/office/drawing/2014/main" id="{1B28C24D-2A4D-6006-3704-563475F0E7AB}"/>
              </a:ext>
            </a:extLst>
          </p:cNvPr>
          <p:cNvSpPr txBox="1">
            <a:spLocks noChangeArrowheads="1"/>
          </p:cNvSpPr>
          <p:nvPr/>
        </p:nvSpPr>
        <p:spPr bwMode="auto">
          <a:xfrm>
            <a:off x="574188" y="454123"/>
            <a:ext cx="6512505" cy="461665"/>
          </a:xfrm>
          <a:prstGeom prst="rect">
            <a:avLst/>
          </a:prstGeom>
          <a:solidFill>
            <a:schemeClr val="bg1">
              <a:lumMod val="95000"/>
            </a:schemeClr>
          </a:solidFill>
          <a:ln>
            <a:noFill/>
          </a:ln>
          <a:effec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400" b="1" dirty="0">
                <a:solidFill>
                  <a:srgbClr val="0000FF"/>
                </a:solidFill>
                <a:latin typeface="Times New Roman" pitchFamily="18" charset="0"/>
              </a:rPr>
              <a:t>II. </a:t>
            </a:r>
            <a:r>
              <a:rPr lang="en-US" altLang="en-US" sz="2400" b="1" u="sng" dirty="0">
                <a:solidFill>
                  <a:srgbClr val="0000FF"/>
                </a:solidFill>
                <a:latin typeface="Times New Roman" pitchFamily="18" charset="0"/>
              </a:rPr>
              <a:t>NHÂN, CHIA HAI SỐ HỮU TỈ:</a:t>
            </a:r>
            <a:endParaRPr lang="en-US" altLang="en-US" sz="2400" b="1" dirty="0">
              <a:solidFill>
                <a:srgbClr val="0000FF"/>
              </a:solidFill>
              <a:latin typeface="Times New Roman" pitchFamily="18" charset="0"/>
            </a:endParaRPr>
          </a:p>
        </p:txBody>
      </p:sp>
      <p:pic>
        <p:nvPicPr>
          <p:cNvPr id="3078"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34247" y="3762668"/>
            <a:ext cx="1309753" cy="1309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954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xit" presetSubtype="0" fill="hold" nodeType="clickEffect">
                                  <p:stCondLst>
                                    <p:cond delay="0"/>
                                  </p:stCondLst>
                                  <p:childTnLst>
                                    <p:anim calcmode="lin" valueType="num">
                                      <p:cBhvr>
                                        <p:cTn id="26" dur="1000"/>
                                        <p:tgtEl>
                                          <p:spTgt spid="20"/>
                                        </p:tgtEl>
                                        <p:attrNameLst>
                                          <p:attrName>ppt_w</p:attrName>
                                        </p:attrNameLst>
                                      </p:cBhvr>
                                      <p:tavLst>
                                        <p:tav tm="0">
                                          <p:val>
                                            <p:strVal val="ppt_w"/>
                                          </p:val>
                                        </p:tav>
                                        <p:tav tm="100000">
                                          <p:val>
                                            <p:fltVal val="0"/>
                                          </p:val>
                                        </p:tav>
                                      </p:tavLst>
                                    </p:anim>
                                    <p:anim calcmode="lin" valueType="num">
                                      <p:cBhvr>
                                        <p:cTn id="27" dur="1000"/>
                                        <p:tgtEl>
                                          <p:spTgt spid="20"/>
                                        </p:tgtEl>
                                        <p:attrNameLst>
                                          <p:attrName>ppt_h</p:attrName>
                                        </p:attrNameLst>
                                      </p:cBhvr>
                                      <p:tavLst>
                                        <p:tav tm="0">
                                          <p:val>
                                            <p:strVal val="ppt_h"/>
                                          </p:val>
                                        </p:tav>
                                        <p:tav tm="100000">
                                          <p:val>
                                            <p:fltVal val="0"/>
                                          </p:val>
                                        </p:tav>
                                      </p:tavLst>
                                    </p:anim>
                                    <p:anim calcmode="lin" valueType="num">
                                      <p:cBhvr>
                                        <p:cTn id="28" dur="1000"/>
                                        <p:tgtEl>
                                          <p:spTgt spid="20"/>
                                        </p:tgtEl>
                                        <p:attrNameLst>
                                          <p:attrName>style.rotation</p:attrName>
                                        </p:attrNameLst>
                                      </p:cBhvr>
                                      <p:tavLst>
                                        <p:tav tm="0">
                                          <p:val>
                                            <p:fltVal val="0"/>
                                          </p:val>
                                        </p:tav>
                                        <p:tav tm="100000">
                                          <p:val>
                                            <p:fltVal val="90"/>
                                          </p:val>
                                        </p:tav>
                                      </p:tavLst>
                                    </p:anim>
                                    <p:animEffect transition="out" filter="fade">
                                      <p:cBhvr>
                                        <p:cTn id="29" dur="1000"/>
                                        <p:tgtEl>
                                          <p:spTgt spid="20"/>
                                        </p:tgtEl>
                                      </p:cBhvr>
                                    </p:animEffect>
                                    <p:set>
                                      <p:cBhvr>
                                        <p:cTn id="30" dur="1" fill="hold">
                                          <p:stCondLst>
                                            <p:cond delay="999"/>
                                          </p:stCondLst>
                                        </p:cTn>
                                        <p:tgtEl>
                                          <p:spTgt spid="2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left)">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childTnLst>
                          </p:cTn>
                        </p:par>
                        <p:par>
                          <p:cTn id="46" fill="hold">
                            <p:stCondLst>
                              <p:cond delay="500"/>
                            </p:stCondLst>
                            <p:childTnLst>
                              <p:par>
                                <p:cTn id="47" presetID="1" presetClass="entr" presetSubtype="0" fill="hold" grpId="1" nodeType="afterEffect">
                                  <p:stCondLst>
                                    <p:cond delay="0"/>
                                  </p:stCondLst>
                                  <p:iterate type="lt">
                                    <p:tmAbs val="0"/>
                                  </p:iterate>
                                  <p:childTnLst>
                                    <p:set>
                                      <p:cBhvr>
                                        <p:cTn id="48" dur="1" fill="hold">
                                          <p:stCondLst>
                                            <p:cond delay="0"/>
                                          </p:stCondLst>
                                        </p:cTn>
                                        <p:tgtEl>
                                          <p:spTgt spid="37"/>
                                        </p:tgtEl>
                                        <p:attrNameLst>
                                          <p:attrName>style.visibility</p:attrName>
                                        </p:attrNameLst>
                                      </p:cBhvr>
                                      <p:to>
                                        <p:strVal val="visible"/>
                                      </p:to>
                                    </p:set>
                                  </p:childTnLst>
                                </p:cTn>
                              </p:par>
                              <p:par>
                                <p:cTn id="49" presetID="36" presetClass="emph" presetSubtype="0" repeatCount="indefinite" fill="hold" grpId="0" nodeType="withEffect">
                                  <p:stCondLst>
                                    <p:cond delay="0"/>
                                  </p:stCondLst>
                                  <p:iterate type="lt">
                                    <p:tmPct val="10000"/>
                                  </p:iterate>
                                  <p:childTnLst>
                                    <p:animScale>
                                      <p:cBhvr>
                                        <p:cTn id="50" dur="500" autoRev="1" fill="hold">
                                          <p:stCondLst>
                                            <p:cond delay="0"/>
                                          </p:stCondLst>
                                        </p:cTn>
                                        <p:tgtEl>
                                          <p:spTgt spid="37"/>
                                        </p:tgtEl>
                                      </p:cBhvr>
                                      <p:to x="80000" y="100000"/>
                                    </p:animScale>
                                    <p:anim by="(#ppt_w*0.10)" calcmode="lin" valueType="num">
                                      <p:cBhvr>
                                        <p:cTn id="51" dur="500" autoRev="1" fill="hold">
                                          <p:stCondLst>
                                            <p:cond delay="0"/>
                                          </p:stCondLst>
                                        </p:cTn>
                                        <p:tgtEl>
                                          <p:spTgt spid="37"/>
                                        </p:tgtEl>
                                        <p:attrNameLst>
                                          <p:attrName>ppt_x</p:attrName>
                                        </p:attrNameLst>
                                      </p:cBhvr>
                                    </p:anim>
                                    <p:anim by="(-#ppt_w*0.10)" calcmode="lin" valueType="num">
                                      <p:cBhvr>
                                        <p:cTn id="52" dur="500" autoRev="1" fill="hold">
                                          <p:stCondLst>
                                            <p:cond delay="0"/>
                                          </p:stCondLst>
                                        </p:cTn>
                                        <p:tgtEl>
                                          <p:spTgt spid="37"/>
                                        </p:tgtEl>
                                        <p:attrNameLst>
                                          <p:attrName>ppt_y</p:attrName>
                                        </p:attrNameLst>
                                      </p:cBhvr>
                                    </p:anim>
                                    <p:animRot by="-480000">
                                      <p:cBhvr>
                                        <p:cTn id="53" dur="500" autoRev="1" fill="hold">
                                          <p:stCondLst>
                                            <p:cond delay="0"/>
                                          </p:stCondLst>
                                        </p:cTn>
                                        <p:tgtEl>
                                          <p:spTgt spid="37"/>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barn(inVertical)">
                                      <p:cBhvr>
                                        <p:cTn id="5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a:extLst>
              <a:ext uri="{FF2B5EF4-FFF2-40B4-BE49-F238E27FC236}">
                <a16:creationId xmlns:a16="http://schemas.microsoft.com/office/drawing/2014/main" id="{81CABC0F-3B96-39FA-1C73-8AE3AC38D519}"/>
              </a:ext>
            </a:extLst>
          </p:cNvPr>
          <p:cNvSpPr>
            <a:spLocks noChangeArrowheads="1"/>
          </p:cNvSpPr>
          <p:nvPr/>
        </p:nvSpPr>
        <p:spPr bwMode="auto">
          <a:xfrm>
            <a:off x="1254061" y="8826"/>
            <a:ext cx="7209237" cy="514350"/>
          </a:xfrm>
          <a:prstGeom prst="rect">
            <a:avLst/>
          </a:prstGeom>
          <a:solidFill>
            <a:schemeClr val="accent6">
              <a:lumMod val="20000"/>
              <a:lumOff val="80000"/>
            </a:schemeClr>
          </a:solidFill>
          <a:ln>
            <a:noFill/>
          </a:ln>
          <a:effectLst/>
        </p:spPr>
        <p:txBody>
          <a:bodyPr anchor="ctr"/>
          <a:lstStyle/>
          <a:p>
            <a:pPr fontAlgn="base">
              <a:spcBef>
                <a:spcPct val="0"/>
              </a:spcBef>
              <a:spcAft>
                <a:spcPct val="0"/>
              </a:spcAft>
            </a:pPr>
            <a:r>
              <a:rPr lang="en-US" altLang="en-US" sz="1500" b="1" i="1" dirty="0">
                <a:solidFill>
                  <a:srgbClr val="FF0000"/>
                </a:solidFill>
                <a:latin typeface="Times New Roman" pitchFamily="18" charset="0"/>
              </a:rPr>
              <a:t>TIẾT 2</a:t>
            </a:r>
            <a:r>
              <a:rPr lang="en-US" altLang="en-US" sz="2100" b="1" dirty="0">
                <a:solidFill>
                  <a:srgbClr val="FF0000"/>
                </a:solidFill>
                <a:latin typeface="Times New Roman" pitchFamily="18" charset="0"/>
              </a:rPr>
              <a:t>         </a:t>
            </a:r>
            <a:r>
              <a:rPr lang="en-US" altLang="ja-JP" sz="2100" b="1" dirty="0">
                <a:solidFill>
                  <a:srgbClr val="FF0000"/>
                </a:solidFill>
                <a:ea typeface="ＭＳ Ｐゴシック" charset="-128"/>
              </a:rPr>
              <a:t>§</a:t>
            </a:r>
            <a:r>
              <a:rPr lang="en-US" altLang="ja-JP" sz="2100" b="1" dirty="0">
                <a:solidFill>
                  <a:srgbClr val="FF0000"/>
                </a:solidFill>
                <a:latin typeface="Times New Roman" pitchFamily="18" charset="0"/>
                <a:ea typeface="ＭＳ Ｐゴシック" charset="-128"/>
              </a:rPr>
              <a:t>2</a:t>
            </a:r>
            <a:r>
              <a:rPr lang="en-US" altLang="ja-JP" sz="2100" b="1" dirty="0">
                <a:solidFill>
                  <a:srgbClr val="FF0000"/>
                </a:solidFill>
                <a:latin typeface="Times New Roman" pitchFamily="18" charset="0"/>
              </a:rPr>
              <a:t>. CỘNG, TRỪ, </a:t>
            </a:r>
            <a:r>
              <a:rPr lang="en-US" altLang="en-US" sz="2100" b="1" dirty="0">
                <a:solidFill>
                  <a:srgbClr val="FF0000"/>
                </a:solidFill>
                <a:latin typeface="Times New Roman" pitchFamily="18" charset="0"/>
              </a:rPr>
              <a:t>NHÂN, CHIA SỐ HỮU TỈ</a:t>
            </a:r>
          </a:p>
        </p:txBody>
      </p:sp>
      <p:sp>
        <p:nvSpPr>
          <p:cNvPr id="37" name="Text Box 39">
            <a:extLst>
              <a:ext uri="{FF2B5EF4-FFF2-40B4-BE49-F238E27FC236}">
                <a16:creationId xmlns:a16="http://schemas.microsoft.com/office/drawing/2014/main" id="{5F36F146-2FF2-2070-5E34-5BE0B04E19C6}"/>
              </a:ext>
            </a:extLst>
          </p:cNvPr>
          <p:cNvSpPr txBox="1">
            <a:spLocks noChangeArrowheads="1"/>
          </p:cNvSpPr>
          <p:nvPr/>
        </p:nvSpPr>
        <p:spPr bwMode="auto">
          <a:xfrm>
            <a:off x="685800" y="1123950"/>
            <a:ext cx="95188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fontAlgn="base">
              <a:spcBef>
                <a:spcPct val="50000"/>
              </a:spcBef>
              <a:spcAft>
                <a:spcPct val="0"/>
              </a:spcAft>
            </a:pPr>
            <a:r>
              <a:rPr lang="en-US" altLang="en-US" sz="3600" b="1" dirty="0">
                <a:latin typeface="Times New Roman" pitchFamily="18" charset="0"/>
                <a:sym typeface="Wingdings" pitchFamily="2" charset="2"/>
              </a:rPr>
              <a:t></a:t>
            </a:r>
          </a:p>
        </p:txBody>
      </p:sp>
      <p:grpSp>
        <p:nvGrpSpPr>
          <p:cNvPr id="45" name="Group 44">
            <a:extLst>
              <a:ext uri="{FF2B5EF4-FFF2-40B4-BE49-F238E27FC236}">
                <a16:creationId xmlns:a16="http://schemas.microsoft.com/office/drawing/2014/main" id="{EA70991C-73BD-5E7E-8C87-ECEED8B5A05E}"/>
              </a:ext>
            </a:extLst>
          </p:cNvPr>
          <p:cNvGrpSpPr/>
          <p:nvPr/>
        </p:nvGrpSpPr>
        <p:grpSpPr>
          <a:xfrm>
            <a:off x="1674813" y="1216283"/>
            <a:ext cx="2985674" cy="461963"/>
            <a:chOff x="1586326" y="3909899"/>
            <a:chExt cx="2985674" cy="461963"/>
          </a:xfrm>
        </p:grpSpPr>
        <p:grpSp>
          <p:nvGrpSpPr>
            <p:cNvPr id="39" name="Group 33">
              <a:extLst>
                <a:ext uri="{FF2B5EF4-FFF2-40B4-BE49-F238E27FC236}">
                  <a16:creationId xmlns:a16="http://schemas.microsoft.com/office/drawing/2014/main" id="{EEE01F61-9FB1-82E5-0C3C-55DFDEFFF78E}"/>
                </a:ext>
              </a:extLst>
            </p:cNvPr>
            <p:cNvGrpSpPr>
              <a:grpSpLocks/>
            </p:cNvGrpSpPr>
            <p:nvPr/>
          </p:nvGrpSpPr>
          <p:grpSpPr bwMode="auto">
            <a:xfrm>
              <a:off x="1586326" y="3909899"/>
              <a:ext cx="1701403" cy="461963"/>
              <a:chOff x="90" y="3362"/>
              <a:chExt cx="1429" cy="388"/>
            </a:xfrm>
          </p:grpSpPr>
          <p:sp>
            <p:nvSpPr>
              <p:cNvPr id="42" name="AutoShape 31">
                <a:extLst>
                  <a:ext uri="{FF2B5EF4-FFF2-40B4-BE49-F238E27FC236}">
                    <a16:creationId xmlns:a16="http://schemas.microsoft.com/office/drawing/2014/main" id="{22314DA9-A78B-3B24-89FE-6F7EB36FB426}"/>
                  </a:ext>
                </a:extLst>
              </p:cNvPr>
              <p:cNvSpPr>
                <a:spLocks noChangeArrowheads="1"/>
              </p:cNvSpPr>
              <p:nvPr/>
            </p:nvSpPr>
            <p:spPr bwMode="auto">
              <a:xfrm rot="5400000" flipH="1">
                <a:off x="73" y="3424"/>
                <a:ext cx="238" cy="204"/>
              </a:xfrm>
              <a:prstGeom prst="triangle">
                <a:avLst>
                  <a:gd name="adj" fmla="val 50000"/>
                </a:avLst>
              </a:prstGeom>
              <a:solidFill>
                <a:srgbClr val="FF00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1350">
                  <a:latin typeface="Times New Roman" pitchFamily="18" charset="0"/>
                </a:endParaRPr>
              </a:p>
            </p:txBody>
          </p:sp>
          <p:sp>
            <p:nvSpPr>
              <p:cNvPr id="43" name="Text Box 32">
                <a:extLst>
                  <a:ext uri="{FF2B5EF4-FFF2-40B4-BE49-F238E27FC236}">
                    <a16:creationId xmlns:a16="http://schemas.microsoft.com/office/drawing/2014/main" id="{EECC80E2-C790-F053-8D3D-5DE80E36D336}"/>
                  </a:ext>
                </a:extLst>
              </p:cNvPr>
              <p:cNvSpPr txBox="1">
                <a:spLocks noChangeArrowheads="1"/>
              </p:cNvSpPr>
              <p:nvPr/>
            </p:nvSpPr>
            <p:spPr bwMode="auto">
              <a:xfrm>
                <a:off x="249" y="3362"/>
                <a:ext cx="1270"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400" b="1" u="sng" dirty="0" err="1">
                    <a:latin typeface="Times New Roman" pitchFamily="18" charset="0"/>
                  </a:rPr>
                  <a:t>Nhận</a:t>
                </a:r>
                <a:r>
                  <a:rPr lang="en-US" altLang="en-US" sz="2400" b="1" u="sng" dirty="0">
                    <a:latin typeface="Times New Roman" pitchFamily="18" charset="0"/>
                  </a:rPr>
                  <a:t> </a:t>
                </a:r>
                <a:r>
                  <a:rPr lang="en-US" altLang="en-US" sz="2400" b="1" u="sng" dirty="0" err="1">
                    <a:latin typeface="Times New Roman" pitchFamily="18" charset="0"/>
                  </a:rPr>
                  <a:t>xét</a:t>
                </a:r>
                <a:r>
                  <a:rPr lang="en-US" altLang="en-US" sz="2400" b="1" dirty="0">
                    <a:latin typeface="Times New Roman" pitchFamily="18" charset="0"/>
                  </a:rPr>
                  <a:t>:</a:t>
                </a:r>
              </a:p>
            </p:txBody>
          </p:sp>
        </p:grpSp>
        <p:sp>
          <p:nvSpPr>
            <p:cNvPr id="44" name="Text Box 38">
              <a:extLst>
                <a:ext uri="{FF2B5EF4-FFF2-40B4-BE49-F238E27FC236}">
                  <a16:creationId xmlns:a16="http://schemas.microsoft.com/office/drawing/2014/main" id="{B9C7FC07-3B7C-C948-549B-2A6424959DE0}"/>
                </a:ext>
              </a:extLst>
            </p:cNvPr>
            <p:cNvSpPr txBox="1">
              <a:spLocks noChangeArrowheads="1"/>
            </p:cNvSpPr>
            <p:nvPr/>
          </p:nvSpPr>
          <p:spPr bwMode="auto">
            <a:xfrm>
              <a:off x="3200400" y="3909899"/>
              <a:ext cx="137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400" b="1" dirty="0">
                  <a:latin typeface="Times New Roman" pitchFamily="18" charset="0"/>
                </a:rPr>
                <a:t>SGK/14</a:t>
              </a:r>
            </a:p>
          </p:txBody>
        </p:sp>
      </p:grpSp>
      <p:sp>
        <p:nvSpPr>
          <p:cNvPr id="47" name="Text Box 90">
            <a:extLst>
              <a:ext uri="{FF2B5EF4-FFF2-40B4-BE49-F238E27FC236}">
                <a16:creationId xmlns:a16="http://schemas.microsoft.com/office/drawing/2014/main" id="{4BE41EFF-DD0E-BA14-CC94-2CC00F17C1A8}"/>
              </a:ext>
            </a:extLst>
          </p:cNvPr>
          <p:cNvSpPr txBox="1">
            <a:spLocks noChangeArrowheads="1"/>
          </p:cNvSpPr>
          <p:nvPr/>
        </p:nvSpPr>
        <p:spPr bwMode="auto">
          <a:xfrm>
            <a:off x="574187" y="742950"/>
            <a:ext cx="6512505" cy="461665"/>
          </a:xfrm>
          <a:prstGeom prst="rect">
            <a:avLst/>
          </a:prstGeom>
          <a:solidFill>
            <a:schemeClr val="bg1">
              <a:lumMod val="95000"/>
            </a:schemeClr>
          </a:solidFill>
          <a:ln>
            <a:noFill/>
          </a:ln>
          <a:effec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400" b="1" dirty="0">
                <a:solidFill>
                  <a:srgbClr val="0000FF"/>
                </a:solidFill>
                <a:latin typeface="Times New Roman" pitchFamily="18" charset="0"/>
              </a:rPr>
              <a:t>1. </a:t>
            </a:r>
            <a:r>
              <a:rPr lang="en-US" altLang="en-US" sz="2400" b="1" u="sng" dirty="0" err="1">
                <a:solidFill>
                  <a:srgbClr val="0000FF"/>
                </a:solidFill>
                <a:latin typeface="Times New Roman" pitchFamily="18" charset="0"/>
              </a:rPr>
              <a:t>Quy</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tắc</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nhân</a:t>
            </a:r>
            <a:r>
              <a:rPr lang="en-US" altLang="en-US" sz="2400" b="1" u="sng" dirty="0">
                <a:solidFill>
                  <a:srgbClr val="0000FF"/>
                </a:solidFill>
                <a:latin typeface="Times New Roman" pitchFamily="18" charset="0"/>
              </a:rPr>
              <a:t>, chia </a:t>
            </a:r>
            <a:r>
              <a:rPr lang="en-US" altLang="en-US" sz="2400" b="1" u="sng" dirty="0" err="1">
                <a:solidFill>
                  <a:srgbClr val="0000FF"/>
                </a:solidFill>
                <a:latin typeface="Times New Roman" pitchFamily="18" charset="0"/>
              </a:rPr>
              <a:t>hai</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số</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hữu</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tỉ</a:t>
            </a:r>
            <a:r>
              <a:rPr lang="en-US" altLang="en-US" sz="2400" b="1" u="sng" dirty="0">
                <a:solidFill>
                  <a:srgbClr val="0000FF"/>
                </a:solidFill>
                <a:latin typeface="Times New Roman" pitchFamily="18" charset="0"/>
              </a:rPr>
              <a:t>:</a:t>
            </a:r>
            <a:endParaRPr lang="en-US" altLang="en-US" sz="2400" b="1" dirty="0">
              <a:solidFill>
                <a:srgbClr val="0000FF"/>
              </a:solidFill>
              <a:latin typeface="Times New Roman" pitchFamily="18" charset="0"/>
            </a:endParaRPr>
          </a:p>
        </p:txBody>
      </p:sp>
      <p:sp>
        <p:nvSpPr>
          <p:cNvPr id="48" name="Text Box 90">
            <a:extLst>
              <a:ext uri="{FF2B5EF4-FFF2-40B4-BE49-F238E27FC236}">
                <a16:creationId xmlns:a16="http://schemas.microsoft.com/office/drawing/2014/main" id="{1B28C24D-2A4D-6006-3704-563475F0E7AB}"/>
              </a:ext>
            </a:extLst>
          </p:cNvPr>
          <p:cNvSpPr txBox="1">
            <a:spLocks noChangeArrowheads="1"/>
          </p:cNvSpPr>
          <p:nvPr/>
        </p:nvSpPr>
        <p:spPr bwMode="auto">
          <a:xfrm>
            <a:off x="574188" y="361950"/>
            <a:ext cx="6512505" cy="461665"/>
          </a:xfrm>
          <a:prstGeom prst="rect">
            <a:avLst/>
          </a:prstGeom>
          <a:solidFill>
            <a:schemeClr val="bg1">
              <a:lumMod val="95000"/>
            </a:schemeClr>
          </a:solidFill>
          <a:ln>
            <a:noFill/>
          </a:ln>
          <a:effec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400" b="1" dirty="0">
                <a:solidFill>
                  <a:srgbClr val="0000FF"/>
                </a:solidFill>
                <a:latin typeface="Times New Roman" pitchFamily="18" charset="0"/>
              </a:rPr>
              <a:t>II. </a:t>
            </a:r>
            <a:r>
              <a:rPr lang="en-US" altLang="en-US" sz="2400" b="1" u="sng" dirty="0">
                <a:solidFill>
                  <a:srgbClr val="0000FF"/>
                </a:solidFill>
                <a:latin typeface="Times New Roman" pitchFamily="18" charset="0"/>
              </a:rPr>
              <a:t>NHÂN, CHIA HAI SỐ HỮU TỈ:</a:t>
            </a:r>
            <a:endParaRPr lang="en-US" altLang="en-US" sz="2400" b="1" dirty="0">
              <a:solidFill>
                <a:srgbClr val="0000FF"/>
              </a:solidFill>
              <a:latin typeface="Times New Roman" pitchFamily="18" charset="0"/>
            </a:endParaRPr>
          </a:p>
        </p:txBody>
      </p:sp>
      <p:sp>
        <p:nvSpPr>
          <p:cNvPr id="21" name="Rectangle 20"/>
          <p:cNvSpPr/>
          <p:nvPr/>
        </p:nvSpPr>
        <p:spPr>
          <a:xfrm>
            <a:off x="705779" y="1657350"/>
            <a:ext cx="8305800" cy="267765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800" b="1" dirty="0">
                <a:solidFill>
                  <a:srgbClr val="FF0000"/>
                </a:solidFill>
                <a:latin typeface="Times New Roman" pitchFamily="18" charset="0"/>
                <a:cs typeface="Times New Roman" pitchFamily="18" charset="0"/>
              </a:rPr>
              <a:t> </a:t>
            </a:r>
            <a:r>
              <a:rPr lang="fr-FR" sz="2800" b="1" dirty="0" err="1">
                <a:solidFill>
                  <a:srgbClr val="FF0000"/>
                </a:solidFill>
                <a:latin typeface="Times New Roman" pitchFamily="18" charset="0"/>
                <a:cs typeface="Times New Roman" pitchFamily="18" charset="0"/>
              </a:rPr>
              <a:t>Để</a:t>
            </a:r>
            <a:r>
              <a:rPr lang="fr-FR" sz="2800" b="1" dirty="0">
                <a:solidFill>
                  <a:srgbClr val="FF0000"/>
                </a:solidFill>
                <a:latin typeface="Times New Roman" pitchFamily="18" charset="0"/>
                <a:cs typeface="Times New Roman" pitchFamily="18" charset="0"/>
              </a:rPr>
              <a:t> </a:t>
            </a:r>
            <a:r>
              <a:rPr lang="fr-FR" sz="2800" b="1" dirty="0" err="1">
                <a:solidFill>
                  <a:srgbClr val="FF0000"/>
                </a:solidFill>
                <a:latin typeface="Times New Roman" pitchFamily="18" charset="0"/>
                <a:cs typeface="Times New Roman" pitchFamily="18" charset="0"/>
              </a:rPr>
              <a:t>nhân</a:t>
            </a:r>
            <a:r>
              <a:rPr lang="fr-FR" sz="2800" b="1" dirty="0">
                <a:solidFill>
                  <a:srgbClr val="FF0000"/>
                </a:solidFill>
                <a:latin typeface="Times New Roman" pitchFamily="18" charset="0"/>
                <a:cs typeface="Times New Roman" pitchFamily="18" charset="0"/>
              </a:rPr>
              <a:t>, chia </a:t>
            </a:r>
            <a:r>
              <a:rPr lang="fr-FR" sz="2800" b="1" dirty="0" err="1">
                <a:solidFill>
                  <a:srgbClr val="FF0000"/>
                </a:solidFill>
                <a:latin typeface="Times New Roman" pitchFamily="18" charset="0"/>
                <a:cs typeface="Times New Roman" pitchFamily="18" charset="0"/>
              </a:rPr>
              <a:t>hai</a:t>
            </a:r>
            <a:r>
              <a:rPr lang="fr-FR" sz="2800" b="1" dirty="0">
                <a:solidFill>
                  <a:srgbClr val="FF0000"/>
                </a:solidFill>
                <a:latin typeface="Times New Roman" pitchFamily="18" charset="0"/>
                <a:cs typeface="Times New Roman" pitchFamily="18" charset="0"/>
              </a:rPr>
              <a:t> </a:t>
            </a:r>
            <a:r>
              <a:rPr lang="fr-FR" sz="2800" b="1" dirty="0" err="1">
                <a:solidFill>
                  <a:srgbClr val="FF0000"/>
                </a:solidFill>
                <a:latin typeface="Times New Roman" pitchFamily="18" charset="0"/>
                <a:cs typeface="Times New Roman" pitchFamily="18" charset="0"/>
              </a:rPr>
              <a:t>số</a:t>
            </a:r>
            <a:r>
              <a:rPr lang="fr-FR" sz="2800" b="1" dirty="0">
                <a:solidFill>
                  <a:srgbClr val="FF0000"/>
                </a:solidFill>
                <a:latin typeface="Times New Roman" pitchFamily="18" charset="0"/>
                <a:cs typeface="Times New Roman" pitchFamily="18" charset="0"/>
              </a:rPr>
              <a:t> </a:t>
            </a:r>
            <a:r>
              <a:rPr lang="fr-FR" sz="2800" b="1" dirty="0" err="1">
                <a:solidFill>
                  <a:srgbClr val="FF0000"/>
                </a:solidFill>
                <a:latin typeface="Times New Roman" pitchFamily="18" charset="0"/>
                <a:cs typeface="Times New Roman" pitchFamily="18" charset="0"/>
              </a:rPr>
              <a:t>hữu</a:t>
            </a:r>
            <a:r>
              <a:rPr lang="fr-FR" sz="2800" b="1" dirty="0">
                <a:solidFill>
                  <a:srgbClr val="FF0000"/>
                </a:solidFill>
                <a:latin typeface="Times New Roman" pitchFamily="18" charset="0"/>
                <a:cs typeface="Times New Roman" pitchFamily="18" charset="0"/>
              </a:rPr>
              <a:t> </a:t>
            </a:r>
            <a:r>
              <a:rPr lang="fr-FR" sz="2800" b="1" dirty="0" err="1">
                <a:solidFill>
                  <a:srgbClr val="FF0000"/>
                </a:solidFill>
                <a:latin typeface="Times New Roman" pitchFamily="18" charset="0"/>
                <a:cs typeface="Times New Roman" pitchFamily="18" charset="0"/>
              </a:rPr>
              <a:t>tỉ</a:t>
            </a:r>
            <a:r>
              <a:rPr lang="fr-FR" sz="2800" b="1" dirty="0">
                <a:solidFill>
                  <a:srgbClr val="FF0000"/>
                </a:solidFill>
                <a:latin typeface="Times New Roman" pitchFamily="18" charset="0"/>
                <a:cs typeface="Times New Roman" pitchFamily="18" charset="0"/>
              </a:rPr>
              <a:t> ta </a:t>
            </a:r>
            <a:r>
              <a:rPr lang="fr-FR" sz="2800" b="1" dirty="0" err="1">
                <a:solidFill>
                  <a:srgbClr val="FF0000"/>
                </a:solidFill>
                <a:latin typeface="Times New Roman" pitchFamily="18" charset="0"/>
                <a:cs typeface="Times New Roman" pitchFamily="18" charset="0"/>
              </a:rPr>
              <a:t>có</a:t>
            </a:r>
            <a:r>
              <a:rPr lang="fr-FR" sz="2800" b="1" dirty="0">
                <a:solidFill>
                  <a:srgbClr val="FF0000"/>
                </a:solidFill>
                <a:latin typeface="Times New Roman" pitchFamily="18" charset="0"/>
                <a:cs typeface="Times New Roman" pitchFamily="18" charset="0"/>
              </a:rPr>
              <a:t> </a:t>
            </a:r>
            <a:r>
              <a:rPr lang="fr-FR" sz="2800" b="1" dirty="0" err="1">
                <a:solidFill>
                  <a:srgbClr val="FF0000"/>
                </a:solidFill>
                <a:latin typeface="Times New Roman" pitchFamily="18" charset="0"/>
                <a:cs typeface="Times New Roman" pitchFamily="18" charset="0"/>
              </a:rPr>
              <a:t>thể</a:t>
            </a:r>
            <a:r>
              <a:rPr lang="fr-FR" sz="2800" b="1" dirty="0">
                <a:solidFill>
                  <a:srgbClr val="FF0000"/>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a:p>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Viết</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các</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số</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hữu</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tỉ</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về</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dạng</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phân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số</a:t>
            </a:r>
            <a:r>
              <a:rPr lang="fr-FR"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Áp</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dụng</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quy</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tắc</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nhân</a:t>
            </a:r>
            <a:r>
              <a:rPr lang="fr-FR" sz="2800" dirty="0">
                <a:latin typeface="Times New Roman" pitchFamily="18" charset="0"/>
                <a:cs typeface="Times New Roman" pitchFamily="18" charset="0"/>
              </a:rPr>
              <a:t>, chia </a:t>
            </a:r>
            <a:r>
              <a:rPr lang="fr-FR" sz="2800" dirty="0" err="1">
                <a:latin typeface="Times New Roman" pitchFamily="18" charset="0"/>
                <a:cs typeface="Times New Roman" pitchFamily="18" charset="0"/>
              </a:rPr>
              <a:t>hai</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phân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số</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để</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thực</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hiện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phép</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tính</a:t>
            </a:r>
            <a:r>
              <a:rPr lang="fr-FR"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Nếu</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cả</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hai</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số</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đều</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viết</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dưới</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dạng</a:t>
            </a:r>
            <a:r>
              <a:rPr lang="fr-FR" sz="2800" dirty="0">
                <a:latin typeface="Times New Roman" pitchFamily="18" charset="0"/>
                <a:cs typeface="Times New Roman" pitchFamily="18" charset="0"/>
              </a:rPr>
              <a:t> </a:t>
            </a:r>
            <a:r>
              <a:rPr lang="fr-FR" sz="2800" b="1" i="1" dirty="0" err="1">
                <a:latin typeface="Times New Roman" pitchFamily="18" charset="0"/>
                <a:cs typeface="Times New Roman" pitchFamily="18" charset="0"/>
              </a:rPr>
              <a:t>số</a:t>
            </a:r>
            <a:r>
              <a:rPr lang="fr-FR" sz="2800" b="1" i="1" dirty="0">
                <a:latin typeface="Times New Roman" pitchFamily="18" charset="0"/>
                <a:cs typeface="Times New Roman" pitchFamily="18" charset="0"/>
              </a:rPr>
              <a:t> </a:t>
            </a:r>
            <a:r>
              <a:rPr lang="fr-FR" sz="2800" b="1" i="1" dirty="0" err="1">
                <a:latin typeface="Times New Roman" pitchFamily="18" charset="0"/>
                <a:cs typeface="Times New Roman" pitchFamily="18" charset="0"/>
              </a:rPr>
              <a:t>thập</a:t>
            </a:r>
            <a:r>
              <a:rPr lang="fr-FR" sz="2800" b="1" i="1" dirty="0">
                <a:latin typeface="Times New Roman" pitchFamily="18" charset="0"/>
                <a:cs typeface="Times New Roman" pitchFamily="18" charset="0"/>
              </a:rPr>
              <a:t> </a:t>
            </a:r>
            <a:r>
              <a:rPr lang="fr-FR" sz="2800" b="1" i="1" dirty="0" err="1">
                <a:latin typeface="Times New Roman" pitchFamily="18" charset="0"/>
                <a:cs typeface="Times New Roman" pitchFamily="18" charset="0"/>
              </a:rPr>
              <a:t>phân</a:t>
            </a:r>
            <a:r>
              <a:rPr lang="fr-FR" sz="2800" b="1" i="1" dirty="0">
                <a:latin typeface="Times New Roman" pitchFamily="18" charset="0"/>
                <a:cs typeface="Times New Roman" pitchFamily="18" charset="0"/>
              </a:rPr>
              <a:t> </a:t>
            </a:r>
            <a:r>
              <a:rPr lang="fr-FR" sz="2800" dirty="0">
                <a:latin typeface="Times New Roman" pitchFamily="18" charset="0"/>
                <a:cs typeface="Times New Roman" pitchFamily="18" charset="0"/>
              </a:rPr>
              <a:t>ta </a:t>
            </a:r>
            <a:r>
              <a:rPr lang="fr-FR" sz="2800" dirty="0" err="1">
                <a:latin typeface="Times New Roman" pitchFamily="18" charset="0"/>
                <a:cs typeface="Times New Roman" pitchFamily="18" charset="0"/>
              </a:rPr>
              <a:t>áp</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dụng</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quy</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tắc</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nhân</a:t>
            </a:r>
            <a:r>
              <a:rPr lang="fr-FR" sz="2800" dirty="0">
                <a:latin typeface="Times New Roman" pitchFamily="18" charset="0"/>
                <a:cs typeface="Times New Roman" pitchFamily="18" charset="0"/>
              </a:rPr>
              <a:t>, chia </a:t>
            </a:r>
            <a:r>
              <a:rPr lang="fr-FR" sz="2800" dirty="0" err="1">
                <a:latin typeface="Times New Roman" pitchFamily="18" charset="0"/>
                <a:cs typeface="Times New Roman" pitchFamily="18" charset="0"/>
              </a:rPr>
              <a:t>số</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thập</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phân</a:t>
            </a:r>
            <a:r>
              <a:rPr lang="fr-FR"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29228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1704F82-29E0-84B0-6D98-516F104854B7}"/>
              </a:ext>
            </a:extLst>
          </p:cNvPr>
          <p:cNvSpPr/>
          <p:nvPr/>
        </p:nvSpPr>
        <p:spPr>
          <a:xfrm>
            <a:off x="152400" y="1352550"/>
            <a:ext cx="8031762" cy="15277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aphicFrame>
        <p:nvGraphicFramePr>
          <p:cNvPr id="8284" name="Object 92"/>
          <p:cNvGraphicFramePr>
            <a:graphicFrameLocks noChangeAspect="1"/>
          </p:cNvGraphicFramePr>
          <p:nvPr>
            <p:extLst>
              <p:ext uri="{D42A27DB-BD31-4B8C-83A1-F6EECF244321}">
                <p14:modId xmlns:p14="http://schemas.microsoft.com/office/powerpoint/2010/main" val="1691390664"/>
              </p:ext>
            </p:extLst>
          </p:nvPr>
        </p:nvGraphicFramePr>
        <p:xfrm>
          <a:off x="3733800" y="1278674"/>
          <a:ext cx="2405799" cy="817734"/>
        </p:xfrm>
        <a:graphic>
          <a:graphicData uri="http://schemas.openxmlformats.org/presentationml/2006/ole">
            <mc:AlternateContent xmlns:mc="http://schemas.openxmlformats.org/markup-compatibility/2006">
              <mc:Choice xmlns:v="urn:schemas-microsoft-com:vml" Requires="v">
                <p:oleObj name="Equation" r:id="rId4" imgW="1041120" imgH="393480" progId="Equation.DSMT4">
                  <p:embed/>
                </p:oleObj>
              </mc:Choice>
              <mc:Fallback>
                <p:oleObj name="Equation" r:id="rId4" imgW="1041120" imgH="393480" progId="Equation.DSMT4">
                  <p:embed/>
                  <p:pic>
                    <p:nvPicPr>
                      <p:cNvPr id="8284" name="Object 92"/>
                      <p:cNvPicPr>
                        <a:picLocks noChangeAspect="1" noChangeArrowheads="1"/>
                      </p:cNvPicPr>
                      <p:nvPr/>
                    </p:nvPicPr>
                    <p:blipFill>
                      <a:blip r:embed="rId5">
                        <a:lum bright="-20000" contrast="44000"/>
                      </a:blip>
                      <a:srcRect/>
                      <a:stretch>
                        <a:fillRect/>
                      </a:stretch>
                    </p:blipFill>
                    <p:spPr bwMode="auto">
                      <a:xfrm>
                        <a:off x="3733800" y="1278674"/>
                        <a:ext cx="2405799" cy="817734"/>
                      </a:xfrm>
                      <a:prstGeom prst="rect">
                        <a:avLst/>
                      </a:prstGeom>
                      <a:noFill/>
                      <a:ln w="9525">
                        <a:solidFill>
                          <a:srgbClr val="FFFFFF"/>
                        </a:solidFill>
                        <a:miter lim="800000"/>
                        <a:headEnd/>
                        <a:tailEnd/>
                      </a:ln>
                      <a:effectLst/>
                    </p:spPr>
                  </p:pic>
                </p:oleObj>
              </mc:Fallback>
            </mc:AlternateContent>
          </a:graphicData>
        </a:graphic>
      </p:graphicFrame>
      <p:sp>
        <p:nvSpPr>
          <p:cNvPr id="8311" name="Text Box 119"/>
          <p:cNvSpPr txBox="1">
            <a:spLocks noChangeArrowheads="1"/>
          </p:cNvSpPr>
          <p:nvPr/>
        </p:nvSpPr>
        <p:spPr bwMode="auto">
          <a:xfrm>
            <a:off x="49832" y="1297803"/>
            <a:ext cx="62303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fontAlgn="base">
              <a:spcBef>
                <a:spcPct val="50000"/>
              </a:spcBef>
              <a:spcAft>
                <a:spcPct val="0"/>
              </a:spcAft>
            </a:pPr>
            <a:r>
              <a:rPr lang="en-US" altLang="en-US" sz="4000" b="1" dirty="0">
                <a:latin typeface="Times New Roman" pitchFamily="18" charset="0"/>
                <a:sym typeface="Wingdings" pitchFamily="2" charset="2"/>
              </a:rPr>
              <a:t></a:t>
            </a:r>
          </a:p>
        </p:txBody>
      </p:sp>
      <p:sp>
        <p:nvSpPr>
          <p:cNvPr id="37" name="Rectangle 105"/>
          <p:cNvSpPr>
            <a:spLocks noChangeArrowheads="1"/>
          </p:cNvSpPr>
          <p:nvPr/>
        </p:nvSpPr>
        <p:spPr bwMode="auto">
          <a:xfrm>
            <a:off x="103765" y="2866770"/>
            <a:ext cx="2489440" cy="40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spcBef>
                <a:spcPct val="20000"/>
              </a:spcBef>
              <a:spcAft>
                <a:spcPct val="0"/>
              </a:spcAft>
            </a:pPr>
            <a:r>
              <a:rPr lang="en-US" altLang="en-US" sz="2400" b="1" dirty="0">
                <a:latin typeface="Times New Roman" pitchFamily="18" charset="0"/>
              </a:rPr>
              <a:t>* </a:t>
            </a:r>
            <a:r>
              <a:rPr lang="en-US" altLang="en-US" sz="2400" b="1" dirty="0" err="1">
                <a:latin typeface="Times New Roman" pitchFamily="18" charset="0"/>
              </a:rPr>
              <a:t>Ví</a:t>
            </a:r>
            <a:r>
              <a:rPr lang="en-US" altLang="en-US" sz="2400" b="1" dirty="0">
                <a:latin typeface="Times New Roman" pitchFamily="18" charset="0"/>
              </a:rPr>
              <a:t> </a:t>
            </a:r>
            <a:r>
              <a:rPr lang="en-US" altLang="en-US" sz="2400" b="1" dirty="0" err="1">
                <a:latin typeface="Times New Roman" pitchFamily="18" charset="0"/>
              </a:rPr>
              <a:t>dụ</a:t>
            </a:r>
            <a:r>
              <a:rPr lang="en-US" altLang="en-US" sz="2400" b="1" dirty="0">
                <a:latin typeface="Times New Roman" pitchFamily="18" charset="0"/>
              </a:rPr>
              <a:t> 4: Tính</a:t>
            </a:r>
            <a:endParaRPr lang="en-US" altLang="en-US" sz="2400" b="1" dirty="0">
              <a:latin typeface="Times New Roman" pitchFamily="18" charset="0"/>
              <a:sym typeface="Symbol" pitchFamily="18" charset="2"/>
            </a:endParaRPr>
          </a:p>
        </p:txBody>
      </p:sp>
      <p:sp>
        <p:nvSpPr>
          <p:cNvPr id="17" name="Rectangle 2">
            <a:extLst>
              <a:ext uri="{FF2B5EF4-FFF2-40B4-BE49-F238E27FC236}">
                <a16:creationId xmlns:a16="http://schemas.microsoft.com/office/drawing/2014/main" id="{07CD8B2D-18B0-F696-F423-F26A8DFCF952}"/>
              </a:ext>
            </a:extLst>
          </p:cNvPr>
          <p:cNvSpPr>
            <a:spLocks noChangeArrowheads="1"/>
          </p:cNvSpPr>
          <p:nvPr/>
        </p:nvSpPr>
        <p:spPr bwMode="auto">
          <a:xfrm>
            <a:off x="1063566" y="22735"/>
            <a:ext cx="7209237" cy="514350"/>
          </a:xfrm>
          <a:prstGeom prst="rect">
            <a:avLst/>
          </a:prstGeom>
          <a:solidFill>
            <a:schemeClr val="accent6">
              <a:lumMod val="20000"/>
              <a:lumOff val="80000"/>
            </a:schemeClr>
          </a:solidFill>
          <a:ln>
            <a:noFill/>
          </a:ln>
          <a:effectLst/>
        </p:spPr>
        <p:txBody>
          <a:bodyPr anchor="ctr"/>
          <a:lstStyle/>
          <a:p>
            <a:pPr fontAlgn="base">
              <a:spcBef>
                <a:spcPct val="0"/>
              </a:spcBef>
              <a:spcAft>
                <a:spcPct val="0"/>
              </a:spcAft>
            </a:pPr>
            <a:r>
              <a:rPr lang="en-US" altLang="en-US" sz="1500" b="1" i="1" dirty="0">
                <a:solidFill>
                  <a:srgbClr val="FF0000"/>
                </a:solidFill>
                <a:latin typeface="Times New Roman" pitchFamily="18" charset="0"/>
              </a:rPr>
              <a:t>TIẾT 2</a:t>
            </a:r>
            <a:r>
              <a:rPr lang="en-US" altLang="en-US" sz="2100" b="1" dirty="0">
                <a:solidFill>
                  <a:srgbClr val="FF0000"/>
                </a:solidFill>
                <a:latin typeface="Times New Roman" pitchFamily="18" charset="0"/>
              </a:rPr>
              <a:t>         </a:t>
            </a:r>
            <a:r>
              <a:rPr lang="en-US" altLang="ja-JP" sz="2100" b="1" dirty="0">
                <a:solidFill>
                  <a:srgbClr val="FF0000"/>
                </a:solidFill>
                <a:ea typeface="ＭＳ Ｐゴシック" charset="-128"/>
              </a:rPr>
              <a:t>§</a:t>
            </a:r>
            <a:r>
              <a:rPr lang="en-US" altLang="ja-JP" sz="2100" b="1" dirty="0">
                <a:solidFill>
                  <a:srgbClr val="FF0000"/>
                </a:solidFill>
                <a:latin typeface="Times New Roman" pitchFamily="18" charset="0"/>
                <a:ea typeface="ＭＳ Ｐゴシック" charset="-128"/>
              </a:rPr>
              <a:t>2</a:t>
            </a:r>
            <a:r>
              <a:rPr lang="en-US" altLang="ja-JP" sz="2100" b="1" dirty="0">
                <a:solidFill>
                  <a:srgbClr val="FF0000"/>
                </a:solidFill>
                <a:latin typeface="Times New Roman" pitchFamily="18" charset="0"/>
              </a:rPr>
              <a:t>. CỘNG, TRỪ, </a:t>
            </a:r>
            <a:r>
              <a:rPr lang="en-US" altLang="en-US" sz="2100" b="1" dirty="0">
                <a:solidFill>
                  <a:srgbClr val="FF0000"/>
                </a:solidFill>
                <a:latin typeface="Times New Roman" pitchFamily="18" charset="0"/>
              </a:rPr>
              <a:t>NHÂN, CHIA SỐ HỮU TỈ</a:t>
            </a:r>
          </a:p>
        </p:txBody>
      </p:sp>
      <p:sp>
        <p:nvSpPr>
          <p:cNvPr id="19" name="Text Box 90">
            <a:extLst>
              <a:ext uri="{FF2B5EF4-FFF2-40B4-BE49-F238E27FC236}">
                <a16:creationId xmlns:a16="http://schemas.microsoft.com/office/drawing/2014/main" id="{CBD2DF57-06E1-EED2-B736-80E6ECF96E61}"/>
              </a:ext>
            </a:extLst>
          </p:cNvPr>
          <p:cNvSpPr txBox="1">
            <a:spLocks noChangeArrowheads="1"/>
          </p:cNvSpPr>
          <p:nvPr/>
        </p:nvSpPr>
        <p:spPr bwMode="auto">
          <a:xfrm>
            <a:off x="574187" y="819150"/>
            <a:ext cx="6512505" cy="461665"/>
          </a:xfrm>
          <a:prstGeom prst="rect">
            <a:avLst/>
          </a:prstGeom>
          <a:solidFill>
            <a:schemeClr val="bg1">
              <a:lumMod val="95000"/>
            </a:schemeClr>
          </a:solidFill>
          <a:ln>
            <a:noFill/>
          </a:ln>
          <a:effec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400" b="1" dirty="0">
                <a:solidFill>
                  <a:srgbClr val="0000FF"/>
                </a:solidFill>
                <a:latin typeface="Times New Roman" pitchFamily="18" charset="0"/>
              </a:rPr>
              <a:t>1. </a:t>
            </a:r>
            <a:r>
              <a:rPr lang="en-US" altLang="en-US" sz="2400" b="1" u="sng" dirty="0" err="1">
                <a:solidFill>
                  <a:srgbClr val="0000FF"/>
                </a:solidFill>
                <a:latin typeface="Times New Roman" pitchFamily="18" charset="0"/>
              </a:rPr>
              <a:t>Quy</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tắc</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nhân</a:t>
            </a:r>
            <a:r>
              <a:rPr lang="en-US" altLang="en-US" sz="2400" b="1" u="sng" dirty="0">
                <a:solidFill>
                  <a:srgbClr val="0000FF"/>
                </a:solidFill>
                <a:latin typeface="Times New Roman" pitchFamily="18" charset="0"/>
              </a:rPr>
              <a:t>, chia </a:t>
            </a:r>
            <a:r>
              <a:rPr lang="en-US" altLang="en-US" sz="2400" b="1" u="sng" dirty="0" err="1">
                <a:solidFill>
                  <a:srgbClr val="0000FF"/>
                </a:solidFill>
                <a:latin typeface="Times New Roman" pitchFamily="18" charset="0"/>
              </a:rPr>
              <a:t>hai</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số</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hữu</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tỉ</a:t>
            </a:r>
            <a:r>
              <a:rPr lang="en-US" altLang="en-US" sz="2400" b="1" u="sng" dirty="0">
                <a:solidFill>
                  <a:srgbClr val="0000FF"/>
                </a:solidFill>
                <a:latin typeface="Times New Roman" pitchFamily="18" charset="0"/>
              </a:rPr>
              <a:t>:</a:t>
            </a:r>
            <a:endParaRPr lang="en-US" altLang="en-US" sz="2400" b="1" dirty="0">
              <a:solidFill>
                <a:srgbClr val="0000FF"/>
              </a:solidFill>
              <a:latin typeface="Times New Roman" pitchFamily="18" charset="0"/>
            </a:endParaRPr>
          </a:p>
        </p:txBody>
      </p:sp>
      <p:sp>
        <p:nvSpPr>
          <p:cNvPr id="20" name="Text Box 90">
            <a:extLst>
              <a:ext uri="{FF2B5EF4-FFF2-40B4-BE49-F238E27FC236}">
                <a16:creationId xmlns:a16="http://schemas.microsoft.com/office/drawing/2014/main" id="{0D80A77B-66E4-F3C9-57E8-9ED5306B15BA}"/>
              </a:ext>
            </a:extLst>
          </p:cNvPr>
          <p:cNvSpPr txBox="1">
            <a:spLocks noChangeArrowheads="1"/>
          </p:cNvSpPr>
          <p:nvPr/>
        </p:nvSpPr>
        <p:spPr bwMode="auto">
          <a:xfrm>
            <a:off x="574188" y="454123"/>
            <a:ext cx="6512505" cy="461665"/>
          </a:xfrm>
          <a:prstGeom prst="rect">
            <a:avLst/>
          </a:prstGeom>
          <a:solidFill>
            <a:schemeClr val="bg1">
              <a:lumMod val="95000"/>
            </a:schemeClr>
          </a:solidFill>
          <a:ln>
            <a:noFill/>
          </a:ln>
          <a:effec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400" b="1" dirty="0">
                <a:solidFill>
                  <a:srgbClr val="0000FF"/>
                </a:solidFill>
                <a:latin typeface="Times New Roman" pitchFamily="18" charset="0"/>
              </a:rPr>
              <a:t>II. </a:t>
            </a:r>
            <a:r>
              <a:rPr lang="en-US" altLang="en-US" sz="2400" b="1" u="sng" dirty="0">
                <a:solidFill>
                  <a:srgbClr val="0000FF"/>
                </a:solidFill>
                <a:latin typeface="Times New Roman" pitchFamily="18" charset="0"/>
              </a:rPr>
              <a:t>NHÂN, CHIA HAI SỐ HỮU TỈ:</a:t>
            </a:r>
            <a:endParaRPr lang="en-US" altLang="en-US" sz="2400" b="1" dirty="0">
              <a:solidFill>
                <a:srgbClr val="0000FF"/>
              </a:solidFill>
              <a:latin typeface="Times New Roman" pitchFamily="18" charset="0"/>
            </a:endParaRPr>
          </a:p>
        </p:txBody>
      </p:sp>
      <p:graphicFrame>
        <p:nvGraphicFramePr>
          <p:cNvPr id="21" name="Object 39">
            <a:extLst>
              <a:ext uri="{FF2B5EF4-FFF2-40B4-BE49-F238E27FC236}">
                <a16:creationId xmlns:a16="http://schemas.microsoft.com/office/drawing/2014/main" id="{DE13EBD0-B3F5-82D0-AC91-C5B502AC6334}"/>
              </a:ext>
            </a:extLst>
          </p:cNvPr>
          <p:cNvGraphicFramePr>
            <a:graphicFrameLocks noChangeAspect="1"/>
          </p:cNvGraphicFramePr>
          <p:nvPr>
            <p:extLst>
              <p:ext uri="{D42A27DB-BD31-4B8C-83A1-F6EECF244321}">
                <p14:modId xmlns:p14="http://schemas.microsoft.com/office/powerpoint/2010/main" val="328753852"/>
              </p:ext>
            </p:extLst>
          </p:nvPr>
        </p:nvGraphicFramePr>
        <p:xfrm>
          <a:off x="2583587" y="2140823"/>
          <a:ext cx="3773695" cy="817733"/>
        </p:xfrm>
        <a:graphic>
          <a:graphicData uri="http://schemas.openxmlformats.org/presentationml/2006/ole">
            <mc:AlternateContent xmlns:mc="http://schemas.openxmlformats.org/markup-compatibility/2006">
              <mc:Choice xmlns:v="urn:schemas-microsoft-com:vml" Requires="v">
                <p:oleObj name="Equation" r:id="rId6" imgW="1587240" imgH="393480" progId="Equation.DSMT4">
                  <p:embed/>
                </p:oleObj>
              </mc:Choice>
              <mc:Fallback>
                <p:oleObj name="Equation" r:id="rId6" imgW="1587240" imgH="393480" progId="Equation.DSMT4">
                  <p:embed/>
                  <p:pic>
                    <p:nvPicPr>
                      <p:cNvPr id="9230" name="Object 39"/>
                      <p:cNvPicPr>
                        <a:picLocks noChangeAspect="1" noChangeArrowheads="1"/>
                      </p:cNvPicPr>
                      <p:nvPr/>
                    </p:nvPicPr>
                    <p:blipFill>
                      <a:blip r:embed="rId7">
                        <a:lum bright="-20000" contrast="44000"/>
                      </a:blip>
                      <a:srcRect/>
                      <a:stretch>
                        <a:fillRect/>
                      </a:stretch>
                    </p:blipFill>
                    <p:spPr bwMode="auto">
                      <a:xfrm>
                        <a:off x="2583587" y="2140823"/>
                        <a:ext cx="3773695" cy="817733"/>
                      </a:xfrm>
                      <a:prstGeom prst="rect">
                        <a:avLst/>
                      </a:prstGeom>
                      <a:noFill/>
                      <a:ln w="9525">
                        <a:solidFill>
                          <a:srgbClr val="FFFFFF"/>
                        </a:solidFill>
                        <a:miter lim="800000"/>
                        <a:headEnd/>
                        <a:tailEnd/>
                      </a:ln>
                      <a:effectLst/>
                    </p:spPr>
                  </p:pic>
                </p:oleObj>
              </mc:Fallback>
            </mc:AlternateContent>
          </a:graphicData>
        </a:graphic>
      </p:graphicFrame>
      <p:graphicFrame>
        <p:nvGraphicFramePr>
          <p:cNvPr id="4" name="Object 3">
            <a:extLst>
              <a:ext uri="{FF2B5EF4-FFF2-40B4-BE49-F238E27FC236}">
                <a16:creationId xmlns:a16="http://schemas.microsoft.com/office/drawing/2014/main" id="{3F8A8874-8124-0535-C43D-68A7C7298C05}"/>
              </a:ext>
            </a:extLst>
          </p:cNvPr>
          <p:cNvGraphicFramePr>
            <a:graphicFrameLocks noChangeAspect="1"/>
          </p:cNvGraphicFramePr>
          <p:nvPr>
            <p:extLst>
              <p:ext uri="{D42A27DB-BD31-4B8C-83A1-F6EECF244321}">
                <p14:modId xmlns:p14="http://schemas.microsoft.com/office/powerpoint/2010/main" val="33244481"/>
              </p:ext>
            </p:extLst>
          </p:nvPr>
        </p:nvGraphicFramePr>
        <p:xfrm>
          <a:off x="1404342" y="3372263"/>
          <a:ext cx="1691144" cy="1409287"/>
        </p:xfrm>
        <a:graphic>
          <a:graphicData uri="http://schemas.openxmlformats.org/presentationml/2006/ole">
            <mc:AlternateContent xmlns:mc="http://schemas.openxmlformats.org/markup-compatibility/2006">
              <mc:Choice xmlns:v="urn:schemas-microsoft-com:vml" Requires="v">
                <p:oleObj name="Equation" r:id="rId8" imgW="1904760" imgH="1587240" progId="Equation.DSMT4">
                  <p:embed/>
                </p:oleObj>
              </mc:Choice>
              <mc:Fallback>
                <p:oleObj name="Equation" r:id="rId8" imgW="1904760" imgH="1587240" progId="Equation.DSMT4">
                  <p:embed/>
                  <p:pic>
                    <p:nvPicPr>
                      <p:cNvPr id="0" name=""/>
                      <p:cNvPicPr/>
                      <p:nvPr/>
                    </p:nvPicPr>
                    <p:blipFill>
                      <a:blip r:embed="rId9"/>
                      <a:stretch>
                        <a:fillRect/>
                      </a:stretch>
                    </p:blipFill>
                    <p:spPr>
                      <a:xfrm>
                        <a:off x="1404342" y="3372263"/>
                        <a:ext cx="1691144" cy="140928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E6870C2-80F8-A192-E05E-5994D810FF7B}"/>
              </a:ext>
            </a:extLst>
          </p:cNvPr>
          <p:cNvGraphicFramePr>
            <a:graphicFrameLocks noChangeAspect="1"/>
          </p:cNvGraphicFramePr>
          <p:nvPr>
            <p:extLst>
              <p:ext uri="{D42A27DB-BD31-4B8C-83A1-F6EECF244321}">
                <p14:modId xmlns:p14="http://schemas.microsoft.com/office/powerpoint/2010/main" val="1379540870"/>
              </p:ext>
            </p:extLst>
          </p:nvPr>
        </p:nvGraphicFramePr>
        <p:xfrm>
          <a:off x="3200400" y="3456688"/>
          <a:ext cx="4573936" cy="458540"/>
        </p:xfrm>
        <a:graphic>
          <a:graphicData uri="http://schemas.openxmlformats.org/presentationml/2006/ole">
            <mc:AlternateContent xmlns:mc="http://schemas.openxmlformats.org/markup-compatibility/2006">
              <mc:Choice xmlns:v="urn:schemas-microsoft-com:vml" Requires="v">
                <p:oleObj name="Equation" r:id="rId10" imgW="5067000" imgH="507960" progId="Equation.DSMT4">
                  <p:embed/>
                </p:oleObj>
              </mc:Choice>
              <mc:Fallback>
                <p:oleObj name="Equation" r:id="rId10" imgW="5067000" imgH="507960" progId="Equation.DSMT4">
                  <p:embed/>
                  <p:pic>
                    <p:nvPicPr>
                      <p:cNvPr id="0" name=""/>
                      <p:cNvPicPr/>
                      <p:nvPr/>
                    </p:nvPicPr>
                    <p:blipFill>
                      <a:blip r:embed="rId11"/>
                      <a:stretch>
                        <a:fillRect/>
                      </a:stretch>
                    </p:blipFill>
                    <p:spPr>
                      <a:xfrm>
                        <a:off x="3200400" y="3456688"/>
                        <a:ext cx="4573936" cy="45854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404C6ADF-E72D-9F59-625D-BD13CFB342CB}"/>
              </a:ext>
            </a:extLst>
          </p:cNvPr>
          <p:cNvGraphicFramePr>
            <a:graphicFrameLocks noChangeAspect="1"/>
          </p:cNvGraphicFramePr>
          <p:nvPr>
            <p:extLst>
              <p:ext uri="{D42A27DB-BD31-4B8C-83A1-F6EECF244321}">
                <p14:modId xmlns:p14="http://schemas.microsoft.com/office/powerpoint/2010/main" val="1322803070"/>
              </p:ext>
            </p:extLst>
          </p:nvPr>
        </p:nvGraphicFramePr>
        <p:xfrm>
          <a:off x="3124200" y="4248150"/>
          <a:ext cx="3429000" cy="541969"/>
        </p:xfrm>
        <a:graphic>
          <a:graphicData uri="http://schemas.openxmlformats.org/presentationml/2006/ole">
            <mc:AlternateContent xmlns:mc="http://schemas.openxmlformats.org/markup-compatibility/2006">
              <mc:Choice xmlns:v="urn:schemas-microsoft-com:vml" Requires="v">
                <p:oleObj name="Equation" r:id="rId12" imgW="4178160" imgH="660240" progId="Equation.DSMT4">
                  <p:embed/>
                </p:oleObj>
              </mc:Choice>
              <mc:Fallback>
                <p:oleObj name="Equation" r:id="rId12" imgW="4178160" imgH="660240" progId="Equation.DSMT4">
                  <p:embed/>
                  <p:pic>
                    <p:nvPicPr>
                      <p:cNvPr id="0" name=""/>
                      <p:cNvPicPr/>
                      <p:nvPr/>
                    </p:nvPicPr>
                    <p:blipFill>
                      <a:blip r:embed="rId13"/>
                      <a:stretch>
                        <a:fillRect/>
                      </a:stretch>
                    </p:blipFill>
                    <p:spPr>
                      <a:xfrm>
                        <a:off x="3124200" y="4248150"/>
                        <a:ext cx="3429000" cy="541969"/>
                      </a:xfrm>
                      <a:prstGeom prst="rect">
                        <a:avLst/>
                      </a:prstGeom>
                    </p:spPr>
                  </p:pic>
                </p:oleObj>
              </mc:Fallback>
            </mc:AlternateContent>
          </a:graphicData>
        </a:graphic>
      </p:graphicFrame>
      <p:grpSp>
        <p:nvGrpSpPr>
          <p:cNvPr id="3" name="Group 2">
            <a:extLst>
              <a:ext uri="{FF2B5EF4-FFF2-40B4-BE49-F238E27FC236}">
                <a16:creationId xmlns:a16="http://schemas.microsoft.com/office/drawing/2014/main" id="{7FEAC5ED-3708-7979-4411-C55C5D14C67E}"/>
              </a:ext>
            </a:extLst>
          </p:cNvPr>
          <p:cNvGrpSpPr/>
          <p:nvPr/>
        </p:nvGrpSpPr>
        <p:grpSpPr>
          <a:xfrm>
            <a:off x="6313228" y="2213228"/>
            <a:ext cx="1959575" cy="700913"/>
            <a:chOff x="6313228" y="2213228"/>
            <a:chExt cx="1959575" cy="700913"/>
          </a:xfrm>
        </p:grpSpPr>
        <p:sp>
          <p:nvSpPr>
            <p:cNvPr id="22" name="Rectangle 40">
              <a:extLst>
                <a:ext uri="{FF2B5EF4-FFF2-40B4-BE49-F238E27FC236}">
                  <a16:creationId xmlns:a16="http://schemas.microsoft.com/office/drawing/2014/main" id="{2EF33052-05EA-F608-CBEF-47D61563988B}"/>
                </a:ext>
              </a:extLst>
            </p:cNvPr>
            <p:cNvSpPr>
              <a:spLocks noChangeArrowheads="1"/>
            </p:cNvSpPr>
            <p:nvPr/>
          </p:nvSpPr>
          <p:spPr bwMode="auto">
            <a:xfrm>
              <a:off x="6313228" y="2213228"/>
              <a:ext cx="1959575"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spcBef>
                  <a:spcPct val="20000"/>
                </a:spcBef>
                <a:spcAft>
                  <a:spcPct val="0"/>
                </a:spcAft>
              </a:pPr>
              <a:r>
                <a:rPr lang="en-US" altLang="en-US" dirty="0" err="1">
                  <a:latin typeface="Times New Roman" pitchFamily="18" charset="0"/>
                </a:rPr>
                <a:t>Với</a:t>
              </a:r>
              <a:r>
                <a:rPr lang="en-US" altLang="en-US" dirty="0">
                  <a:latin typeface="Times New Roman" pitchFamily="18" charset="0"/>
                </a:rPr>
                <a:t> </a:t>
              </a:r>
              <a:endParaRPr lang="en-US" altLang="en-US" dirty="0">
                <a:latin typeface="Times New Roman" pitchFamily="18" charset="0"/>
                <a:sym typeface="Symbol" pitchFamily="18" charset="2"/>
              </a:endParaRPr>
            </a:p>
          </p:txBody>
        </p:sp>
        <p:graphicFrame>
          <p:nvGraphicFramePr>
            <p:cNvPr id="2" name="Object 1">
              <a:extLst>
                <a:ext uri="{FF2B5EF4-FFF2-40B4-BE49-F238E27FC236}">
                  <a16:creationId xmlns:a16="http://schemas.microsoft.com/office/drawing/2014/main" id="{A422832C-B343-DA69-5923-6164B95DCF87}"/>
                </a:ext>
              </a:extLst>
            </p:cNvPr>
            <p:cNvGraphicFramePr>
              <a:graphicFrameLocks noChangeAspect="1"/>
            </p:cNvGraphicFramePr>
            <p:nvPr>
              <p:extLst>
                <p:ext uri="{D42A27DB-BD31-4B8C-83A1-F6EECF244321}">
                  <p14:modId xmlns:p14="http://schemas.microsoft.com/office/powerpoint/2010/main" val="2447395670"/>
                </p:ext>
              </p:extLst>
            </p:nvPr>
          </p:nvGraphicFramePr>
          <p:xfrm>
            <a:off x="6843256" y="2279141"/>
            <a:ext cx="1130300" cy="635000"/>
          </p:xfrm>
          <a:graphic>
            <a:graphicData uri="http://schemas.openxmlformats.org/presentationml/2006/ole">
              <mc:AlternateContent xmlns:mc="http://schemas.openxmlformats.org/markup-compatibility/2006">
                <mc:Choice xmlns:v="urn:schemas-microsoft-com:vml" Requires="v">
                  <p:oleObj name="Equation" r:id="rId14" imgW="1130040" imgH="634680" progId="Equation.DSMT4">
                    <p:embed/>
                  </p:oleObj>
                </mc:Choice>
                <mc:Fallback>
                  <p:oleObj name="Equation" r:id="rId14" imgW="1130040" imgH="634680" progId="Equation.DSMT4">
                    <p:embed/>
                    <p:pic>
                      <p:nvPicPr>
                        <p:cNvPr id="0" name=""/>
                        <p:cNvPicPr/>
                        <p:nvPr/>
                      </p:nvPicPr>
                      <p:blipFill>
                        <a:blip r:embed="rId15"/>
                        <a:stretch>
                          <a:fillRect/>
                        </a:stretch>
                      </p:blipFill>
                      <p:spPr>
                        <a:xfrm>
                          <a:off x="6843256" y="2279141"/>
                          <a:ext cx="1130300" cy="635000"/>
                        </a:xfrm>
                        <a:prstGeom prst="rect">
                          <a:avLst/>
                        </a:prstGeom>
                      </p:spPr>
                    </p:pic>
                  </p:oleObj>
                </mc:Fallback>
              </mc:AlternateContent>
            </a:graphicData>
          </a:graphic>
        </p:graphicFrame>
      </p:grpSp>
      <p:grpSp>
        <p:nvGrpSpPr>
          <p:cNvPr id="6" name="Group 5">
            <a:extLst>
              <a:ext uri="{FF2B5EF4-FFF2-40B4-BE49-F238E27FC236}">
                <a16:creationId xmlns:a16="http://schemas.microsoft.com/office/drawing/2014/main" id="{3D963721-D640-7F4F-B5FB-117EFF4D6A22}"/>
              </a:ext>
            </a:extLst>
          </p:cNvPr>
          <p:cNvGrpSpPr/>
          <p:nvPr/>
        </p:nvGrpSpPr>
        <p:grpSpPr>
          <a:xfrm>
            <a:off x="6313228" y="1452877"/>
            <a:ext cx="2002632" cy="685486"/>
            <a:chOff x="6313228" y="1452877"/>
            <a:chExt cx="2002632" cy="685486"/>
          </a:xfrm>
        </p:grpSpPr>
        <p:sp>
          <p:nvSpPr>
            <p:cNvPr id="8285" name="Rectangle 93"/>
            <p:cNvSpPr>
              <a:spLocks noChangeArrowheads="1"/>
            </p:cNvSpPr>
            <p:nvPr/>
          </p:nvSpPr>
          <p:spPr bwMode="auto">
            <a:xfrm>
              <a:off x="6313228" y="1452877"/>
              <a:ext cx="2002632" cy="64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spcBef>
                  <a:spcPct val="20000"/>
                </a:spcBef>
                <a:spcAft>
                  <a:spcPct val="0"/>
                </a:spcAft>
              </a:pPr>
              <a:r>
                <a:rPr lang="en-US" altLang="en-US" dirty="0" err="1">
                  <a:latin typeface="Times New Roman" pitchFamily="18" charset="0"/>
                </a:rPr>
                <a:t>Với</a:t>
              </a:r>
              <a:r>
                <a:rPr lang="en-US" altLang="en-US" dirty="0">
                  <a:latin typeface="Times New Roman" pitchFamily="18" charset="0"/>
                </a:rPr>
                <a:t> </a:t>
              </a:r>
              <a:endParaRPr lang="en-US" altLang="en-US" dirty="0">
                <a:latin typeface="Times New Roman" pitchFamily="18" charset="0"/>
                <a:sym typeface="Symbol" pitchFamily="18" charset="2"/>
              </a:endParaRPr>
            </a:p>
          </p:txBody>
        </p:sp>
        <p:graphicFrame>
          <p:nvGraphicFramePr>
            <p:cNvPr id="5" name="Object 4">
              <a:extLst>
                <a:ext uri="{FF2B5EF4-FFF2-40B4-BE49-F238E27FC236}">
                  <a16:creationId xmlns:a16="http://schemas.microsoft.com/office/drawing/2014/main" id="{38F6E133-9C8B-4F39-5308-13502BEE2212}"/>
                </a:ext>
              </a:extLst>
            </p:cNvPr>
            <p:cNvGraphicFramePr>
              <a:graphicFrameLocks noChangeAspect="1"/>
            </p:cNvGraphicFramePr>
            <p:nvPr>
              <p:extLst>
                <p:ext uri="{D42A27DB-BD31-4B8C-83A1-F6EECF244321}">
                  <p14:modId xmlns:p14="http://schemas.microsoft.com/office/powerpoint/2010/main" val="2567730011"/>
                </p:ext>
              </p:extLst>
            </p:nvPr>
          </p:nvGraphicFramePr>
          <p:xfrm>
            <a:off x="6868233" y="1504950"/>
            <a:ext cx="1130300" cy="633413"/>
          </p:xfrm>
          <a:graphic>
            <a:graphicData uri="http://schemas.openxmlformats.org/presentationml/2006/ole">
              <mc:AlternateContent xmlns:mc="http://schemas.openxmlformats.org/markup-compatibility/2006">
                <mc:Choice xmlns:v="urn:schemas-microsoft-com:vml" Requires="v">
                  <p:oleObj name="Equation" r:id="rId16" imgW="1130844" imgH="633983" progId="Equation.DSMT4">
                    <p:embed/>
                  </p:oleObj>
                </mc:Choice>
                <mc:Fallback>
                  <p:oleObj name="Equation" r:id="rId16" imgW="1130844" imgH="633983" progId="Equation.DSMT4">
                    <p:embed/>
                    <p:pic>
                      <p:nvPicPr>
                        <p:cNvPr id="0" name=""/>
                        <p:cNvPicPr/>
                        <p:nvPr/>
                      </p:nvPicPr>
                      <p:blipFill>
                        <a:blip r:embed="rId17"/>
                        <a:stretch>
                          <a:fillRect/>
                        </a:stretch>
                      </p:blipFill>
                      <p:spPr>
                        <a:xfrm>
                          <a:off x="6868233" y="1504950"/>
                          <a:ext cx="1130300" cy="633413"/>
                        </a:xfrm>
                        <a:prstGeom prst="rect">
                          <a:avLst/>
                        </a:prstGeom>
                      </p:spPr>
                    </p:pic>
                  </p:oleObj>
                </mc:Fallback>
              </mc:AlternateContent>
            </a:graphicData>
          </a:graphic>
        </p:graphicFrame>
      </p:grpSp>
      <p:grpSp>
        <p:nvGrpSpPr>
          <p:cNvPr id="15" name="Group 14">
            <a:extLst>
              <a:ext uri="{FF2B5EF4-FFF2-40B4-BE49-F238E27FC236}">
                <a16:creationId xmlns:a16="http://schemas.microsoft.com/office/drawing/2014/main" id="{35D93757-A70A-57DA-67F7-C7DED7E377F8}"/>
              </a:ext>
            </a:extLst>
          </p:cNvPr>
          <p:cNvGrpSpPr/>
          <p:nvPr/>
        </p:nvGrpSpPr>
        <p:grpSpPr>
          <a:xfrm>
            <a:off x="439372" y="1513215"/>
            <a:ext cx="4307667" cy="508000"/>
            <a:chOff x="439372" y="1513215"/>
            <a:chExt cx="4307667" cy="508000"/>
          </a:xfrm>
        </p:grpSpPr>
        <p:sp>
          <p:nvSpPr>
            <p:cNvPr id="7203" name="Rectangle 101"/>
            <p:cNvSpPr>
              <a:spLocks noChangeArrowheads="1"/>
            </p:cNvSpPr>
            <p:nvPr/>
          </p:nvSpPr>
          <p:spPr bwMode="auto">
            <a:xfrm>
              <a:off x="439372" y="1513282"/>
              <a:ext cx="4307667" cy="32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lnSpc>
                  <a:spcPct val="80000"/>
                </a:lnSpc>
                <a:spcBef>
                  <a:spcPct val="20000"/>
                </a:spcBef>
                <a:spcAft>
                  <a:spcPct val="0"/>
                </a:spcAft>
              </a:pPr>
              <a:r>
                <a:rPr lang="en-US" altLang="en-US" sz="2400" b="1" dirty="0">
                  <a:latin typeface="Times New Roman" pitchFamily="18" charset="0"/>
                </a:rPr>
                <a:t>* </a:t>
              </a:r>
              <a:r>
                <a:rPr lang="en-US" altLang="en-US" sz="2400" dirty="0" err="1">
                  <a:latin typeface="Times New Roman" pitchFamily="18" charset="0"/>
                </a:rPr>
                <a:t>Với</a:t>
              </a:r>
              <a:r>
                <a:rPr lang="en-US" altLang="en-US" sz="2400" dirty="0">
                  <a:latin typeface="Times New Roman" pitchFamily="18" charset="0"/>
                </a:rPr>
                <a:t>          ,            ta </a:t>
              </a:r>
              <a:r>
                <a:rPr lang="en-US" altLang="en-US" sz="2400" dirty="0" err="1">
                  <a:latin typeface="Times New Roman" pitchFamily="18" charset="0"/>
                </a:rPr>
                <a:t>có</a:t>
              </a:r>
              <a:r>
                <a:rPr lang="en-US" altLang="en-US" sz="2400" dirty="0">
                  <a:latin typeface="Times New Roman" pitchFamily="18" charset="0"/>
                </a:rPr>
                <a:t>:     </a:t>
              </a:r>
              <a:endParaRPr lang="en-US" altLang="en-US" sz="2400" dirty="0">
                <a:latin typeface="Times New Roman" pitchFamily="18" charset="0"/>
                <a:cs typeface="Times New Roman" pitchFamily="18" charset="0"/>
                <a:sym typeface="Symbol" pitchFamily="18" charset="2"/>
              </a:endParaRPr>
            </a:p>
          </p:txBody>
        </p:sp>
        <p:graphicFrame>
          <p:nvGraphicFramePr>
            <p:cNvPr id="12" name="Object 11">
              <a:extLst>
                <a:ext uri="{FF2B5EF4-FFF2-40B4-BE49-F238E27FC236}">
                  <a16:creationId xmlns:a16="http://schemas.microsoft.com/office/drawing/2014/main" id="{3730C597-5977-5B8A-939F-FB43DAC42943}"/>
                </a:ext>
              </a:extLst>
            </p:cNvPr>
            <p:cNvGraphicFramePr>
              <a:graphicFrameLocks noChangeAspect="1"/>
            </p:cNvGraphicFramePr>
            <p:nvPr>
              <p:extLst>
                <p:ext uri="{D42A27DB-BD31-4B8C-83A1-F6EECF244321}">
                  <p14:modId xmlns:p14="http://schemas.microsoft.com/office/powerpoint/2010/main" val="3630316149"/>
                </p:ext>
              </p:extLst>
            </p:nvPr>
          </p:nvGraphicFramePr>
          <p:xfrm>
            <a:off x="1328805" y="1513215"/>
            <a:ext cx="658091" cy="508000"/>
          </p:xfrm>
          <a:graphic>
            <a:graphicData uri="http://schemas.openxmlformats.org/presentationml/2006/ole">
              <mc:AlternateContent xmlns:mc="http://schemas.openxmlformats.org/markup-compatibility/2006">
                <mc:Choice xmlns:v="urn:schemas-microsoft-com:vml" Requires="v">
                  <p:oleObj name="Equation" r:id="rId18" imgW="723600" imgH="558720" progId="Equation.DSMT4">
                    <p:embed/>
                  </p:oleObj>
                </mc:Choice>
                <mc:Fallback>
                  <p:oleObj name="Equation" r:id="rId18" imgW="723600" imgH="558720" progId="Equation.DSMT4">
                    <p:embed/>
                    <p:pic>
                      <p:nvPicPr>
                        <p:cNvPr id="0" name=""/>
                        <p:cNvPicPr/>
                        <p:nvPr/>
                      </p:nvPicPr>
                      <p:blipFill>
                        <a:blip r:embed="rId19"/>
                        <a:stretch>
                          <a:fillRect/>
                        </a:stretch>
                      </p:blipFill>
                      <p:spPr>
                        <a:xfrm>
                          <a:off x="1328805" y="1513215"/>
                          <a:ext cx="658091" cy="5080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801CA9C5-0D6A-44A4-BC25-B456A9B19210}"/>
                </a:ext>
              </a:extLst>
            </p:cNvPr>
            <p:cNvGraphicFramePr>
              <a:graphicFrameLocks noChangeAspect="1"/>
            </p:cNvGraphicFramePr>
            <p:nvPr>
              <p:extLst>
                <p:ext uri="{D42A27DB-BD31-4B8C-83A1-F6EECF244321}">
                  <p14:modId xmlns:p14="http://schemas.microsoft.com/office/powerpoint/2010/main" val="266168667"/>
                </p:ext>
              </p:extLst>
            </p:nvPr>
          </p:nvGraphicFramePr>
          <p:xfrm>
            <a:off x="2133600" y="1513215"/>
            <a:ext cx="704273" cy="508000"/>
          </p:xfrm>
          <a:graphic>
            <a:graphicData uri="http://schemas.openxmlformats.org/presentationml/2006/ole">
              <mc:AlternateContent xmlns:mc="http://schemas.openxmlformats.org/markup-compatibility/2006">
                <mc:Choice xmlns:v="urn:schemas-microsoft-com:vml" Requires="v">
                  <p:oleObj name="Equation" r:id="rId20" imgW="774360" imgH="558720" progId="Equation.DSMT4">
                    <p:embed/>
                  </p:oleObj>
                </mc:Choice>
                <mc:Fallback>
                  <p:oleObj name="Equation" r:id="rId20" imgW="774360" imgH="558720" progId="Equation.DSMT4">
                    <p:embed/>
                    <p:pic>
                      <p:nvPicPr>
                        <p:cNvPr id="0" name=""/>
                        <p:cNvPicPr/>
                        <p:nvPr/>
                      </p:nvPicPr>
                      <p:blipFill>
                        <a:blip r:embed="rId21"/>
                        <a:stretch>
                          <a:fillRect/>
                        </a:stretch>
                      </p:blipFill>
                      <p:spPr>
                        <a:xfrm>
                          <a:off x="2133600" y="1513215"/>
                          <a:ext cx="704273" cy="508000"/>
                        </a:xfrm>
                        <a:prstGeom prst="rect">
                          <a:avLst/>
                        </a:prstGeom>
                      </p:spPr>
                    </p:pic>
                  </p:oleObj>
                </mc:Fallback>
              </mc:AlternateContent>
            </a:graphicData>
          </a:graphic>
        </p:graphicFrame>
      </p:grpSp>
      <p:pic>
        <p:nvPicPr>
          <p:cNvPr id="4118" name="Picture 2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980728" y="3695699"/>
            <a:ext cx="1447800" cy="144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8" descr="Digit 120"/>
          <p:cNvPicPr>
            <a:picLocks noChangeAspect="1" noChangeArrowheads="1" noCrop="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967334" y="4324350"/>
            <a:ext cx="1278965" cy="70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8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311"/>
                                        </p:tgtEl>
                                        <p:attrNameLst>
                                          <p:attrName>style.visibility</p:attrName>
                                        </p:attrNameLst>
                                      </p:cBhvr>
                                      <p:to>
                                        <p:strVal val="visible"/>
                                      </p:to>
                                    </p:set>
                                    <p:anim calcmode="lin" valueType="num">
                                      <p:cBhvr>
                                        <p:cTn id="7" dur="500" fill="hold"/>
                                        <p:tgtEl>
                                          <p:spTgt spid="8311"/>
                                        </p:tgtEl>
                                        <p:attrNameLst>
                                          <p:attrName>ppt_w</p:attrName>
                                        </p:attrNameLst>
                                      </p:cBhvr>
                                      <p:tavLst>
                                        <p:tav tm="0">
                                          <p:val>
                                            <p:fltVal val="0"/>
                                          </p:val>
                                        </p:tav>
                                        <p:tav tm="100000">
                                          <p:val>
                                            <p:strVal val="#ppt_w"/>
                                          </p:val>
                                        </p:tav>
                                      </p:tavLst>
                                    </p:anim>
                                    <p:anim calcmode="lin" valueType="num">
                                      <p:cBhvr>
                                        <p:cTn id="8" dur="500" fill="hold"/>
                                        <p:tgtEl>
                                          <p:spTgt spid="8311"/>
                                        </p:tgtEl>
                                        <p:attrNameLst>
                                          <p:attrName>ppt_h</p:attrName>
                                        </p:attrNameLst>
                                      </p:cBhvr>
                                      <p:tavLst>
                                        <p:tav tm="0">
                                          <p:val>
                                            <p:fltVal val="0"/>
                                          </p:val>
                                        </p:tav>
                                        <p:tav tm="100000">
                                          <p:val>
                                            <p:strVal val="#ppt_h"/>
                                          </p:val>
                                        </p:tav>
                                      </p:tavLst>
                                    </p:anim>
                                    <p:animEffect transition="in" filter="fade">
                                      <p:cBhvr>
                                        <p:cTn id="9" dur="500"/>
                                        <p:tgtEl>
                                          <p:spTgt spid="83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22" presetClass="entr" presetSubtype="8" fill="hold" nodeType="withEffect">
                                  <p:stCondLst>
                                    <p:cond delay="0"/>
                                  </p:stCondLst>
                                  <p:childTnLst>
                                    <p:set>
                                      <p:cBhvr>
                                        <p:cTn id="19" dur="1" fill="hold">
                                          <p:stCondLst>
                                            <p:cond delay="0"/>
                                          </p:stCondLst>
                                        </p:cTn>
                                        <p:tgtEl>
                                          <p:spTgt spid="8284"/>
                                        </p:tgtEl>
                                        <p:attrNameLst>
                                          <p:attrName>style.visibility</p:attrName>
                                        </p:attrNameLst>
                                      </p:cBhvr>
                                      <p:to>
                                        <p:strVal val="visible"/>
                                      </p:to>
                                    </p:set>
                                    <p:animEffect transition="in" filter="wipe(left)">
                                      <p:cBhvr>
                                        <p:cTn id="20" dur="500"/>
                                        <p:tgtEl>
                                          <p:spTgt spid="8284"/>
                                        </p:tgtEl>
                                      </p:cBhvr>
                                    </p:animEffect>
                                  </p:childTnLst>
                                </p:cTn>
                              </p:par>
                              <p:par>
                                <p:cTn id="21" presetID="22" presetClass="entr" presetSubtype="8"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par>
                                <p:cTn id="24" presetID="22" presetClass="entr" presetSubtype="8"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par>
                                <p:cTn id="27" presetID="22" presetClass="entr" presetSubtype="4"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4118"/>
                                        </p:tgtEl>
                                        <p:attrNameLst>
                                          <p:attrName>style.visibility</p:attrName>
                                        </p:attrNameLst>
                                      </p:cBhvr>
                                      <p:to>
                                        <p:strVal val="visible"/>
                                      </p:to>
                                    </p:set>
                                    <p:animEffect transition="in" filter="circle(in)">
                                      <p:cBhvr>
                                        <p:cTn id="34" dur="2000"/>
                                        <p:tgtEl>
                                          <p:spTgt spid="411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circle(in)">
                                      <p:cBhvr>
                                        <p:cTn id="39" dur="20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ppt_x"/>
                                          </p:val>
                                        </p:tav>
                                        <p:tav tm="100000">
                                          <p:val>
                                            <p:strVal val="#ppt_x"/>
                                          </p:val>
                                        </p:tav>
                                      </p:tavLst>
                                    </p:anim>
                                    <p:anim calcmode="lin" valueType="num">
                                      <p:cBhvr additive="base">
                                        <p:cTn id="4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iterate type="lt">
                                    <p:tmPct val="0"/>
                                  </p:iterate>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left)">
                                      <p:cBhvr>
                                        <p:cTn id="60" dur="500"/>
                                        <p:tgtEl>
                                          <p:spTgt spid="9"/>
                                        </p:tgtEl>
                                      </p:cBhvr>
                                    </p:animEffect>
                                  </p:childTnLst>
                                </p:cTn>
                              </p:par>
                              <p:par>
                                <p:cTn id="61" presetID="31" presetClass="exit" presetSubtype="0" fill="hold" nodeType="withEffect">
                                  <p:stCondLst>
                                    <p:cond delay="123000"/>
                                  </p:stCondLst>
                                  <p:iterate type="lt">
                                    <p:tmPct val="5000"/>
                                  </p:iterate>
                                  <p:childTnLst>
                                    <p:anim calcmode="lin" valueType="num">
                                      <p:cBhvr>
                                        <p:cTn id="62" dur="1000"/>
                                        <p:tgtEl>
                                          <p:spTgt spid="29"/>
                                        </p:tgtEl>
                                        <p:attrNameLst>
                                          <p:attrName>ppt_w</p:attrName>
                                        </p:attrNameLst>
                                      </p:cBhvr>
                                      <p:tavLst>
                                        <p:tav tm="0">
                                          <p:val>
                                            <p:strVal val="ppt_w"/>
                                          </p:val>
                                        </p:tav>
                                        <p:tav tm="100000">
                                          <p:val>
                                            <p:fltVal val="0"/>
                                          </p:val>
                                        </p:tav>
                                      </p:tavLst>
                                    </p:anim>
                                    <p:anim calcmode="lin" valueType="num">
                                      <p:cBhvr>
                                        <p:cTn id="63" dur="1000"/>
                                        <p:tgtEl>
                                          <p:spTgt spid="29"/>
                                        </p:tgtEl>
                                        <p:attrNameLst>
                                          <p:attrName>ppt_h</p:attrName>
                                        </p:attrNameLst>
                                      </p:cBhvr>
                                      <p:tavLst>
                                        <p:tav tm="0">
                                          <p:val>
                                            <p:strVal val="ppt_h"/>
                                          </p:val>
                                        </p:tav>
                                        <p:tav tm="100000">
                                          <p:val>
                                            <p:fltVal val="0"/>
                                          </p:val>
                                        </p:tav>
                                      </p:tavLst>
                                    </p:anim>
                                    <p:anim calcmode="lin" valueType="num">
                                      <p:cBhvr>
                                        <p:cTn id="64" dur="1000"/>
                                        <p:tgtEl>
                                          <p:spTgt spid="29"/>
                                        </p:tgtEl>
                                        <p:attrNameLst>
                                          <p:attrName>style.rotation</p:attrName>
                                        </p:attrNameLst>
                                      </p:cBhvr>
                                      <p:tavLst>
                                        <p:tav tm="0">
                                          <p:val>
                                            <p:fltVal val="0"/>
                                          </p:val>
                                        </p:tav>
                                        <p:tav tm="100000">
                                          <p:val>
                                            <p:fltVal val="90"/>
                                          </p:val>
                                        </p:tav>
                                      </p:tavLst>
                                    </p:anim>
                                    <p:animEffect transition="out" filter="fade">
                                      <p:cBhvr>
                                        <p:cTn id="65" dur="1000"/>
                                        <p:tgtEl>
                                          <p:spTgt spid="29"/>
                                        </p:tgtEl>
                                      </p:cBhvr>
                                    </p:animEffect>
                                    <p:set>
                                      <p:cBhvr>
                                        <p:cTn id="66" dur="1" fill="hold">
                                          <p:stCondLst>
                                            <p:cond delay="999"/>
                                          </p:stCondLst>
                                        </p:cTn>
                                        <p:tgtEl>
                                          <p:spTgt spid="29"/>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31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ục giác 5">
            <a:extLst>
              <a:ext uri="{FF2B5EF4-FFF2-40B4-BE49-F238E27FC236}">
                <a16:creationId xmlns:a16="http://schemas.microsoft.com/office/drawing/2014/main" id="{77C27CF0-BFD6-4ACB-8767-1012000D42EF}"/>
              </a:ext>
            </a:extLst>
          </p:cNvPr>
          <p:cNvSpPr/>
          <p:nvPr/>
        </p:nvSpPr>
        <p:spPr>
          <a:xfrm rot="1946603">
            <a:off x="9586920" y="2532695"/>
            <a:ext cx="380093" cy="341428"/>
          </a:xfrm>
          <a:prstGeom prst="hexagon">
            <a:avLst>
              <a:gd name="adj" fmla="val 24571"/>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a:extLst>
              <a:ext uri="{FF2B5EF4-FFF2-40B4-BE49-F238E27FC236}">
                <a16:creationId xmlns:a16="http://schemas.microsoft.com/office/drawing/2014/main" id="{F59CC1E1-C815-ED78-F7BB-8C9D6ACD230A}"/>
              </a:ext>
            </a:extLst>
          </p:cNvPr>
          <p:cNvSpPr>
            <a:spLocks noChangeArrowheads="1"/>
          </p:cNvSpPr>
          <p:nvPr/>
        </p:nvSpPr>
        <p:spPr bwMode="auto">
          <a:xfrm>
            <a:off x="1063566" y="22735"/>
            <a:ext cx="7209237" cy="514350"/>
          </a:xfrm>
          <a:prstGeom prst="rect">
            <a:avLst/>
          </a:prstGeom>
          <a:solidFill>
            <a:schemeClr val="accent6">
              <a:lumMod val="20000"/>
              <a:lumOff val="80000"/>
            </a:schemeClr>
          </a:solidFill>
          <a:ln>
            <a:noFill/>
          </a:ln>
          <a:effectLst/>
        </p:spPr>
        <p:txBody>
          <a:bodyPr anchor="ctr"/>
          <a:lstStyle/>
          <a:p>
            <a:pPr fontAlgn="base">
              <a:spcBef>
                <a:spcPct val="0"/>
              </a:spcBef>
              <a:spcAft>
                <a:spcPct val="0"/>
              </a:spcAft>
            </a:pPr>
            <a:r>
              <a:rPr lang="en-US" altLang="en-US" sz="1500" b="1" i="1" dirty="0">
                <a:solidFill>
                  <a:srgbClr val="FF0000"/>
                </a:solidFill>
                <a:latin typeface="Times New Roman" pitchFamily="18" charset="0"/>
              </a:rPr>
              <a:t>TIẾT 2</a:t>
            </a:r>
            <a:r>
              <a:rPr lang="en-US" altLang="en-US" sz="2100" b="1" dirty="0">
                <a:solidFill>
                  <a:srgbClr val="FF0000"/>
                </a:solidFill>
                <a:latin typeface="Times New Roman" pitchFamily="18" charset="0"/>
              </a:rPr>
              <a:t>         </a:t>
            </a:r>
            <a:r>
              <a:rPr lang="en-US" altLang="ja-JP" sz="2100" b="1" dirty="0">
                <a:solidFill>
                  <a:srgbClr val="FF0000"/>
                </a:solidFill>
                <a:ea typeface="ＭＳ Ｐゴシック" charset="-128"/>
              </a:rPr>
              <a:t>§</a:t>
            </a:r>
            <a:r>
              <a:rPr lang="en-US" altLang="ja-JP" sz="2100" b="1" dirty="0">
                <a:solidFill>
                  <a:srgbClr val="FF0000"/>
                </a:solidFill>
                <a:latin typeface="Times New Roman" pitchFamily="18" charset="0"/>
                <a:ea typeface="ＭＳ Ｐゴシック" charset="-128"/>
              </a:rPr>
              <a:t>2</a:t>
            </a:r>
            <a:r>
              <a:rPr lang="en-US" altLang="ja-JP" sz="2100" b="1" dirty="0">
                <a:solidFill>
                  <a:srgbClr val="FF0000"/>
                </a:solidFill>
                <a:latin typeface="Times New Roman" pitchFamily="18" charset="0"/>
              </a:rPr>
              <a:t>. CỘNG, TRỪ, </a:t>
            </a:r>
            <a:r>
              <a:rPr lang="en-US" altLang="en-US" sz="2100" b="1" dirty="0">
                <a:solidFill>
                  <a:srgbClr val="FF0000"/>
                </a:solidFill>
                <a:latin typeface="Times New Roman" pitchFamily="18" charset="0"/>
              </a:rPr>
              <a:t>NHÂN, CHIA SỐ HỮU TỈ</a:t>
            </a:r>
          </a:p>
        </p:txBody>
      </p:sp>
      <p:sp>
        <p:nvSpPr>
          <p:cNvPr id="10" name="Text Box 90">
            <a:extLst>
              <a:ext uri="{FF2B5EF4-FFF2-40B4-BE49-F238E27FC236}">
                <a16:creationId xmlns:a16="http://schemas.microsoft.com/office/drawing/2014/main" id="{97B455CF-F95C-D79E-882F-74115F57FFDD}"/>
              </a:ext>
            </a:extLst>
          </p:cNvPr>
          <p:cNvSpPr txBox="1">
            <a:spLocks noChangeArrowheads="1"/>
          </p:cNvSpPr>
          <p:nvPr/>
        </p:nvSpPr>
        <p:spPr bwMode="auto">
          <a:xfrm>
            <a:off x="452538" y="395370"/>
            <a:ext cx="6512505" cy="400110"/>
          </a:xfrm>
          <a:prstGeom prst="rect">
            <a:avLst/>
          </a:prstGeom>
          <a:solidFill>
            <a:schemeClr val="bg1">
              <a:lumMod val="95000"/>
            </a:schemeClr>
          </a:solidFill>
          <a:ln>
            <a:noFill/>
          </a:ln>
          <a:effec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000" b="1" dirty="0">
                <a:solidFill>
                  <a:srgbClr val="0000FF"/>
                </a:solidFill>
                <a:latin typeface="Times New Roman" pitchFamily="18" charset="0"/>
              </a:rPr>
              <a:t>II. </a:t>
            </a:r>
            <a:r>
              <a:rPr lang="en-US" altLang="en-US" sz="2000" b="1" u="sng" dirty="0">
                <a:solidFill>
                  <a:srgbClr val="0000FF"/>
                </a:solidFill>
                <a:latin typeface="Times New Roman" pitchFamily="18" charset="0"/>
              </a:rPr>
              <a:t>NHÂN, CHIA HAI SỐ HỮU TỈ:</a:t>
            </a:r>
            <a:endParaRPr lang="en-US" altLang="en-US" sz="2000" b="1" dirty="0">
              <a:solidFill>
                <a:srgbClr val="0000FF"/>
              </a:solidFill>
              <a:latin typeface="Times New Roman" pitchFamily="18" charset="0"/>
            </a:endParaRPr>
          </a:p>
        </p:txBody>
      </p:sp>
      <p:grpSp>
        <p:nvGrpSpPr>
          <p:cNvPr id="11" name="Group 10">
            <a:extLst>
              <a:ext uri="{FF2B5EF4-FFF2-40B4-BE49-F238E27FC236}">
                <a16:creationId xmlns:a16="http://schemas.microsoft.com/office/drawing/2014/main" id="{DBA6B5C5-0B20-4674-4795-06251E435EB5}"/>
              </a:ext>
            </a:extLst>
          </p:cNvPr>
          <p:cNvGrpSpPr/>
          <p:nvPr/>
        </p:nvGrpSpPr>
        <p:grpSpPr>
          <a:xfrm>
            <a:off x="4800600" y="1609222"/>
            <a:ext cx="2390774" cy="1359260"/>
            <a:chOff x="6140450" y="4134427"/>
            <a:chExt cx="3187698" cy="1812347"/>
          </a:xfrm>
        </p:grpSpPr>
        <p:sp>
          <p:nvSpPr>
            <p:cNvPr id="12" name="Rectangle 11">
              <a:extLst>
                <a:ext uri="{FF2B5EF4-FFF2-40B4-BE49-F238E27FC236}">
                  <a16:creationId xmlns:a16="http://schemas.microsoft.com/office/drawing/2014/main" id="{BC6BF84A-6768-B19D-12E0-11114F6EE5C0}"/>
                </a:ext>
              </a:extLst>
            </p:cNvPr>
            <p:cNvSpPr/>
            <p:nvPr/>
          </p:nvSpPr>
          <p:spPr>
            <a:xfrm>
              <a:off x="6140450" y="4134427"/>
              <a:ext cx="3003549" cy="181234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4" name="TextBox 13">
              <a:extLst>
                <a:ext uri="{FF2B5EF4-FFF2-40B4-BE49-F238E27FC236}">
                  <a16:creationId xmlns:a16="http://schemas.microsoft.com/office/drawing/2014/main" id="{9BD600AA-CC0F-EE90-F49D-DB7B0C40B053}"/>
                </a:ext>
              </a:extLst>
            </p:cNvPr>
            <p:cNvSpPr txBox="1"/>
            <p:nvPr/>
          </p:nvSpPr>
          <p:spPr>
            <a:xfrm>
              <a:off x="6324601" y="4290000"/>
              <a:ext cx="3003547" cy="1415772"/>
            </a:xfrm>
            <a:prstGeom prst="rect">
              <a:avLst/>
            </a:prstGeom>
            <a:noFill/>
          </p:spPr>
          <p:txBody>
            <a:bodyPr wrap="square" rtlCol="0">
              <a:spAutoFit/>
            </a:bodyPr>
            <a:lstStyle/>
            <a:p>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Giải</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bài</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toán</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nêu</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trong</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phần</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mở</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đầu</a:t>
              </a:r>
              <a:endParaRPr lang="en-US" sz="2100" b="1" dirty="0">
                <a:latin typeface="Times New Roman" pitchFamily="18" charset="0"/>
                <a:cs typeface="Times New Roman" pitchFamily="18" charset="0"/>
              </a:endParaRPr>
            </a:p>
          </p:txBody>
        </p:sp>
      </p:grpSp>
      <p:pic>
        <p:nvPicPr>
          <p:cNvPr id="5" name="Picture 4">
            <a:extLst>
              <a:ext uri="{FF2B5EF4-FFF2-40B4-BE49-F238E27FC236}">
                <a16:creationId xmlns:a16="http://schemas.microsoft.com/office/drawing/2014/main" id="{C6EFCEDB-E77B-0BAE-ED1C-E12163AA8D89}"/>
              </a:ext>
            </a:extLst>
          </p:cNvPr>
          <p:cNvPicPr>
            <a:picLocks noChangeAspect="1"/>
          </p:cNvPicPr>
          <p:nvPr/>
        </p:nvPicPr>
        <p:blipFill>
          <a:blip r:embed="rId2"/>
          <a:stretch>
            <a:fillRect/>
          </a:stretch>
        </p:blipFill>
        <p:spPr>
          <a:xfrm>
            <a:off x="-78239" y="831136"/>
            <a:ext cx="3223528" cy="2915431"/>
          </a:xfrm>
          <a:prstGeom prst="rect">
            <a:avLst/>
          </a:prstGeom>
        </p:spPr>
      </p:pic>
      <p:grpSp>
        <p:nvGrpSpPr>
          <p:cNvPr id="17" name="Group 16">
            <a:extLst>
              <a:ext uri="{FF2B5EF4-FFF2-40B4-BE49-F238E27FC236}">
                <a16:creationId xmlns:a16="http://schemas.microsoft.com/office/drawing/2014/main" id="{57385A11-6F10-5DF3-4652-CD7654A647C3}"/>
              </a:ext>
            </a:extLst>
          </p:cNvPr>
          <p:cNvGrpSpPr/>
          <p:nvPr/>
        </p:nvGrpSpPr>
        <p:grpSpPr>
          <a:xfrm>
            <a:off x="3199353" y="836792"/>
            <a:ext cx="5410794" cy="2974845"/>
            <a:chOff x="2730941" y="919515"/>
            <a:chExt cx="5410794" cy="2974845"/>
          </a:xfrm>
        </p:grpSpPr>
        <p:sp>
          <p:nvSpPr>
            <p:cNvPr id="31" name="Bong bóng Lời nói: Hình chữ nhật với Góc Tròn 30">
              <a:extLst>
                <a:ext uri="{FF2B5EF4-FFF2-40B4-BE49-F238E27FC236}">
                  <a16:creationId xmlns:a16="http://schemas.microsoft.com/office/drawing/2014/main" id="{68FF61A3-ACA8-47EF-828D-350383ABCA01}"/>
                </a:ext>
              </a:extLst>
            </p:cNvPr>
            <p:cNvSpPr/>
            <p:nvPr/>
          </p:nvSpPr>
          <p:spPr>
            <a:xfrm>
              <a:off x="2730941" y="919515"/>
              <a:ext cx="5410794" cy="2974845"/>
            </a:xfrm>
            <a:prstGeom prst="wedgeRoundRectCallout">
              <a:avLst>
                <a:gd name="adj1" fmla="val 34310"/>
                <a:gd name="adj2" fmla="val 78011"/>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latin typeface="Times New Roman" panose="02020603050405020304" pitchFamily="18" charset="0"/>
                  <a:cs typeface="Times New Roman" panose="02020603050405020304" pitchFamily="18" charset="0"/>
                </a:rPr>
                <a:t>Đèo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Vân</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Hầm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đèo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Vân</a:t>
              </a:r>
              <a:r>
                <a:rPr lang="en-US" sz="2400" dirty="0">
                  <a:latin typeface="Times New Roman" panose="02020603050405020304" pitchFamily="18" charset="0"/>
                  <a:cs typeface="Times New Roman" panose="02020603050405020304" pitchFamily="18" charset="0"/>
                </a:rPr>
                <a:t>. </a:t>
              </a:r>
            </a:p>
          </p:txBody>
        </p:sp>
        <p:graphicFrame>
          <p:nvGraphicFramePr>
            <p:cNvPr id="15" name="Object 14">
              <a:extLst>
                <a:ext uri="{FF2B5EF4-FFF2-40B4-BE49-F238E27FC236}">
                  <a16:creationId xmlns:a16="http://schemas.microsoft.com/office/drawing/2014/main" id="{19209B2D-3607-347A-D53A-BD864C4243F7}"/>
                </a:ext>
              </a:extLst>
            </p:cNvPr>
            <p:cNvGraphicFramePr>
              <a:graphicFrameLocks noChangeAspect="1"/>
            </p:cNvGraphicFramePr>
            <p:nvPr>
              <p:extLst>
                <p:ext uri="{D42A27DB-BD31-4B8C-83A1-F6EECF244321}">
                  <p14:modId xmlns:p14="http://schemas.microsoft.com/office/powerpoint/2010/main" val="794767673"/>
                </p:ext>
              </p:extLst>
            </p:nvPr>
          </p:nvGraphicFramePr>
          <p:xfrm>
            <a:off x="6259412" y="2987744"/>
            <a:ext cx="927100" cy="330200"/>
          </p:xfrm>
          <a:graphic>
            <a:graphicData uri="http://schemas.openxmlformats.org/presentationml/2006/ole">
              <mc:AlternateContent xmlns:mc="http://schemas.openxmlformats.org/markup-compatibility/2006">
                <mc:Choice xmlns:v="urn:schemas-microsoft-com:vml" Requires="v">
                  <p:oleObj name="Equation" r:id="rId3" imgW="927000" imgH="330120" progId="Equation.DSMT4">
                    <p:embed/>
                  </p:oleObj>
                </mc:Choice>
                <mc:Fallback>
                  <p:oleObj name="Equation" r:id="rId3" imgW="927000" imgH="330120" progId="Equation.DSMT4">
                    <p:embed/>
                    <p:pic>
                      <p:nvPicPr>
                        <p:cNvPr id="0" name=""/>
                        <p:cNvPicPr/>
                        <p:nvPr/>
                      </p:nvPicPr>
                      <p:blipFill>
                        <a:blip r:embed="rId4"/>
                        <a:stretch>
                          <a:fillRect/>
                        </a:stretch>
                      </p:blipFill>
                      <p:spPr>
                        <a:xfrm>
                          <a:off x="6259412" y="2987744"/>
                          <a:ext cx="927100" cy="3302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359E4561-31E1-0A59-EB6B-D9CB90878A10}"/>
                </a:ext>
              </a:extLst>
            </p:cNvPr>
            <p:cNvGraphicFramePr>
              <a:graphicFrameLocks noChangeAspect="1"/>
            </p:cNvGraphicFramePr>
            <p:nvPr>
              <p:extLst>
                <p:ext uri="{D42A27DB-BD31-4B8C-83A1-F6EECF244321}">
                  <p14:modId xmlns:p14="http://schemas.microsoft.com/office/powerpoint/2010/main" val="1413189208"/>
                </p:ext>
              </p:extLst>
            </p:nvPr>
          </p:nvGraphicFramePr>
          <p:xfrm>
            <a:off x="3705888" y="3297588"/>
            <a:ext cx="508000" cy="584200"/>
          </p:xfrm>
          <a:graphic>
            <a:graphicData uri="http://schemas.openxmlformats.org/presentationml/2006/ole">
              <mc:AlternateContent xmlns:mc="http://schemas.openxmlformats.org/markup-compatibility/2006">
                <mc:Choice xmlns:v="urn:schemas-microsoft-com:vml" Requires="v">
                  <p:oleObj name="Equation" r:id="rId5" imgW="507960" imgH="583920" progId="Equation.DSMT4">
                    <p:embed/>
                  </p:oleObj>
                </mc:Choice>
                <mc:Fallback>
                  <p:oleObj name="Equation" r:id="rId5" imgW="507960" imgH="583920" progId="Equation.DSMT4">
                    <p:embed/>
                    <p:pic>
                      <p:nvPicPr>
                        <p:cNvPr id="0" name=""/>
                        <p:cNvPicPr/>
                        <p:nvPr/>
                      </p:nvPicPr>
                      <p:blipFill>
                        <a:blip r:embed="rId6"/>
                        <a:stretch>
                          <a:fillRect/>
                        </a:stretch>
                      </p:blipFill>
                      <p:spPr>
                        <a:xfrm>
                          <a:off x="3705888" y="3297588"/>
                          <a:ext cx="508000" cy="584200"/>
                        </a:xfrm>
                        <a:prstGeom prst="rect">
                          <a:avLst/>
                        </a:prstGeom>
                      </p:spPr>
                    </p:pic>
                  </p:oleObj>
                </mc:Fallback>
              </mc:AlternateContent>
            </a:graphicData>
          </a:graphic>
        </p:graphicFrame>
      </p:grpSp>
      <p:pic>
        <p:nvPicPr>
          <p:cNvPr id="13" name="Picture 70">
            <a:extLst>
              <a:ext uri="{FF2B5EF4-FFF2-40B4-BE49-F238E27FC236}">
                <a16:creationId xmlns:a16="http://schemas.microsoft.com/office/drawing/2014/main" id="{096B78D3-F030-4786-A5F1-612A95E224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086554" y="3281876"/>
            <a:ext cx="2073884" cy="1784808"/>
          </a:xfrm>
          <a:prstGeom prst="rect">
            <a:avLst/>
          </a:prstGeom>
        </p:spPr>
      </p:pic>
      <p:grpSp>
        <p:nvGrpSpPr>
          <p:cNvPr id="19" name="Group 18">
            <a:extLst>
              <a:ext uri="{FF2B5EF4-FFF2-40B4-BE49-F238E27FC236}">
                <a16:creationId xmlns:a16="http://schemas.microsoft.com/office/drawing/2014/main" id="{8E404E5B-5643-D673-C529-66C9E35048BE}"/>
              </a:ext>
            </a:extLst>
          </p:cNvPr>
          <p:cNvGrpSpPr/>
          <p:nvPr/>
        </p:nvGrpSpPr>
        <p:grpSpPr>
          <a:xfrm>
            <a:off x="6927" y="3922420"/>
            <a:ext cx="5412239" cy="1198345"/>
            <a:chOff x="0" y="3810794"/>
            <a:chExt cx="5412239" cy="1198345"/>
          </a:xfrm>
        </p:grpSpPr>
        <p:sp>
          <p:nvSpPr>
            <p:cNvPr id="18" name="Cloud 17">
              <a:extLst>
                <a:ext uri="{FF2B5EF4-FFF2-40B4-BE49-F238E27FC236}">
                  <a16:creationId xmlns:a16="http://schemas.microsoft.com/office/drawing/2014/main" id="{EC9B7DDE-297E-3F25-41AC-0E723660C130}"/>
                </a:ext>
              </a:extLst>
            </p:cNvPr>
            <p:cNvSpPr/>
            <p:nvPr/>
          </p:nvSpPr>
          <p:spPr>
            <a:xfrm>
              <a:off x="0" y="3810794"/>
              <a:ext cx="5412239" cy="119834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B508903-EA3D-9F56-B6CF-B9788695937C}"/>
                </a:ext>
              </a:extLst>
            </p:cNvPr>
            <p:cNvSpPr txBox="1"/>
            <p:nvPr/>
          </p:nvSpPr>
          <p:spPr>
            <a:xfrm>
              <a:off x="1078155" y="4057505"/>
              <a:ext cx="3576174" cy="738664"/>
            </a:xfrm>
            <a:prstGeom prst="rect">
              <a:avLst/>
            </a:prstGeom>
            <a:noFill/>
          </p:spPr>
          <p:txBody>
            <a:bodyPr wrap="square" rtlCol="0">
              <a:spAutoFit/>
            </a:bodyPr>
            <a:lstStyle/>
            <a:p>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Độ</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dài</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của</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đèo</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Hải</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Vân</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là</a:t>
              </a:r>
              <a:r>
                <a:rPr lang="en-US" sz="2100" b="1" dirty="0">
                  <a:latin typeface="Times New Roman" pitchFamily="18" charset="0"/>
                  <a:cs typeface="Times New Roman" pitchFamily="18" charset="0"/>
                </a:rPr>
                <a:t> bao </a:t>
              </a:r>
              <a:r>
                <a:rPr lang="en-US" sz="2100" b="1" dirty="0" err="1">
                  <a:latin typeface="Times New Roman" pitchFamily="18" charset="0"/>
                  <a:cs typeface="Times New Roman" pitchFamily="18" charset="0"/>
                </a:rPr>
                <a:t>nhiêu</a:t>
              </a:r>
              <a:r>
                <a:rPr lang="en-US" sz="2100" b="1" dirty="0">
                  <a:latin typeface="Times New Roman" pitchFamily="18" charset="0"/>
                  <a:cs typeface="Times New Roman" pitchFamily="18" charset="0"/>
                </a:rPr>
                <a:t> ki-</a:t>
              </a:r>
              <a:r>
                <a:rPr lang="en-US" sz="2100" b="1" dirty="0" err="1">
                  <a:latin typeface="Times New Roman" pitchFamily="18" charset="0"/>
                  <a:cs typeface="Times New Roman" pitchFamily="18" charset="0"/>
                </a:rPr>
                <a:t>lô</a:t>
              </a:r>
              <a:r>
                <a:rPr lang="en-US" sz="2100" b="1" dirty="0">
                  <a:latin typeface="Times New Roman" pitchFamily="18" charset="0"/>
                  <a:cs typeface="Times New Roman" pitchFamily="18" charset="0"/>
                </a:rPr>
                <a:t>-</a:t>
              </a:r>
              <a:r>
                <a:rPr lang="en-US" sz="2100" b="1" dirty="0" err="1">
                  <a:latin typeface="Times New Roman" pitchFamily="18" charset="0"/>
                  <a:cs typeface="Times New Roman" pitchFamily="18" charset="0"/>
                </a:rPr>
                <a:t>mét</a:t>
              </a:r>
              <a:r>
                <a:rPr lang="en-US" sz="2100" b="1" dirty="0">
                  <a:latin typeface="Times New Roman" pitchFamily="18" charset="0"/>
                  <a:cs typeface="Times New Roman" pitchFamily="18" charset="0"/>
                </a:rPr>
                <a:t>?</a:t>
              </a:r>
            </a:p>
          </p:txBody>
        </p:sp>
      </p:grpSp>
    </p:spTree>
    <p:extLst>
      <p:ext uri="{BB962C8B-B14F-4D97-AF65-F5344CB8AC3E}">
        <p14:creationId xmlns:p14="http://schemas.microsoft.com/office/powerpoint/2010/main" val="18809851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1" nodeType="clickEffect">
                                  <p:stCondLst>
                                    <p:cond delay="0"/>
                                  </p:stCondLst>
                                  <p:childTnLst>
                                    <p:animScale>
                                      <p:cBhvr>
                                        <p:cTn id="18" dur="2000" fill="hold"/>
                                        <p:tgtEl>
                                          <p:spTgt spid="6"/>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 presetClass="exit" presetSubtype="32" fill="hold" nodeType="clickEffect">
                                  <p:stCondLst>
                                    <p:cond delay="0"/>
                                  </p:stCondLst>
                                  <p:childTnLst>
                                    <p:animEffect transition="out" filter="box(out)">
                                      <p:cBhvr>
                                        <p:cTn id="26" dur="2000"/>
                                        <p:tgtEl>
                                          <p:spTgt spid="11"/>
                                        </p:tgtEl>
                                      </p:cBhvr>
                                    </p:animEffect>
                                    <p:set>
                                      <p:cBhvr>
                                        <p:cTn id="27" dur="1" fill="hold">
                                          <p:stCondLst>
                                            <p:cond delay="19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mph" presetSubtype="0" fill="hold" nodeType="clickEffect">
                                  <p:stCondLst>
                                    <p:cond delay="0"/>
                                  </p:stCondLst>
                                  <p:childTnLst>
                                    <p:animScale>
                                      <p:cBhvr>
                                        <p:cTn id="48"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59CC1E1-C815-ED78-F7BB-8C9D6ACD230A}"/>
              </a:ext>
            </a:extLst>
          </p:cNvPr>
          <p:cNvSpPr>
            <a:spLocks noChangeArrowheads="1"/>
          </p:cNvSpPr>
          <p:nvPr/>
        </p:nvSpPr>
        <p:spPr bwMode="auto">
          <a:xfrm>
            <a:off x="1063566" y="22735"/>
            <a:ext cx="7209237" cy="514350"/>
          </a:xfrm>
          <a:prstGeom prst="rect">
            <a:avLst/>
          </a:prstGeom>
          <a:solidFill>
            <a:schemeClr val="accent6">
              <a:lumMod val="20000"/>
              <a:lumOff val="80000"/>
            </a:schemeClr>
          </a:solidFill>
          <a:ln>
            <a:noFill/>
          </a:ln>
          <a:effectLst/>
        </p:spPr>
        <p:txBody>
          <a:bodyPr anchor="ctr"/>
          <a:lstStyle/>
          <a:p>
            <a:pPr fontAlgn="base">
              <a:spcBef>
                <a:spcPct val="0"/>
              </a:spcBef>
              <a:spcAft>
                <a:spcPct val="0"/>
              </a:spcAft>
            </a:pPr>
            <a:r>
              <a:rPr lang="en-US" altLang="en-US" sz="1500" b="1" i="1" dirty="0">
                <a:solidFill>
                  <a:srgbClr val="FF0000"/>
                </a:solidFill>
                <a:latin typeface="Times New Roman" pitchFamily="18" charset="0"/>
              </a:rPr>
              <a:t>TIẾT 2</a:t>
            </a:r>
            <a:r>
              <a:rPr lang="en-US" altLang="en-US" sz="2100" b="1" dirty="0">
                <a:solidFill>
                  <a:srgbClr val="FF0000"/>
                </a:solidFill>
                <a:latin typeface="Times New Roman" pitchFamily="18" charset="0"/>
              </a:rPr>
              <a:t>         </a:t>
            </a:r>
            <a:r>
              <a:rPr lang="en-US" altLang="ja-JP" sz="2100" b="1" dirty="0">
                <a:solidFill>
                  <a:srgbClr val="FF0000"/>
                </a:solidFill>
                <a:ea typeface="ＭＳ Ｐゴシック" charset="-128"/>
              </a:rPr>
              <a:t>§</a:t>
            </a:r>
            <a:r>
              <a:rPr lang="en-US" altLang="ja-JP" sz="2100" b="1" dirty="0">
                <a:solidFill>
                  <a:srgbClr val="FF0000"/>
                </a:solidFill>
                <a:latin typeface="Times New Roman" pitchFamily="18" charset="0"/>
                <a:ea typeface="ＭＳ Ｐゴシック" charset="-128"/>
              </a:rPr>
              <a:t>2</a:t>
            </a:r>
            <a:r>
              <a:rPr lang="en-US" altLang="ja-JP" sz="2100" b="1" dirty="0">
                <a:solidFill>
                  <a:srgbClr val="FF0000"/>
                </a:solidFill>
                <a:latin typeface="Times New Roman" pitchFamily="18" charset="0"/>
              </a:rPr>
              <a:t>. CỘNG, TRỪ, </a:t>
            </a:r>
            <a:r>
              <a:rPr lang="en-US" altLang="en-US" sz="2100" b="1" dirty="0">
                <a:solidFill>
                  <a:srgbClr val="FF0000"/>
                </a:solidFill>
                <a:latin typeface="Times New Roman" pitchFamily="18" charset="0"/>
              </a:rPr>
              <a:t>NHÂN, CHIA SỐ HỮU TỈ</a:t>
            </a:r>
          </a:p>
        </p:txBody>
      </p:sp>
      <p:sp>
        <p:nvSpPr>
          <p:cNvPr id="10" name="Text Box 90">
            <a:extLst>
              <a:ext uri="{FF2B5EF4-FFF2-40B4-BE49-F238E27FC236}">
                <a16:creationId xmlns:a16="http://schemas.microsoft.com/office/drawing/2014/main" id="{97B455CF-F95C-D79E-882F-74115F57FFDD}"/>
              </a:ext>
            </a:extLst>
          </p:cNvPr>
          <p:cNvSpPr txBox="1">
            <a:spLocks noChangeArrowheads="1"/>
          </p:cNvSpPr>
          <p:nvPr/>
        </p:nvSpPr>
        <p:spPr bwMode="auto">
          <a:xfrm>
            <a:off x="452538" y="395370"/>
            <a:ext cx="6512505" cy="400110"/>
          </a:xfrm>
          <a:prstGeom prst="rect">
            <a:avLst/>
          </a:prstGeom>
          <a:solidFill>
            <a:schemeClr val="bg1">
              <a:lumMod val="95000"/>
            </a:schemeClr>
          </a:solidFill>
          <a:ln>
            <a:noFill/>
          </a:ln>
          <a:effec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000" b="1" dirty="0">
                <a:solidFill>
                  <a:srgbClr val="0000FF"/>
                </a:solidFill>
                <a:latin typeface="Times New Roman" pitchFamily="18" charset="0"/>
              </a:rPr>
              <a:t>II. </a:t>
            </a:r>
            <a:r>
              <a:rPr lang="en-US" altLang="en-US" sz="2000" b="1" u="sng" dirty="0">
                <a:solidFill>
                  <a:srgbClr val="0000FF"/>
                </a:solidFill>
                <a:latin typeface="Times New Roman" pitchFamily="18" charset="0"/>
              </a:rPr>
              <a:t>NHÂN, CHIA HAI SỐ HỮU TỈ:</a:t>
            </a:r>
            <a:endParaRPr lang="en-US" altLang="en-US" sz="2000" b="1" dirty="0">
              <a:solidFill>
                <a:srgbClr val="0000FF"/>
              </a:solidFill>
              <a:latin typeface="Times New Roman" pitchFamily="18" charset="0"/>
            </a:endParaRPr>
          </a:p>
        </p:txBody>
      </p:sp>
      <p:grpSp>
        <p:nvGrpSpPr>
          <p:cNvPr id="11" name="Group 10">
            <a:extLst>
              <a:ext uri="{FF2B5EF4-FFF2-40B4-BE49-F238E27FC236}">
                <a16:creationId xmlns:a16="http://schemas.microsoft.com/office/drawing/2014/main" id="{DBA6B5C5-0B20-4674-4795-06251E435EB5}"/>
              </a:ext>
            </a:extLst>
          </p:cNvPr>
          <p:cNvGrpSpPr/>
          <p:nvPr/>
        </p:nvGrpSpPr>
        <p:grpSpPr>
          <a:xfrm>
            <a:off x="4800600" y="1609222"/>
            <a:ext cx="2390774" cy="1359260"/>
            <a:chOff x="6140450" y="4134427"/>
            <a:chExt cx="3187698" cy="1812347"/>
          </a:xfrm>
        </p:grpSpPr>
        <p:sp>
          <p:nvSpPr>
            <p:cNvPr id="12" name="Rectangle 11">
              <a:extLst>
                <a:ext uri="{FF2B5EF4-FFF2-40B4-BE49-F238E27FC236}">
                  <a16:creationId xmlns:a16="http://schemas.microsoft.com/office/drawing/2014/main" id="{BC6BF84A-6768-B19D-12E0-11114F6EE5C0}"/>
                </a:ext>
              </a:extLst>
            </p:cNvPr>
            <p:cNvSpPr/>
            <p:nvPr/>
          </p:nvSpPr>
          <p:spPr>
            <a:xfrm>
              <a:off x="6140450" y="4134427"/>
              <a:ext cx="3003549" cy="181234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4" name="TextBox 13">
              <a:extLst>
                <a:ext uri="{FF2B5EF4-FFF2-40B4-BE49-F238E27FC236}">
                  <a16:creationId xmlns:a16="http://schemas.microsoft.com/office/drawing/2014/main" id="{9BD600AA-CC0F-EE90-F49D-DB7B0C40B053}"/>
                </a:ext>
              </a:extLst>
            </p:cNvPr>
            <p:cNvSpPr txBox="1"/>
            <p:nvPr/>
          </p:nvSpPr>
          <p:spPr>
            <a:xfrm>
              <a:off x="6324601" y="4290000"/>
              <a:ext cx="3003547" cy="1415772"/>
            </a:xfrm>
            <a:prstGeom prst="rect">
              <a:avLst/>
            </a:prstGeom>
            <a:noFill/>
          </p:spPr>
          <p:txBody>
            <a:bodyPr wrap="square" rtlCol="0">
              <a:spAutoFit/>
            </a:bodyPr>
            <a:lstStyle/>
            <a:p>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Giải</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bài</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toán</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nêu</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trong</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phần</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mở</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đầu</a:t>
              </a:r>
              <a:endParaRPr lang="en-US" sz="2100" b="1" dirty="0">
                <a:latin typeface="Times New Roman" pitchFamily="18" charset="0"/>
                <a:cs typeface="Times New Roman" pitchFamily="18" charset="0"/>
              </a:endParaRPr>
            </a:p>
          </p:txBody>
        </p:sp>
      </p:grpSp>
      <p:pic>
        <p:nvPicPr>
          <p:cNvPr id="5" name="Picture 4">
            <a:extLst>
              <a:ext uri="{FF2B5EF4-FFF2-40B4-BE49-F238E27FC236}">
                <a16:creationId xmlns:a16="http://schemas.microsoft.com/office/drawing/2014/main" id="{C6EFCEDB-E77B-0BAE-ED1C-E12163AA8D89}"/>
              </a:ext>
            </a:extLst>
          </p:cNvPr>
          <p:cNvPicPr>
            <a:picLocks noChangeAspect="1"/>
          </p:cNvPicPr>
          <p:nvPr/>
        </p:nvPicPr>
        <p:blipFill>
          <a:blip r:embed="rId2"/>
          <a:stretch>
            <a:fillRect/>
          </a:stretch>
        </p:blipFill>
        <p:spPr>
          <a:xfrm>
            <a:off x="-78239" y="831136"/>
            <a:ext cx="3223528" cy="2915431"/>
          </a:xfrm>
          <a:prstGeom prst="rect">
            <a:avLst/>
          </a:prstGeom>
        </p:spPr>
      </p:pic>
      <p:sp>
        <p:nvSpPr>
          <p:cNvPr id="31" name="Bong bóng Lời nói: Hình chữ nhật với Góc Tròn 30">
            <a:extLst>
              <a:ext uri="{FF2B5EF4-FFF2-40B4-BE49-F238E27FC236}">
                <a16:creationId xmlns:a16="http://schemas.microsoft.com/office/drawing/2014/main" id="{68FF61A3-ACA8-47EF-828D-350383ABCA01}"/>
              </a:ext>
            </a:extLst>
          </p:cNvPr>
          <p:cNvSpPr/>
          <p:nvPr/>
        </p:nvSpPr>
        <p:spPr>
          <a:xfrm>
            <a:off x="3199353" y="836792"/>
            <a:ext cx="5795209" cy="3563758"/>
          </a:xfrm>
          <a:prstGeom prst="wedgeRoundRectCallout">
            <a:avLst>
              <a:gd name="adj1" fmla="val 34310"/>
              <a:gd name="adj2" fmla="val 78011"/>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13" name="Picture 70">
            <a:extLst>
              <a:ext uri="{FF2B5EF4-FFF2-40B4-BE49-F238E27FC236}">
                <a16:creationId xmlns:a16="http://schemas.microsoft.com/office/drawing/2014/main" id="{096B78D3-F030-4786-A5F1-612A95E224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0382" y="3335957"/>
            <a:ext cx="2117941" cy="1784808"/>
          </a:xfrm>
          <a:prstGeom prst="rect">
            <a:avLst/>
          </a:prstGeom>
        </p:spPr>
      </p:pic>
      <p:sp>
        <p:nvSpPr>
          <p:cNvPr id="20" name="TextBox 19">
            <a:extLst>
              <a:ext uri="{FF2B5EF4-FFF2-40B4-BE49-F238E27FC236}">
                <a16:creationId xmlns:a16="http://schemas.microsoft.com/office/drawing/2014/main" id="{C75A693B-CBD4-63B5-E1D8-67B6CD4E1980}"/>
              </a:ext>
            </a:extLst>
          </p:cNvPr>
          <p:cNvSpPr txBox="1"/>
          <p:nvPr/>
        </p:nvSpPr>
        <p:spPr>
          <a:xfrm>
            <a:off x="3379673" y="2051472"/>
            <a:ext cx="5147800" cy="523220"/>
          </a:xfrm>
          <a:prstGeom prst="rect">
            <a:avLst/>
          </a:prstGeom>
          <a:noFill/>
        </p:spPr>
        <p:txBody>
          <a:bodyPr wrap="square" rtlCol="0">
            <a:spAutoFit/>
          </a:bodyPr>
          <a:lstStyle/>
          <a:p>
            <a:r>
              <a:rPr lang="en-US" sz="21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đèo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endParaRPr lang="en-US" sz="2800" dirty="0">
              <a:latin typeface="Times New Roman" pitchFamily="18" charset="0"/>
              <a:cs typeface="Times New Roman" pitchFamily="18" charset="0"/>
            </a:endParaRPr>
          </a:p>
        </p:txBody>
      </p:sp>
      <p:grpSp>
        <p:nvGrpSpPr>
          <p:cNvPr id="4" name="Group 3">
            <a:extLst>
              <a:ext uri="{FF2B5EF4-FFF2-40B4-BE49-F238E27FC236}">
                <a16:creationId xmlns:a16="http://schemas.microsoft.com/office/drawing/2014/main" id="{836C6C03-05BF-CC40-100F-457BAE273C8A}"/>
              </a:ext>
            </a:extLst>
          </p:cNvPr>
          <p:cNvGrpSpPr/>
          <p:nvPr/>
        </p:nvGrpSpPr>
        <p:grpSpPr>
          <a:xfrm>
            <a:off x="3352800" y="884327"/>
            <a:ext cx="5695825" cy="1144258"/>
            <a:chOff x="3352800" y="884327"/>
            <a:chExt cx="5695825" cy="1144258"/>
          </a:xfrm>
        </p:grpSpPr>
        <p:sp>
          <p:nvSpPr>
            <p:cNvPr id="22" name="TextBox 21">
              <a:extLst>
                <a:ext uri="{FF2B5EF4-FFF2-40B4-BE49-F238E27FC236}">
                  <a16:creationId xmlns:a16="http://schemas.microsoft.com/office/drawing/2014/main" id="{6B508903-EA3D-9F56-B6CF-B9788695937C}"/>
                </a:ext>
              </a:extLst>
            </p:cNvPr>
            <p:cNvSpPr txBox="1"/>
            <p:nvPr/>
          </p:nvSpPr>
          <p:spPr>
            <a:xfrm>
              <a:off x="3352800" y="884327"/>
              <a:ext cx="5695825" cy="954107"/>
            </a:xfrm>
            <a:prstGeom prst="rect">
              <a:avLst/>
            </a:prstGeom>
            <a:noFill/>
          </p:spPr>
          <p:txBody>
            <a:bodyPr wrap="square" rtlCol="0">
              <a:spAutoFit/>
            </a:bodyPr>
            <a:lstStyle/>
            <a:p>
              <a:r>
                <a:rPr lang="en-US" sz="2800" b="1" dirty="0">
                  <a:latin typeface="Times New Roman" pitchFamily="18" charset="0"/>
                  <a:cs typeface="Times New Roman"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Hầm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bằng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đèo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Vân</a:t>
              </a:r>
              <a:r>
                <a:rPr lang="en-US" sz="2800" dirty="0">
                  <a:solidFill>
                    <a:schemeClr val="tx1"/>
                  </a:solidFill>
                  <a:latin typeface="Times New Roman" panose="02020603050405020304" pitchFamily="18" charset="0"/>
                  <a:cs typeface="Times New Roman" panose="02020603050405020304" pitchFamily="18" charset="0"/>
                </a:rPr>
                <a:t>. </a:t>
              </a:r>
            </a:p>
          </p:txBody>
        </p:sp>
        <p:graphicFrame>
          <p:nvGraphicFramePr>
            <p:cNvPr id="2" name="Object 1">
              <a:extLst>
                <a:ext uri="{FF2B5EF4-FFF2-40B4-BE49-F238E27FC236}">
                  <a16:creationId xmlns:a16="http://schemas.microsoft.com/office/drawing/2014/main" id="{46479686-726B-1CAC-CA11-F09E2B553D3A}"/>
                </a:ext>
              </a:extLst>
            </p:cNvPr>
            <p:cNvGraphicFramePr>
              <a:graphicFrameLocks noChangeAspect="1"/>
            </p:cNvGraphicFramePr>
            <p:nvPr>
              <p:extLst>
                <p:ext uri="{D42A27DB-BD31-4B8C-83A1-F6EECF244321}">
                  <p14:modId xmlns:p14="http://schemas.microsoft.com/office/powerpoint/2010/main" val="857442995"/>
                </p:ext>
              </p:extLst>
            </p:nvPr>
          </p:nvGraphicFramePr>
          <p:xfrm>
            <a:off x="7421394" y="971550"/>
            <a:ext cx="1066800" cy="368300"/>
          </p:xfrm>
          <a:graphic>
            <a:graphicData uri="http://schemas.openxmlformats.org/presentationml/2006/ole">
              <mc:AlternateContent xmlns:mc="http://schemas.openxmlformats.org/markup-compatibility/2006">
                <mc:Choice xmlns:v="urn:schemas-microsoft-com:vml" Requires="v">
                  <p:oleObj name="Equation" r:id="rId4" imgW="1066680" imgH="368280" progId="Equation.DSMT4">
                    <p:embed/>
                  </p:oleObj>
                </mc:Choice>
                <mc:Fallback>
                  <p:oleObj name="Equation" r:id="rId4" imgW="1066680" imgH="368280" progId="Equation.DSMT4">
                    <p:embed/>
                    <p:pic>
                      <p:nvPicPr>
                        <p:cNvPr id="0" name=""/>
                        <p:cNvPicPr/>
                        <p:nvPr/>
                      </p:nvPicPr>
                      <p:blipFill>
                        <a:blip r:embed="rId5"/>
                        <a:stretch>
                          <a:fillRect/>
                        </a:stretch>
                      </p:blipFill>
                      <p:spPr>
                        <a:xfrm>
                          <a:off x="7421394" y="971550"/>
                          <a:ext cx="1066800" cy="3683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43722617-E1BC-BCDD-6203-47EAEE2B58D9}"/>
                </a:ext>
              </a:extLst>
            </p:cNvPr>
            <p:cNvGraphicFramePr>
              <a:graphicFrameLocks noChangeAspect="1"/>
            </p:cNvGraphicFramePr>
            <p:nvPr>
              <p:extLst>
                <p:ext uri="{D42A27DB-BD31-4B8C-83A1-F6EECF244321}">
                  <p14:modId xmlns:p14="http://schemas.microsoft.com/office/powerpoint/2010/main" val="1696569207"/>
                </p:ext>
              </p:extLst>
            </p:nvPr>
          </p:nvGraphicFramePr>
          <p:xfrm>
            <a:off x="4250559" y="1368185"/>
            <a:ext cx="584200" cy="660400"/>
          </p:xfrm>
          <a:graphic>
            <a:graphicData uri="http://schemas.openxmlformats.org/presentationml/2006/ole">
              <mc:AlternateContent xmlns:mc="http://schemas.openxmlformats.org/markup-compatibility/2006">
                <mc:Choice xmlns:v="urn:schemas-microsoft-com:vml" Requires="v">
                  <p:oleObj name="Equation" r:id="rId6" imgW="583920" imgH="660240" progId="Equation.DSMT4">
                    <p:embed/>
                  </p:oleObj>
                </mc:Choice>
                <mc:Fallback>
                  <p:oleObj name="Equation" r:id="rId6" imgW="583920" imgH="660240" progId="Equation.DSMT4">
                    <p:embed/>
                    <p:pic>
                      <p:nvPicPr>
                        <p:cNvPr id="0" name=""/>
                        <p:cNvPicPr/>
                        <p:nvPr/>
                      </p:nvPicPr>
                      <p:blipFill>
                        <a:blip r:embed="rId7"/>
                        <a:stretch>
                          <a:fillRect/>
                        </a:stretch>
                      </p:blipFill>
                      <p:spPr>
                        <a:xfrm>
                          <a:off x="4250559" y="1368185"/>
                          <a:ext cx="584200" cy="660400"/>
                        </a:xfrm>
                        <a:prstGeom prst="rect">
                          <a:avLst/>
                        </a:prstGeom>
                      </p:spPr>
                    </p:pic>
                  </p:oleObj>
                </mc:Fallback>
              </mc:AlternateContent>
            </a:graphicData>
          </a:graphic>
        </p:graphicFrame>
      </p:grpSp>
      <p:graphicFrame>
        <p:nvGraphicFramePr>
          <p:cNvPr id="9" name="Object 8">
            <a:extLst>
              <a:ext uri="{FF2B5EF4-FFF2-40B4-BE49-F238E27FC236}">
                <a16:creationId xmlns:a16="http://schemas.microsoft.com/office/drawing/2014/main" id="{A6FFBA9D-ED0E-B827-65B2-05335CDD42C6}"/>
              </a:ext>
            </a:extLst>
          </p:cNvPr>
          <p:cNvGraphicFramePr>
            <a:graphicFrameLocks noChangeAspect="1"/>
          </p:cNvGraphicFramePr>
          <p:nvPr>
            <p:extLst>
              <p:ext uri="{D42A27DB-BD31-4B8C-83A1-F6EECF244321}">
                <p14:modId xmlns:p14="http://schemas.microsoft.com/office/powerpoint/2010/main" val="767718741"/>
              </p:ext>
            </p:extLst>
          </p:nvPr>
        </p:nvGraphicFramePr>
        <p:xfrm>
          <a:off x="3281194" y="2696857"/>
          <a:ext cx="5207000" cy="622300"/>
        </p:xfrm>
        <a:graphic>
          <a:graphicData uri="http://schemas.openxmlformats.org/presentationml/2006/ole">
            <mc:AlternateContent xmlns:mc="http://schemas.openxmlformats.org/markup-compatibility/2006">
              <mc:Choice xmlns:v="urn:schemas-microsoft-com:vml" Requires="v">
                <p:oleObj name="Equation" r:id="rId8" imgW="5206680" imgH="622080" progId="Equation.DSMT4">
                  <p:embed/>
                </p:oleObj>
              </mc:Choice>
              <mc:Fallback>
                <p:oleObj name="Equation" r:id="rId8" imgW="5206680" imgH="622080" progId="Equation.DSMT4">
                  <p:embed/>
                  <p:pic>
                    <p:nvPicPr>
                      <p:cNvPr id="0" name=""/>
                      <p:cNvPicPr/>
                      <p:nvPr/>
                    </p:nvPicPr>
                    <p:blipFill>
                      <a:blip r:embed="rId9"/>
                      <a:stretch>
                        <a:fillRect/>
                      </a:stretch>
                    </p:blipFill>
                    <p:spPr>
                      <a:xfrm>
                        <a:off x="3281194" y="2696857"/>
                        <a:ext cx="5207000" cy="622300"/>
                      </a:xfrm>
                      <a:prstGeom prst="rect">
                        <a:avLst/>
                      </a:prstGeom>
                    </p:spPr>
                  </p:pic>
                </p:oleObj>
              </mc:Fallback>
            </mc:AlternateContent>
          </a:graphicData>
        </a:graphic>
      </p:graphicFrame>
      <p:grpSp>
        <p:nvGrpSpPr>
          <p:cNvPr id="24" name="Group 23">
            <a:extLst>
              <a:ext uri="{FF2B5EF4-FFF2-40B4-BE49-F238E27FC236}">
                <a16:creationId xmlns:a16="http://schemas.microsoft.com/office/drawing/2014/main" id="{30668FE9-875C-E388-5C39-889697735003}"/>
              </a:ext>
            </a:extLst>
          </p:cNvPr>
          <p:cNvGrpSpPr/>
          <p:nvPr/>
        </p:nvGrpSpPr>
        <p:grpSpPr>
          <a:xfrm>
            <a:off x="3358891" y="3364144"/>
            <a:ext cx="5429474" cy="523220"/>
            <a:chOff x="3358891" y="3364144"/>
            <a:chExt cx="5429474" cy="523220"/>
          </a:xfrm>
        </p:grpSpPr>
        <p:sp>
          <p:nvSpPr>
            <p:cNvPr id="21" name="TextBox 20">
              <a:extLst>
                <a:ext uri="{FF2B5EF4-FFF2-40B4-BE49-F238E27FC236}">
                  <a16:creationId xmlns:a16="http://schemas.microsoft.com/office/drawing/2014/main" id="{6A532392-8BAB-35B2-A538-10EAA6760CD6}"/>
                </a:ext>
              </a:extLst>
            </p:cNvPr>
            <p:cNvSpPr txBox="1"/>
            <p:nvPr/>
          </p:nvSpPr>
          <p:spPr>
            <a:xfrm>
              <a:off x="3358891" y="3364144"/>
              <a:ext cx="4657603" cy="523220"/>
            </a:xfrm>
            <a:prstGeom prst="rect">
              <a:avLst/>
            </a:prstGeom>
            <a:noFill/>
          </p:spPr>
          <p:txBody>
            <a:bodyPr wrap="square" rtlCol="0">
              <a:spAutoFit/>
            </a:bodyPr>
            <a:lstStyle/>
            <a:p>
              <a:r>
                <a:rPr lang="en-US" sz="21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Vậy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đèo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endParaRPr lang="en-US" sz="2800" dirty="0">
                <a:latin typeface="Times New Roman" pitchFamily="18" charset="0"/>
                <a:cs typeface="Times New Roman" pitchFamily="18" charset="0"/>
              </a:endParaRPr>
            </a:p>
          </p:txBody>
        </p:sp>
        <p:graphicFrame>
          <p:nvGraphicFramePr>
            <p:cNvPr id="23" name="Object 22">
              <a:extLst>
                <a:ext uri="{FF2B5EF4-FFF2-40B4-BE49-F238E27FC236}">
                  <a16:creationId xmlns:a16="http://schemas.microsoft.com/office/drawing/2014/main" id="{63236D4B-F6C5-73A6-F500-D72F42BE86CD}"/>
                </a:ext>
              </a:extLst>
            </p:cNvPr>
            <p:cNvGraphicFramePr>
              <a:graphicFrameLocks noChangeAspect="1"/>
            </p:cNvGraphicFramePr>
            <p:nvPr>
              <p:extLst>
                <p:ext uri="{D42A27DB-BD31-4B8C-83A1-F6EECF244321}">
                  <p14:modId xmlns:p14="http://schemas.microsoft.com/office/powerpoint/2010/main" val="3569486001"/>
                </p:ext>
              </p:extLst>
            </p:nvPr>
          </p:nvGraphicFramePr>
          <p:xfrm>
            <a:off x="7962865" y="3462117"/>
            <a:ext cx="825500" cy="368300"/>
          </p:xfrm>
          <a:graphic>
            <a:graphicData uri="http://schemas.openxmlformats.org/presentationml/2006/ole">
              <mc:AlternateContent xmlns:mc="http://schemas.openxmlformats.org/markup-compatibility/2006">
                <mc:Choice xmlns:v="urn:schemas-microsoft-com:vml" Requires="v">
                  <p:oleObj name="Equation" r:id="rId10" imgW="825480" imgH="368280" progId="Equation.DSMT4">
                    <p:embed/>
                  </p:oleObj>
                </mc:Choice>
                <mc:Fallback>
                  <p:oleObj name="Equation" r:id="rId10" imgW="825480" imgH="368280" progId="Equation.DSMT4">
                    <p:embed/>
                    <p:pic>
                      <p:nvPicPr>
                        <p:cNvPr id="0" name=""/>
                        <p:cNvPicPr/>
                        <p:nvPr/>
                      </p:nvPicPr>
                      <p:blipFill>
                        <a:blip r:embed="rId11"/>
                        <a:stretch>
                          <a:fillRect/>
                        </a:stretch>
                      </p:blipFill>
                      <p:spPr>
                        <a:xfrm>
                          <a:off x="7962865" y="3462117"/>
                          <a:ext cx="825500" cy="368300"/>
                        </a:xfrm>
                        <a:prstGeom prst="rect">
                          <a:avLst/>
                        </a:prstGeom>
                      </p:spPr>
                    </p:pic>
                  </p:oleObj>
                </mc:Fallback>
              </mc:AlternateContent>
            </a:graphicData>
          </a:graphic>
        </p:graphicFrame>
      </p:grpSp>
    </p:spTree>
    <p:extLst>
      <p:ext uri="{BB962C8B-B14F-4D97-AF65-F5344CB8AC3E}">
        <p14:creationId xmlns:p14="http://schemas.microsoft.com/office/powerpoint/2010/main" val="41212330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xit" presetSubtype="32" fill="hold" nodeType="clickEffect">
                                  <p:stCondLst>
                                    <p:cond delay="0"/>
                                  </p:stCondLst>
                                  <p:childTnLst>
                                    <p:animEffect transition="out" filter="box(out)">
                                      <p:cBhvr>
                                        <p:cTn id="10" dur="2000"/>
                                        <p:tgtEl>
                                          <p:spTgt spid="11"/>
                                        </p:tgtEl>
                                      </p:cBhvr>
                                    </p:animEffect>
                                    <p:set>
                                      <p:cBhvr>
                                        <p:cTn id="11" dur="1" fill="hold">
                                          <p:stCondLst>
                                            <p:cond delay="1999"/>
                                          </p:stCondLst>
                                        </p:cTn>
                                        <p:tgtEl>
                                          <p:spTgt spid="11"/>
                                        </p:tgtEl>
                                        <p:attrNameLst>
                                          <p:attrName>style.visibility</p:attrName>
                                        </p:attrNameLst>
                                      </p:cBhvr>
                                      <p:to>
                                        <p:strVal val="hidden"/>
                                      </p:to>
                                    </p:set>
                                  </p:childTnLst>
                                </p:cTn>
                              </p:par>
                              <p:par>
                                <p:cTn id="12" presetID="53" presetClass="entr" presetSubtype="16"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02F3B4A-79FD-D49D-9EF8-0EA206D96C15}"/>
              </a:ext>
            </a:extLst>
          </p:cNvPr>
          <p:cNvGrpSpPr/>
          <p:nvPr/>
        </p:nvGrpSpPr>
        <p:grpSpPr>
          <a:xfrm>
            <a:off x="304800" y="361950"/>
            <a:ext cx="8575400" cy="1200329"/>
            <a:chOff x="284766" y="219995"/>
            <a:chExt cx="8575400" cy="1200329"/>
          </a:xfrm>
        </p:grpSpPr>
        <p:sp>
          <p:nvSpPr>
            <p:cNvPr id="15" name="TextBox 14"/>
            <p:cNvSpPr txBox="1"/>
            <p:nvPr/>
          </p:nvSpPr>
          <p:spPr>
            <a:xfrm>
              <a:off x="284766" y="219995"/>
              <a:ext cx="8575400" cy="1200329"/>
            </a:xfrm>
            <a:prstGeom prst="rect">
              <a:avLst/>
            </a:prstGeom>
            <a:noFill/>
          </p:spPr>
          <p:txBody>
            <a:bodyPr wrap="square" rtlCol="0">
              <a:spAutoFit/>
            </a:bodyPr>
            <a:lstStyle/>
            <a:p>
              <a:pPr algn="just"/>
              <a:r>
                <a:rPr lang="en-US" sz="2400" b="1" u="sng" dirty="0">
                  <a:solidFill>
                    <a:schemeClr val="tx2"/>
                  </a:solidFill>
                  <a:latin typeface="Times New Roman" pitchFamily="18" charset="0"/>
                  <a:cs typeface="Times New Roman" pitchFamily="18" charset="0"/>
                </a:rPr>
                <a:t>  /tr14 SGK</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ô </a:t>
              </a:r>
              <a:r>
                <a:rPr lang="en-US" sz="2400" dirty="0" err="1">
                  <a:latin typeface="Times New Roman" pitchFamily="18" charset="0"/>
                  <a:cs typeface="Times New Roman" pitchFamily="18" charset="0"/>
                </a:rPr>
                <a:t>tô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B .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giờ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ô </a:t>
              </a:r>
              <a:r>
                <a:rPr lang="en-US" sz="2400" dirty="0" err="1">
                  <a:latin typeface="Times New Roman" pitchFamily="18" charset="0"/>
                  <a:cs typeface="Times New Roman" pitchFamily="18" charset="0"/>
                </a:rPr>
                <a:t>tô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ô </a:t>
              </a:r>
              <a:r>
                <a:rPr lang="en-US" sz="2400" dirty="0" err="1">
                  <a:latin typeface="Times New Roman" pitchFamily="18" charset="0"/>
                  <a:cs typeface="Times New Roman" pitchFamily="18" charset="0"/>
                </a:rPr>
                <a:t>tô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AB.</a:t>
              </a:r>
            </a:p>
          </p:txBody>
        </p:sp>
        <p:graphicFrame>
          <p:nvGraphicFramePr>
            <p:cNvPr id="5" name="Object 4">
              <a:extLst>
                <a:ext uri="{FF2B5EF4-FFF2-40B4-BE49-F238E27FC236}">
                  <a16:creationId xmlns:a16="http://schemas.microsoft.com/office/drawing/2014/main" id="{0D8C3720-9D91-22DA-DE01-AD35A7F376FA}"/>
                </a:ext>
              </a:extLst>
            </p:cNvPr>
            <p:cNvGraphicFramePr>
              <a:graphicFrameLocks noChangeAspect="1"/>
            </p:cNvGraphicFramePr>
            <p:nvPr>
              <p:extLst>
                <p:ext uri="{D42A27DB-BD31-4B8C-83A1-F6EECF244321}">
                  <p14:modId xmlns:p14="http://schemas.microsoft.com/office/powerpoint/2010/main" val="2369491917"/>
                </p:ext>
              </p:extLst>
            </p:nvPr>
          </p:nvGraphicFramePr>
          <p:xfrm>
            <a:off x="1275366" y="600995"/>
            <a:ext cx="180753" cy="457200"/>
          </p:xfrm>
          <a:graphic>
            <a:graphicData uri="http://schemas.openxmlformats.org/presentationml/2006/ole">
              <mc:AlternateContent xmlns:mc="http://schemas.openxmlformats.org/markup-compatibility/2006">
                <mc:Choice xmlns:v="urn:schemas-microsoft-com:vml" Requires="v">
                  <p:oleObj name="Equation" r:id="rId3" imgW="215640" imgH="545760" progId="Equation.DSMT4">
                    <p:embed/>
                  </p:oleObj>
                </mc:Choice>
                <mc:Fallback>
                  <p:oleObj name="Equation" r:id="rId3" imgW="215640" imgH="545760" progId="Equation.DSMT4">
                    <p:embed/>
                    <p:pic>
                      <p:nvPicPr>
                        <p:cNvPr id="0" name=""/>
                        <p:cNvPicPr/>
                        <p:nvPr/>
                      </p:nvPicPr>
                      <p:blipFill>
                        <a:blip r:embed="rId4"/>
                        <a:stretch>
                          <a:fillRect/>
                        </a:stretch>
                      </p:blipFill>
                      <p:spPr>
                        <a:xfrm>
                          <a:off x="1275366" y="600995"/>
                          <a:ext cx="180753" cy="457200"/>
                        </a:xfrm>
                        <a:prstGeom prst="rect">
                          <a:avLst/>
                        </a:prstGeom>
                      </p:spPr>
                    </p:pic>
                  </p:oleObj>
                </mc:Fallback>
              </mc:AlternateContent>
            </a:graphicData>
          </a:graphic>
        </p:graphicFrame>
      </p:gr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6292" y="2162588"/>
            <a:ext cx="696761" cy="419481"/>
          </a:xfrm>
          <a:prstGeom prst="rect">
            <a:avLst/>
          </a:prstGeom>
        </p:spPr>
      </p:pic>
      <p:sp>
        <p:nvSpPr>
          <p:cNvPr id="31" name="Arrow: Right 30"/>
          <p:cNvSpPr/>
          <p:nvPr/>
        </p:nvSpPr>
        <p:spPr>
          <a:xfrm>
            <a:off x="5371120" y="2303301"/>
            <a:ext cx="268628" cy="265969"/>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Arrow: Right 3"/>
          <p:cNvSpPr/>
          <p:nvPr/>
        </p:nvSpPr>
        <p:spPr>
          <a:xfrm rot="16200000">
            <a:off x="5812265" y="3046182"/>
            <a:ext cx="563879" cy="301209"/>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16F14348-34A0-1BC9-FACC-9A4BE8DD7CA5}"/>
              </a:ext>
            </a:extLst>
          </p:cNvPr>
          <p:cNvPicPr>
            <a:picLocks noChangeAspect="1"/>
          </p:cNvPicPr>
          <p:nvPr/>
        </p:nvPicPr>
        <p:blipFill>
          <a:blip r:embed="rId6"/>
          <a:stretch>
            <a:fillRect/>
          </a:stretch>
        </p:blipFill>
        <p:spPr>
          <a:xfrm>
            <a:off x="4363525" y="2720960"/>
            <a:ext cx="4251243" cy="563880"/>
          </a:xfrm>
          <a:prstGeom prst="rect">
            <a:avLst/>
          </a:prstGeom>
        </p:spPr>
      </p:pic>
      <p:sp>
        <p:nvSpPr>
          <p:cNvPr id="49" name="Lục giác 5">
            <a:extLst>
              <a:ext uri="{FF2B5EF4-FFF2-40B4-BE49-F238E27FC236}">
                <a16:creationId xmlns:a16="http://schemas.microsoft.com/office/drawing/2014/main" id="{ECBEA617-73EB-8A03-2301-C217B88D555A}"/>
              </a:ext>
            </a:extLst>
          </p:cNvPr>
          <p:cNvSpPr/>
          <p:nvPr/>
        </p:nvSpPr>
        <p:spPr>
          <a:xfrm>
            <a:off x="1093818" y="742950"/>
            <a:ext cx="2258982" cy="415958"/>
          </a:xfrm>
          <a:prstGeom prst="hexagon">
            <a:avLst>
              <a:gd name="adj" fmla="val 24571"/>
              <a:gd name="vf" fmla="val 11547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2">
            <a:extLst>
              <a:ext uri="{FF2B5EF4-FFF2-40B4-BE49-F238E27FC236}">
                <a16:creationId xmlns:a16="http://schemas.microsoft.com/office/drawing/2014/main" id="{22B114C6-6284-1D57-1091-7EAC9B378586}"/>
              </a:ext>
            </a:extLst>
          </p:cNvPr>
          <p:cNvSpPr>
            <a:spLocks noChangeArrowheads="1"/>
          </p:cNvSpPr>
          <p:nvPr/>
        </p:nvSpPr>
        <p:spPr bwMode="auto">
          <a:xfrm>
            <a:off x="967381" y="-54512"/>
            <a:ext cx="7209237" cy="416462"/>
          </a:xfrm>
          <a:prstGeom prst="rect">
            <a:avLst/>
          </a:prstGeom>
          <a:solidFill>
            <a:schemeClr val="accent6">
              <a:lumMod val="20000"/>
              <a:lumOff val="80000"/>
            </a:schemeClr>
          </a:solidFill>
          <a:ln>
            <a:noFill/>
          </a:ln>
          <a:effectLst/>
        </p:spPr>
        <p:txBody>
          <a:bodyPr anchor="ctr"/>
          <a:lstStyle/>
          <a:p>
            <a:pPr fontAlgn="base">
              <a:spcBef>
                <a:spcPct val="0"/>
              </a:spcBef>
              <a:spcAft>
                <a:spcPct val="0"/>
              </a:spcAft>
            </a:pPr>
            <a:r>
              <a:rPr lang="en-US" altLang="en-US" sz="1500" b="1" i="1" dirty="0">
                <a:solidFill>
                  <a:srgbClr val="FF0000"/>
                </a:solidFill>
                <a:latin typeface="Times New Roman" pitchFamily="18" charset="0"/>
              </a:rPr>
              <a:t>TIẾT 2</a:t>
            </a:r>
            <a:r>
              <a:rPr lang="en-US" altLang="en-US" sz="2100" b="1" dirty="0">
                <a:solidFill>
                  <a:srgbClr val="FF0000"/>
                </a:solidFill>
                <a:latin typeface="Times New Roman" pitchFamily="18" charset="0"/>
              </a:rPr>
              <a:t>         </a:t>
            </a:r>
            <a:r>
              <a:rPr lang="en-US" altLang="ja-JP" sz="2100" b="1" dirty="0">
                <a:solidFill>
                  <a:srgbClr val="FF0000"/>
                </a:solidFill>
                <a:ea typeface="ＭＳ Ｐゴシック" charset="-128"/>
              </a:rPr>
              <a:t>§</a:t>
            </a:r>
            <a:r>
              <a:rPr lang="en-US" altLang="ja-JP" sz="2100" b="1" dirty="0">
                <a:solidFill>
                  <a:srgbClr val="FF0000"/>
                </a:solidFill>
                <a:latin typeface="Times New Roman" pitchFamily="18" charset="0"/>
                <a:ea typeface="ＭＳ Ｐゴシック" charset="-128"/>
              </a:rPr>
              <a:t>2</a:t>
            </a:r>
            <a:r>
              <a:rPr lang="en-US" altLang="ja-JP" sz="2100" b="1" dirty="0">
                <a:solidFill>
                  <a:srgbClr val="FF0000"/>
                </a:solidFill>
                <a:latin typeface="Times New Roman" pitchFamily="18" charset="0"/>
              </a:rPr>
              <a:t>. CỘNG, TRỪ, </a:t>
            </a:r>
            <a:r>
              <a:rPr lang="en-US" altLang="en-US" sz="2100" b="1" dirty="0">
                <a:solidFill>
                  <a:srgbClr val="FF0000"/>
                </a:solidFill>
                <a:latin typeface="Times New Roman" pitchFamily="18" charset="0"/>
              </a:rPr>
              <a:t>NHÂN, CHIA SỐ HỮU TỈ</a:t>
            </a:r>
          </a:p>
        </p:txBody>
      </p:sp>
      <p:pic>
        <p:nvPicPr>
          <p:cNvPr id="67" name="Picture 66">
            <a:extLst>
              <a:ext uri="{FF2B5EF4-FFF2-40B4-BE49-F238E27FC236}">
                <a16:creationId xmlns:a16="http://schemas.microsoft.com/office/drawing/2014/main" id="{DF3F528D-8C10-11F4-8B3E-C2B3CABC49B9}"/>
              </a:ext>
            </a:extLst>
          </p:cNvPr>
          <p:cNvPicPr>
            <a:picLocks noChangeAspect="1"/>
          </p:cNvPicPr>
          <p:nvPr/>
        </p:nvPicPr>
        <p:blipFill>
          <a:blip r:embed="rId7"/>
          <a:stretch>
            <a:fillRect/>
          </a:stretch>
        </p:blipFill>
        <p:spPr>
          <a:xfrm>
            <a:off x="102419" y="209550"/>
            <a:ext cx="430982" cy="574642"/>
          </a:xfrm>
          <a:prstGeom prst="rect">
            <a:avLst/>
          </a:prstGeom>
        </p:spPr>
      </p:pic>
      <p:sp>
        <p:nvSpPr>
          <p:cNvPr id="51" name="Lục giác 5">
            <a:extLst>
              <a:ext uri="{FF2B5EF4-FFF2-40B4-BE49-F238E27FC236}">
                <a16:creationId xmlns:a16="http://schemas.microsoft.com/office/drawing/2014/main" id="{E7CE0BA4-D6AB-1244-5B36-A9790652FCEA}"/>
              </a:ext>
            </a:extLst>
          </p:cNvPr>
          <p:cNvSpPr/>
          <p:nvPr/>
        </p:nvSpPr>
        <p:spPr>
          <a:xfrm>
            <a:off x="6096000" y="422747"/>
            <a:ext cx="1467661" cy="405031"/>
          </a:xfrm>
          <a:prstGeom prst="hexagon">
            <a:avLst>
              <a:gd name="adj" fmla="val 24571"/>
              <a:gd name="vf" fmla="val 11547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8829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7" presetClass="emph" presetSubtype="0" fill="remove" grpId="1" nodeType="clickEffect">
                                  <p:stCondLst>
                                    <p:cond delay="0"/>
                                  </p:stCondLst>
                                  <p:childTnLst>
                                    <p:animClr clrSpc="rgb" dir="cw">
                                      <p:cBhvr override="childStyle">
                                        <p:cTn id="15" dur="250" autoRev="1" fill="remove"/>
                                        <p:tgtEl>
                                          <p:spTgt spid="51"/>
                                        </p:tgtEl>
                                        <p:attrNameLst>
                                          <p:attrName>style.color</p:attrName>
                                        </p:attrNameLst>
                                      </p:cBhvr>
                                      <p:to>
                                        <a:schemeClr val="bg1"/>
                                      </p:to>
                                    </p:animClr>
                                    <p:animClr clrSpc="rgb" dir="cw">
                                      <p:cBhvr>
                                        <p:cTn id="16" dur="250" autoRev="1" fill="remove"/>
                                        <p:tgtEl>
                                          <p:spTgt spid="51"/>
                                        </p:tgtEl>
                                        <p:attrNameLst>
                                          <p:attrName>fillcolor</p:attrName>
                                        </p:attrNameLst>
                                      </p:cBhvr>
                                      <p:to>
                                        <a:schemeClr val="bg1"/>
                                      </p:to>
                                    </p:animClr>
                                    <p:set>
                                      <p:cBhvr>
                                        <p:cTn id="17" dur="250" autoRev="1" fill="remove"/>
                                        <p:tgtEl>
                                          <p:spTgt spid="51"/>
                                        </p:tgtEl>
                                        <p:attrNameLst>
                                          <p:attrName>fill.type</p:attrName>
                                        </p:attrNameLst>
                                      </p:cBhvr>
                                      <p:to>
                                        <p:strVal val="solid"/>
                                      </p:to>
                                    </p:set>
                                    <p:set>
                                      <p:cBhvr>
                                        <p:cTn id="18" dur="250" autoRev="1" fill="remove"/>
                                        <p:tgtEl>
                                          <p:spTgt spid="51"/>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7" presetClass="emph" presetSubtype="0" fill="remove" grpId="1" nodeType="clickEffect">
                                  <p:stCondLst>
                                    <p:cond delay="0"/>
                                  </p:stCondLst>
                                  <p:childTnLst>
                                    <p:animClr clrSpc="rgb" dir="cw">
                                      <p:cBhvr override="childStyle">
                                        <p:cTn id="26" dur="250" autoRev="1" fill="remove"/>
                                        <p:tgtEl>
                                          <p:spTgt spid="49"/>
                                        </p:tgtEl>
                                        <p:attrNameLst>
                                          <p:attrName>style.color</p:attrName>
                                        </p:attrNameLst>
                                      </p:cBhvr>
                                      <p:to>
                                        <a:schemeClr val="bg1"/>
                                      </p:to>
                                    </p:animClr>
                                    <p:animClr clrSpc="rgb" dir="cw">
                                      <p:cBhvr>
                                        <p:cTn id="27" dur="250" autoRev="1" fill="remove"/>
                                        <p:tgtEl>
                                          <p:spTgt spid="49"/>
                                        </p:tgtEl>
                                        <p:attrNameLst>
                                          <p:attrName>fillcolor</p:attrName>
                                        </p:attrNameLst>
                                      </p:cBhvr>
                                      <p:to>
                                        <a:schemeClr val="bg1"/>
                                      </p:to>
                                    </p:animClr>
                                    <p:set>
                                      <p:cBhvr>
                                        <p:cTn id="28" dur="250" autoRev="1" fill="remove"/>
                                        <p:tgtEl>
                                          <p:spTgt spid="49"/>
                                        </p:tgtEl>
                                        <p:attrNameLst>
                                          <p:attrName>fill.type</p:attrName>
                                        </p:attrNameLst>
                                      </p:cBhvr>
                                      <p:to>
                                        <p:strVal val="solid"/>
                                      </p:to>
                                    </p:set>
                                    <p:set>
                                      <p:cBhvr>
                                        <p:cTn id="29" dur="250" autoRev="1" fill="remove"/>
                                        <p:tgtEl>
                                          <p:spTgt spid="49"/>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par>
                                <p:cTn id="34" presetID="1" presetClass="entr" presetSubtype="0" fill="hold" grpId="1" nodeType="with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63" presetClass="path" presetSubtype="0" accel="50000" decel="50000" fill="hold" nodeType="clickEffect">
                                  <p:stCondLst>
                                    <p:cond delay="0"/>
                                  </p:stCondLst>
                                  <p:childTnLst>
                                    <p:animMotion origin="layout" path="M -2.91667E-6 -1.11111E-6 L 0.10769 -0.00208 " pathEditMode="relative" rAng="0" ptsTypes="AA">
                                      <p:cBhvr>
                                        <p:cTn id="39" dur="2000" fill="hold"/>
                                        <p:tgtEl>
                                          <p:spTgt spid="22"/>
                                        </p:tgtEl>
                                        <p:attrNameLst>
                                          <p:attrName>ppt_x</p:attrName>
                                          <p:attrName>ppt_y</p:attrName>
                                        </p:attrNameLst>
                                      </p:cBhvr>
                                      <p:rCtr x="5378" y="-116"/>
                                    </p:animMotion>
                                  </p:childTnLst>
                                </p:cTn>
                              </p:par>
                              <p:par>
                                <p:cTn id="40" presetID="63" presetClass="path" presetSubtype="0" accel="50000" decel="50000" fill="hold" grpId="0" nodeType="withEffect">
                                  <p:stCondLst>
                                    <p:cond delay="0"/>
                                  </p:stCondLst>
                                  <p:childTnLst>
                                    <p:animMotion origin="layout" path="M -3.33333E-6 -1.11111E-6 L 0.10287 -0.00092 " pathEditMode="relative" rAng="0" ptsTypes="AA">
                                      <p:cBhvr>
                                        <p:cTn id="41" dur="2000" fill="hold"/>
                                        <p:tgtEl>
                                          <p:spTgt spid="31"/>
                                        </p:tgtEl>
                                        <p:attrNameLst>
                                          <p:attrName>ppt_x</p:attrName>
                                          <p:attrName>ppt_y</p:attrName>
                                        </p:attrNameLst>
                                      </p:cBhvr>
                                      <p:rCtr x="5143" y="-46"/>
                                    </p:animMotion>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0-#ppt_w/2"/>
                                          </p:val>
                                        </p:tav>
                                        <p:tav tm="100000">
                                          <p:val>
                                            <p:strVal val="#ppt_x"/>
                                          </p:val>
                                        </p:tav>
                                      </p:tavLst>
                                    </p:anim>
                                    <p:anim calcmode="lin" valueType="num">
                                      <p:cBhvr additive="base">
                                        <p:cTn id="4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7" presetClass="emph" presetSubtype="0" fill="remove" grpId="1" nodeType="clickEffect">
                                  <p:stCondLst>
                                    <p:cond delay="0"/>
                                  </p:stCondLst>
                                  <p:childTnLst>
                                    <p:animClr clrSpc="rgb" dir="cw">
                                      <p:cBhvr override="childStyle">
                                        <p:cTn id="51" dur="250" autoRev="1" fill="remove"/>
                                        <p:tgtEl>
                                          <p:spTgt spid="4"/>
                                        </p:tgtEl>
                                        <p:attrNameLst>
                                          <p:attrName>style.color</p:attrName>
                                        </p:attrNameLst>
                                      </p:cBhvr>
                                      <p:to>
                                        <a:schemeClr val="bg1"/>
                                      </p:to>
                                    </p:animClr>
                                    <p:animClr clrSpc="rgb" dir="cw">
                                      <p:cBhvr>
                                        <p:cTn id="52" dur="250" autoRev="1" fill="remove"/>
                                        <p:tgtEl>
                                          <p:spTgt spid="4"/>
                                        </p:tgtEl>
                                        <p:attrNameLst>
                                          <p:attrName>fillcolor</p:attrName>
                                        </p:attrNameLst>
                                      </p:cBhvr>
                                      <p:to>
                                        <a:schemeClr val="bg1"/>
                                      </p:to>
                                    </p:animClr>
                                    <p:set>
                                      <p:cBhvr>
                                        <p:cTn id="53" dur="250" autoRev="1" fill="remove"/>
                                        <p:tgtEl>
                                          <p:spTgt spid="4"/>
                                        </p:tgtEl>
                                        <p:attrNameLst>
                                          <p:attrName>fill.type</p:attrName>
                                        </p:attrNameLst>
                                      </p:cBhvr>
                                      <p:to>
                                        <p:strVal val="solid"/>
                                      </p:to>
                                    </p:set>
                                    <p:set>
                                      <p:cBhvr>
                                        <p:cTn id="54" dur="250" autoRev="1" fill="remove"/>
                                        <p:tgtEl>
                                          <p:spTgt spid="4"/>
                                        </p:tgtEl>
                                        <p:attrNameLst>
                                          <p:attrName>fill.on</p:attrName>
                                        </p:attrNameLst>
                                      </p:cBhvr>
                                      <p:to>
                                        <p:strVal val="true"/>
                                      </p:to>
                                    </p:set>
                                  </p:childTnLst>
                                </p:cTn>
                              </p:par>
                            </p:childTnLst>
                          </p:cTn>
                        </p:par>
                      </p:childTnLst>
                    </p:cTn>
                  </p:par>
                  <p:par>
                    <p:cTn id="55" fill="hold">
                      <p:stCondLst>
                        <p:cond delay="indefinite"/>
                      </p:stCondLst>
                      <p:childTnLst>
                        <p:par>
                          <p:cTn id="56" fill="hold">
                            <p:stCondLst>
                              <p:cond delay="0"/>
                            </p:stCondLst>
                            <p:childTnLst>
                              <p:par>
                                <p:cTn id="57" presetID="63" presetClass="path" presetSubtype="0" accel="50000" decel="50000" fill="hold" nodeType="clickEffect">
                                  <p:stCondLst>
                                    <p:cond delay="0"/>
                                  </p:stCondLst>
                                  <p:childTnLst>
                                    <p:animMotion origin="layout" path="M 0.10769 -0.00208 L 0.38256 0.00972 " pathEditMode="relative" rAng="0" ptsTypes="AA">
                                      <p:cBhvr>
                                        <p:cTn id="58" dur="6000" fill="hold"/>
                                        <p:tgtEl>
                                          <p:spTgt spid="22"/>
                                        </p:tgtEl>
                                        <p:attrNameLst>
                                          <p:attrName>ppt_x</p:attrName>
                                          <p:attrName>ppt_y</p:attrName>
                                        </p:attrNameLst>
                                      </p:cBhvr>
                                      <p:rCtr x="13737" y="579"/>
                                    </p:animMotion>
                                  </p:childTnLst>
                                </p:cTn>
                              </p:par>
                              <p:par>
                                <p:cTn id="59" presetID="1" presetClass="exit" presetSubtype="0" fill="hold" grpId="2" nodeType="withEffect">
                                  <p:stCondLst>
                                    <p:cond delay="0"/>
                                  </p:stCondLst>
                                  <p:childTnLst>
                                    <p:set>
                                      <p:cBhvr>
                                        <p:cTn id="60"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P spid="4" grpId="0" animBg="1"/>
      <p:bldP spid="4" grpId="1" animBg="1"/>
      <p:bldP spid="49" grpId="0" animBg="1"/>
      <p:bldP spid="49" grpId="1" animBg="1"/>
      <p:bldP spid="51" grpId="0" animBg="1"/>
      <p:bldP spid="5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02F3B4A-79FD-D49D-9EF8-0EA206D96C15}"/>
              </a:ext>
            </a:extLst>
          </p:cNvPr>
          <p:cNvGrpSpPr/>
          <p:nvPr/>
        </p:nvGrpSpPr>
        <p:grpSpPr>
          <a:xfrm>
            <a:off x="304800" y="361950"/>
            <a:ext cx="8575400" cy="1200329"/>
            <a:chOff x="284766" y="219995"/>
            <a:chExt cx="8575400" cy="1200329"/>
          </a:xfrm>
        </p:grpSpPr>
        <p:sp>
          <p:nvSpPr>
            <p:cNvPr id="15" name="TextBox 14"/>
            <p:cNvSpPr txBox="1"/>
            <p:nvPr/>
          </p:nvSpPr>
          <p:spPr>
            <a:xfrm>
              <a:off x="284766" y="219995"/>
              <a:ext cx="8575400" cy="1200329"/>
            </a:xfrm>
            <a:prstGeom prst="rect">
              <a:avLst/>
            </a:prstGeom>
            <a:noFill/>
          </p:spPr>
          <p:txBody>
            <a:bodyPr wrap="square" rtlCol="0">
              <a:spAutoFit/>
            </a:bodyPr>
            <a:lstStyle/>
            <a:p>
              <a:pPr algn="just"/>
              <a:r>
                <a:rPr lang="en-US" sz="2400" b="1" u="sng" dirty="0">
                  <a:solidFill>
                    <a:schemeClr val="tx2"/>
                  </a:solidFill>
                  <a:latin typeface="Times New Roman" pitchFamily="18" charset="0"/>
                  <a:cs typeface="Times New Roman" pitchFamily="18" charset="0"/>
                </a:rPr>
                <a:t>  /tr14 SGK</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ô </a:t>
              </a:r>
              <a:r>
                <a:rPr lang="en-US" sz="2400" dirty="0" err="1">
                  <a:latin typeface="Times New Roman" pitchFamily="18" charset="0"/>
                  <a:cs typeface="Times New Roman" pitchFamily="18" charset="0"/>
                </a:rPr>
                <a:t>tô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B .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giờ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ô </a:t>
              </a:r>
              <a:r>
                <a:rPr lang="en-US" sz="2400" dirty="0" err="1">
                  <a:latin typeface="Times New Roman" pitchFamily="18" charset="0"/>
                  <a:cs typeface="Times New Roman" pitchFamily="18" charset="0"/>
                </a:rPr>
                <a:t>tô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ô </a:t>
              </a:r>
              <a:r>
                <a:rPr lang="en-US" sz="2400" dirty="0" err="1">
                  <a:latin typeface="Times New Roman" pitchFamily="18" charset="0"/>
                  <a:cs typeface="Times New Roman" pitchFamily="18" charset="0"/>
                </a:rPr>
                <a:t>tô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AB.</a:t>
              </a:r>
            </a:p>
          </p:txBody>
        </p:sp>
        <p:graphicFrame>
          <p:nvGraphicFramePr>
            <p:cNvPr id="5" name="Object 4">
              <a:extLst>
                <a:ext uri="{FF2B5EF4-FFF2-40B4-BE49-F238E27FC236}">
                  <a16:creationId xmlns:a16="http://schemas.microsoft.com/office/drawing/2014/main" id="{0D8C3720-9D91-22DA-DE01-AD35A7F376FA}"/>
                </a:ext>
              </a:extLst>
            </p:cNvPr>
            <p:cNvGraphicFramePr>
              <a:graphicFrameLocks noChangeAspect="1"/>
            </p:cNvGraphicFramePr>
            <p:nvPr>
              <p:extLst>
                <p:ext uri="{D42A27DB-BD31-4B8C-83A1-F6EECF244321}">
                  <p14:modId xmlns:p14="http://schemas.microsoft.com/office/powerpoint/2010/main" val="1150776926"/>
                </p:ext>
              </p:extLst>
            </p:nvPr>
          </p:nvGraphicFramePr>
          <p:xfrm>
            <a:off x="1275366" y="600995"/>
            <a:ext cx="180753" cy="457200"/>
          </p:xfrm>
          <a:graphic>
            <a:graphicData uri="http://schemas.openxmlformats.org/presentationml/2006/ole">
              <mc:AlternateContent xmlns:mc="http://schemas.openxmlformats.org/markup-compatibility/2006">
                <mc:Choice xmlns:v="urn:schemas-microsoft-com:vml" Requires="v">
                  <p:oleObj name="Equation" r:id="rId4" imgW="215640" imgH="545760" progId="Equation.DSMT4">
                    <p:embed/>
                  </p:oleObj>
                </mc:Choice>
                <mc:Fallback>
                  <p:oleObj name="Equation" r:id="rId4" imgW="215640" imgH="545760" progId="Equation.DSMT4">
                    <p:embed/>
                    <p:pic>
                      <p:nvPicPr>
                        <p:cNvPr id="0" name=""/>
                        <p:cNvPicPr/>
                        <p:nvPr/>
                      </p:nvPicPr>
                      <p:blipFill>
                        <a:blip r:embed="rId5"/>
                        <a:stretch>
                          <a:fillRect/>
                        </a:stretch>
                      </p:blipFill>
                      <p:spPr>
                        <a:xfrm>
                          <a:off x="1275366" y="600995"/>
                          <a:ext cx="180753" cy="457200"/>
                        </a:xfrm>
                        <a:prstGeom prst="rect">
                          <a:avLst/>
                        </a:prstGeom>
                      </p:spPr>
                    </p:pic>
                  </p:oleObj>
                </mc:Fallback>
              </mc:AlternateContent>
            </a:graphicData>
          </a:graphic>
        </p:graphicFrame>
      </p:grpSp>
      <p:sp>
        <p:nvSpPr>
          <p:cNvPr id="54" name="Rectangle: Rounded Corners 53">
            <a:extLst>
              <a:ext uri="{FF2B5EF4-FFF2-40B4-BE49-F238E27FC236}">
                <a16:creationId xmlns:a16="http://schemas.microsoft.com/office/drawing/2014/main" id="{0603648D-42EE-9619-D3DA-580CFDD4F926}"/>
              </a:ext>
            </a:extLst>
          </p:cNvPr>
          <p:cNvSpPr/>
          <p:nvPr/>
        </p:nvSpPr>
        <p:spPr>
          <a:xfrm>
            <a:off x="65975" y="1522673"/>
            <a:ext cx="4386283" cy="3524334"/>
          </a:xfrm>
          <a:prstGeom prst="roundRect">
            <a:avLst/>
          </a:prstGeom>
          <a:solidFill>
            <a:schemeClr val="accent6">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1000" y="2127348"/>
            <a:ext cx="696761" cy="419481"/>
          </a:xfrm>
          <a:prstGeom prst="rect">
            <a:avLst/>
          </a:prstGeom>
        </p:spPr>
      </p:pic>
      <p:sp>
        <p:nvSpPr>
          <p:cNvPr id="4" name="Arrow: Right 3"/>
          <p:cNvSpPr/>
          <p:nvPr/>
        </p:nvSpPr>
        <p:spPr>
          <a:xfrm rot="16200000">
            <a:off x="5812265" y="3046182"/>
            <a:ext cx="563879" cy="301209"/>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16F14348-34A0-1BC9-FACC-9A4BE8DD7CA5}"/>
              </a:ext>
            </a:extLst>
          </p:cNvPr>
          <p:cNvPicPr>
            <a:picLocks noChangeAspect="1"/>
          </p:cNvPicPr>
          <p:nvPr/>
        </p:nvPicPr>
        <p:blipFill>
          <a:blip r:embed="rId7"/>
          <a:stretch>
            <a:fillRect/>
          </a:stretch>
        </p:blipFill>
        <p:spPr>
          <a:xfrm>
            <a:off x="4363525" y="2720960"/>
            <a:ext cx="4251243" cy="563880"/>
          </a:xfrm>
          <a:prstGeom prst="rect">
            <a:avLst/>
          </a:prstGeom>
        </p:spPr>
      </p:pic>
      <p:sp>
        <p:nvSpPr>
          <p:cNvPr id="30" name="TextBox 29">
            <a:extLst>
              <a:ext uri="{FF2B5EF4-FFF2-40B4-BE49-F238E27FC236}">
                <a16:creationId xmlns:a16="http://schemas.microsoft.com/office/drawing/2014/main" id="{BFD89CA8-142E-9FA6-272B-CFAFA6EE196D}"/>
              </a:ext>
            </a:extLst>
          </p:cNvPr>
          <p:cNvSpPr txBox="1"/>
          <p:nvPr/>
        </p:nvSpPr>
        <p:spPr>
          <a:xfrm>
            <a:off x="276032" y="3568054"/>
            <a:ext cx="3903905" cy="830997"/>
          </a:xfrm>
          <a:prstGeom prst="rect">
            <a:avLst/>
          </a:prstGeom>
          <a:solidFill>
            <a:schemeClr val="accent6">
              <a:lumMod val="75000"/>
            </a:schemeClr>
          </a:solidFill>
        </p:spPr>
        <p:txBody>
          <a:bodyPr wrap="square" rtlCol="0">
            <a:spAutoFit/>
          </a:bodyPr>
          <a:lstStyle/>
          <a:p>
            <a:pPr algn="ctr"/>
            <a:r>
              <a:rPr lang="en-US" sz="2400" dirty="0" err="1">
                <a:solidFill>
                  <a:schemeClr val="bg1"/>
                </a:solidFill>
                <a:latin typeface="Times New Roman" pitchFamily="18" charset="0"/>
                <a:cs typeface="Times New Roman" pitchFamily="18" charset="0"/>
              </a:rPr>
              <a:t>Thời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gian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để</a:t>
            </a:r>
            <a:r>
              <a:rPr lang="en-US" sz="2400" dirty="0">
                <a:solidFill>
                  <a:schemeClr val="bg1"/>
                </a:solidFill>
                <a:latin typeface="Times New Roman" pitchFamily="18" charset="0"/>
                <a:cs typeface="Times New Roman" pitchFamily="18" charset="0"/>
              </a:rPr>
              <a:t> ô </a:t>
            </a:r>
            <a:r>
              <a:rPr lang="en-US" sz="2400" dirty="0" err="1">
                <a:solidFill>
                  <a:schemeClr val="bg1"/>
                </a:solidFill>
                <a:latin typeface="Times New Roman" pitchFamily="18" charset="0"/>
                <a:cs typeface="Times New Roman" pitchFamily="18" charset="0"/>
              </a:rPr>
              <a:t>tô</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hết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quãng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đường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là</a:t>
            </a:r>
            <a:r>
              <a:rPr lang="en-US" sz="2400" dirty="0">
                <a:solidFill>
                  <a:schemeClr val="bg1"/>
                </a:solidFill>
                <a:latin typeface="Times New Roman" pitchFamily="18" charset="0"/>
                <a:cs typeface="Times New Roman" pitchFamily="18" charset="0"/>
              </a:rPr>
              <a:t>:</a:t>
            </a:r>
          </a:p>
        </p:txBody>
      </p:sp>
      <p:grpSp>
        <p:nvGrpSpPr>
          <p:cNvPr id="39" name="Group 38">
            <a:extLst>
              <a:ext uri="{FF2B5EF4-FFF2-40B4-BE49-F238E27FC236}">
                <a16:creationId xmlns:a16="http://schemas.microsoft.com/office/drawing/2014/main" id="{5B5565AE-E0BF-5A1B-6E57-F3497540777D}"/>
              </a:ext>
            </a:extLst>
          </p:cNvPr>
          <p:cNvGrpSpPr/>
          <p:nvPr/>
        </p:nvGrpSpPr>
        <p:grpSpPr>
          <a:xfrm>
            <a:off x="285372" y="1734882"/>
            <a:ext cx="3947487" cy="830997"/>
            <a:chOff x="379264" y="1910854"/>
            <a:chExt cx="3947487" cy="830997"/>
          </a:xfrm>
          <a:solidFill>
            <a:schemeClr val="accent6">
              <a:lumMod val="75000"/>
            </a:schemeClr>
          </a:solidFill>
        </p:grpSpPr>
        <p:sp>
          <p:nvSpPr>
            <p:cNvPr id="40" name="TextBox 39">
              <a:extLst>
                <a:ext uri="{FF2B5EF4-FFF2-40B4-BE49-F238E27FC236}">
                  <a16:creationId xmlns:a16="http://schemas.microsoft.com/office/drawing/2014/main" id="{F0D1CFCC-17F1-3349-9195-9110A71B8105}"/>
                </a:ext>
              </a:extLst>
            </p:cNvPr>
            <p:cNvSpPr txBox="1"/>
            <p:nvPr/>
          </p:nvSpPr>
          <p:spPr>
            <a:xfrm>
              <a:off x="379264" y="1910854"/>
              <a:ext cx="3947487" cy="830997"/>
            </a:xfrm>
            <a:prstGeom prst="rect">
              <a:avLst/>
            </a:prstGeom>
            <a:noFill/>
          </p:spPr>
          <p:txBody>
            <a:bodyPr wrap="square" rtlCol="0">
              <a:spAutoFit/>
            </a:bodyPr>
            <a:lstStyle/>
            <a:p>
              <a:pPr algn="ctr"/>
              <a:r>
                <a:rPr lang="en-US" sz="2400" dirty="0" err="1">
                  <a:solidFill>
                    <a:schemeClr val="bg1"/>
                  </a:solidFill>
                  <a:latin typeface="Times New Roman" pitchFamily="18" charset="0"/>
                  <a:cs typeface="Times New Roman" pitchFamily="18" charset="0"/>
                </a:rPr>
                <a:t>Thời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gian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để</a:t>
              </a:r>
              <a:r>
                <a:rPr lang="en-US" sz="2400" dirty="0">
                  <a:solidFill>
                    <a:schemeClr val="bg1"/>
                  </a:solidFill>
                  <a:latin typeface="Times New Roman" pitchFamily="18" charset="0"/>
                  <a:cs typeface="Times New Roman" pitchFamily="18" charset="0"/>
                </a:rPr>
                <a:t> ô </a:t>
              </a:r>
              <a:r>
                <a:rPr lang="en-US" sz="2400" dirty="0" err="1">
                  <a:solidFill>
                    <a:schemeClr val="bg1"/>
                  </a:solidFill>
                  <a:latin typeface="Times New Roman" pitchFamily="18" charset="0"/>
                  <a:cs typeface="Times New Roman" pitchFamily="18" charset="0"/>
                </a:rPr>
                <a:t>tô</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hết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quãng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đường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là</a:t>
              </a:r>
              <a:r>
                <a:rPr lang="en-US" sz="2400" dirty="0">
                  <a:solidFill>
                    <a:schemeClr val="bg1"/>
                  </a:solidFill>
                  <a:latin typeface="Times New Roman" pitchFamily="18" charset="0"/>
                  <a:cs typeface="Times New Roman" pitchFamily="18" charset="0"/>
                </a:rPr>
                <a:t>:</a:t>
              </a:r>
            </a:p>
          </p:txBody>
        </p:sp>
        <p:graphicFrame>
          <p:nvGraphicFramePr>
            <p:cNvPr id="41" name="Object 40">
              <a:extLst>
                <a:ext uri="{FF2B5EF4-FFF2-40B4-BE49-F238E27FC236}">
                  <a16:creationId xmlns:a16="http://schemas.microsoft.com/office/drawing/2014/main" id="{8506E876-E56F-6AEE-18DE-B5425DEAEE56}"/>
                </a:ext>
              </a:extLst>
            </p:cNvPr>
            <p:cNvGraphicFramePr>
              <a:graphicFrameLocks noChangeAspect="1"/>
            </p:cNvGraphicFramePr>
            <p:nvPr>
              <p:extLst>
                <p:ext uri="{D42A27DB-BD31-4B8C-83A1-F6EECF244321}">
                  <p14:modId xmlns:p14="http://schemas.microsoft.com/office/powerpoint/2010/main" val="4237004010"/>
                </p:ext>
              </p:extLst>
            </p:nvPr>
          </p:nvGraphicFramePr>
          <p:xfrm>
            <a:off x="3827692" y="1910854"/>
            <a:ext cx="304800" cy="612074"/>
          </p:xfrm>
          <a:graphic>
            <a:graphicData uri="http://schemas.openxmlformats.org/presentationml/2006/ole">
              <mc:AlternateContent xmlns:mc="http://schemas.openxmlformats.org/markup-compatibility/2006">
                <mc:Choice xmlns:v="urn:schemas-microsoft-com:vml" Requires="v">
                  <p:oleObj name="Equation" r:id="rId8" imgW="203040" imgH="545760" progId="Equation.DSMT4">
                    <p:embed/>
                  </p:oleObj>
                </mc:Choice>
                <mc:Fallback>
                  <p:oleObj name="Equation" r:id="rId8" imgW="203040" imgH="545760" progId="Equation.DSMT4">
                    <p:embed/>
                    <p:pic>
                      <p:nvPicPr>
                        <p:cNvPr id="0" name=""/>
                        <p:cNvPicPr/>
                        <p:nvPr/>
                      </p:nvPicPr>
                      <p:blipFill>
                        <a:blip r:embed="rId9"/>
                        <a:stretch>
                          <a:fillRect/>
                        </a:stretch>
                      </p:blipFill>
                      <p:spPr>
                        <a:xfrm>
                          <a:off x="3827692" y="1910854"/>
                          <a:ext cx="304800" cy="612074"/>
                        </a:xfrm>
                        <a:prstGeom prst="rect">
                          <a:avLst/>
                        </a:prstGeom>
                      </p:spPr>
                    </p:pic>
                  </p:oleObj>
                </mc:Fallback>
              </mc:AlternateContent>
            </a:graphicData>
          </a:graphic>
        </p:graphicFrame>
      </p:grpSp>
      <p:grpSp>
        <p:nvGrpSpPr>
          <p:cNvPr id="43" name="Group 42">
            <a:extLst>
              <a:ext uri="{FF2B5EF4-FFF2-40B4-BE49-F238E27FC236}">
                <a16:creationId xmlns:a16="http://schemas.microsoft.com/office/drawing/2014/main" id="{EC0ADA8C-06D3-3403-BA59-B6F55F1DD2E0}"/>
              </a:ext>
            </a:extLst>
          </p:cNvPr>
          <p:cNvGrpSpPr/>
          <p:nvPr/>
        </p:nvGrpSpPr>
        <p:grpSpPr>
          <a:xfrm>
            <a:off x="796010" y="2617701"/>
            <a:ext cx="2937790" cy="871152"/>
            <a:chOff x="1241588" y="2465866"/>
            <a:chExt cx="2647588" cy="798667"/>
          </a:xfrm>
        </p:grpSpPr>
        <p:sp>
          <p:nvSpPr>
            <p:cNvPr id="37" name="TextBox 36">
              <a:extLst>
                <a:ext uri="{FF2B5EF4-FFF2-40B4-BE49-F238E27FC236}">
                  <a16:creationId xmlns:a16="http://schemas.microsoft.com/office/drawing/2014/main" id="{8480967F-36A4-0C52-35AF-0CFEAC04BC4B}"/>
                </a:ext>
              </a:extLst>
            </p:cNvPr>
            <p:cNvSpPr txBox="1"/>
            <p:nvPr/>
          </p:nvSpPr>
          <p:spPr>
            <a:xfrm>
              <a:off x="1241588" y="2502680"/>
              <a:ext cx="2647588" cy="761853"/>
            </a:xfrm>
            <a:prstGeom prst="rect">
              <a:avLst/>
            </a:prstGeom>
            <a:solidFill>
              <a:schemeClr val="accent6">
                <a:lumMod val="75000"/>
              </a:schemeClr>
            </a:solidFill>
          </p:spPr>
          <p:txBody>
            <a:bodyPr wrap="square" rtlCol="0">
              <a:spAutoFit/>
            </a:bodyPr>
            <a:lstStyle/>
            <a:p>
              <a:pPr algn="r"/>
              <a:r>
                <a:rPr lang="en-US" sz="2400" dirty="0">
                  <a:solidFill>
                    <a:schemeClr val="bg1"/>
                  </a:solidFill>
                  <a:latin typeface="Times New Roman" pitchFamily="18" charset="0"/>
                  <a:cs typeface="Times New Roman" pitchFamily="18" charset="0"/>
                </a:rPr>
                <a:t>(</a:t>
              </a:r>
              <a:r>
                <a:rPr lang="en-US" sz="2400" dirty="0" err="1">
                  <a:solidFill>
                    <a:schemeClr val="bg1"/>
                  </a:solidFill>
                  <a:latin typeface="Times New Roman" pitchFamily="18" charset="0"/>
                  <a:cs typeface="Times New Roman" pitchFamily="18" charset="0"/>
                </a:rPr>
                <a:t>giờ</a:t>
              </a:r>
              <a:r>
                <a:rPr lang="en-US" sz="2400" dirty="0">
                  <a:solidFill>
                    <a:schemeClr val="bg1"/>
                  </a:solidFill>
                  <a:latin typeface="Times New Roman" pitchFamily="18" charset="0"/>
                  <a:cs typeface="Times New Roman" pitchFamily="18" charset="0"/>
                </a:rPr>
                <a:t>)</a:t>
              </a:r>
            </a:p>
            <a:p>
              <a:pPr algn="r"/>
              <a:endParaRPr lang="en-US" sz="2400" dirty="0">
                <a:solidFill>
                  <a:schemeClr val="bg1"/>
                </a:solidFill>
                <a:latin typeface="Times New Roman" pitchFamily="18" charset="0"/>
                <a:cs typeface="Times New Roman" pitchFamily="18" charset="0"/>
              </a:endParaRPr>
            </a:p>
          </p:txBody>
        </p:sp>
        <p:graphicFrame>
          <p:nvGraphicFramePr>
            <p:cNvPr id="42" name="Object 41">
              <a:extLst>
                <a:ext uri="{FF2B5EF4-FFF2-40B4-BE49-F238E27FC236}">
                  <a16:creationId xmlns:a16="http://schemas.microsoft.com/office/drawing/2014/main" id="{D6D19E11-6A5A-C6F3-7EA3-47EC35B08732}"/>
                </a:ext>
              </a:extLst>
            </p:cNvPr>
            <p:cNvGraphicFramePr>
              <a:graphicFrameLocks noChangeAspect="1"/>
            </p:cNvGraphicFramePr>
            <p:nvPr>
              <p:extLst>
                <p:ext uri="{D42A27DB-BD31-4B8C-83A1-F6EECF244321}">
                  <p14:modId xmlns:p14="http://schemas.microsoft.com/office/powerpoint/2010/main" val="3296638518"/>
                </p:ext>
              </p:extLst>
            </p:nvPr>
          </p:nvGraphicFramePr>
          <p:xfrm>
            <a:off x="1554301" y="2465866"/>
            <a:ext cx="1579475" cy="601039"/>
          </p:xfrm>
          <a:graphic>
            <a:graphicData uri="http://schemas.openxmlformats.org/presentationml/2006/ole">
              <mc:AlternateContent xmlns:mc="http://schemas.openxmlformats.org/markup-compatibility/2006">
                <mc:Choice xmlns:v="urn:schemas-microsoft-com:vml" Requires="v">
                  <p:oleObj name="Equation" r:id="rId10" imgW="1434960" imgH="545760" progId="Equation.DSMT4">
                    <p:embed/>
                  </p:oleObj>
                </mc:Choice>
                <mc:Fallback>
                  <p:oleObj name="Equation" r:id="rId10" imgW="1434960" imgH="545760" progId="Equation.DSMT4">
                    <p:embed/>
                    <p:pic>
                      <p:nvPicPr>
                        <p:cNvPr id="0" name=""/>
                        <p:cNvPicPr/>
                        <p:nvPr/>
                      </p:nvPicPr>
                      <p:blipFill>
                        <a:blip r:embed="rId11"/>
                        <a:stretch>
                          <a:fillRect/>
                        </a:stretch>
                      </p:blipFill>
                      <p:spPr>
                        <a:xfrm>
                          <a:off x="1554301" y="2465866"/>
                          <a:ext cx="1579475" cy="601039"/>
                        </a:xfrm>
                        <a:prstGeom prst="rect">
                          <a:avLst/>
                        </a:prstGeom>
                      </p:spPr>
                    </p:pic>
                  </p:oleObj>
                </mc:Fallback>
              </mc:AlternateContent>
            </a:graphicData>
          </a:graphic>
        </p:graphicFrame>
      </p:grpSp>
      <p:grpSp>
        <p:nvGrpSpPr>
          <p:cNvPr id="48" name="Group 47">
            <a:extLst>
              <a:ext uri="{FF2B5EF4-FFF2-40B4-BE49-F238E27FC236}">
                <a16:creationId xmlns:a16="http://schemas.microsoft.com/office/drawing/2014/main" id="{539E548E-3274-82AD-83D2-88FEA78FEF70}"/>
              </a:ext>
            </a:extLst>
          </p:cNvPr>
          <p:cNvGrpSpPr/>
          <p:nvPr/>
        </p:nvGrpSpPr>
        <p:grpSpPr>
          <a:xfrm>
            <a:off x="939425" y="4495053"/>
            <a:ext cx="2473230" cy="481049"/>
            <a:chOff x="685800" y="3978379"/>
            <a:chExt cx="2473230" cy="481049"/>
          </a:xfrm>
          <a:solidFill>
            <a:schemeClr val="accent6">
              <a:lumMod val="75000"/>
            </a:schemeClr>
          </a:solidFill>
        </p:grpSpPr>
        <p:grpSp>
          <p:nvGrpSpPr>
            <p:cNvPr id="44" name="Group 43">
              <a:extLst>
                <a:ext uri="{FF2B5EF4-FFF2-40B4-BE49-F238E27FC236}">
                  <a16:creationId xmlns:a16="http://schemas.microsoft.com/office/drawing/2014/main" id="{A669C067-B499-3D1A-A227-ED0D47D77FCA}"/>
                </a:ext>
              </a:extLst>
            </p:cNvPr>
            <p:cNvGrpSpPr/>
            <p:nvPr/>
          </p:nvGrpSpPr>
          <p:grpSpPr>
            <a:xfrm>
              <a:off x="685800" y="3978379"/>
              <a:ext cx="2473230" cy="461665"/>
              <a:chOff x="1295400" y="2574679"/>
              <a:chExt cx="2643593" cy="461665"/>
            </a:xfrm>
            <a:grpFill/>
          </p:grpSpPr>
          <p:sp>
            <p:nvSpPr>
              <p:cNvPr id="45" name="TextBox 44">
                <a:extLst>
                  <a:ext uri="{FF2B5EF4-FFF2-40B4-BE49-F238E27FC236}">
                    <a16:creationId xmlns:a16="http://schemas.microsoft.com/office/drawing/2014/main" id="{ADDB51F7-00B6-9FD3-380A-806FE63697C6}"/>
                  </a:ext>
                </a:extLst>
              </p:cNvPr>
              <p:cNvSpPr txBox="1"/>
              <p:nvPr/>
            </p:nvSpPr>
            <p:spPr>
              <a:xfrm>
                <a:off x="1295400" y="2574679"/>
                <a:ext cx="2643593" cy="461665"/>
              </a:xfrm>
              <a:prstGeom prst="rect">
                <a:avLst/>
              </a:prstGeom>
              <a:grpFill/>
            </p:spPr>
            <p:txBody>
              <a:bodyPr wrap="square" rtlCol="0">
                <a:spAutoFit/>
              </a:bodyPr>
              <a:lstStyle/>
              <a:p>
                <a:pPr algn="r"/>
                <a:r>
                  <a:rPr lang="en-US" sz="2400" dirty="0">
                    <a:solidFill>
                      <a:schemeClr val="bg1"/>
                    </a:solidFill>
                    <a:latin typeface="Times New Roman" pitchFamily="18" charset="0"/>
                    <a:cs typeface="Times New Roman" pitchFamily="18" charset="0"/>
                  </a:rPr>
                  <a:t>(</a:t>
                </a:r>
                <a:r>
                  <a:rPr lang="en-US" sz="2400" dirty="0" err="1">
                    <a:solidFill>
                      <a:schemeClr val="bg1"/>
                    </a:solidFill>
                    <a:latin typeface="Times New Roman" pitchFamily="18" charset="0"/>
                    <a:cs typeface="Times New Roman" pitchFamily="18" charset="0"/>
                  </a:rPr>
                  <a:t>giờ</a:t>
                </a:r>
                <a:r>
                  <a:rPr lang="en-US" sz="2400" dirty="0">
                    <a:solidFill>
                      <a:schemeClr val="bg1"/>
                    </a:solidFill>
                    <a:latin typeface="Times New Roman" pitchFamily="18" charset="0"/>
                    <a:cs typeface="Times New Roman" pitchFamily="18" charset="0"/>
                  </a:rPr>
                  <a:t>)</a:t>
                </a:r>
              </a:p>
            </p:txBody>
          </p:sp>
          <p:graphicFrame>
            <p:nvGraphicFramePr>
              <p:cNvPr id="46" name="Object 45">
                <a:extLst>
                  <a:ext uri="{FF2B5EF4-FFF2-40B4-BE49-F238E27FC236}">
                    <a16:creationId xmlns:a16="http://schemas.microsoft.com/office/drawing/2014/main" id="{8568223E-864E-1391-F0CB-EF8763EC94D7}"/>
                  </a:ext>
                </a:extLst>
              </p:cNvPr>
              <p:cNvGraphicFramePr>
                <a:graphicFrameLocks noChangeAspect="1"/>
              </p:cNvGraphicFramePr>
              <p:nvPr>
                <p:extLst>
                  <p:ext uri="{D42A27DB-BD31-4B8C-83A1-F6EECF244321}">
                    <p14:modId xmlns:p14="http://schemas.microsoft.com/office/powerpoint/2010/main" val="2545064502"/>
                  </p:ext>
                </p:extLst>
              </p:nvPr>
            </p:nvGraphicFramePr>
            <p:xfrm>
              <a:off x="2312148" y="2755530"/>
              <a:ext cx="114300" cy="177800"/>
            </p:xfrm>
            <a:graphic>
              <a:graphicData uri="http://schemas.openxmlformats.org/presentationml/2006/ole">
                <mc:AlternateContent xmlns:mc="http://schemas.openxmlformats.org/markup-compatibility/2006">
                  <mc:Choice xmlns:v="urn:schemas-microsoft-com:vml" Requires="v">
                    <p:oleObj name="Equation" r:id="rId12" imgW="114120" imgH="177480" progId="Equation.DSMT4">
                      <p:embed/>
                    </p:oleObj>
                  </mc:Choice>
                  <mc:Fallback>
                    <p:oleObj name="Equation" r:id="rId12" imgW="114120" imgH="177480" progId="Equation.DSMT4">
                      <p:embed/>
                      <p:pic>
                        <p:nvPicPr>
                          <p:cNvPr id="0" name=""/>
                          <p:cNvPicPr/>
                          <p:nvPr/>
                        </p:nvPicPr>
                        <p:blipFill>
                          <a:blip r:embed="rId13"/>
                          <a:stretch>
                            <a:fillRect/>
                          </a:stretch>
                        </p:blipFill>
                        <p:spPr>
                          <a:xfrm>
                            <a:off x="2312148" y="2755530"/>
                            <a:ext cx="114300" cy="177800"/>
                          </a:xfrm>
                          <a:prstGeom prst="rect">
                            <a:avLst/>
                          </a:prstGeom>
                        </p:spPr>
                      </p:pic>
                    </p:oleObj>
                  </mc:Fallback>
                </mc:AlternateContent>
              </a:graphicData>
            </a:graphic>
          </p:graphicFrame>
        </p:grpSp>
        <p:graphicFrame>
          <p:nvGraphicFramePr>
            <p:cNvPr id="47" name="Object 46">
              <a:extLst>
                <a:ext uri="{FF2B5EF4-FFF2-40B4-BE49-F238E27FC236}">
                  <a16:creationId xmlns:a16="http://schemas.microsoft.com/office/drawing/2014/main" id="{EBB1625A-9E5A-EF51-AC41-FD40A3235A06}"/>
                </a:ext>
              </a:extLst>
            </p:cNvPr>
            <p:cNvGraphicFramePr>
              <a:graphicFrameLocks noChangeAspect="1"/>
            </p:cNvGraphicFramePr>
            <p:nvPr>
              <p:extLst>
                <p:ext uri="{D42A27DB-BD31-4B8C-83A1-F6EECF244321}">
                  <p14:modId xmlns:p14="http://schemas.microsoft.com/office/powerpoint/2010/main" val="1286460502"/>
                </p:ext>
              </p:extLst>
            </p:nvPr>
          </p:nvGraphicFramePr>
          <p:xfrm>
            <a:off x="879163" y="4048349"/>
            <a:ext cx="1549452" cy="411079"/>
          </p:xfrm>
          <a:graphic>
            <a:graphicData uri="http://schemas.openxmlformats.org/presentationml/2006/ole">
              <mc:AlternateContent xmlns:mc="http://schemas.openxmlformats.org/markup-compatibility/2006">
                <mc:Choice xmlns:v="urn:schemas-microsoft-com:vml" Requires="v">
                  <p:oleObj name="Equation" r:id="rId14" imgW="1244520" imgH="330120" progId="Equation.DSMT4">
                    <p:embed/>
                  </p:oleObj>
                </mc:Choice>
                <mc:Fallback>
                  <p:oleObj name="Equation" r:id="rId14" imgW="1244520" imgH="330120" progId="Equation.DSMT4">
                    <p:embed/>
                    <p:pic>
                      <p:nvPicPr>
                        <p:cNvPr id="0" name=""/>
                        <p:cNvPicPr/>
                        <p:nvPr/>
                      </p:nvPicPr>
                      <p:blipFill>
                        <a:blip r:embed="rId15"/>
                        <a:stretch>
                          <a:fillRect/>
                        </a:stretch>
                      </p:blipFill>
                      <p:spPr>
                        <a:xfrm>
                          <a:off x="879163" y="4048349"/>
                          <a:ext cx="1549452" cy="411079"/>
                        </a:xfrm>
                        <a:prstGeom prst="rect">
                          <a:avLst/>
                        </a:prstGeom>
                      </p:spPr>
                    </p:pic>
                  </p:oleObj>
                </mc:Fallback>
              </mc:AlternateContent>
            </a:graphicData>
          </a:graphic>
        </p:graphicFrame>
      </p:grpSp>
      <p:sp>
        <p:nvSpPr>
          <p:cNvPr id="49" name="Lục giác 5">
            <a:extLst>
              <a:ext uri="{FF2B5EF4-FFF2-40B4-BE49-F238E27FC236}">
                <a16:creationId xmlns:a16="http://schemas.microsoft.com/office/drawing/2014/main" id="{ECBEA617-73EB-8A03-2301-C217B88D555A}"/>
              </a:ext>
            </a:extLst>
          </p:cNvPr>
          <p:cNvSpPr/>
          <p:nvPr/>
        </p:nvSpPr>
        <p:spPr>
          <a:xfrm>
            <a:off x="1093818" y="742950"/>
            <a:ext cx="2258982" cy="415958"/>
          </a:xfrm>
          <a:prstGeom prst="hexagon">
            <a:avLst>
              <a:gd name="adj" fmla="val 24571"/>
              <a:gd name="vf" fmla="val 11547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2">
            <a:extLst>
              <a:ext uri="{FF2B5EF4-FFF2-40B4-BE49-F238E27FC236}">
                <a16:creationId xmlns:a16="http://schemas.microsoft.com/office/drawing/2014/main" id="{22B114C6-6284-1D57-1091-7EAC9B378586}"/>
              </a:ext>
            </a:extLst>
          </p:cNvPr>
          <p:cNvSpPr>
            <a:spLocks noChangeArrowheads="1"/>
          </p:cNvSpPr>
          <p:nvPr/>
        </p:nvSpPr>
        <p:spPr bwMode="auto">
          <a:xfrm>
            <a:off x="967381" y="-54512"/>
            <a:ext cx="7209237" cy="416462"/>
          </a:xfrm>
          <a:prstGeom prst="rect">
            <a:avLst/>
          </a:prstGeom>
          <a:solidFill>
            <a:schemeClr val="accent6">
              <a:lumMod val="20000"/>
              <a:lumOff val="80000"/>
            </a:schemeClr>
          </a:solidFill>
          <a:ln>
            <a:noFill/>
          </a:ln>
          <a:effectLst/>
        </p:spPr>
        <p:txBody>
          <a:bodyPr anchor="ctr"/>
          <a:lstStyle/>
          <a:p>
            <a:pPr fontAlgn="base">
              <a:spcBef>
                <a:spcPct val="0"/>
              </a:spcBef>
              <a:spcAft>
                <a:spcPct val="0"/>
              </a:spcAft>
            </a:pPr>
            <a:r>
              <a:rPr lang="en-US" altLang="en-US" sz="1500" b="1" i="1" dirty="0">
                <a:solidFill>
                  <a:srgbClr val="FF0000"/>
                </a:solidFill>
                <a:latin typeface="Times New Roman" pitchFamily="18" charset="0"/>
              </a:rPr>
              <a:t>TIẾT 2</a:t>
            </a:r>
            <a:r>
              <a:rPr lang="en-US" altLang="en-US" sz="2100" b="1" dirty="0">
                <a:solidFill>
                  <a:srgbClr val="FF0000"/>
                </a:solidFill>
                <a:latin typeface="Times New Roman" pitchFamily="18" charset="0"/>
              </a:rPr>
              <a:t>         </a:t>
            </a:r>
            <a:r>
              <a:rPr lang="en-US" altLang="ja-JP" sz="2100" b="1" dirty="0">
                <a:solidFill>
                  <a:srgbClr val="FF0000"/>
                </a:solidFill>
                <a:ea typeface="ＭＳ Ｐゴシック" charset="-128"/>
              </a:rPr>
              <a:t>§</a:t>
            </a:r>
            <a:r>
              <a:rPr lang="en-US" altLang="ja-JP" sz="2100" b="1" dirty="0">
                <a:solidFill>
                  <a:srgbClr val="FF0000"/>
                </a:solidFill>
                <a:latin typeface="Times New Roman" pitchFamily="18" charset="0"/>
                <a:ea typeface="ＭＳ Ｐゴシック" charset="-128"/>
              </a:rPr>
              <a:t>2</a:t>
            </a:r>
            <a:r>
              <a:rPr lang="en-US" altLang="ja-JP" sz="2100" b="1" dirty="0">
                <a:solidFill>
                  <a:srgbClr val="FF0000"/>
                </a:solidFill>
                <a:latin typeface="Times New Roman" pitchFamily="18" charset="0"/>
              </a:rPr>
              <a:t>. CỘNG, TRỪ, </a:t>
            </a:r>
            <a:r>
              <a:rPr lang="en-US" altLang="en-US" sz="2100" b="1" dirty="0">
                <a:solidFill>
                  <a:srgbClr val="FF0000"/>
                </a:solidFill>
                <a:latin typeface="Times New Roman" pitchFamily="18" charset="0"/>
              </a:rPr>
              <a:t>NHÂN, CHIA SỐ HỮU TỈ</a:t>
            </a:r>
          </a:p>
        </p:txBody>
      </p:sp>
      <p:pic>
        <p:nvPicPr>
          <p:cNvPr id="67" name="Picture 66">
            <a:extLst>
              <a:ext uri="{FF2B5EF4-FFF2-40B4-BE49-F238E27FC236}">
                <a16:creationId xmlns:a16="http://schemas.microsoft.com/office/drawing/2014/main" id="{DF3F528D-8C10-11F4-8B3E-C2B3CABC49B9}"/>
              </a:ext>
            </a:extLst>
          </p:cNvPr>
          <p:cNvPicPr>
            <a:picLocks noChangeAspect="1"/>
          </p:cNvPicPr>
          <p:nvPr/>
        </p:nvPicPr>
        <p:blipFill>
          <a:blip r:embed="rId16"/>
          <a:stretch>
            <a:fillRect/>
          </a:stretch>
        </p:blipFill>
        <p:spPr>
          <a:xfrm>
            <a:off x="102419" y="209550"/>
            <a:ext cx="430982" cy="574642"/>
          </a:xfrm>
          <a:prstGeom prst="rect">
            <a:avLst/>
          </a:prstGeom>
        </p:spPr>
      </p:pic>
      <p:sp>
        <p:nvSpPr>
          <p:cNvPr id="51" name="Lục giác 5">
            <a:extLst>
              <a:ext uri="{FF2B5EF4-FFF2-40B4-BE49-F238E27FC236}">
                <a16:creationId xmlns:a16="http://schemas.microsoft.com/office/drawing/2014/main" id="{E7CE0BA4-D6AB-1244-5B36-A9790652FCEA}"/>
              </a:ext>
            </a:extLst>
          </p:cNvPr>
          <p:cNvSpPr/>
          <p:nvPr/>
        </p:nvSpPr>
        <p:spPr>
          <a:xfrm>
            <a:off x="6096000" y="422747"/>
            <a:ext cx="1467661" cy="405031"/>
          </a:xfrm>
          <a:prstGeom prst="hexagon">
            <a:avLst>
              <a:gd name="adj" fmla="val 24571"/>
              <a:gd name="vf" fmla="val 11547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hought Bubble: Cloud 28">
            <a:extLst>
              <a:ext uri="{FF2B5EF4-FFF2-40B4-BE49-F238E27FC236}">
                <a16:creationId xmlns:a16="http://schemas.microsoft.com/office/drawing/2014/main" id="{FFC296BD-1EA0-7BBD-CECD-80F6390D1B75}"/>
              </a:ext>
            </a:extLst>
          </p:cNvPr>
          <p:cNvSpPr/>
          <p:nvPr/>
        </p:nvSpPr>
        <p:spPr>
          <a:xfrm>
            <a:off x="236996" y="2884711"/>
            <a:ext cx="4118882" cy="2024475"/>
          </a:xfrm>
          <a:prstGeom prst="cloudCallout">
            <a:avLst>
              <a:gd name="adj1" fmla="val 7506"/>
              <a:gd name="adj2" fmla="val -89708"/>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HOẠT ĐỘNG NHÓM ĐÔI</a:t>
            </a:r>
          </a:p>
          <a:p>
            <a:pPr algn="ctr"/>
            <a:r>
              <a:rPr lang="en-US" sz="2800" b="1" dirty="0">
                <a:solidFill>
                  <a:srgbClr val="FF0000"/>
                </a:solidFill>
                <a:latin typeface="Times New Roman" panose="02020603050405020304" pitchFamily="18" charset="0"/>
                <a:cs typeface="Times New Roman" panose="02020603050405020304" pitchFamily="18" charset="0"/>
              </a:rPr>
              <a:t>( 2 </a:t>
            </a:r>
            <a:r>
              <a:rPr lang="en-US" sz="2800" b="1" dirty="0" err="1">
                <a:solidFill>
                  <a:srgbClr val="FF0000"/>
                </a:solidFill>
                <a:latin typeface="Times New Roman" panose="02020603050405020304" pitchFamily="18" charset="0"/>
                <a:cs typeface="Times New Roman" panose="02020603050405020304" pitchFamily="18" charset="0"/>
              </a:rPr>
              <a:t>phút</a:t>
            </a:r>
            <a:r>
              <a:rPr lang="en-US" sz="2800" b="1" dirty="0">
                <a:solidFill>
                  <a:srgbClr val="FF0000"/>
                </a:solidFill>
                <a:latin typeface="Times New Roman" panose="02020603050405020304" pitchFamily="18" charset="0"/>
                <a:cs typeface="Times New Roman" panose="02020603050405020304" pitchFamily="18" charset="0"/>
              </a:rPr>
              <a:t>)</a:t>
            </a:r>
          </a:p>
        </p:txBody>
      </p:sp>
      <p:grpSp>
        <p:nvGrpSpPr>
          <p:cNvPr id="10" name="Group 9">
            <a:extLst>
              <a:ext uri="{FF2B5EF4-FFF2-40B4-BE49-F238E27FC236}">
                <a16:creationId xmlns:a16="http://schemas.microsoft.com/office/drawing/2014/main" id="{AE7E6946-579D-816E-115A-7FB316AB28B4}"/>
              </a:ext>
            </a:extLst>
          </p:cNvPr>
          <p:cNvGrpSpPr/>
          <p:nvPr/>
        </p:nvGrpSpPr>
        <p:grpSpPr>
          <a:xfrm>
            <a:off x="4691745" y="3672612"/>
            <a:ext cx="3923024" cy="1284106"/>
            <a:chOff x="4691745" y="3672612"/>
            <a:chExt cx="3923024" cy="1284106"/>
          </a:xfrm>
        </p:grpSpPr>
        <p:sp>
          <p:nvSpPr>
            <p:cNvPr id="66" name="Rounded Rectangular Callout 2">
              <a:extLst>
                <a:ext uri="{FF2B5EF4-FFF2-40B4-BE49-F238E27FC236}">
                  <a16:creationId xmlns:a16="http://schemas.microsoft.com/office/drawing/2014/main" id="{4E646FE7-0303-1D3D-8115-EB41B6FBF7D9}"/>
                </a:ext>
              </a:extLst>
            </p:cNvPr>
            <p:cNvSpPr/>
            <p:nvPr/>
          </p:nvSpPr>
          <p:spPr>
            <a:xfrm>
              <a:off x="4691745" y="3672612"/>
              <a:ext cx="3923024" cy="1284106"/>
            </a:xfrm>
            <a:prstGeom prst="wedgeRoundRectCallou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Vậy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vẫn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với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vận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tốc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đó</a:t>
              </a:r>
              <a:r>
                <a:rPr lang="en-US" sz="2400" dirty="0">
                  <a:solidFill>
                    <a:schemeClr val="tx1"/>
                  </a:solidFill>
                  <a:latin typeface="Times New Roman" pitchFamily="18" charset="0"/>
                  <a:cs typeface="Times New Roman" pitchFamily="18" charset="0"/>
                </a:rPr>
                <a:t>, ô </a:t>
              </a:r>
              <a:r>
                <a:rPr lang="en-US" sz="2400" dirty="0" err="1">
                  <a:solidFill>
                    <a:schemeClr val="tx1"/>
                  </a:solidFill>
                  <a:latin typeface="Times New Roman" pitchFamily="18" charset="0"/>
                  <a:cs typeface="Times New Roman" pitchFamily="18" charset="0"/>
                </a:rPr>
                <a:t>tô</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phải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mất</a:t>
              </a:r>
              <a:r>
                <a:rPr lang="en-US" sz="2400" dirty="0">
                  <a:solidFill>
                    <a:schemeClr val="tx1"/>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giờ</a:t>
              </a:r>
              <a:r>
                <a:rPr lang="en-US" sz="2400" dirty="0">
                  <a:solidFill>
                    <a:srgbClr val="FF0000"/>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để</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cả</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quãng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đường</a:t>
              </a:r>
              <a:r>
                <a:rPr lang="en-US" sz="2400" dirty="0">
                  <a:solidFill>
                    <a:schemeClr val="tx1"/>
                  </a:solidFill>
                  <a:latin typeface="Times New Roman" pitchFamily="18" charset="0"/>
                  <a:cs typeface="Times New Roman" pitchFamily="18" charset="0"/>
                </a:rPr>
                <a:t>      .</a:t>
              </a:r>
              <a:endParaRPr lang="en-US" sz="2400" dirty="0">
                <a:solidFill>
                  <a:schemeClr val="tx1"/>
                </a:solidFill>
              </a:endParaRPr>
            </a:p>
          </p:txBody>
        </p:sp>
        <p:graphicFrame>
          <p:nvGraphicFramePr>
            <p:cNvPr id="9" name="Object 8">
              <a:extLst>
                <a:ext uri="{FF2B5EF4-FFF2-40B4-BE49-F238E27FC236}">
                  <a16:creationId xmlns:a16="http://schemas.microsoft.com/office/drawing/2014/main" id="{F614EB5C-A093-D711-033F-F40A277B68EC}"/>
                </a:ext>
              </a:extLst>
            </p:cNvPr>
            <p:cNvGraphicFramePr>
              <a:graphicFrameLocks noChangeAspect="1"/>
            </p:cNvGraphicFramePr>
            <p:nvPr>
              <p:extLst>
                <p:ext uri="{D42A27DB-BD31-4B8C-83A1-F6EECF244321}">
                  <p14:modId xmlns:p14="http://schemas.microsoft.com/office/powerpoint/2010/main" val="1169199792"/>
                </p:ext>
              </p:extLst>
            </p:nvPr>
          </p:nvGraphicFramePr>
          <p:xfrm>
            <a:off x="6059556" y="4199629"/>
            <a:ext cx="379281" cy="323504"/>
          </p:xfrm>
          <a:graphic>
            <a:graphicData uri="http://schemas.openxmlformats.org/presentationml/2006/ole">
              <mc:AlternateContent xmlns:mc="http://schemas.openxmlformats.org/markup-compatibility/2006">
                <mc:Choice xmlns:v="urn:schemas-microsoft-com:vml" Requires="v">
                  <p:oleObj name="Equation" r:id="rId17" imgW="431640" imgH="368280" progId="Equation.DSMT4">
                    <p:embed/>
                  </p:oleObj>
                </mc:Choice>
                <mc:Fallback>
                  <p:oleObj name="Equation" r:id="rId17" imgW="431640" imgH="368280" progId="Equation.DSMT4">
                    <p:embed/>
                    <p:pic>
                      <p:nvPicPr>
                        <p:cNvPr id="0" name=""/>
                        <p:cNvPicPr/>
                        <p:nvPr/>
                      </p:nvPicPr>
                      <p:blipFill>
                        <a:blip r:embed="rId18"/>
                        <a:stretch>
                          <a:fillRect/>
                        </a:stretch>
                      </p:blipFill>
                      <p:spPr>
                        <a:xfrm>
                          <a:off x="6059556" y="4199629"/>
                          <a:ext cx="379281" cy="323504"/>
                        </a:xfrm>
                        <a:prstGeom prst="rect">
                          <a:avLst/>
                        </a:prstGeom>
                        <a:noFill/>
                      </p:spPr>
                    </p:pic>
                  </p:oleObj>
                </mc:Fallback>
              </mc:AlternateContent>
            </a:graphicData>
          </a:graphic>
        </p:graphicFrame>
      </p:grpSp>
      <p:graphicFrame>
        <p:nvGraphicFramePr>
          <p:cNvPr id="38" name="Object 37"/>
          <p:cNvGraphicFramePr>
            <a:graphicFrameLocks noChangeAspect="1"/>
          </p:cNvGraphicFramePr>
          <p:nvPr>
            <p:extLst>
              <p:ext uri="{D42A27DB-BD31-4B8C-83A1-F6EECF244321}">
                <p14:modId xmlns:p14="http://schemas.microsoft.com/office/powerpoint/2010/main" val="3367710726"/>
              </p:ext>
            </p:extLst>
          </p:nvPr>
        </p:nvGraphicFramePr>
        <p:xfrm>
          <a:off x="2693987" y="2190750"/>
          <a:ext cx="430213" cy="277812"/>
        </p:xfrm>
        <a:graphic>
          <a:graphicData uri="http://schemas.openxmlformats.org/presentationml/2006/ole">
            <mc:AlternateContent xmlns:mc="http://schemas.openxmlformats.org/markup-compatibility/2006">
              <mc:Choice xmlns:v="urn:schemas-microsoft-com:vml" Requires="v">
                <p:oleObj name="Equation" r:id="rId19" imgW="253800" imgH="164880" progId="Equation.DSMT4">
                  <p:embed/>
                </p:oleObj>
              </mc:Choice>
              <mc:Fallback>
                <p:oleObj name="Equation" r:id="rId19" imgW="253800" imgH="164880" progId="Equation.DSMT4">
                  <p:embed/>
                  <p:pic>
                    <p:nvPicPr>
                      <p:cNvPr id="0" name=""/>
                      <p:cNvPicPr/>
                      <p:nvPr/>
                    </p:nvPicPr>
                    <p:blipFill>
                      <a:blip r:embed="rId20"/>
                      <a:stretch>
                        <a:fillRect/>
                      </a:stretch>
                    </p:blipFill>
                    <p:spPr>
                      <a:xfrm>
                        <a:off x="2693987" y="2190750"/>
                        <a:ext cx="430213" cy="277812"/>
                      </a:xfrm>
                      <a:prstGeom prst="rect">
                        <a:avLst/>
                      </a:prstGeom>
                      <a:noFill/>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1348998075"/>
              </p:ext>
            </p:extLst>
          </p:nvPr>
        </p:nvGraphicFramePr>
        <p:xfrm>
          <a:off x="2236787" y="4022771"/>
          <a:ext cx="430213" cy="277812"/>
        </p:xfrm>
        <a:graphic>
          <a:graphicData uri="http://schemas.openxmlformats.org/presentationml/2006/ole">
            <mc:AlternateContent xmlns:mc="http://schemas.openxmlformats.org/markup-compatibility/2006">
              <mc:Choice xmlns:v="urn:schemas-microsoft-com:vml" Requires="v">
                <p:oleObj name="Equation" r:id="rId21" imgW="253800" imgH="164880" progId="Equation.DSMT4">
                  <p:embed/>
                </p:oleObj>
              </mc:Choice>
              <mc:Fallback>
                <p:oleObj name="Equation" r:id="rId21" imgW="253800" imgH="164880" progId="Equation.DSMT4">
                  <p:embed/>
                  <p:pic>
                    <p:nvPicPr>
                      <p:cNvPr id="0" name=""/>
                      <p:cNvPicPr/>
                      <p:nvPr/>
                    </p:nvPicPr>
                    <p:blipFill>
                      <a:blip r:embed="rId20"/>
                      <a:stretch>
                        <a:fillRect/>
                      </a:stretch>
                    </p:blipFill>
                    <p:spPr>
                      <a:xfrm>
                        <a:off x="2236787" y="4022771"/>
                        <a:ext cx="430213" cy="277812"/>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196107544"/>
              </p:ext>
            </p:extLst>
          </p:nvPr>
        </p:nvGraphicFramePr>
        <p:xfrm>
          <a:off x="7239000" y="4516506"/>
          <a:ext cx="430213" cy="277813"/>
        </p:xfrm>
        <a:graphic>
          <a:graphicData uri="http://schemas.openxmlformats.org/presentationml/2006/ole">
            <mc:AlternateContent xmlns:mc="http://schemas.openxmlformats.org/markup-compatibility/2006">
              <mc:Choice xmlns:v="urn:schemas-microsoft-com:vml" Requires="v">
                <p:oleObj name="Equation" r:id="rId22" imgW="430200" imgH="277920" progId="Equation.DSMT4">
                  <p:embed/>
                </p:oleObj>
              </mc:Choice>
              <mc:Fallback>
                <p:oleObj name="Equation" r:id="rId22" imgW="430200" imgH="277920" progId="Equation.DSMT4">
                  <p:embed/>
                  <p:pic>
                    <p:nvPicPr>
                      <p:cNvPr id="0" name=""/>
                      <p:cNvPicPr/>
                      <p:nvPr/>
                    </p:nvPicPr>
                    <p:blipFill>
                      <a:blip r:embed="rId23"/>
                      <a:stretch>
                        <a:fillRect/>
                      </a:stretch>
                    </p:blipFill>
                    <p:spPr>
                      <a:xfrm>
                        <a:off x="7239000" y="4516506"/>
                        <a:ext cx="430213" cy="277813"/>
                      </a:xfrm>
                      <a:prstGeom prst="rect">
                        <a:avLst/>
                      </a:prstGeom>
                    </p:spPr>
                  </p:pic>
                </p:oleObj>
              </mc:Fallback>
            </mc:AlternateContent>
          </a:graphicData>
        </a:graphic>
      </p:graphicFrame>
      <p:pic>
        <p:nvPicPr>
          <p:cNvPr id="53" name="Picture 8" descr="Digit 120"/>
          <p:cNvPicPr>
            <a:picLocks noChangeAspect="1" noChangeArrowheads="1" noCrop="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239000" y="1326183"/>
            <a:ext cx="1278965" cy="70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2346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grpId="1" nodeType="clickEffect">
                                  <p:stCondLst>
                                    <p:cond delay="0"/>
                                  </p:stCondLst>
                                  <p:childTnLst>
                                    <p:animEffect transition="out" filter="fade">
                                      <p:cBhvr>
                                        <p:cTn id="6" dur="1000"/>
                                        <p:tgtEl>
                                          <p:spTgt spid="29"/>
                                        </p:tgtEl>
                                      </p:cBhvr>
                                    </p:animEffect>
                                    <p:anim calcmode="lin" valueType="num">
                                      <p:cBhvr>
                                        <p:cTn id="7" dur="1000"/>
                                        <p:tgtEl>
                                          <p:spTgt spid="29"/>
                                        </p:tgtEl>
                                        <p:attrNameLst>
                                          <p:attrName>ppt_x</p:attrName>
                                        </p:attrNameLst>
                                      </p:cBhvr>
                                      <p:tavLst>
                                        <p:tav tm="0">
                                          <p:val>
                                            <p:strVal val="ppt_x"/>
                                          </p:val>
                                        </p:tav>
                                        <p:tav tm="100000">
                                          <p:val>
                                            <p:strVal val="ppt_x"/>
                                          </p:val>
                                        </p:tav>
                                      </p:tavLst>
                                    </p:anim>
                                    <p:anim calcmode="lin" valueType="num">
                                      <p:cBhvr>
                                        <p:cTn id="8" dur="100" decel="100000"/>
                                        <p:tgtEl>
                                          <p:spTgt spid="29"/>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29"/>
                                        </p:tgtEl>
                                        <p:attrNameLst>
                                          <p:attrName>ppt_y</p:attrName>
                                        </p:attrNameLst>
                                      </p:cBhvr>
                                      <p:tavLst>
                                        <p:tav tm="0">
                                          <p:val>
                                            <p:strVal val="ppt_y"/>
                                          </p:val>
                                        </p:tav>
                                        <p:tav tm="100000">
                                          <p:val>
                                            <p:strVal val="ppt_y+1"/>
                                          </p:val>
                                        </p:tav>
                                      </p:tavLst>
                                    </p:anim>
                                    <p:set>
                                      <p:cBhvr>
                                        <p:cTn id="10" dur="1" fill="hold">
                                          <p:stCondLst>
                                            <p:cond delay="999"/>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barn(inVertical)">
                                      <p:cBhvr>
                                        <p:cTn id="19" dur="500"/>
                                        <p:tgtEl>
                                          <p:spTgt spid="39"/>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par>
                                <p:cTn id="33" presetID="10"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ipe(left)">
                                      <p:cBhvr>
                                        <p:cTn id="40" dur="500"/>
                                        <p:tgtEl>
                                          <p:spTgt spid="48"/>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circle(in)">
                                      <p:cBhvr>
                                        <p:cTn id="45" dur="2000"/>
                                        <p:tgtEl>
                                          <p:spTgt spid="10"/>
                                        </p:tgtEl>
                                      </p:cBhvr>
                                    </p:animEffect>
                                  </p:childTnLst>
                                </p:cTn>
                              </p:par>
                              <p:par>
                                <p:cTn id="46" presetID="10"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31" presetClass="exit" presetSubtype="0" fill="hold" nodeType="withEffect">
                                  <p:stCondLst>
                                    <p:cond delay="123000"/>
                                  </p:stCondLst>
                                  <p:iterate type="lt">
                                    <p:tmPct val="5000"/>
                                  </p:iterate>
                                  <p:childTnLst>
                                    <p:anim calcmode="lin" valueType="num">
                                      <p:cBhvr>
                                        <p:cTn id="50" dur="1000"/>
                                        <p:tgtEl>
                                          <p:spTgt spid="53"/>
                                        </p:tgtEl>
                                        <p:attrNameLst>
                                          <p:attrName>ppt_w</p:attrName>
                                        </p:attrNameLst>
                                      </p:cBhvr>
                                      <p:tavLst>
                                        <p:tav tm="0">
                                          <p:val>
                                            <p:strVal val="ppt_w"/>
                                          </p:val>
                                        </p:tav>
                                        <p:tav tm="100000">
                                          <p:val>
                                            <p:fltVal val="0"/>
                                          </p:val>
                                        </p:tav>
                                      </p:tavLst>
                                    </p:anim>
                                    <p:anim calcmode="lin" valueType="num">
                                      <p:cBhvr>
                                        <p:cTn id="51" dur="1000"/>
                                        <p:tgtEl>
                                          <p:spTgt spid="53"/>
                                        </p:tgtEl>
                                        <p:attrNameLst>
                                          <p:attrName>ppt_h</p:attrName>
                                        </p:attrNameLst>
                                      </p:cBhvr>
                                      <p:tavLst>
                                        <p:tav tm="0">
                                          <p:val>
                                            <p:strVal val="ppt_h"/>
                                          </p:val>
                                        </p:tav>
                                        <p:tav tm="100000">
                                          <p:val>
                                            <p:fltVal val="0"/>
                                          </p:val>
                                        </p:tav>
                                      </p:tavLst>
                                    </p:anim>
                                    <p:anim calcmode="lin" valueType="num">
                                      <p:cBhvr>
                                        <p:cTn id="52" dur="1000"/>
                                        <p:tgtEl>
                                          <p:spTgt spid="53"/>
                                        </p:tgtEl>
                                        <p:attrNameLst>
                                          <p:attrName>style.rotation</p:attrName>
                                        </p:attrNameLst>
                                      </p:cBhvr>
                                      <p:tavLst>
                                        <p:tav tm="0">
                                          <p:val>
                                            <p:fltVal val="0"/>
                                          </p:val>
                                        </p:tav>
                                        <p:tav tm="100000">
                                          <p:val>
                                            <p:fltVal val="90"/>
                                          </p:val>
                                        </p:tav>
                                      </p:tavLst>
                                    </p:anim>
                                    <p:animEffect transition="out" filter="fade">
                                      <p:cBhvr>
                                        <p:cTn id="53" dur="1000"/>
                                        <p:tgtEl>
                                          <p:spTgt spid="53"/>
                                        </p:tgtEl>
                                      </p:cBhvr>
                                    </p:animEffect>
                                    <p:set>
                                      <p:cBhvr>
                                        <p:cTn id="54" dur="1" fill="hold">
                                          <p:stCondLst>
                                            <p:cond delay="999"/>
                                          </p:stCondLst>
                                        </p:cTn>
                                        <p:tgtEl>
                                          <p:spTgt spid="53"/>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30" grpId="0" animBg="1"/>
      <p:bldP spid="2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063566" y="22735"/>
            <a:ext cx="7209237" cy="514350"/>
          </a:xfrm>
          <a:prstGeom prst="rect">
            <a:avLst/>
          </a:prstGeom>
          <a:solidFill>
            <a:schemeClr val="accent6">
              <a:lumMod val="20000"/>
              <a:lumOff val="80000"/>
            </a:schemeClr>
          </a:solidFill>
          <a:ln>
            <a:noFill/>
          </a:ln>
          <a:effectLst/>
        </p:spPr>
        <p:txBody>
          <a:bodyPr anchor="ctr"/>
          <a:lstStyle/>
          <a:p>
            <a:pPr fontAlgn="base">
              <a:spcBef>
                <a:spcPct val="0"/>
              </a:spcBef>
              <a:spcAft>
                <a:spcPct val="0"/>
              </a:spcAft>
            </a:pPr>
            <a:r>
              <a:rPr lang="en-US" altLang="en-US" sz="1500" b="1" i="1" dirty="0">
                <a:solidFill>
                  <a:srgbClr val="FF0000"/>
                </a:solidFill>
                <a:latin typeface="Times New Roman" pitchFamily="18" charset="0"/>
              </a:rPr>
              <a:t>TIẾT 2</a:t>
            </a:r>
            <a:r>
              <a:rPr lang="en-US" altLang="en-US" sz="2100" b="1" dirty="0">
                <a:solidFill>
                  <a:srgbClr val="FF0000"/>
                </a:solidFill>
                <a:latin typeface="Times New Roman" pitchFamily="18" charset="0"/>
              </a:rPr>
              <a:t>         </a:t>
            </a:r>
            <a:r>
              <a:rPr lang="en-US" altLang="ja-JP" sz="2100" b="1" dirty="0">
                <a:solidFill>
                  <a:srgbClr val="FF0000"/>
                </a:solidFill>
                <a:ea typeface="ＭＳ Ｐゴシック" charset="-128"/>
              </a:rPr>
              <a:t>§</a:t>
            </a:r>
            <a:r>
              <a:rPr lang="en-US" altLang="ja-JP" sz="2100" b="1" dirty="0">
                <a:solidFill>
                  <a:srgbClr val="FF0000"/>
                </a:solidFill>
                <a:latin typeface="Times New Roman" pitchFamily="18" charset="0"/>
                <a:ea typeface="ＭＳ Ｐゴシック" charset="-128"/>
              </a:rPr>
              <a:t>2</a:t>
            </a:r>
            <a:r>
              <a:rPr lang="en-US" altLang="ja-JP" sz="2100" b="1" dirty="0">
                <a:solidFill>
                  <a:srgbClr val="FF0000"/>
                </a:solidFill>
                <a:latin typeface="Times New Roman" pitchFamily="18" charset="0"/>
              </a:rPr>
              <a:t>. CỘNG, TRỪ, </a:t>
            </a:r>
            <a:r>
              <a:rPr lang="en-US" altLang="en-US" sz="2100" b="1" dirty="0">
                <a:solidFill>
                  <a:srgbClr val="FF0000"/>
                </a:solidFill>
                <a:latin typeface="Times New Roman" pitchFamily="18" charset="0"/>
              </a:rPr>
              <a:t>NHÂN, CHIA SỐ HỮU TỈ</a:t>
            </a:r>
          </a:p>
        </p:txBody>
      </p:sp>
      <p:sp>
        <p:nvSpPr>
          <p:cNvPr id="8282" name="Text Box 90"/>
          <p:cNvSpPr txBox="1">
            <a:spLocks noChangeArrowheads="1"/>
          </p:cNvSpPr>
          <p:nvPr/>
        </p:nvSpPr>
        <p:spPr bwMode="auto">
          <a:xfrm>
            <a:off x="203598" y="634716"/>
            <a:ext cx="6501422" cy="415498"/>
          </a:xfrm>
          <a:prstGeom prst="rect">
            <a:avLst/>
          </a:prstGeom>
          <a:solidFill>
            <a:schemeClr val="accent3">
              <a:lumMod val="20000"/>
              <a:lumOff val="80000"/>
            </a:schemeClr>
          </a:solidFill>
          <a:ln>
            <a:noFill/>
          </a:ln>
          <a:effec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100" b="1" dirty="0">
                <a:solidFill>
                  <a:srgbClr val="0000FF"/>
                </a:solidFill>
                <a:latin typeface="Times New Roman" pitchFamily="18" charset="0"/>
              </a:rPr>
              <a:t>2. </a:t>
            </a:r>
            <a:r>
              <a:rPr lang="en-US" altLang="en-US" sz="2100" b="1" u="sng" dirty="0" err="1">
                <a:solidFill>
                  <a:srgbClr val="0000FF"/>
                </a:solidFill>
                <a:latin typeface="Times New Roman" pitchFamily="18" charset="0"/>
              </a:rPr>
              <a:t>Tính</a:t>
            </a:r>
            <a:r>
              <a:rPr lang="en-US" altLang="en-US" sz="2100" b="1" u="sng" dirty="0">
                <a:solidFill>
                  <a:srgbClr val="0000FF"/>
                </a:solidFill>
                <a:latin typeface="Times New Roman" pitchFamily="18" charset="0"/>
              </a:rPr>
              <a:t> </a:t>
            </a:r>
            <a:r>
              <a:rPr lang="en-US" altLang="en-US" sz="2100" b="1" u="sng" dirty="0" err="1">
                <a:solidFill>
                  <a:srgbClr val="0000FF"/>
                </a:solidFill>
                <a:latin typeface="Times New Roman" pitchFamily="18" charset="0"/>
              </a:rPr>
              <a:t>chất</a:t>
            </a:r>
            <a:r>
              <a:rPr lang="en-US" altLang="en-US" sz="2100" b="1" u="sng" dirty="0">
                <a:solidFill>
                  <a:srgbClr val="0000FF"/>
                </a:solidFill>
                <a:latin typeface="Times New Roman" pitchFamily="18" charset="0"/>
              </a:rPr>
              <a:t> </a:t>
            </a:r>
            <a:r>
              <a:rPr lang="en-US" altLang="en-US" sz="2100" b="1" u="sng" dirty="0" err="1">
                <a:solidFill>
                  <a:srgbClr val="0000FF"/>
                </a:solidFill>
                <a:latin typeface="Times New Roman" pitchFamily="18" charset="0"/>
              </a:rPr>
              <a:t>của</a:t>
            </a:r>
            <a:r>
              <a:rPr lang="en-US" altLang="en-US" sz="2100" b="1" u="sng" dirty="0">
                <a:solidFill>
                  <a:srgbClr val="0000FF"/>
                </a:solidFill>
                <a:latin typeface="Times New Roman" pitchFamily="18" charset="0"/>
              </a:rPr>
              <a:t> </a:t>
            </a:r>
            <a:r>
              <a:rPr lang="en-US" altLang="en-US" sz="2100" b="1" u="sng" dirty="0" err="1">
                <a:solidFill>
                  <a:srgbClr val="0000FF"/>
                </a:solidFill>
                <a:latin typeface="Times New Roman" pitchFamily="18" charset="0"/>
              </a:rPr>
              <a:t>phép</a:t>
            </a:r>
            <a:r>
              <a:rPr lang="en-US" altLang="en-US" sz="2100" b="1" u="sng" dirty="0">
                <a:solidFill>
                  <a:srgbClr val="0000FF"/>
                </a:solidFill>
                <a:latin typeface="Times New Roman" pitchFamily="18" charset="0"/>
              </a:rPr>
              <a:t> </a:t>
            </a:r>
            <a:r>
              <a:rPr lang="en-US" altLang="en-US" sz="2100" b="1" u="sng" dirty="0" err="1">
                <a:solidFill>
                  <a:srgbClr val="0000FF"/>
                </a:solidFill>
                <a:latin typeface="Times New Roman" pitchFamily="18" charset="0"/>
              </a:rPr>
              <a:t>nhân</a:t>
            </a:r>
            <a:r>
              <a:rPr lang="en-US" altLang="en-US" sz="2100" b="1" u="sng" dirty="0">
                <a:solidFill>
                  <a:srgbClr val="0000FF"/>
                </a:solidFill>
                <a:latin typeface="Times New Roman" pitchFamily="18" charset="0"/>
              </a:rPr>
              <a:t> </a:t>
            </a:r>
            <a:r>
              <a:rPr lang="en-US" altLang="en-US" sz="2100" b="1" u="sng" dirty="0" err="1">
                <a:solidFill>
                  <a:srgbClr val="0000FF"/>
                </a:solidFill>
                <a:latin typeface="Times New Roman" pitchFamily="18" charset="0"/>
              </a:rPr>
              <a:t>các</a:t>
            </a:r>
            <a:r>
              <a:rPr lang="en-US" altLang="en-US" sz="2100" b="1" u="sng" dirty="0">
                <a:solidFill>
                  <a:srgbClr val="0000FF"/>
                </a:solidFill>
                <a:latin typeface="Times New Roman" pitchFamily="18" charset="0"/>
              </a:rPr>
              <a:t> </a:t>
            </a:r>
            <a:r>
              <a:rPr lang="en-US" altLang="en-US" sz="2100" b="1" u="sng" dirty="0" err="1">
                <a:solidFill>
                  <a:srgbClr val="0000FF"/>
                </a:solidFill>
                <a:latin typeface="Times New Roman" pitchFamily="18" charset="0"/>
              </a:rPr>
              <a:t>số</a:t>
            </a:r>
            <a:r>
              <a:rPr lang="en-US" altLang="en-US" sz="2100" b="1" u="sng" dirty="0">
                <a:solidFill>
                  <a:srgbClr val="0000FF"/>
                </a:solidFill>
                <a:latin typeface="Times New Roman" pitchFamily="18" charset="0"/>
              </a:rPr>
              <a:t> </a:t>
            </a:r>
            <a:r>
              <a:rPr lang="en-US" altLang="en-US" sz="2100" b="1" u="sng" dirty="0" err="1">
                <a:solidFill>
                  <a:srgbClr val="0000FF"/>
                </a:solidFill>
                <a:latin typeface="Times New Roman" pitchFamily="18" charset="0"/>
              </a:rPr>
              <a:t>hữu</a:t>
            </a:r>
            <a:r>
              <a:rPr lang="en-US" altLang="en-US" sz="2100" b="1" u="sng" dirty="0">
                <a:solidFill>
                  <a:srgbClr val="0000FF"/>
                </a:solidFill>
                <a:latin typeface="Times New Roman" pitchFamily="18" charset="0"/>
              </a:rPr>
              <a:t> </a:t>
            </a:r>
            <a:r>
              <a:rPr lang="en-US" altLang="en-US" sz="2100" b="1" u="sng" dirty="0" err="1">
                <a:solidFill>
                  <a:srgbClr val="0000FF"/>
                </a:solidFill>
                <a:latin typeface="Times New Roman" pitchFamily="18" charset="0"/>
              </a:rPr>
              <a:t>tỉ</a:t>
            </a:r>
            <a:r>
              <a:rPr lang="en-US" altLang="en-US" sz="2100" b="1" u="sng" dirty="0">
                <a:solidFill>
                  <a:srgbClr val="0000FF"/>
                </a:solidFill>
                <a:latin typeface="Times New Roman" pitchFamily="18" charset="0"/>
              </a:rPr>
              <a:t>:</a:t>
            </a:r>
            <a:endParaRPr lang="en-US" altLang="en-US" sz="2100" b="1" dirty="0">
              <a:solidFill>
                <a:srgbClr val="0000FF"/>
              </a:solidFill>
              <a:latin typeface="Times New Roman" pitchFamily="18" charset="0"/>
            </a:endParaRPr>
          </a:p>
        </p:txBody>
      </p:sp>
      <p:sp>
        <p:nvSpPr>
          <p:cNvPr id="8311" name="Text Box 119"/>
          <p:cNvSpPr txBox="1">
            <a:spLocks noChangeArrowheads="1"/>
          </p:cNvSpPr>
          <p:nvPr/>
        </p:nvSpPr>
        <p:spPr bwMode="auto">
          <a:xfrm>
            <a:off x="161206" y="987182"/>
            <a:ext cx="52030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fontAlgn="base">
              <a:spcBef>
                <a:spcPct val="50000"/>
              </a:spcBef>
              <a:spcAft>
                <a:spcPct val="0"/>
              </a:spcAft>
            </a:pPr>
            <a:r>
              <a:rPr lang="en-US" altLang="en-US" sz="3600" b="1" dirty="0">
                <a:latin typeface="Times New Roman" pitchFamily="18" charset="0"/>
                <a:sym typeface="Wingdings" pitchFamily="2" charset="2"/>
              </a:rPr>
              <a:t></a:t>
            </a:r>
          </a:p>
        </p:txBody>
      </p:sp>
      <p:graphicFrame>
        <p:nvGraphicFramePr>
          <p:cNvPr id="6" name="Object 5"/>
          <p:cNvGraphicFramePr>
            <a:graphicFrameLocks noChangeAspect="1"/>
          </p:cNvGraphicFramePr>
          <p:nvPr/>
        </p:nvGraphicFramePr>
        <p:xfrm>
          <a:off x="4991100" y="2085975"/>
          <a:ext cx="685800" cy="148829"/>
        </p:xfrm>
        <a:graphic>
          <a:graphicData uri="http://schemas.openxmlformats.org/presentationml/2006/ole">
            <mc:AlternateContent xmlns:mc="http://schemas.openxmlformats.org/markup-compatibility/2006">
              <mc:Choice xmlns:v="urn:schemas-microsoft-com:vml" Requires="v">
                <p:oleObj name="Equation" r:id="rId2" imgW="914400" imgH="198720" progId="Equation.DSMT4">
                  <p:embed/>
                </p:oleObj>
              </mc:Choice>
              <mc:Fallback>
                <p:oleObj name="Equation" r:id="rId2" imgW="914400" imgH="198720" progId="Equation.DSMT4">
                  <p:embed/>
                  <p:pic>
                    <p:nvPicPr>
                      <p:cNvPr id="6" name="Object 5"/>
                      <p:cNvPicPr/>
                      <p:nvPr/>
                    </p:nvPicPr>
                    <p:blipFill>
                      <a:blip r:embed="rId3"/>
                      <a:stretch>
                        <a:fillRect/>
                      </a:stretch>
                    </p:blipFill>
                    <p:spPr>
                      <a:xfrm>
                        <a:off x="4991100" y="2085975"/>
                        <a:ext cx="685800" cy="148829"/>
                      </a:xfrm>
                      <a:prstGeom prst="rect">
                        <a:avLst/>
                      </a:prstGeom>
                    </p:spPr>
                  </p:pic>
                </p:oleObj>
              </mc:Fallback>
            </mc:AlternateContent>
          </a:graphicData>
        </a:graphic>
      </p:graphicFrame>
      <p:pic>
        <p:nvPicPr>
          <p:cNvPr id="32" name="Picture 70">
            <a:extLst>
              <a:ext uri="{FF2B5EF4-FFF2-40B4-BE49-F238E27FC236}">
                <a16:creationId xmlns:a16="http://schemas.microsoft.com/office/drawing/2014/main" id="{0839AF54-A52D-53EB-9A3E-577170E576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102169" y="3133363"/>
            <a:ext cx="2073884" cy="1784808"/>
          </a:xfrm>
          <a:prstGeom prst="rect">
            <a:avLst/>
          </a:prstGeom>
        </p:spPr>
      </p:pic>
      <p:sp>
        <p:nvSpPr>
          <p:cNvPr id="5" name="Rectangle 2">
            <a:extLst>
              <a:ext uri="{FF2B5EF4-FFF2-40B4-BE49-F238E27FC236}">
                <a16:creationId xmlns:a16="http://schemas.microsoft.com/office/drawing/2014/main" id="{459FFFD0-4169-C78F-08A0-13A07B8404E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5" name="Group 14">
            <a:extLst>
              <a:ext uri="{FF2B5EF4-FFF2-40B4-BE49-F238E27FC236}">
                <a16:creationId xmlns:a16="http://schemas.microsoft.com/office/drawing/2014/main" id="{80EA0F77-5302-4BB3-6C5F-969C57F2436B}"/>
              </a:ext>
            </a:extLst>
          </p:cNvPr>
          <p:cNvGrpSpPr/>
          <p:nvPr/>
        </p:nvGrpSpPr>
        <p:grpSpPr>
          <a:xfrm>
            <a:off x="203598" y="1133334"/>
            <a:ext cx="8030371" cy="4051537"/>
            <a:chOff x="203598" y="1133334"/>
            <a:chExt cx="8030371" cy="4051537"/>
          </a:xfrm>
        </p:grpSpPr>
        <p:sp>
          <p:nvSpPr>
            <p:cNvPr id="33" name="Rectangle 130">
              <a:extLst>
                <a:ext uri="{FF2B5EF4-FFF2-40B4-BE49-F238E27FC236}">
                  <a16:creationId xmlns:a16="http://schemas.microsoft.com/office/drawing/2014/main" id="{A0E1685B-75A8-5091-FD9D-07CF7DB32A7C}"/>
                </a:ext>
              </a:extLst>
            </p:cNvPr>
            <p:cNvSpPr>
              <a:spLocks noChangeArrowheads="1"/>
            </p:cNvSpPr>
            <p:nvPr/>
          </p:nvSpPr>
          <p:spPr bwMode="auto">
            <a:xfrm>
              <a:off x="203598" y="4311423"/>
              <a:ext cx="6822282" cy="51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lnSpc>
                  <a:spcPct val="80000"/>
                </a:lnSpc>
                <a:spcBef>
                  <a:spcPct val="20000"/>
                </a:spcBef>
                <a:spcAft>
                  <a:spcPct val="0"/>
                </a:spcAft>
              </a:pPr>
              <a:r>
                <a:rPr lang="en-US" altLang="en-US" b="1" dirty="0">
                  <a:latin typeface="Times New Roman" pitchFamily="18" charset="0"/>
                </a:rPr>
                <a:t>- </a:t>
              </a:r>
              <a:r>
                <a:rPr lang="en-US" altLang="en-US" sz="2400" b="1" dirty="0">
                  <a:latin typeface="Times New Roman" pitchFamily="18" charset="0"/>
                </a:rPr>
                <a:t>Phân phối của phép nhân </a:t>
              </a:r>
              <a:r>
                <a:rPr lang="vi-VN" altLang="en-US" sz="2400" b="1" dirty="0">
                  <a:latin typeface="Times New Roman" pitchFamily="18" charset="0"/>
                </a:rPr>
                <a:t>đ</a:t>
              </a:r>
              <a:r>
                <a:rPr lang="en-US" altLang="en-US" sz="2400" b="1" dirty="0">
                  <a:latin typeface="Times New Roman" pitchFamily="18" charset="0"/>
                </a:rPr>
                <a:t>ối </a:t>
              </a:r>
              <a:r>
                <a:rPr lang="en-US" altLang="en-US" sz="2400" b="1" dirty="0" err="1">
                  <a:latin typeface="Times New Roman" pitchFamily="18" charset="0"/>
                </a:rPr>
                <a:t>với</a:t>
              </a:r>
              <a:r>
                <a:rPr lang="en-US" altLang="en-US" sz="2400" b="1" dirty="0">
                  <a:latin typeface="Times New Roman" pitchFamily="18" charset="0"/>
                </a:rPr>
                <a:t> </a:t>
              </a:r>
              <a:r>
                <a:rPr lang="en-US" altLang="en-US" sz="2400" b="1" dirty="0" err="1">
                  <a:latin typeface="Times New Roman" pitchFamily="18" charset="0"/>
                </a:rPr>
                <a:t>phép</a:t>
              </a:r>
              <a:r>
                <a:rPr lang="en-US" altLang="en-US" sz="2400" b="1" dirty="0">
                  <a:latin typeface="Times New Roman" pitchFamily="18" charset="0"/>
                </a:rPr>
                <a:t> </a:t>
              </a:r>
              <a:r>
                <a:rPr lang="en-US" altLang="en-US" sz="2400" b="1" dirty="0" err="1">
                  <a:latin typeface="Times New Roman" pitchFamily="18" charset="0"/>
                </a:rPr>
                <a:t>trừ</a:t>
              </a:r>
              <a:r>
                <a:rPr lang="en-US" altLang="en-US" sz="2400" b="1" dirty="0">
                  <a:latin typeface="Times New Roman" pitchFamily="18" charset="0"/>
                </a:rPr>
                <a:t>:</a:t>
              </a:r>
              <a:endParaRPr lang="en-US" altLang="en-US" sz="2400" b="1" dirty="0">
                <a:latin typeface="Times New Roman" pitchFamily="18" charset="0"/>
                <a:sym typeface="Symbol" pitchFamily="18" charset="2"/>
              </a:endParaRPr>
            </a:p>
          </p:txBody>
        </p:sp>
        <p:grpSp>
          <p:nvGrpSpPr>
            <p:cNvPr id="9" name="Group 8">
              <a:extLst>
                <a:ext uri="{FF2B5EF4-FFF2-40B4-BE49-F238E27FC236}">
                  <a16:creationId xmlns:a16="http://schemas.microsoft.com/office/drawing/2014/main" id="{38DA8D16-0126-7E9A-5793-8E81F9E6BBFC}"/>
                </a:ext>
              </a:extLst>
            </p:cNvPr>
            <p:cNvGrpSpPr/>
            <p:nvPr/>
          </p:nvGrpSpPr>
          <p:grpSpPr>
            <a:xfrm>
              <a:off x="222252" y="1133334"/>
              <a:ext cx="8011717" cy="2734218"/>
              <a:chOff x="241573" y="1214005"/>
              <a:chExt cx="8011717" cy="2734218"/>
            </a:xfrm>
          </p:grpSpPr>
          <p:grpSp>
            <p:nvGrpSpPr>
              <p:cNvPr id="8342" name="Group 150"/>
              <p:cNvGrpSpPr>
                <a:grpSpLocks/>
              </p:cNvGrpSpPr>
              <p:nvPr/>
            </p:nvGrpSpPr>
            <p:grpSpPr bwMode="auto">
              <a:xfrm>
                <a:off x="241573" y="1245590"/>
                <a:ext cx="8011717" cy="2702633"/>
                <a:chOff x="4394" y="1806"/>
                <a:chExt cx="6729" cy="1771"/>
              </a:xfrm>
            </p:grpSpPr>
            <p:sp>
              <p:nvSpPr>
                <p:cNvPr id="7192" name="Rectangle 126"/>
                <p:cNvSpPr>
                  <a:spLocks noChangeArrowheads="1"/>
                </p:cNvSpPr>
                <p:nvPr/>
              </p:nvSpPr>
              <p:spPr bwMode="auto">
                <a:xfrm>
                  <a:off x="4661" y="1806"/>
                  <a:ext cx="6462" cy="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lnSpc>
                      <a:spcPct val="80000"/>
                    </a:lnSpc>
                    <a:spcBef>
                      <a:spcPct val="20000"/>
                    </a:spcBef>
                    <a:spcAft>
                      <a:spcPct val="0"/>
                    </a:spcAft>
                  </a:pPr>
                  <a:r>
                    <a:rPr lang="en-US" altLang="en-US" sz="2400" b="1" dirty="0">
                      <a:latin typeface="Times New Roman" pitchFamily="18" charset="0"/>
                    </a:rPr>
                    <a:t>* Tính chất phép nhân </a:t>
                  </a:r>
                  <a:r>
                    <a:rPr lang="en-US" altLang="en-US" sz="2400" b="1" dirty="0" err="1">
                      <a:latin typeface="Times New Roman" pitchFamily="18" charset="0"/>
                    </a:rPr>
                    <a:t>số</a:t>
                  </a:r>
                  <a:r>
                    <a:rPr lang="en-US" altLang="en-US" sz="2400" b="1" dirty="0">
                      <a:latin typeface="Times New Roman" pitchFamily="18" charset="0"/>
                    </a:rPr>
                    <a:t> </a:t>
                  </a:r>
                  <a:r>
                    <a:rPr lang="en-US" altLang="en-US" sz="2400" b="1" dirty="0" err="1">
                      <a:latin typeface="Times New Roman" pitchFamily="18" charset="0"/>
                    </a:rPr>
                    <a:t>nguyên</a:t>
                  </a:r>
                  <a:r>
                    <a:rPr lang="en-US" altLang="en-US" sz="2400" b="1" dirty="0">
                      <a:latin typeface="Times New Roman" pitchFamily="18" charset="0"/>
                    </a:rPr>
                    <a:t>: </a:t>
                  </a:r>
                  <a:r>
                    <a:rPr lang="en-US" altLang="en-US" sz="2400" b="1" dirty="0" err="1">
                      <a:latin typeface="Times New Roman" pitchFamily="18" charset="0"/>
                    </a:rPr>
                    <a:t>Với</a:t>
                  </a:r>
                  <a:r>
                    <a:rPr lang="en-US" altLang="en-US" sz="2400" b="1" dirty="0">
                      <a:latin typeface="Times New Roman" pitchFamily="18" charset="0"/>
                    </a:rPr>
                    <a:t> </a:t>
                  </a:r>
                  <a:r>
                    <a:rPr lang="en-US" altLang="en-US" sz="2400" b="1" dirty="0" err="1">
                      <a:latin typeface="Times New Roman" pitchFamily="18" charset="0"/>
                    </a:rPr>
                    <a:t>mọi</a:t>
                  </a:r>
                  <a:r>
                    <a:rPr lang="en-US" altLang="en-US" sz="2400" b="1" dirty="0">
                      <a:latin typeface="Times New Roman" pitchFamily="18" charset="0"/>
                    </a:rPr>
                    <a:t>  </a:t>
                  </a:r>
                  <a:endParaRPr lang="en-US" altLang="en-US" sz="2400" b="1" dirty="0">
                    <a:latin typeface="Times New Roman" pitchFamily="18" charset="0"/>
                    <a:sym typeface="Symbol" pitchFamily="18" charset="2"/>
                  </a:endParaRPr>
                </a:p>
              </p:txBody>
            </p:sp>
            <p:sp>
              <p:nvSpPr>
                <p:cNvPr id="7193" name="Rectangle 127"/>
                <p:cNvSpPr>
                  <a:spLocks noChangeArrowheads="1"/>
                </p:cNvSpPr>
                <p:nvPr/>
              </p:nvSpPr>
              <p:spPr bwMode="auto">
                <a:xfrm>
                  <a:off x="4435" y="2152"/>
                  <a:ext cx="1581"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lnSpc>
                      <a:spcPct val="80000"/>
                    </a:lnSpc>
                    <a:spcBef>
                      <a:spcPct val="20000"/>
                    </a:spcBef>
                    <a:spcAft>
                      <a:spcPct val="0"/>
                    </a:spcAft>
                  </a:pPr>
                  <a:r>
                    <a:rPr lang="en-US" altLang="en-US" sz="2400" b="1" dirty="0">
                      <a:latin typeface="Times New Roman" pitchFamily="18" charset="0"/>
                    </a:rPr>
                    <a:t>- Giao hoán:</a:t>
                  </a:r>
                  <a:endParaRPr lang="en-US" altLang="en-US" sz="2400" b="1" dirty="0">
                    <a:latin typeface="Times New Roman" pitchFamily="18" charset="0"/>
                    <a:sym typeface="Symbol" pitchFamily="18" charset="2"/>
                  </a:endParaRPr>
                </a:p>
              </p:txBody>
            </p:sp>
            <p:sp>
              <p:nvSpPr>
                <p:cNvPr id="7194" name="Rectangle 128"/>
                <p:cNvSpPr>
                  <a:spLocks noChangeArrowheads="1"/>
                </p:cNvSpPr>
                <p:nvPr/>
              </p:nvSpPr>
              <p:spPr bwMode="auto">
                <a:xfrm>
                  <a:off x="4435" y="2564"/>
                  <a:ext cx="2028" cy="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lnSpc>
                      <a:spcPct val="80000"/>
                    </a:lnSpc>
                    <a:spcBef>
                      <a:spcPct val="20000"/>
                    </a:spcBef>
                    <a:spcAft>
                      <a:spcPct val="0"/>
                    </a:spcAft>
                  </a:pPr>
                  <a:r>
                    <a:rPr lang="en-US" altLang="en-US" sz="2400" b="1" dirty="0">
                      <a:latin typeface="Times New Roman" pitchFamily="18" charset="0"/>
                    </a:rPr>
                    <a:t>- Kết hợp:</a:t>
                  </a:r>
                  <a:endParaRPr lang="en-US" altLang="en-US" sz="2400" b="1" dirty="0">
                    <a:latin typeface="Times New Roman" pitchFamily="18" charset="0"/>
                    <a:sym typeface="Symbol" pitchFamily="18" charset="2"/>
                  </a:endParaRPr>
                </a:p>
              </p:txBody>
            </p:sp>
            <p:sp>
              <p:nvSpPr>
                <p:cNvPr id="7195" name="Rectangle 129"/>
                <p:cNvSpPr>
                  <a:spLocks noChangeArrowheads="1"/>
                </p:cNvSpPr>
                <p:nvPr/>
              </p:nvSpPr>
              <p:spPr bwMode="auto">
                <a:xfrm>
                  <a:off x="4435" y="2976"/>
                  <a:ext cx="1664"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lnSpc>
                      <a:spcPct val="80000"/>
                    </a:lnSpc>
                    <a:spcBef>
                      <a:spcPct val="20000"/>
                    </a:spcBef>
                    <a:spcAft>
                      <a:spcPct val="0"/>
                    </a:spcAft>
                  </a:pPr>
                  <a:r>
                    <a:rPr lang="en-US" altLang="en-US" sz="2400" b="1" dirty="0">
                      <a:latin typeface="Times New Roman" pitchFamily="18" charset="0"/>
                    </a:rPr>
                    <a:t>- Nhân với 1:</a:t>
                  </a:r>
                  <a:endParaRPr lang="en-US" altLang="en-US" sz="2400" b="1" dirty="0">
                    <a:latin typeface="Times New Roman" pitchFamily="18" charset="0"/>
                    <a:sym typeface="Symbol" pitchFamily="18" charset="2"/>
                  </a:endParaRPr>
                </a:p>
              </p:txBody>
            </p:sp>
            <p:sp>
              <p:nvSpPr>
                <p:cNvPr id="7196" name="Rectangle 130"/>
                <p:cNvSpPr>
                  <a:spLocks noChangeArrowheads="1"/>
                </p:cNvSpPr>
                <p:nvPr/>
              </p:nvSpPr>
              <p:spPr bwMode="auto">
                <a:xfrm>
                  <a:off x="4394" y="3303"/>
                  <a:ext cx="5730" cy="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lnSpc>
                      <a:spcPct val="80000"/>
                    </a:lnSpc>
                    <a:spcBef>
                      <a:spcPct val="20000"/>
                    </a:spcBef>
                    <a:spcAft>
                      <a:spcPct val="0"/>
                    </a:spcAft>
                  </a:pPr>
                  <a:r>
                    <a:rPr lang="en-US" altLang="en-US" b="1" dirty="0">
                      <a:latin typeface="Times New Roman" pitchFamily="18" charset="0"/>
                    </a:rPr>
                    <a:t>- </a:t>
                  </a:r>
                  <a:r>
                    <a:rPr lang="en-US" altLang="en-US" sz="2400" b="1" dirty="0">
                      <a:latin typeface="Times New Roman" pitchFamily="18" charset="0"/>
                    </a:rPr>
                    <a:t>Phân phối của phép nhân </a:t>
                  </a:r>
                  <a:r>
                    <a:rPr lang="vi-VN" altLang="en-US" sz="2400" b="1" dirty="0">
                      <a:latin typeface="Times New Roman" pitchFamily="18" charset="0"/>
                    </a:rPr>
                    <a:t>đ</a:t>
                  </a:r>
                  <a:r>
                    <a:rPr lang="en-US" altLang="en-US" sz="2400" b="1" dirty="0">
                      <a:latin typeface="Times New Roman" pitchFamily="18" charset="0"/>
                    </a:rPr>
                    <a:t>ối với phép cộng:</a:t>
                  </a:r>
                  <a:endParaRPr lang="en-US" altLang="en-US" sz="2400" b="1" dirty="0">
                    <a:latin typeface="Times New Roman" pitchFamily="18" charset="0"/>
                    <a:sym typeface="Symbol" pitchFamily="18" charset="2"/>
                  </a:endParaRPr>
                </a:p>
              </p:txBody>
            </p:sp>
          </p:grpSp>
          <p:graphicFrame>
            <p:nvGraphicFramePr>
              <p:cNvPr id="7" name="Object 6">
                <a:extLst>
                  <a:ext uri="{FF2B5EF4-FFF2-40B4-BE49-F238E27FC236}">
                    <a16:creationId xmlns:a16="http://schemas.microsoft.com/office/drawing/2014/main" id="{5A87ABE7-C27E-B15C-400F-E023C9024EE0}"/>
                  </a:ext>
                </a:extLst>
              </p:cNvPr>
              <p:cNvGraphicFramePr>
                <a:graphicFrameLocks noChangeAspect="1"/>
              </p:cNvGraphicFramePr>
              <p:nvPr>
                <p:extLst>
                  <p:ext uri="{D42A27DB-BD31-4B8C-83A1-F6EECF244321}">
                    <p14:modId xmlns:p14="http://schemas.microsoft.com/office/powerpoint/2010/main" val="3152687119"/>
                  </p:ext>
                </p:extLst>
              </p:nvPr>
            </p:nvGraphicFramePr>
            <p:xfrm>
              <a:off x="6260865" y="1214005"/>
              <a:ext cx="1437737" cy="445496"/>
            </p:xfrm>
            <a:graphic>
              <a:graphicData uri="http://schemas.openxmlformats.org/presentationml/2006/ole">
                <mc:AlternateContent xmlns:mc="http://schemas.openxmlformats.org/markup-compatibility/2006">
                  <mc:Choice xmlns:v="urn:schemas-microsoft-com:vml" Requires="v">
                    <p:oleObj name="Equation" r:id="rId5" imgW="675809" imgH="209411" progId="Equation.DSMT4">
                      <p:embed/>
                    </p:oleObj>
                  </mc:Choice>
                  <mc:Fallback>
                    <p:oleObj name="Equation" r:id="rId5" imgW="675809" imgH="209411" progId="Equation.DSMT4">
                      <p:embed/>
                      <p:pic>
                        <p:nvPicPr>
                          <p:cNvPr id="0" name=""/>
                          <p:cNvPicPr/>
                          <p:nvPr/>
                        </p:nvPicPr>
                        <p:blipFill>
                          <a:blip r:embed="rId6"/>
                          <a:stretch>
                            <a:fillRect/>
                          </a:stretch>
                        </p:blipFill>
                        <p:spPr>
                          <a:xfrm>
                            <a:off x="6260865" y="1214005"/>
                            <a:ext cx="1437737" cy="445496"/>
                          </a:xfrm>
                          <a:prstGeom prst="rect">
                            <a:avLst/>
                          </a:prstGeom>
                        </p:spPr>
                      </p:pic>
                    </p:oleObj>
                  </mc:Fallback>
                </mc:AlternateContent>
              </a:graphicData>
            </a:graphic>
          </p:graphicFrame>
        </p:grpSp>
        <p:graphicFrame>
          <p:nvGraphicFramePr>
            <p:cNvPr id="10" name="Object 9">
              <a:extLst>
                <a:ext uri="{FF2B5EF4-FFF2-40B4-BE49-F238E27FC236}">
                  <a16:creationId xmlns:a16="http://schemas.microsoft.com/office/drawing/2014/main" id="{1DF8F2FF-BEDD-68B0-2A71-F249D9D51CC6}"/>
                </a:ext>
              </a:extLst>
            </p:cNvPr>
            <p:cNvGraphicFramePr>
              <a:graphicFrameLocks noChangeAspect="1"/>
            </p:cNvGraphicFramePr>
            <p:nvPr>
              <p:extLst>
                <p:ext uri="{D42A27DB-BD31-4B8C-83A1-F6EECF244321}">
                  <p14:modId xmlns:p14="http://schemas.microsoft.com/office/powerpoint/2010/main" val="3133821029"/>
                </p:ext>
              </p:extLst>
            </p:nvPr>
          </p:nvGraphicFramePr>
          <p:xfrm>
            <a:off x="2306942" y="1657161"/>
            <a:ext cx="1206500" cy="368300"/>
          </p:xfrm>
          <a:graphic>
            <a:graphicData uri="http://schemas.openxmlformats.org/presentationml/2006/ole">
              <mc:AlternateContent xmlns:mc="http://schemas.openxmlformats.org/markup-compatibility/2006">
                <mc:Choice xmlns:v="urn:schemas-microsoft-com:vml" Requires="v">
                  <p:oleObj name="Equation" r:id="rId7" imgW="1206360" imgH="368280" progId="Equation.DSMT4">
                    <p:embed/>
                  </p:oleObj>
                </mc:Choice>
                <mc:Fallback>
                  <p:oleObj name="Equation" r:id="rId7" imgW="1206360" imgH="368280" progId="Equation.DSMT4">
                    <p:embed/>
                    <p:pic>
                      <p:nvPicPr>
                        <p:cNvPr id="0" name=""/>
                        <p:cNvPicPr/>
                        <p:nvPr/>
                      </p:nvPicPr>
                      <p:blipFill>
                        <a:blip r:embed="rId8"/>
                        <a:stretch>
                          <a:fillRect/>
                        </a:stretch>
                      </p:blipFill>
                      <p:spPr>
                        <a:xfrm>
                          <a:off x="2306942" y="1657161"/>
                          <a:ext cx="1206500" cy="3683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CB9FEA7-2D8A-18B9-4470-CC751B52E832}"/>
                </a:ext>
              </a:extLst>
            </p:cNvPr>
            <p:cNvGraphicFramePr>
              <a:graphicFrameLocks noChangeAspect="1"/>
            </p:cNvGraphicFramePr>
            <p:nvPr>
              <p:extLst>
                <p:ext uri="{D42A27DB-BD31-4B8C-83A1-F6EECF244321}">
                  <p14:modId xmlns:p14="http://schemas.microsoft.com/office/powerpoint/2010/main" val="3853524835"/>
                </p:ext>
              </p:extLst>
            </p:nvPr>
          </p:nvGraphicFramePr>
          <p:xfrm>
            <a:off x="1978039" y="2260175"/>
            <a:ext cx="1981200" cy="533400"/>
          </p:xfrm>
          <a:graphic>
            <a:graphicData uri="http://schemas.openxmlformats.org/presentationml/2006/ole">
              <mc:AlternateContent xmlns:mc="http://schemas.openxmlformats.org/markup-compatibility/2006">
                <mc:Choice xmlns:v="urn:schemas-microsoft-com:vml" Requires="v">
                  <p:oleObj name="Equation" r:id="rId9" imgW="1981080" imgH="533160" progId="Equation.DSMT4">
                    <p:embed/>
                  </p:oleObj>
                </mc:Choice>
                <mc:Fallback>
                  <p:oleObj name="Equation" r:id="rId9" imgW="1981080" imgH="533160" progId="Equation.DSMT4">
                    <p:embed/>
                    <p:pic>
                      <p:nvPicPr>
                        <p:cNvPr id="0" name=""/>
                        <p:cNvPicPr/>
                        <p:nvPr/>
                      </p:nvPicPr>
                      <p:blipFill>
                        <a:blip r:embed="rId10"/>
                        <a:stretch>
                          <a:fillRect/>
                        </a:stretch>
                      </p:blipFill>
                      <p:spPr>
                        <a:xfrm>
                          <a:off x="1978039" y="2260175"/>
                          <a:ext cx="1981200" cy="5334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9AF34F6B-A38A-2382-6860-497E3748FAA3}"/>
                </a:ext>
              </a:extLst>
            </p:cNvPr>
            <p:cNvGraphicFramePr>
              <a:graphicFrameLocks noChangeAspect="1"/>
            </p:cNvGraphicFramePr>
            <p:nvPr>
              <p:extLst>
                <p:ext uri="{D42A27DB-BD31-4B8C-83A1-F6EECF244321}">
                  <p14:modId xmlns:p14="http://schemas.microsoft.com/office/powerpoint/2010/main" val="2406488545"/>
                </p:ext>
              </p:extLst>
            </p:nvPr>
          </p:nvGraphicFramePr>
          <p:xfrm>
            <a:off x="2252268" y="2895875"/>
            <a:ext cx="1562100" cy="368300"/>
          </p:xfrm>
          <a:graphic>
            <a:graphicData uri="http://schemas.openxmlformats.org/presentationml/2006/ole">
              <mc:AlternateContent xmlns:mc="http://schemas.openxmlformats.org/markup-compatibility/2006">
                <mc:Choice xmlns:v="urn:schemas-microsoft-com:vml" Requires="v">
                  <p:oleObj name="Equation" r:id="rId11" imgW="1562040" imgH="368280" progId="Equation.DSMT4">
                    <p:embed/>
                  </p:oleObj>
                </mc:Choice>
                <mc:Fallback>
                  <p:oleObj name="Equation" r:id="rId11" imgW="1562040" imgH="368280" progId="Equation.DSMT4">
                    <p:embed/>
                    <p:pic>
                      <p:nvPicPr>
                        <p:cNvPr id="0" name=""/>
                        <p:cNvPicPr/>
                        <p:nvPr/>
                      </p:nvPicPr>
                      <p:blipFill>
                        <a:blip r:embed="rId12"/>
                        <a:stretch>
                          <a:fillRect/>
                        </a:stretch>
                      </p:blipFill>
                      <p:spPr>
                        <a:xfrm>
                          <a:off x="2252268" y="2895875"/>
                          <a:ext cx="1562100" cy="3683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39923658-4DBE-BF43-9605-B33E8A99525B}"/>
                </a:ext>
              </a:extLst>
            </p:cNvPr>
            <p:cNvGraphicFramePr>
              <a:graphicFrameLocks noChangeAspect="1"/>
            </p:cNvGraphicFramePr>
            <p:nvPr>
              <p:extLst>
                <p:ext uri="{D42A27DB-BD31-4B8C-83A1-F6EECF244321}">
                  <p14:modId xmlns:p14="http://schemas.microsoft.com/office/powerpoint/2010/main" val="260185637"/>
                </p:ext>
              </p:extLst>
            </p:nvPr>
          </p:nvGraphicFramePr>
          <p:xfrm>
            <a:off x="2019336" y="3850020"/>
            <a:ext cx="2527300" cy="533400"/>
          </p:xfrm>
          <a:graphic>
            <a:graphicData uri="http://schemas.openxmlformats.org/presentationml/2006/ole">
              <mc:AlternateContent xmlns:mc="http://schemas.openxmlformats.org/markup-compatibility/2006">
                <mc:Choice xmlns:v="urn:schemas-microsoft-com:vml" Requires="v">
                  <p:oleObj name="Equation" r:id="rId13" imgW="2527200" imgH="533160" progId="Equation.DSMT4">
                    <p:embed/>
                  </p:oleObj>
                </mc:Choice>
                <mc:Fallback>
                  <p:oleObj name="Equation" r:id="rId13" imgW="2527200" imgH="533160" progId="Equation.DSMT4">
                    <p:embed/>
                    <p:pic>
                      <p:nvPicPr>
                        <p:cNvPr id="0" name=""/>
                        <p:cNvPicPr/>
                        <p:nvPr/>
                      </p:nvPicPr>
                      <p:blipFill>
                        <a:blip r:embed="rId14"/>
                        <a:stretch>
                          <a:fillRect/>
                        </a:stretch>
                      </p:blipFill>
                      <p:spPr>
                        <a:xfrm>
                          <a:off x="2019336" y="3850020"/>
                          <a:ext cx="2527300" cy="5334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9404D528-E469-A237-4F0E-C01B1E26EE6B}"/>
                </a:ext>
              </a:extLst>
            </p:cNvPr>
            <p:cNvGraphicFramePr>
              <a:graphicFrameLocks noChangeAspect="1"/>
            </p:cNvGraphicFramePr>
            <p:nvPr>
              <p:extLst>
                <p:ext uri="{D42A27DB-BD31-4B8C-83A1-F6EECF244321}">
                  <p14:modId xmlns:p14="http://schemas.microsoft.com/office/powerpoint/2010/main" val="3371477795"/>
                </p:ext>
              </p:extLst>
            </p:nvPr>
          </p:nvGraphicFramePr>
          <p:xfrm>
            <a:off x="2038386" y="4651471"/>
            <a:ext cx="2489200" cy="533400"/>
          </p:xfrm>
          <a:graphic>
            <a:graphicData uri="http://schemas.openxmlformats.org/presentationml/2006/ole">
              <mc:AlternateContent xmlns:mc="http://schemas.openxmlformats.org/markup-compatibility/2006">
                <mc:Choice xmlns:v="urn:schemas-microsoft-com:vml" Requires="v">
                  <p:oleObj name="Equation" r:id="rId15" imgW="2489040" imgH="533160" progId="Equation.DSMT4">
                    <p:embed/>
                  </p:oleObj>
                </mc:Choice>
                <mc:Fallback>
                  <p:oleObj name="Equation" r:id="rId15" imgW="2489040" imgH="533160" progId="Equation.DSMT4">
                    <p:embed/>
                    <p:pic>
                      <p:nvPicPr>
                        <p:cNvPr id="0" name=""/>
                        <p:cNvPicPr/>
                        <p:nvPr/>
                      </p:nvPicPr>
                      <p:blipFill>
                        <a:blip r:embed="rId16"/>
                        <a:stretch>
                          <a:fillRect/>
                        </a:stretch>
                      </p:blipFill>
                      <p:spPr>
                        <a:xfrm>
                          <a:off x="2038386" y="4651471"/>
                          <a:ext cx="2489200" cy="533400"/>
                        </a:xfrm>
                        <a:prstGeom prst="rect">
                          <a:avLst/>
                        </a:prstGeom>
                      </p:spPr>
                    </p:pic>
                  </p:oleObj>
                </mc:Fallback>
              </mc:AlternateContent>
            </a:graphicData>
          </a:graphic>
        </p:graphicFrame>
      </p:grpSp>
      <p:grpSp>
        <p:nvGrpSpPr>
          <p:cNvPr id="37" name="Group 36">
            <a:extLst>
              <a:ext uri="{FF2B5EF4-FFF2-40B4-BE49-F238E27FC236}">
                <a16:creationId xmlns:a16="http://schemas.microsoft.com/office/drawing/2014/main" id="{6CBADAC6-E311-E581-E7B7-7A7D31008670}"/>
              </a:ext>
            </a:extLst>
          </p:cNvPr>
          <p:cNvGrpSpPr/>
          <p:nvPr/>
        </p:nvGrpSpPr>
        <p:grpSpPr>
          <a:xfrm>
            <a:off x="6007547" y="2036742"/>
            <a:ext cx="2390774" cy="1359260"/>
            <a:chOff x="6140450" y="4134427"/>
            <a:chExt cx="3187698" cy="1812347"/>
          </a:xfrm>
        </p:grpSpPr>
        <p:sp>
          <p:nvSpPr>
            <p:cNvPr id="38" name="Rectangle 37">
              <a:extLst>
                <a:ext uri="{FF2B5EF4-FFF2-40B4-BE49-F238E27FC236}">
                  <a16:creationId xmlns:a16="http://schemas.microsoft.com/office/drawing/2014/main" id="{CA455ACD-BA3A-73F9-FBBE-FCFD1AA07AE1}"/>
                </a:ext>
              </a:extLst>
            </p:cNvPr>
            <p:cNvSpPr/>
            <p:nvPr/>
          </p:nvSpPr>
          <p:spPr>
            <a:xfrm>
              <a:off x="6140450" y="4134427"/>
              <a:ext cx="3003549" cy="181234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9" name="TextBox 38">
              <a:extLst>
                <a:ext uri="{FF2B5EF4-FFF2-40B4-BE49-F238E27FC236}">
                  <a16:creationId xmlns:a16="http://schemas.microsoft.com/office/drawing/2014/main" id="{5719F997-90CF-7487-71A8-8B61C9CA49B8}"/>
                </a:ext>
              </a:extLst>
            </p:cNvPr>
            <p:cNvSpPr txBox="1"/>
            <p:nvPr/>
          </p:nvSpPr>
          <p:spPr>
            <a:xfrm>
              <a:off x="6324601" y="4290000"/>
              <a:ext cx="3003547" cy="1415772"/>
            </a:xfrm>
            <a:prstGeom prst="rect">
              <a:avLst/>
            </a:prstGeom>
            <a:noFill/>
          </p:spPr>
          <p:txBody>
            <a:bodyPr wrap="square" rtlCol="0">
              <a:spAutoFit/>
            </a:bodyPr>
            <a:lstStyle/>
            <a:p>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Nêu</a:t>
              </a:r>
              <a:r>
                <a:rPr lang="en-US" sz="2100" b="1" dirty="0">
                  <a:latin typeface="Times New Roman" pitchFamily="18" charset="0"/>
                  <a:cs typeface="Times New Roman" pitchFamily="18" charset="0"/>
                </a:rPr>
                <a:t> tính chất của phép </a:t>
              </a:r>
              <a:r>
                <a:rPr lang="en-US" sz="2100" b="1" dirty="0" err="1">
                  <a:latin typeface="Times New Roman" pitchFamily="18" charset="0"/>
                  <a:cs typeface="Times New Roman" pitchFamily="18" charset="0"/>
                </a:rPr>
                <a:t>nhân</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các</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số</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nguyên</a:t>
              </a:r>
              <a:endParaRPr lang="en-US" sz="21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24545047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xit" presetSubtype="32" fill="hold" nodeType="clickEffect">
                                  <p:stCondLst>
                                    <p:cond delay="0"/>
                                  </p:stCondLst>
                                  <p:childTnLst>
                                    <p:animEffect transition="out" filter="box(out)">
                                      <p:cBhvr>
                                        <p:cTn id="15" dur="2000"/>
                                        <p:tgtEl>
                                          <p:spTgt spid="37"/>
                                        </p:tgtEl>
                                      </p:cBhvr>
                                    </p:animEffect>
                                    <p:set>
                                      <p:cBhvr>
                                        <p:cTn id="16" dur="1" fill="hold">
                                          <p:stCondLst>
                                            <p:cond delay="1999"/>
                                          </p:stCondLst>
                                        </p:cTn>
                                        <p:tgtEl>
                                          <p:spTgt spid="37"/>
                                        </p:tgtEl>
                                        <p:attrNameLst>
                                          <p:attrName>style.visibility</p:attrName>
                                        </p:attrNameLst>
                                      </p:cBhvr>
                                      <p:to>
                                        <p:strVal val="hidden"/>
                                      </p:to>
                                    </p:set>
                                  </p:childTnLst>
                                </p:cTn>
                              </p:par>
                            </p:childTnLst>
                          </p:cTn>
                        </p:par>
                        <p:par>
                          <p:cTn id="17" fill="hold">
                            <p:stCondLst>
                              <p:cond delay="2000"/>
                            </p:stCondLst>
                            <p:childTnLst>
                              <p:par>
                                <p:cTn id="18" presetID="1" presetClass="entr" presetSubtype="0" fill="hold" grpId="1" nodeType="afterEffect">
                                  <p:stCondLst>
                                    <p:cond delay="0"/>
                                  </p:stCondLst>
                                  <p:iterate type="lt">
                                    <p:tmAbs val="0"/>
                                  </p:iterate>
                                  <p:childTnLst>
                                    <p:set>
                                      <p:cBhvr>
                                        <p:cTn id="19" dur="1" fill="hold">
                                          <p:stCondLst>
                                            <p:cond delay="0"/>
                                          </p:stCondLst>
                                        </p:cTn>
                                        <p:tgtEl>
                                          <p:spTgt spid="8311"/>
                                        </p:tgtEl>
                                        <p:attrNameLst>
                                          <p:attrName>style.visibility</p:attrName>
                                        </p:attrNameLst>
                                      </p:cBhvr>
                                      <p:to>
                                        <p:strVal val="visible"/>
                                      </p:to>
                                    </p:set>
                                  </p:childTnLst>
                                </p:cTn>
                              </p:par>
                              <p:par>
                                <p:cTn id="20" presetID="36" presetClass="emph" presetSubtype="0" repeatCount="indefinite" fill="hold" grpId="0" nodeType="withEffect">
                                  <p:stCondLst>
                                    <p:cond delay="0"/>
                                  </p:stCondLst>
                                  <p:iterate type="lt">
                                    <p:tmPct val="10000"/>
                                  </p:iterate>
                                  <p:childTnLst>
                                    <p:animScale>
                                      <p:cBhvr>
                                        <p:cTn id="21" dur="500" autoRev="1" fill="hold">
                                          <p:stCondLst>
                                            <p:cond delay="0"/>
                                          </p:stCondLst>
                                        </p:cTn>
                                        <p:tgtEl>
                                          <p:spTgt spid="8311"/>
                                        </p:tgtEl>
                                      </p:cBhvr>
                                      <p:to x="80000" y="100000"/>
                                    </p:animScale>
                                    <p:anim by="(#ppt_w*0.10)" calcmode="lin" valueType="num">
                                      <p:cBhvr>
                                        <p:cTn id="22" dur="500" autoRev="1" fill="hold">
                                          <p:stCondLst>
                                            <p:cond delay="0"/>
                                          </p:stCondLst>
                                        </p:cTn>
                                        <p:tgtEl>
                                          <p:spTgt spid="8311"/>
                                        </p:tgtEl>
                                        <p:attrNameLst>
                                          <p:attrName>ppt_x</p:attrName>
                                        </p:attrNameLst>
                                      </p:cBhvr>
                                    </p:anim>
                                    <p:anim by="(-#ppt_w*0.10)" calcmode="lin" valueType="num">
                                      <p:cBhvr>
                                        <p:cTn id="23" dur="500" autoRev="1" fill="hold">
                                          <p:stCondLst>
                                            <p:cond delay="0"/>
                                          </p:stCondLst>
                                        </p:cTn>
                                        <p:tgtEl>
                                          <p:spTgt spid="8311"/>
                                        </p:tgtEl>
                                        <p:attrNameLst>
                                          <p:attrName>ppt_y</p:attrName>
                                        </p:attrNameLst>
                                      </p:cBhvr>
                                    </p:anim>
                                    <p:animRot by="-480000">
                                      <p:cBhvr>
                                        <p:cTn id="24" dur="500" autoRev="1" fill="hold">
                                          <p:stCondLst>
                                            <p:cond delay="0"/>
                                          </p:stCondLst>
                                        </p:cTn>
                                        <p:tgtEl>
                                          <p:spTgt spid="8311"/>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heckerboard(across)">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282"/>
                                        </p:tgtEl>
                                        <p:attrNameLst>
                                          <p:attrName>style.visibility</p:attrName>
                                        </p:attrNameLst>
                                      </p:cBhvr>
                                      <p:to>
                                        <p:strVal val="visible"/>
                                      </p:to>
                                    </p:set>
                                    <p:animEffect transition="in" filter="blinds(horizontal)">
                                      <p:cBhvr>
                                        <p:cTn id="34" dur="500"/>
                                        <p:tgtEl>
                                          <p:spTgt spid="8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2" grpId="0" animBg="1"/>
      <p:bldP spid="8311" grpId="0"/>
      <p:bldP spid="831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063566" y="22735"/>
            <a:ext cx="7209237" cy="514350"/>
          </a:xfrm>
          <a:prstGeom prst="rect">
            <a:avLst/>
          </a:prstGeom>
          <a:solidFill>
            <a:schemeClr val="accent6">
              <a:lumMod val="20000"/>
              <a:lumOff val="80000"/>
            </a:schemeClr>
          </a:solidFill>
          <a:ln>
            <a:noFill/>
          </a:ln>
          <a:effectLst/>
        </p:spPr>
        <p:txBody>
          <a:bodyPr anchor="ctr"/>
          <a:lstStyle/>
          <a:p>
            <a:pPr fontAlgn="base">
              <a:spcBef>
                <a:spcPct val="0"/>
              </a:spcBef>
              <a:spcAft>
                <a:spcPct val="0"/>
              </a:spcAft>
            </a:pPr>
            <a:r>
              <a:rPr lang="en-US" altLang="en-US" sz="1500" b="1" i="1" dirty="0">
                <a:solidFill>
                  <a:srgbClr val="FF0000"/>
                </a:solidFill>
                <a:latin typeface="Times New Roman" pitchFamily="18" charset="0"/>
              </a:rPr>
              <a:t>TIẾT 2</a:t>
            </a:r>
            <a:r>
              <a:rPr lang="en-US" altLang="en-US" sz="2100" b="1" dirty="0">
                <a:solidFill>
                  <a:srgbClr val="FF0000"/>
                </a:solidFill>
                <a:latin typeface="Times New Roman" pitchFamily="18" charset="0"/>
              </a:rPr>
              <a:t>         </a:t>
            </a:r>
            <a:r>
              <a:rPr lang="en-US" altLang="ja-JP" sz="2100" b="1" dirty="0">
                <a:solidFill>
                  <a:srgbClr val="FF0000"/>
                </a:solidFill>
                <a:ea typeface="ＭＳ Ｐゴシック" charset="-128"/>
              </a:rPr>
              <a:t>§</a:t>
            </a:r>
            <a:r>
              <a:rPr lang="en-US" altLang="ja-JP" sz="2100" b="1" dirty="0">
                <a:solidFill>
                  <a:srgbClr val="FF0000"/>
                </a:solidFill>
                <a:latin typeface="Times New Roman" pitchFamily="18" charset="0"/>
                <a:ea typeface="ＭＳ Ｐゴシック" charset="-128"/>
              </a:rPr>
              <a:t>2</a:t>
            </a:r>
            <a:r>
              <a:rPr lang="en-US" altLang="ja-JP" sz="2100" b="1" dirty="0">
                <a:solidFill>
                  <a:srgbClr val="FF0000"/>
                </a:solidFill>
                <a:latin typeface="Times New Roman" pitchFamily="18" charset="0"/>
              </a:rPr>
              <a:t>. CỘNG, TRỪ, </a:t>
            </a:r>
            <a:r>
              <a:rPr lang="en-US" altLang="en-US" sz="2100" b="1" dirty="0">
                <a:solidFill>
                  <a:srgbClr val="FF0000"/>
                </a:solidFill>
                <a:latin typeface="Times New Roman" pitchFamily="18" charset="0"/>
              </a:rPr>
              <a:t>NHÂN, CHIA SỐ HỮU TỈ</a:t>
            </a:r>
          </a:p>
        </p:txBody>
      </p:sp>
      <p:sp>
        <p:nvSpPr>
          <p:cNvPr id="8282" name="Text Box 90"/>
          <p:cNvSpPr txBox="1">
            <a:spLocks noChangeArrowheads="1"/>
          </p:cNvSpPr>
          <p:nvPr/>
        </p:nvSpPr>
        <p:spPr bwMode="auto">
          <a:xfrm>
            <a:off x="203598" y="634716"/>
            <a:ext cx="6501422" cy="415498"/>
          </a:xfrm>
          <a:prstGeom prst="rect">
            <a:avLst/>
          </a:prstGeom>
          <a:solidFill>
            <a:schemeClr val="accent3">
              <a:lumMod val="20000"/>
              <a:lumOff val="80000"/>
            </a:schemeClr>
          </a:solidFill>
          <a:ln>
            <a:noFill/>
          </a:ln>
          <a:effec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100" b="1" dirty="0">
                <a:solidFill>
                  <a:srgbClr val="0000FF"/>
                </a:solidFill>
                <a:latin typeface="Times New Roman" pitchFamily="18" charset="0"/>
              </a:rPr>
              <a:t>2. </a:t>
            </a:r>
            <a:r>
              <a:rPr lang="en-US" altLang="en-US" sz="2100" b="1" u="sng" dirty="0" err="1">
                <a:solidFill>
                  <a:srgbClr val="0000FF"/>
                </a:solidFill>
                <a:latin typeface="Times New Roman" pitchFamily="18" charset="0"/>
              </a:rPr>
              <a:t>Tính</a:t>
            </a:r>
            <a:r>
              <a:rPr lang="en-US" altLang="en-US" sz="2100" b="1" u="sng" dirty="0">
                <a:solidFill>
                  <a:srgbClr val="0000FF"/>
                </a:solidFill>
                <a:latin typeface="Times New Roman" pitchFamily="18" charset="0"/>
              </a:rPr>
              <a:t> </a:t>
            </a:r>
            <a:r>
              <a:rPr lang="en-US" altLang="en-US" sz="2100" b="1" u="sng" dirty="0" err="1">
                <a:solidFill>
                  <a:srgbClr val="0000FF"/>
                </a:solidFill>
                <a:latin typeface="Times New Roman" pitchFamily="18" charset="0"/>
              </a:rPr>
              <a:t>chất</a:t>
            </a:r>
            <a:r>
              <a:rPr lang="en-US" altLang="en-US" sz="2100" b="1" u="sng" dirty="0">
                <a:solidFill>
                  <a:srgbClr val="0000FF"/>
                </a:solidFill>
                <a:latin typeface="Times New Roman" pitchFamily="18" charset="0"/>
              </a:rPr>
              <a:t> </a:t>
            </a:r>
            <a:r>
              <a:rPr lang="en-US" altLang="en-US" sz="2100" b="1" u="sng" dirty="0" err="1">
                <a:solidFill>
                  <a:srgbClr val="0000FF"/>
                </a:solidFill>
                <a:latin typeface="Times New Roman" pitchFamily="18" charset="0"/>
              </a:rPr>
              <a:t>của</a:t>
            </a:r>
            <a:r>
              <a:rPr lang="en-US" altLang="en-US" sz="2100" b="1" u="sng" dirty="0">
                <a:solidFill>
                  <a:srgbClr val="0000FF"/>
                </a:solidFill>
                <a:latin typeface="Times New Roman" pitchFamily="18" charset="0"/>
              </a:rPr>
              <a:t> </a:t>
            </a:r>
            <a:r>
              <a:rPr lang="en-US" altLang="en-US" sz="2100" b="1" u="sng" dirty="0" err="1">
                <a:solidFill>
                  <a:srgbClr val="0000FF"/>
                </a:solidFill>
                <a:latin typeface="Times New Roman" pitchFamily="18" charset="0"/>
              </a:rPr>
              <a:t>phép</a:t>
            </a:r>
            <a:r>
              <a:rPr lang="en-US" altLang="en-US" sz="2100" b="1" u="sng" dirty="0">
                <a:solidFill>
                  <a:srgbClr val="0000FF"/>
                </a:solidFill>
                <a:latin typeface="Times New Roman" pitchFamily="18" charset="0"/>
              </a:rPr>
              <a:t> </a:t>
            </a:r>
            <a:r>
              <a:rPr lang="en-US" altLang="en-US" sz="2100" b="1" u="sng" dirty="0" err="1">
                <a:solidFill>
                  <a:srgbClr val="0000FF"/>
                </a:solidFill>
                <a:latin typeface="Times New Roman" pitchFamily="18" charset="0"/>
              </a:rPr>
              <a:t>nhân</a:t>
            </a:r>
            <a:r>
              <a:rPr lang="en-US" altLang="en-US" sz="2100" b="1" u="sng" dirty="0">
                <a:solidFill>
                  <a:srgbClr val="0000FF"/>
                </a:solidFill>
                <a:latin typeface="Times New Roman" pitchFamily="18" charset="0"/>
              </a:rPr>
              <a:t> </a:t>
            </a:r>
            <a:r>
              <a:rPr lang="en-US" altLang="en-US" sz="2100" b="1" u="sng" dirty="0" err="1">
                <a:solidFill>
                  <a:srgbClr val="0000FF"/>
                </a:solidFill>
                <a:latin typeface="Times New Roman" pitchFamily="18" charset="0"/>
              </a:rPr>
              <a:t>các</a:t>
            </a:r>
            <a:r>
              <a:rPr lang="en-US" altLang="en-US" sz="2100" b="1" u="sng" dirty="0">
                <a:solidFill>
                  <a:srgbClr val="0000FF"/>
                </a:solidFill>
                <a:latin typeface="Times New Roman" pitchFamily="18" charset="0"/>
              </a:rPr>
              <a:t> </a:t>
            </a:r>
            <a:r>
              <a:rPr lang="en-US" altLang="en-US" sz="2100" b="1" u="sng" dirty="0" err="1">
                <a:solidFill>
                  <a:srgbClr val="0000FF"/>
                </a:solidFill>
                <a:latin typeface="Times New Roman" pitchFamily="18" charset="0"/>
              </a:rPr>
              <a:t>số</a:t>
            </a:r>
            <a:r>
              <a:rPr lang="en-US" altLang="en-US" sz="2100" b="1" u="sng" dirty="0">
                <a:solidFill>
                  <a:srgbClr val="0000FF"/>
                </a:solidFill>
                <a:latin typeface="Times New Roman" pitchFamily="18" charset="0"/>
              </a:rPr>
              <a:t> </a:t>
            </a:r>
            <a:r>
              <a:rPr lang="en-US" altLang="en-US" sz="2100" b="1" u="sng" dirty="0" err="1">
                <a:solidFill>
                  <a:srgbClr val="0000FF"/>
                </a:solidFill>
                <a:latin typeface="Times New Roman" pitchFamily="18" charset="0"/>
              </a:rPr>
              <a:t>hữu</a:t>
            </a:r>
            <a:r>
              <a:rPr lang="en-US" altLang="en-US" sz="2100" b="1" u="sng" dirty="0">
                <a:solidFill>
                  <a:srgbClr val="0000FF"/>
                </a:solidFill>
                <a:latin typeface="Times New Roman" pitchFamily="18" charset="0"/>
              </a:rPr>
              <a:t> </a:t>
            </a:r>
            <a:r>
              <a:rPr lang="en-US" altLang="en-US" sz="2100" b="1" u="sng" dirty="0" err="1">
                <a:solidFill>
                  <a:srgbClr val="0000FF"/>
                </a:solidFill>
                <a:latin typeface="Times New Roman" pitchFamily="18" charset="0"/>
              </a:rPr>
              <a:t>tỉ</a:t>
            </a:r>
            <a:r>
              <a:rPr lang="en-US" altLang="en-US" sz="2100" b="1" u="sng" dirty="0">
                <a:solidFill>
                  <a:srgbClr val="0000FF"/>
                </a:solidFill>
                <a:latin typeface="Times New Roman" pitchFamily="18" charset="0"/>
              </a:rPr>
              <a:t>:</a:t>
            </a:r>
            <a:endParaRPr lang="en-US" altLang="en-US" sz="2100" b="1" dirty="0">
              <a:solidFill>
                <a:srgbClr val="0000FF"/>
              </a:solidFill>
              <a:latin typeface="Times New Roman"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022110942"/>
              </p:ext>
            </p:extLst>
          </p:nvPr>
        </p:nvGraphicFramePr>
        <p:xfrm>
          <a:off x="4610100" y="1700816"/>
          <a:ext cx="685800" cy="148829"/>
        </p:xfrm>
        <a:graphic>
          <a:graphicData uri="http://schemas.openxmlformats.org/presentationml/2006/ole">
            <mc:AlternateContent xmlns:mc="http://schemas.openxmlformats.org/markup-compatibility/2006">
              <mc:Choice xmlns:v="urn:schemas-microsoft-com:vml" Requires="v">
                <p:oleObj name="Equation" r:id="rId2" imgW="914400" imgH="198720" progId="Equation.DSMT4">
                  <p:embed/>
                </p:oleObj>
              </mc:Choice>
              <mc:Fallback>
                <p:oleObj name="Equation" r:id="rId2" imgW="914400" imgH="198720" progId="Equation.DSMT4">
                  <p:embed/>
                  <p:pic>
                    <p:nvPicPr>
                      <p:cNvPr id="6" name="Object 5"/>
                      <p:cNvPicPr/>
                      <p:nvPr/>
                    </p:nvPicPr>
                    <p:blipFill>
                      <a:blip r:embed="rId3"/>
                      <a:stretch>
                        <a:fillRect/>
                      </a:stretch>
                    </p:blipFill>
                    <p:spPr>
                      <a:xfrm>
                        <a:off x="4610100" y="1700816"/>
                        <a:ext cx="685800" cy="148829"/>
                      </a:xfrm>
                      <a:prstGeom prst="rect">
                        <a:avLst/>
                      </a:prstGeom>
                    </p:spPr>
                  </p:pic>
                </p:oleObj>
              </mc:Fallback>
            </mc:AlternateContent>
          </a:graphicData>
        </a:graphic>
      </p:graphicFrame>
      <p:grpSp>
        <p:nvGrpSpPr>
          <p:cNvPr id="29" name="Group 28">
            <a:extLst>
              <a:ext uri="{FF2B5EF4-FFF2-40B4-BE49-F238E27FC236}">
                <a16:creationId xmlns:a16="http://schemas.microsoft.com/office/drawing/2014/main" id="{5E6E709A-3988-E82E-808E-DEE1AABB137F}"/>
              </a:ext>
            </a:extLst>
          </p:cNvPr>
          <p:cNvGrpSpPr/>
          <p:nvPr/>
        </p:nvGrpSpPr>
        <p:grpSpPr>
          <a:xfrm>
            <a:off x="1219200" y="971551"/>
            <a:ext cx="7910080" cy="1096050"/>
            <a:chOff x="4517231" y="4664494"/>
            <a:chExt cx="3559969" cy="2108756"/>
          </a:xfrm>
          <a:solidFill>
            <a:schemeClr val="bg1">
              <a:lumMod val="95000"/>
            </a:schemeClr>
          </a:solidFill>
        </p:grpSpPr>
        <p:sp>
          <p:nvSpPr>
            <p:cNvPr id="30" name="Rounded Rectangular Callout 2">
              <a:extLst>
                <a:ext uri="{FF2B5EF4-FFF2-40B4-BE49-F238E27FC236}">
                  <a16:creationId xmlns:a16="http://schemas.microsoft.com/office/drawing/2014/main" id="{0ED496E8-8378-66B0-1D54-E6B1B5240A48}"/>
                </a:ext>
              </a:extLst>
            </p:cNvPr>
            <p:cNvSpPr/>
            <p:nvPr/>
          </p:nvSpPr>
          <p:spPr>
            <a:xfrm>
              <a:off x="4517231" y="4664494"/>
              <a:ext cx="3559969" cy="2108756"/>
            </a:xfrm>
            <a:prstGeom prst="wedgeRoundRectCallout">
              <a:avLst>
                <a:gd name="adj1" fmla="val 33448"/>
                <a:gd name="adj2" fmla="val 121131"/>
                <a:gd name="adj3" fmla="val 1666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00000"/>
                </a:solidFill>
              </a:endParaRPr>
            </a:p>
          </p:txBody>
        </p:sp>
        <p:sp>
          <p:nvSpPr>
            <p:cNvPr id="31" name="TextBox 30">
              <a:extLst>
                <a:ext uri="{FF2B5EF4-FFF2-40B4-BE49-F238E27FC236}">
                  <a16:creationId xmlns:a16="http://schemas.microsoft.com/office/drawing/2014/main" id="{2FCF873B-4A4F-203B-CD55-06C1F7DC4267}"/>
                </a:ext>
              </a:extLst>
            </p:cNvPr>
            <p:cNvSpPr txBox="1"/>
            <p:nvPr/>
          </p:nvSpPr>
          <p:spPr>
            <a:xfrm>
              <a:off x="4651168" y="4862308"/>
              <a:ext cx="3217648" cy="1598805"/>
            </a:xfrm>
            <a:prstGeom prst="rect">
              <a:avLst/>
            </a:prstGeom>
            <a:grpFill/>
          </p:spPr>
          <p:txBody>
            <a:bodyPr wrap="square" rtlCol="0">
              <a:spAutoFit/>
            </a:bodyPr>
            <a:lstStyle/>
            <a:p>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Nhận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xét</a:t>
              </a:r>
              <a:r>
                <a:rPr lang="en-US" sz="2400" dirty="0">
                  <a:solidFill>
                    <a:srgbClr val="C000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hữu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a:t>
              </a:r>
              <a:endParaRPr lang="en-US" sz="2400" dirty="0">
                <a:solidFill>
                  <a:srgbClr val="C00000"/>
                </a:solidFill>
                <a:latin typeface="Times New Roman" pitchFamily="18" charset="0"/>
                <a:cs typeface="Times New Roman" pitchFamily="18" charset="0"/>
              </a:endParaRPr>
            </a:p>
          </p:txBody>
        </p:sp>
      </p:grpSp>
      <p:pic>
        <p:nvPicPr>
          <p:cNvPr id="32" name="Picture 70">
            <a:extLst>
              <a:ext uri="{FF2B5EF4-FFF2-40B4-BE49-F238E27FC236}">
                <a16:creationId xmlns:a16="http://schemas.microsoft.com/office/drawing/2014/main" id="{0839AF54-A52D-53EB-9A3E-577170E576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080646" y="2060721"/>
            <a:ext cx="2073884" cy="1784808"/>
          </a:xfrm>
          <a:prstGeom prst="rect">
            <a:avLst/>
          </a:prstGeom>
        </p:spPr>
      </p:pic>
      <p:grpSp>
        <p:nvGrpSpPr>
          <p:cNvPr id="8" name="Group 7">
            <a:extLst>
              <a:ext uri="{FF2B5EF4-FFF2-40B4-BE49-F238E27FC236}">
                <a16:creationId xmlns:a16="http://schemas.microsoft.com/office/drawing/2014/main" id="{B4C0776E-9800-DA29-2248-112720B59062}"/>
              </a:ext>
            </a:extLst>
          </p:cNvPr>
          <p:cNvGrpSpPr/>
          <p:nvPr/>
        </p:nvGrpSpPr>
        <p:grpSpPr>
          <a:xfrm>
            <a:off x="1359880" y="2034191"/>
            <a:ext cx="3659756" cy="326231"/>
            <a:chOff x="533416" y="2922913"/>
            <a:chExt cx="3659756" cy="326231"/>
          </a:xfrm>
        </p:grpSpPr>
        <p:sp>
          <p:nvSpPr>
            <p:cNvPr id="8336" name="Rectangle 144"/>
            <p:cNvSpPr>
              <a:spLocks noChangeArrowheads="1"/>
            </p:cNvSpPr>
            <p:nvPr/>
          </p:nvSpPr>
          <p:spPr bwMode="auto">
            <a:xfrm>
              <a:off x="2896582" y="2922913"/>
              <a:ext cx="1296590" cy="326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lnSpc>
                  <a:spcPct val="80000"/>
                </a:lnSpc>
                <a:spcBef>
                  <a:spcPct val="20000"/>
                </a:spcBef>
                <a:spcAft>
                  <a:spcPct val="0"/>
                </a:spcAft>
              </a:pPr>
              <a:endParaRPr lang="en-US" altLang="en-US" sz="2400" dirty="0">
                <a:latin typeface="Times New Roman" pitchFamily="18" charset="0"/>
                <a:sym typeface="Symbol" pitchFamily="18" charset="2"/>
              </a:endParaRPr>
            </a:p>
          </p:txBody>
        </p:sp>
        <p:sp>
          <p:nvSpPr>
            <p:cNvPr id="7193" name="Rectangle 127"/>
            <p:cNvSpPr>
              <a:spLocks noChangeArrowheads="1"/>
            </p:cNvSpPr>
            <p:nvPr/>
          </p:nvSpPr>
          <p:spPr bwMode="auto">
            <a:xfrm>
              <a:off x="533416" y="2956322"/>
              <a:ext cx="2526507" cy="194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lnSpc>
                  <a:spcPct val="80000"/>
                </a:lnSpc>
                <a:spcBef>
                  <a:spcPct val="20000"/>
                </a:spcBef>
                <a:spcAft>
                  <a:spcPct val="0"/>
                </a:spcAft>
              </a:pPr>
              <a:r>
                <a:rPr lang="en-US" altLang="en-US" sz="2400" dirty="0">
                  <a:latin typeface="Times New Roman" pitchFamily="18" charset="0"/>
                </a:rPr>
                <a:t>- Giao hoán:</a:t>
              </a:r>
              <a:endParaRPr lang="en-US" altLang="en-US" sz="2400" dirty="0">
                <a:latin typeface="Times New Roman" pitchFamily="18" charset="0"/>
                <a:sym typeface="Symbol" pitchFamily="18" charset="2"/>
              </a:endParaRPr>
            </a:p>
          </p:txBody>
        </p:sp>
      </p:grpSp>
      <p:grpSp>
        <p:nvGrpSpPr>
          <p:cNvPr id="9" name="Group 8">
            <a:extLst>
              <a:ext uri="{FF2B5EF4-FFF2-40B4-BE49-F238E27FC236}">
                <a16:creationId xmlns:a16="http://schemas.microsoft.com/office/drawing/2014/main" id="{54563A2D-9B31-D3B7-7F6B-B2F886719D5D}"/>
              </a:ext>
            </a:extLst>
          </p:cNvPr>
          <p:cNvGrpSpPr/>
          <p:nvPr/>
        </p:nvGrpSpPr>
        <p:grpSpPr>
          <a:xfrm>
            <a:off x="1325352" y="2485397"/>
            <a:ext cx="5088715" cy="271433"/>
            <a:chOff x="498888" y="3374119"/>
            <a:chExt cx="5088715" cy="271433"/>
          </a:xfrm>
        </p:grpSpPr>
        <p:sp>
          <p:nvSpPr>
            <p:cNvPr id="8337" name="Rectangle 145"/>
            <p:cNvSpPr>
              <a:spLocks noChangeArrowheads="1"/>
            </p:cNvSpPr>
            <p:nvPr/>
          </p:nvSpPr>
          <p:spPr bwMode="auto">
            <a:xfrm>
              <a:off x="2667001" y="3374119"/>
              <a:ext cx="2920602" cy="271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lnSpc>
                  <a:spcPct val="80000"/>
                </a:lnSpc>
                <a:spcBef>
                  <a:spcPct val="20000"/>
                </a:spcBef>
                <a:spcAft>
                  <a:spcPct val="0"/>
                </a:spcAft>
              </a:pPr>
              <a:endParaRPr lang="en-US" altLang="en-US" sz="2400" dirty="0">
                <a:latin typeface="Times New Roman" pitchFamily="18" charset="0"/>
                <a:sym typeface="Symbol" pitchFamily="18" charset="2"/>
              </a:endParaRPr>
            </a:p>
          </p:txBody>
        </p:sp>
        <p:sp>
          <p:nvSpPr>
            <p:cNvPr id="7194" name="Rectangle 128"/>
            <p:cNvSpPr>
              <a:spLocks noChangeArrowheads="1"/>
            </p:cNvSpPr>
            <p:nvPr/>
          </p:nvSpPr>
          <p:spPr bwMode="auto">
            <a:xfrm>
              <a:off x="498888" y="3389709"/>
              <a:ext cx="2526507" cy="215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lnSpc>
                  <a:spcPct val="80000"/>
                </a:lnSpc>
                <a:spcBef>
                  <a:spcPct val="20000"/>
                </a:spcBef>
                <a:spcAft>
                  <a:spcPct val="0"/>
                </a:spcAft>
              </a:pPr>
              <a:r>
                <a:rPr lang="en-US" altLang="en-US" sz="2400" dirty="0">
                  <a:latin typeface="Times New Roman" pitchFamily="18" charset="0"/>
                </a:rPr>
                <a:t>- Kết hợp:</a:t>
              </a:r>
              <a:endParaRPr lang="en-US" altLang="en-US" sz="2400" dirty="0">
                <a:latin typeface="Times New Roman" pitchFamily="18" charset="0"/>
                <a:sym typeface="Symbol" pitchFamily="18" charset="2"/>
              </a:endParaRPr>
            </a:p>
          </p:txBody>
        </p:sp>
      </p:grpSp>
      <p:grpSp>
        <p:nvGrpSpPr>
          <p:cNvPr id="10" name="Group 9">
            <a:extLst>
              <a:ext uri="{FF2B5EF4-FFF2-40B4-BE49-F238E27FC236}">
                <a16:creationId xmlns:a16="http://schemas.microsoft.com/office/drawing/2014/main" id="{E111ED99-12C0-450F-002F-6262167A43F0}"/>
              </a:ext>
            </a:extLst>
          </p:cNvPr>
          <p:cNvGrpSpPr/>
          <p:nvPr/>
        </p:nvGrpSpPr>
        <p:grpSpPr>
          <a:xfrm>
            <a:off x="1359880" y="2889747"/>
            <a:ext cx="4200524" cy="374432"/>
            <a:chOff x="533416" y="3778469"/>
            <a:chExt cx="4200524" cy="374432"/>
          </a:xfrm>
        </p:grpSpPr>
        <p:sp>
          <p:nvSpPr>
            <p:cNvPr id="8338" name="Rectangle 146"/>
            <p:cNvSpPr>
              <a:spLocks noChangeArrowheads="1"/>
            </p:cNvSpPr>
            <p:nvPr/>
          </p:nvSpPr>
          <p:spPr bwMode="auto">
            <a:xfrm>
              <a:off x="2951575" y="3778469"/>
              <a:ext cx="1782365" cy="326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lnSpc>
                  <a:spcPct val="80000"/>
                </a:lnSpc>
                <a:spcBef>
                  <a:spcPct val="20000"/>
                </a:spcBef>
                <a:spcAft>
                  <a:spcPct val="0"/>
                </a:spcAft>
              </a:pPr>
              <a:endParaRPr lang="en-US" altLang="en-US" sz="2400" dirty="0">
                <a:latin typeface="Times New Roman" pitchFamily="18" charset="0"/>
                <a:sym typeface="Symbol" pitchFamily="18" charset="2"/>
              </a:endParaRPr>
            </a:p>
          </p:txBody>
        </p:sp>
        <p:sp>
          <p:nvSpPr>
            <p:cNvPr id="7195" name="Rectangle 129"/>
            <p:cNvSpPr>
              <a:spLocks noChangeArrowheads="1"/>
            </p:cNvSpPr>
            <p:nvPr/>
          </p:nvSpPr>
          <p:spPr bwMode="auto">
            <a:xfrm>
              <a:off x="533416" y="3780235"/>
              <a:ext cx="2527697" cy="372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lnSpc>
                  <a:spcPct val="80000"/>
                </a:lnSpc>
                <a:spcBef>
                  <a:spcPct val="20000"/>
                </a:spcBef>
                <a:spcAft>
                  <a:spcPct val="0"/>
                </a:spcAft>
              </a:pPr>
              <a:r>
                <a:rPr lang="en-US" altLang="en-US" sz="2400" dirty="0">
                  <a:latin typeface="Times New Roman" pitchFamily="18" charset="0"/>
                </a:rPr>
                <a:t>- Nhân với 1:</a:t>
              </a:r>
              <a:endParaRPr lang="en-US" altLang="en-US" sz="2400" dirty="0">
                <a:latin typeface="Times New Roman" pitchFamily="18" charset="0"/>
                <a:sym typeface="Symbol" pitchFamily="18" charset="2"/>
              </a:endParaRPr>
            </a:p>
          </p:txBody>
        </p:sp>
      </p:grpSp>
      <p:grpSp>
        <p:nvGrpSpPr>
          <p:cNvPr id="11" name="Group 10">
            <a:extLst>
              <a:ext uri="{FF2B5EF4-FFF2-40B4-BE49-F238E27FC236}">
                <a16:creationId xmlns:a16="http://schemas.microsoft.com/office/drawing/2014/main" id="{19F4482D-9092-C718-8667-ACBED81DDCD1}"/>
              </a:ext>
            </a:extLst>
          </p:cNvPr>
          <p:cNvGrpSpPr/>
          <p:nvPr/>
        </p:nvGrpSpPr>
        <p:grpSpPr>
          <a:xfrm>
            <a:off x="1307688" y="3389154"/>
            <a:ext cx="8522112" cy="300843"/>
            <a:chOff x="481224" y="4277876"/>
            <a:chExt cx="8522112" cy="300843"/>
          </a:xfrm>
        </p:grpSpPr>
        <p:sp>
          <p:nvSpPr>
            <p:cNvPr id="8341" name="Rectangle 149"/>
            <p:cNvSpPr>
              <a:spLocks noChangeArrowheads="1"/>
            </p:cNvSpPr>
            <p:nvPr/>
          </p:nvSpPr>
          <p:spPr bwMode="auto">
            <a:xfrm>
              <a:off x="6248417" y="4277876"/>
              <a:ext cx="2754919" cy="30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lnSpc>
                  <a:spcPct val="80000"/>
                </a:lnSpc>
                <a:spcBef>
                  <a:spcPct val="20000"/>
                </a:spcBef>
                <a:spcAft>
                  <a:spcPct val="0"/>
                </a:spcAft>
              </a:pPr>
              <a:endParaRPr lang="en-US" altLang="en-US" sz="2400" dirty="0">
                <a:latin typeface="Times New Roman" pitchFamily="18" charset="0"/>
                <a:sym typeface="Symbol" pitchFamily="18" charset="2"/>
              </a:endParaRPr>
            </a:p>
          </p:txBody>
        </p:sp>
        <p:sp>
          <p:nvSpPr>
            <p:cNvPr id="36" name="Rectangle 130">
              <a:extLst>
                <a:ext uri="{FF2B5EF4-FFF2-40B4-BE49-F238E27FC236}">
                  <a16:creationId xmlns:a16="http://schemas.microsoft.com/office/drawing/2014/main" id="{2BBBB8AF-7308-4F9D-2CBC-0D928E96116F}"/>
                </a:ext>
              </a:extLst>
            </p:cNvPr>
            <p:cNvSpPr>
              <a:spLocks noChangeArrowheads="1"/>
            </p:cNvSpPr>
            <p:nvPr/>
          </p:nvSpPr>
          <p:spPr bwMode="auto">
            <a:xfrm>
              <a:off x="481224" y="4277876"/>
              <a:ext cx="6263454" cy="229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lnSpc>
                  <a:spcPct val="80000"/>
                </a:lnSpc>
                <a:spcBef>
                  <a:spcPct val="20000"/>
                </a:spcBef>
                <a:spcAft>
                  <a:spcPct val="0"/>
                </a:spcAft>
              </a:pPr>
              <a:r>
                <a:rPr lang="en-US" altLang="en-US" sz="2400" dirty="0">
                  <a:latin typeface="Times New Roman" pitchFamily="18" charset="0"/>
                </a:rPr>
                <a:t>- Phân phối của phép nhân </a:t>
              </a:r>
              <a:r>
                <a:rPr lang="vi-VN" altLang="en-US" sz="2400" dirty="0">
                  <a:latin typeface="Times New Roman" pitchFamily="18" charset="0"/>
                </a:rPr>
                <a:t>đ</a:t>
              </a:r>
              <a:r>
                <a:rPr lang="en-US" altLang="en-US" sz="2400" dirty="0">
                  <a:latin typeface="Times New Roman" pitchFamily="18" charset="0"/>
                </a:rPr>
                <a:t>ối với phép cộng:</a:t>
              </a:r>
              <a:endParaRPr lang="en-US" altLang="en-US" sz="2400" dirty="0">
                <a:latin typeface="Times New Roman" pitchFamily="18" charset="0"/>
                <a:sym typeface="Symbol" pitchFamily="18" charset="2"/>
              </a:endParaRPr>
            </a:p>
          </p:txBody>
        </p:sp>
      </p:grpSp>
      <p:grpSp>
        <p:nvGrpSpPr>
          <p:cNvPr id="12" name="Group 11">
            <a:extLst>
              <a:ext uri="{FF2B5EF4-FFF2-40B4-BE49-F238E27FC236}">
                <a16:creationId xmlns:a16="http://schemas.microsoft.com/office/drawing/2014/main" id="{B3EA94FC-90F9-81EC-0DEC-7CAB489CA02C}"/>
              </a:ext>
            </a:extLst>
          </p:cNvPr>
          <p:cNvGrpSpPr/>
          <p:nvPr/>
        </p:nvGrpSpPr>
        <p:grpSpPr>
          <a:xfrm>
            <a:off x="1361071" y="3871107"/>
            <a:ext cx="8468728" cy="300843"/>
            <a:chOff x="534607" y="4759829"/>
            <a:chExt cx="8468728" cy="300843"/>
          </a:xfrm>
        </p:grpSpPr>
        <p:sp>
          <p:nvSpPr>
            <p:cNvPr id="7196" name="Rectangle 130"/>
            <p:cNvSpPr>
              <a:spLocks noChangeArrowheads="1"/>
            </p:cNvSpPr>
            <p:nvPr/>
          </p:nvSpPr>
          <p:spPr bwMode="auto">
            <a:xfrm>
              <a:off x="534607" y="4776788"/>
              <a:ext cx="5713810" cy="11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lnSpc>
                  <a:spcPct val="80000"/>
                </a:lnSpc>
                <a:spcBef>
                  <a:spcPct val="20000"/>
                </a:spcBef>
                <a:spcAft>
                  <a:spcPct val="0"/>
                </a:spcAft>
              </a:pPr>
              <a:r>
                <a:rPr lang="en-US" altLang="en-US" b="1" dirty="0">
                  <a:latin typeface="Times New Roman" pitchFamily="18" charset="0"/>
                </a:rPr>
                <a:t>- </a:t>
              </a:r>
              <a:r>
                <a:rPr lang="en-US" altLang="en-US" sz="2400" dirty="0">
                  <a:latin typeface="Times New Roman" pitchFamily="18" charset="0"/>
                </a:rPr>
                <a:t>Phân phối của phép nhân </a:t>
              </a:r>
              <a:r>
                <a:rPr lang="vi-VN" altLang="en-US" sz="2400" dirty="0">
                  <a:latin typeface="Times New Roman" pitchFamily="18" charset="0"/>
                </a:rPr>
                <a:t>đ</a:t>
              </a:r>
              <a:r>
                <a:rPr lang="en-US" altLang="en-US" sz="2400" dirty="0">
                  <a:latin typeface="Times New Roman" pitchFamily="18" charset="0"/>
                </a:rPr>
                <a:t>ối với </a:t>
              </a:r>
              <a:r>
                <a:rPr lang="en-US" altLang="en-US" sz="2400" dirty="0" err="1">
                  <a:latin typeface="Times New Roman" pitchFamily="18" charset="0"/>
                </a:rPr>
                <a:t>phép</a:t>
              </a:r>
              <a:r>
                <a:rPr lang="en-US" altLang="en-US" sz="2400" dirty="0">
                  <a:latin typeface="Times New Roman" pitchFamily="18" charset="0"/>
                </a:rPr>
                <a:t> </a:t>
              </a:r>
              <a:r>
                <a:rPr lang="en-US" altLang="en-US" sz="2400" dirty="0" err="1">
                  <a:latin typeface="Times New Roman" pitchFamily="18" charset="0"/>
                </a:rPr>
                <a:t>trừ</a:t>
              </a:r>
              <a:r>
                <a:rPr lang="en-US" altLang="en-US" sz="2400" dirty="0">
                  <a:latin typeface="Times New Roman" pitchFamily="18" charset="0"/>
                </a:rPr>
                <a:t>:</a:t>
              </a:r>
              <a:endParaRPr lang="en-US" altLang="en-US" sz="2400" dirty="0">
                <a:latin typeface="Times New Roman" pitchFamily="18" charset="0"/>
                <a:sym typeface="Symbol" pitchFamily="18" charset="2"/>
              </a:endParaRPr>
            </a:p>
          </p:txBody>
        </p:sp>
        <p:sp>
          <p:nvSpPr>
            <p:cNvPr id="38" name="Rectangle 149">
              <a:extLst>
                <a:ext uri="{FF2B5EF4-FFF2-40B4-BE49-F238E27FC236}">
                  <a16:creationId xmlns:a16="http://schemas.microsoft.com/office/drawing/2014/main" id="{B9D9A05D-F49E-E60D-F66A-529AD85E3C6A}"/>
                </a:ext>
              </a:extLst>
            </p:cNvPr>
            <p:cNvSpPr>
              <a:spLocks noChangeArrowheads="1"/>
            </p:cNvSpPr>
            <p:nvPr/>
          </p:nvSpPr>
          <p:spPr bwMode="auto">
            <a:xfrm>
              <a:off x="6248416" y="4759829"/>
              <a:ext cx="2754919" cy="30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lnSpc>
                  <a:spcPct val="80000"/>
                </a:lnSpc>
                <a:spcBef>
                  <a:spcPct val="20000"/>
                </a:spcBef>
                <a:spcAft>
                  <a:spcPct val="0"/>
                </a:spcAft>
              </a:pPr>
              <a:endParaRPr lang="en-US" altLang="en-US" sz="2400" dirty="0">
                <a:latin typeface="Times New Roman" pitchFamily="18" charset="0"/>
                <a:sym typeface="Symbol" pitchFamily="18" charset="2"/>
              </a:endParaRPr>
            </a:p>
          </p:txBody>
        </p:sp>
      </p:grpSp>
    </p:spTree>
    <p:extLst>
      <p:ext uri="{BB962C8B-B14F-4D97-AF65-F5344CB8AC3E}">
        <p14:creationId xmlns:p14="http://schemas.microsoft.com/office/powerpoint/2010/main" val="30115472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063566" y="22735"/>
            <a:ext cx="7209237" cy="514350"/>
          </a:xfrm>
          <a:prstGeom prst="rect">
            <a:avLst/>
          </a:prstGeom>
          <a:solidFill>
            <a:schemeClr val="accent6">
              <a:lumMod val="20000"/>
              <a:lumOff val="80000"/>
            </a:schemeClr>
          </a:solidFill>
          <a:ln>
            <a:noFill/>
          </a:ln>
          <a:effectLst/>
        </p:spPr>
        <p:txBody>
          <a:bodyPr anchor="ctr"/>
          <a:lstStyle/>
          <a:p>
            <a:pPr fontAlgn="base">
              <a:spcBef>
                <a:spcPct val="0"/>
              </a:spcBef>
              <a:spcAft>
                <a:spcPct val="0"/>
              </a:spcAft>
            </a:pPr>
            <a:r>
              <a:rPr lang="en-US" altLang="en-US" sz="1500" b="1" i="1" dirty="0">
                <a:solidFill>
                  <a:srgbClr val="FF0000"/>
                </a:solidFill>
                <a:latin typeface="Times New Roman" pitchFamily="18" charset="0"/>
              </a:rPr>
              <a:t>TIẾT 2</a:t>
            </a:r>
            <a:r>
              <a:rPr lang="en-US" altLang="en-US" sz="2100" b="1" dirty="0">
                <a:solidFill>
                  <a:srgbClr val="FF0000"/>
                </a:solidFill>
                <a:latin typeface="Times New Roman" pitchFamily="18" charset="0"/>
              </a:rPr>
              <a:t>         </a:t>
            </a:r>
            <a:r>
              <a:rPr lang="en-US" altLang="ja-JP" sz="2100" b="1" dirty="0">
                <a:solidFill>
                  <a:srgbClr val="FF0000"/>
                </a:solidFill>
                <a:ea typeface="ＭＳ Ｐゴシック" charset="-128"/>
              </a:rPr>
              <a:t>§</a:t>
            </a:r>
            <a:r>
              <a:rPr lang="en-US" altLang="ja-JP" sz="2100" b="1" dirty="0">
                <a:solidFill>
                  <a:srgbClr val="FF0000"/>
                </a:solidFill>
                <a:latin typeface="Times New Roman" pitchFamily="18" charset="0"/>
                <a:ea typeface="ＭＳ Ｐゴシック" charset="-128"/>
              </a:rPr>
              <a:t>2</a:t>
            </a:r>
            <a:r>
              <a:rPr lang="en-US" altLang="ja-JP" sz="2100" b="1" dirty="0">
                <a:solidFill>
                  <a:srgbClr val="FF0000"/>
                </a:solidFill>
                <a:latin typeface="Times New Roman" pitchFamily="18" charset="0"/>
              </a:rPr>
              <a:t>. CỘNG, TRỪ, </a:t>
            </a:r>
            <a:r>
              <a:rPr lang="en-US" altLang="en-US" sz="2100" b="1" dirty="0">
                <a:solidFill>
                  <a:srgbClr val="FF0000"/>
                </a:solidFill>
                <a:latin typeface="Times New Roman" pitchFamily="18" charset="0"/>
              </a:rPr>
              <a:t>NHÂN, CHIA SỐ HỮU TỈ</a:t>
            </a:r>
          </a:p>
        </p:txBody>
      </p:sp>
      <p:sp>
        <p:nvSpPr>
          <p:cNvPr id="8282" name="Text Box 90"/>
          <p:cNvSpPr txBox="1">
            <a:spLocks noChangeArrowheads="1"/>
          </p:cNvSpPr>
          <p:nvPr/>
        </p:nvSpPr>
        <p:spPr bwMode="auto">
          <a:xfrm>
            <a:off x="203598" y="514350"/>
            <a:ext cx="6501422" cy="415498"/>
          </a:xfrm>
          <a:prstGeom prst="rect">
            <a:avLst/>
          </a:prstGeom>
          <a:solidFill>
            <a:schemeClr val="accent3">
              <a:lumMod val="20000"/>
              <a:lumOff val="80000"/>
            </a:schemeClr>
          </a:solidFill>
          <a:ln>
            <a:noFill/>
          </a:ln>
          <a:effec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100" b="1" dirty="0">
                <a:solidFill>
                  <a:srgbClr val="0000FF"/>
                </a:solidFill>
                <a:latin typeface="Times New Roman" pitchFamily="18" charset="0"/>
              </a:rPr>
              <a:t>2. </a:t>
            </a:r>
            <a:r>
              <a:rPr lang="en-US" altLang="en-US" sz="2100" b="1" u="sng" dirty="0" err="1">
                <a:solidFill>
                  <a:srgbClr val="0000FF"/>
                </a:solidFill>
                <a:latin typeface="Times New Roman" pitchFamily="18" charset="0"/>
              </a:rPr>
              <a:t>Tính</a:t>
            </a:r>
            <a:r>
              <a:rPr lang="en-US" altLang="en-US" sz="2100" b="1" u="sng" dirty="0">
                <a:solidFill>
                  <a:srgbClr val="0000FF"/>
                </a:solidFill>
                <a:latin typeface="Times New Roman" pitchFamily="18" charset="0"/>
              </a:rPr>
              <a:t> </a:t>
            </a:r>
            <a:r>
              <a:rPr lang="en-US" altLang="en-US" sz="2100" b="1" u="sng" dirty="0" err="1">
                <a:solidFill>
                  <a:srgbClr val="0000FF"/>
                </a:solidFill>
                <a:latin typeface="Times New Roman" pitchFamily="18" charset="0"/>
              </a:rPr>
              <a:t>chất</a:t>
            </a:r>
            <a:r>
              <a:rPr lang="en-US" altLang="en-US" sz="2100" b="1" u="sng" dirty="0">
                <a:solidFill>
                  <a:srgbClr val="0000FF"/>
                </a:solidFill>
                <a:latin typeface="Times New Roman" pitchFamily="18" charset="0"/>
              </a:rPr>
              <a:t> </a:t>
            </a:r>
            <a:r>
              <a:rPr lang="en-US" altLang="en-US" sz="2100" b="1" u="sng" dirty="0" err="1">
                <a:solidFill>
                  <a:srgbClr val="0000FF"/>
                </a:solidFill>
                <a:latin typeface="Times New Roman" pitchFamily="18" charset="0"/>
              </a:rPr>
              <a:t>của</a:t>
            </a:r>
            <a:r>
              <a:rPr lang="en-US" altLang="en-US" sz="2100" b="1" u="sng" dirty="0">
                <a:solidFill>
                  <a:srgbClr val="0000FF"/>
                </a:solidFill>
                <a:latin typeface="Times New Roman" pitchFamily="18" charset="0"/>
              </a:rPr>
              <a:t> </a:t>
            </a:r>
            <a:r>
              <a:rPr lang="en-US" altLang="en-US" sz="2100" b="1" u="sng" dirty="0" err="1">
                <a:solidFill>
                  <a:srgbClr val="0000FF"/>
                </a:solidFill>
                <a:latin typeface="Times New Roman" pitchFamily="18" charset="0"/>
              </a:rPr>
              <a:t>phép</a:t>
            </a:r>
            <a:r>
              <a:rPr lang="en-US" altLang="en-US" sz="2100" b="1" u="sng" dirty="0">
                <a:solidFill>
                  <a:srgbClr val="0000FF"/>
                </a:solidFill>
                <a:latin typeface="Times New Roman" pitchFamily="18" charset="0"/>
              </a:rPr>
              <a:t> </a:t>
            </a:r>
            <a:r>
              <a:rPr lang="en-US" altLang="en-US" sz="2100" b="1" u="sng" dirty="0" err="1">
                <a:solidFill>
                  <a:srgbClr val="0000FF"/>
                </a:solidFill>
                <a:latin typeface="Times New Roman" pitchFamily="18" charset="0"/>
              </a:rPr>
              <a:t>nhân</a:t>
            </a:r>
            <a:r>
              <a:rPr lang="en-US" altLang="en-US" sz="2100" b="1" u="sng" dirty="0">
                <a:solidFill>
                  <a:srgbClr val="0000FF"/>
                </a:solidFill>
                <a:latin typeface="Times New Roman" pitchFamily="18" charset="0"/>
              </a:rPr>
              <a:t> </a:t>
            </a:r>
            <a:r>
              <a:rPr lang="en-US" altLang="en-US" sz="2100" b="1" u="sng" dirty="0" err="1">
                <a:solidFill>
                  <a:srgbClr val="0000FF"/>
                </a:solidFill>
                <a:latin typeface="Times New Roman" pitchFamily="18" charset="0"/>
              </a:rPr>
              <a:t>các</a:t>
            </a:r>
            <a:r>
              <a:rPr lang="en-US" altLang="en-US" sz="2100" b="1" u="sng" dirty="0">
                <a:solidFill>
                  <a:srgbClr val="0000FF"/>
                </a:solidFill>
                <a:latin typeface="Times New Roman" pitchFamily="18" charset="0"/>
              </a:rPr>
              <a:t> </a:t>
            </a:r>
            <a:r>
              <a:rPr lang="en-US" altLang="en-US" sz="2100" b="1" u="sng" dirty="0" err="1">
                <a:solidFill>
                  <a:srgbClr val="0000FF"/>
                </a:solidFill>
                <a:latin typeface="Times New Roman" pitchFamily="18" charset="0"/>
              </a:rPr>
              <a:t>số</a:t>
            </a:r>
            <a:r>
              <a:rPr lang="en-US" altLang="en-US" sz="2100" b="1" u="sng" dirty="0">
                <a:solidFill>
                  <a:srgbClr val="0000FF"/>
                </a:solidFill>
                <a:latin typeface="Times New Roman" pitchFamily="18" charset="0"/>
              </a:rPr>
              <a:t> </a:t>
            </a:r>
            <a:r>
              <a:rPr lang="en-US" altLang="en-US" sz="2100" b="1" u="sng" dirty="0" err="1">
                <a:solidFill>
                  <a:srgbClr val="0000FF"/>
                </a:solidFill>
                <a:latin typeface="Times New Roman" pitchFamily="18" charset="0"/>
              </a:rPr>
              <a:t>hữu</a:t>
            </a:r>
            <a:r>
              <a:rPr lang="en-US" altLang="en-US" sz="2100" b="1" u="sng" dirty="0">
                <a:solidFill>
                  <a:srgbClr val="0000FF"/>
                </a:solidFill>
                <a:latin typeface="Times New Roman" pitchFamily="18" charset="0"/>
              </a:rPr>
              <a:t> </a:t>
            </a:r>
            <a:r>
              <a:rPr lang="en-US" altLang="en-US" sz="2100" b="1" u="sng" dirty="0" err="1">
                <a:solidFill>
                  <a:srgbClr val="0000FF"/>
                </a:solidFill>
                <a:latin typeface="Times New Roman" pitchFamily="18" charset="0"/>
              </a:rPr>
              <a:t>tỉ</a:t>
            </a:r>
            <a:r>
              <a:rPr lang="en-US" altLang="en-US" sz="2100" b="1" u="sng" dirty="0">
                <a:solidFill>
                  <a:srgbClr val="0000FF"/>
                </a:solidFill>
                <a:latin typeface="Times New Roman" pitchFamily="18" charset="0"/>
              </a:rPr>
              <a:t>:</a:t>
            </a:r>
            <a:endParaRPr lang="en-US" altLang="en-US" sz="2100" b="1" dirty="0">
              <a:solidFill>
                <a:srgbClr val="0000FF"/>
              </a:solidFill>
              <a:latin typeface="Times New Roman"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892265660"/>
              </p:ext>
            </p:extLst>
          </p:nvPr>
        </p:nvGraphicFramePr>
        <p:xfrm>
          <a:off x="4991100" y="819150"/>
          <a:ext cx="685800" cy="148829"/>
        </p:xfrm>
        <a:graphic>
          <a:graphicData uri="http://schemas.openxmlformats.org/presentationml/2006/ole">
            <mc:AlternateContent xmlns:mc="http://schemas.openxmlformats.org/markup-compatibility/2006">
              <mc:Choice xmlns:v="urn:schemas-microsoft-com:vml" Requires="v">
                <p:oleObj name="Equation" r:id="rId2" imgW="914400" imgH="198720" progId="Equation.DSMT4">
                  <p:embed/>
                </p:oleObj>
              </mc:Choice>
              <mc:Fallback>
                <p:oleObj name="Equation" r:id="rId2" imgW="914400" imgH="198720" progId="Equation.DSMT4">
                  <p:embed/>
                  <p:pic>
                    <p:nvPicPr>
                      <p:cNvPr id="0" name=""/>
                      <p:cNvPicPr/>
                      <p:nvPr/>
                    </p:nvPicPr>
                    <p:blipFill>
                      <a:blip r:embed="rId3"/>
                      <a:stretch>
                        <a:fillRect/>
                      </a:stretch>
                    </p:blipFill>
                    <p:spPr>
                      <a:xfrm>
                        <a:off x="4991100" y="819150"/>
                        <a:ext cx="685800" cy="148829"/>
                      </a:xfrm>
                      <a:prstGeom prst="rect">
                        <a:avLst/>
                      </a:prstGeom>
                    </p:spPr>
                  </p:pic>
                </p:oleObj>
              </mc:Fallback>
            </mc:AlternateContent>
          </a:graphicData>
        </a:graphic>
      </p:graphicFrame>
      <p:grpSp>
        <p:nvGrpSpPr>
          <p:cNvPr id="15" name="Group 14">
            <a:extLst>
              <a:ext uri="{FF2B5EF4-FFF2-40B4-BE49-F238E27FC236}">
                <a16:creationId xmlns:a16="http://schemas.microsoft.com/office/drawing/2014/main" id="{CC5C3462-B5AB-223B-8E50-7F845C744AB5}"/>
              </a:ext>
            </a:extLst>
          </p:cNvPr>
          <p:cNvGrpSpPr/>
          <p:nvPr/>
        </p:nvGrpSpPr>
        <p:grpSpPr>
          <a:xfrm>
            <a:off x="16" y="895350"/>
            <a:ext cx="7783882" cy="545853"/>
            <a:chOff x="16" y="2485478"/>
            <a:chExt cx="7783882" cy="545853"/>
          </a:xfrm>
        </p:grpSpPr>
        <p:grpSp>
          <p:nvGrpSpPr>
            <p:cNvPr id="7" name="Group 6">
              <a:extLst>
                <a:ext uri="{FF2B5EF4-FFF2-40B4-BE49-F238E27FC236}">
                  <a16:creationId xmlns:a16="http://schemas.microsoft.com/office/drawing/2014/main" id="{2C68EADF-1D82-7DAC-B2E5-CB55A4D67602}"/>
                </a:ext>
              </a:extLst>
            </p:cNvPr>
            <p:cNvGrpSpPr/>
            <p:nvPr/>
          </p:nvGrpSpPr>
          <p:grpSpPr>
            <a:xfrm>
              <a:off x="16" y="2519396"/>
              <a:ext cx="7783882" cy="511935"/>
              <a:chOff x="16" y="2519396"/>
              <a:chExt cx="7783882" cy="511935"/>
            </a:xfrm>
          </p:grpSpPr>
          <p:sp>
            <p:nvSpPr>
              <p:cNvPr id="8335" name="Rectangle 143"/>
              <p:cNvSpPr>
                <a:spLocks noChangeArrowheads="1"/>
              </p:cNvSpPr>
              <p:nvPr/>
            </p:nvSpPr>
            <p:spPr bwMode="auto">
              <a:xfrm>
                <a:off x="4408476" y="2519396"/>
                <a:ext cx="3375422" cy="326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lnSpc>
                    <a:spcPct val="80000"/>
                  </a:lnSpc>
                  <a:spcBef>
                    <a:spcPct val="20000"/>
                  </a:spcBef>
                  <a:spcAft>
                    <a:spcPct val="0"/>
                  </a:spcAft>
                </a:pPr>
                <a:r>
                  <a:rPr lang="en-US" altLang="en-US" sz="2400" dirty="0" err="1">
                    <a:latin typeface="Times New Roman" pitchFamily="18" charset="0"/>
                  </a:rPr>
                  <a:t>Với</a:t>
                </a:r>
                <a:r>
                  <a:rPr lang="en-US" altLang="en-US" sz="2400" dirty="0">
                    <a:latin typeface="Times New Roman" pitchFamily="18" charset="0"/>
                  </a:rPr>
                  <a:t>                    </a:t>
                </a:r>
                <a:r>
                  <a:rPr lang="en-US" altLang="en-US" sz="2400" dirty="0">
                    <a:latin typeface="Times New Roman" pitchFamily="18" charset="0"/>
                    <a:sym typeface="Symbol" pitchFamily="18" charset="2"/>
                  </a:rPr>
                  <a:t>ta </a:t>
                </a:r>
                <a:r>
                  <a:rPr lang="en-US" altLang="en-US" sz="2400" dirty="0" err="1">
                    <a:latin typeface="Times New Roman" pitchFamily="18" charset="0"/>
                    <a:sym typeface="Symbol" pitchFamily="18" charset="2"/>
                  </a:rPr>
                  <a:t>có</a:t>
                </a:r>
                <a:r>
                  <a:rPr lang="en-US" altLang="en-US" sz="2400" dirty="0">
                    <a:latin typeface="Times New Roman" pitchFamily="18" charset="0"/>
                    <a:sym typeface="Symbol" pitchFamily="18" charset="2"/>
                  </a:rPr>
                  <a:t>:</a:t>
                </a:r>
              </a:p>
            </p:txBody>
          </p:sp>
          <p:sp>
            <p:nvSpPr>
              <p:cNvPr id="7192" name="Rectangle 126"/>
              <p:cNvSpPr>
                <a:spLocks noChangeArrowheads="1"/>
              </p:cNvSpPr>
              <p:nvPr/>
            </p:nvSpPr>
            <p:spPr bwMode="auto">
              <a:xfrm>
                <a:off x="16" y="2526506"/>
                <a:ext cx="4518423"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lnSpc>
                    <a:spcPct val="80000"/>
                  </a:lnSpc>
                  <a:spcBef>
                    <a:spcPct val="20000"/>
                  </a:spcBef>
                  <a:spcAft>
                    <a:spcPct val="0"/>
                  </a:spcAft>
                </a:pPr>
                <a:r>
                  <a:rPr lang="en-US" altLang="en-US" sz="2400" b="1" dirty="0">
                    <a:latin typeface="Times New Roman" pitchFamily="18" charset="0"/>
                  </a:rPr>
                  <a:t>* Tính chất phép nhân số hữu tỉ:</a:t>
                </a:r>
                <a:endParaRPr lang="en-US" altLang="en-US" sz="2400" b="1" dirty="0">
                  <a:latin typeface="Times New Roman" pitchFamily="18" charset="0"/>
                  <a:sym typeface="Symbol" pitchFamily="18" charset="2"/>
                </a:endParaRPr>
              </a:p>
            </p:txBody>
          </p:sp>
        </p:grpSp>
        <p:graphicFrame>
          <p:nvGraphicFramePr>
            <p:cNvPr id="14" name="Object 13">
              <a:extLst>
                <a:ext uri="{FF2B5EF4-FFF2-40B4-BE49-F238E27FC236}">
                  <a16:creationId xmlns:a16="http://schemas.microsoft.com/office/drawing/2014/main" id="{C4686FA0-38C2-8DFF-2C4F-A8F196450588}"/>
                </a:ext>
              </a:extLst>
            </p:cNvPr>
            <p:cNvGraphicFramePr>
              <a:graphicFrameLocks noChangeAspect="1"/>
            </p:cNvGraphicFramePr>
            <p:nvPr>
              <p:extLst>
                <p:ext uri="{D42A27DB-BD31-4B8C-83A1-F6EECF244321}">
                  <p14:modId xmlns:p14="http://schemas.microsoft.com/office/powerpoint/2010/main" val="3389948831"/>
                </p:ext>
              </p:extLst>
            </p:nvPr>
          </p:nvGraphicFramePr>
          <p:xfrm>
            <a:off x="5076825" y="2485478"/>
            <a:ext cx="1257300" cy="393700"/>
          </p:xfrm>
          <a:graphic>
            <a:graphicData uri="http://schemas.openxmlformats.org/presentationml/2006/ole">
              <mc:AlternateContent xmlns:mc="http://schemas.openxmlformats.org/markup-compatibility/2006">
                <mc:Choice xmlns:v="urn:schemas-microsoft-com:vml" Requires="v">
                  <p:oleObj name="Equation" r:id="rId4" imgW="1257120" imgH="393480" progId="Equation.DSMT4">
                    <p:embed/>
                  </p:oleObj>
                </mc:Choice>
                <mc:Fallback>
                  <p:oleObj name="Equation" r:id="rId4" imgW="1257120" imgH="393480" progId="Equation.DSMT4">
                    <p:embed/>
                    <p:pic>
                      <p:nvPicPr>
                        <p:cNvPr id="0" name=""/>
                        <p:cNvPicPr/>
                        <p:nvPr/>
                      </p:nvPicPr>
                      <p:blipFill>
                        <a:blip r:embed="rId5"/>
                        <a:stretch>
                          <a:fillRect/>
                        </a:stretch>
                      </p:blipFill>
                      <p:spPr>
                        <a:xfrm>
                          <a:off x="5076825" y="2485478"/>
                          <a:ext cx="1257300" cy="393700"/>
                        </a:xfrm>
                        <a:prstGeom prst="rect">
                          <a:avLst/>
                        </a:prstGeom>
                      </p:spPr>
                    </p:pic>
                  </p:oleObj>
                </mc:Fallback>
              </mc:AlternateContent>
            </a:graphicData>
          </a:graphic>
        </p:graphicFrame>
      </p:grpSp>
      <p:grpSp>
        <p:nvGrpSpPr>
          <p:cNvPr id="8" name="Group 7">
            <a:extLst>
              <a:ext uri="{FF2B5EF4-FFF2-40B4-BE49-F238E27FC236}">
                <a16:creationId xmlns:a16="http://schemas.microsoft.com/office/drawing/2014/main" id="{B4C0776E-9800-DA29-2248-112720B59062}"/>
              </a:ext>
            </a:extLst>
          </p:cNvPr>
          <p:cNvGrpSpPr/>
          <p:nvPr/>
        </p:nvGrpSpPr>
        <p:grpSpPr>
          <a:xfrm>
            <a:off x="533416" y="1332785"/>
            <a:ext cx="3659756" cy="326231"/>
            <a:chOff x="533416" y="2922913"/>
            <a:chExt cx="3659756" cy="326231"/>
          </a:xfrm>
        </p:grpSpPr>
        <p:sp>
          <p:nvSpPr>
            <p:cNvPr id="8336" name="Rectangle 144"/>
            <p:cNvSpPr>
              <a:spLocks noChangeArrowheads="1"/>
            </p:cNvSpPr>
            <p:nvPr/>
          </p:nvSpPr>
          <p:spPr bwMode="auto">
            <a:xfrm>
              <a:off x="2896582" y="2922913"/>
              <a:ext cx="1296590" cy="326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lnSpc>
                  <a:spcPct val="80000"/>
                </a:lnSpc>
                <a:spcBef>
                  <a:spcPct val="20000"/>
                </a:spcBef>
                <a:spcAft>
                  <a:spcPct val="0"/>
                </a:spcAft>
              </a:pPr>
              <a:endParaRPr lang="en-US" altLang="en-US" sz="2400" dirty="0">
                <a:latin typeface="Times New Roman" pitchFamily="18" charset="0"/>
                <a:sym typeface="Symbol" pitchFamily="18" charset="2"/>
              </a:endParaRPr>
            </a:p>
          </p:txBody>
        </p:sp>
        <p:sp>
          <p:nvSpPr>
            <p:cNvPr id="7193" name="Rectangle 127"/>
            <p:cNvSpPr>
              <a:spLocks noChangeArrowheads="1"/>
            </p:cNvSpPr>
            <p:nvPr/>
          </p:nvSpPr>
          <p:spPr bwMode="auto">
            <a:xfrm>
              <a:off x="533416" y="2956322"/>
              <a:ext cx="2526507" cy="194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lnSpc>
                  <a:spcPct val="80000"/>
                </a:lnSpc>
                <a:spcBef>
                  <a:spcPct val="20000"/>
                </a:spcBef>
                <a:spcAft>
                  <a:spcPct val="0"/>
                </a:spcAft>
              </a:pPr>
              <a:r>
                <a:rPr lang="en-US" altLang="en-US" sz="2400" dirty="0">
                  <a:latin typeface="Times New Roman" pitchFamily="18" charset="0"/>
                </a:rPr>
                <a:t>- Giao hoán:</a:t>
              </a:r>
              <a:endParaRPr lang="en-US" altLang="en-US" sz="2400" dirty="0">
                <a:latin typeface="Times New Roman" pitchFamily="18" charset="0"/>
                <a:sym typeface="Symbol" pitchFamily="18" charset="2"/>
              </a:endParaRPr>
            </a:p>
          </p:txBody>
        </p:sp>
      </p:grpSp>
      <p:graphicFrame>
        <p:nvGraphicFramePr>
          <p:cNvPr id="16" name="Object 15">
            <a:extLst>
              <a:ext uri="{FF2B5EF4-FFF2-40B4-BE49-F238E27FC236}">
                <a16:creationId xmlns:a16="http://schemas.microsoft.com/office/drawing/2014/main" id="{D81F7975-5ED2-FE15-D5FB-34DC1A593418}"/>
              </a:ext>
            </a:extLst>
          </p:cNvPr>
          <p:cNvGraphicFramePr>
            <a:graphicFrameLocks noChangeAspect="1"/>
          </p:cNvGraphicFramePr>
          <p:nvPr>
            <p:extLst>
              <p:ext uri="{D42A27DB-BD31-4B8C-83A1-F6EECF244321}">
                <p14:modId xmlns:p14="http://schemas.microsoft.com/office/powerpoint/2010/main" val="16795635"/>
              </p:ext>
            </p:extLst>
          </p:nvPr>
        </p:nvGraphicFramePr>
        <p:xfrm>
          <a:off x="2870109" y="1465264"/>
          <a:ext cx="1168400" cy="304800"/>
        </p:xfrm>
        <a:graphic>
          <a:graphicData uri="http://schemas.openxmlformats.org/presentationml/2006/ole">
            <mc:AlternateContent xmlns:mc="http://schemas.openxmlformats.org/markup-compatibility/2006">
              <mc:Choice xmlns:v="urn:schemas-microsoft-com:vml" Requires="v">
                <p:oleObj name="Equation" r:id="rId6" imgW="1168200" imgH="304560" progId="Equation.DSMT4">
                  <p:embed/>
                </p:oleObj>
              </mc:Choice>
              <mc:Fallback>
                <p:oleObj name="Equation" r:id="rId6" imgW="1168200" imgH="304560" progId="Equation.DSMT4">
                  <p:embed/>
                  <p:pic>
                    <p:nvPicPr>
                      <p:cNvPr id="0" name=""/>
                      <p:cNvPicPr/>
                      <p:nvPr/>
                    </p:nvPicPr>
                    <p:blipFill>
                      <a:blip r:embed="rId7"/>
                      <a:stretch>
                        <a:fillRect/>
                      </a:stretch>
                    </p:blipFill>
                    <p:spPr>
                      <a:xfrm>
                        <a:off x="2870109" y="1465264"/>
                        <a:ext cx="1168400" cy="304800"/>
                      </a:xfrm>
                      <a:prstGeom prst="rect">
                        <a:avLst/>
                      </a:prstGeom>
                    </p:spPr>
                  </p:pic>
                </p:oleObj>
              </mc:Fallback>
            </mc:AlternateContent>
          </a:graphicData>
        </a:graphic>
      </p:graphicFrame>
      <p:grpSp>
        <p:nvGrpSpPr>
          <p:cNvPr id="19" name="Group 18">
            <a:extLst>
              <a:ext uri="{FF2B5EF4-FFF2-40B4-BE49-F238E27FC236}">
                <a16:creationId xmlns:a16="http://schemas.microsoft.com/office/drawing/2014/main" id="{397836F5-F066-024B-F263-406656921F82}"/>
              </a:ext>
            </a:extLst>
          </p:cNvPr>
          <p:cNvGrpSpPr/>
          <p:nvPr/>
        </p:nvGrpSpPr>
        <p:grpSpPr>
          <a:xfrm>
            <a:off x="498888" y="1783991"/>
            <a:ext cx="5088715" cy="421369"/>
            <a:chOff x="498888" y="3374119"/>
            <a:chExt cx="5088715" cy="421369"/>
          </a:xfrm>
        </p:grpSpPr>
        <p:grpSp>
          <p:nvGrpSpPr>
            <p:cNvPr id="9" name="Group 8">
              <a:extLst>
                <a:ext uri="{FF2B5EF4-FFF2-40B4-BE49-F238E27FC236}">
                  <a16:creationId xmlns:a16="http://schemas.microsoft.com/office/drawing/2014/main" id="{54563A2D-9B31-D3B7-7F6B-B2F886719D5D}"/>
                </a:ext>
              </a:extLst>
            </p:cNvPr>
            <p:cNvGrpSpPr/>
            <p:nvPr/>
          </p:nvGrpSpPr>
          <p:grpSpPr>
            <a:xfrm>
              <a:off x="498888" y="3374119"/>
              <a:ext cx="5088715" cy="271433"/>
              <a:chOff x="498888" y="3374119"/>
              <a:chExt cx="5088715" cy="271433"/>
            </a:xfrm>
          </p:grpSpPr>
          <p:sp>
            <p:nvSpPr>
              <p:cNvPr id="8337" name="Rectangle 145"/>
              <p:cNvSpPr>
                <a:spLocks noChangeArrowheads="1"/>
              </p:cNvSpPr>
              <p:nvPr/>
            </p:nvSpPr>
            <p:spPr bwMode="auto">
              <a:xfrm>
                <a:off x="2667001" y="3374119"/>
                <a:ext cx="2920602" cy="271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lnSpc>
                    <a:spcPct val="80000"/>
                  </a:lnSpc>
                  <a:spcBef>
                    <a:spcPct val="20000"/>
                  </a:spcBef>
                  <a:spcAft>
                    <a:spcPct val="0"/>
                  </a:spcAft>
                </a:pPr>
                <a:endParaRPr lang="en-US" altLang="en-US" sz="2400" dirty="0">
                  <a:latin typeface="Times New Roman" pitchFamily="18" charset="0"/>
                  <a:sym typeface="Symbol" pitchFamily="18" charset="2"/>
                </a:endParaRPr>
              </a:p>
            </p:txBody>
          </p:sp>
          <p:sp>
            <p:nvSpPr>
              <p:cNvPr id="7194" name="Rectangle 128"/>
              <p:cNvSpPr>
                <a:spLocks noChangeArrowheads="1"/>
              </p:cNvSpPr>
              <p:nvPr/>
            </p:nvSpPr>
            <p:spPr bwMode="auto">
              <a:xfrm>
                <a:off x="498888" y="3389709"/>
                <a:ext cx="2526507" cy="215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lnSpc>
                    <a:spcPct val="80000"/>
                  </a:lnSpc>
                  <a:spcBef>
                    <a:spcPct val="20000"/>
                  </a:spcBef>
                  <a:spcAft>
                    <a:spcPct val="0"/>
                  </a:spcAft>
                </a:pPr>
                <a:r>
                  <a:rPr lang="en-US" altLang="en-US" sz="2400" dirty="0">
                    <a:latin typeface="Times New Roman" pitchFamily="18" charset="0"/>
                  </a:rPr>
                  <a:t>- Kết hợp:</a:t>
                </a:r>
                <a:endParaRPr lang="en-US" altLang="en-US" sz="2400" dirty="0">
                  <a:latin typeface="Times New Roman" pitchFamily="18" charset="0"/>
                  <a:sym typeface="Symbol" pitchFamily="18" charset="2"/>
                </a:endParaRPr>
              </a:p>
            </p:txBody>
          </p:sp>
        </p:grpSp>
        <p:graphicFrame>
          <p:nvGraphicFramePr>
            <p:cNvPr id="18" name="Object 17">
              <a:extLst>
                <a:ext uri="{FF2B5EF4-FFF2-40B4-BE49-F238E27FC236}">
                  <a16:creationId xmlns:a16="http://schemas.microsoft.com/office/drawing/2014/main" id="{DAD8426A-7A9C-C98E-7AEA-23C92B772366}"/>
                </a:ext>
              </a:extLst>
            </p:cNvPr>
            <p:cNvGraphicFramePr>
              <a:graphicFrameLocks noChangeAspect="1"/>
            </p:cNvGraphicFramePr>
            <p:nvPr>
              <p:extLst>
                <p:ext uri="{D42A27DB-BD31-4B8C-83A1-F6EECF244321}">
                  <p14:modId xmlns:p14="http://schemas.microsoft.com/office/powerpoint/2010/main" val="1556879172"/>
                </p:ext>
              </p:extLst>
            </p:nvPr>
          </p:nvGraphicFramePr>
          <p:xfrm>
            <a:off x="2494077" y="3409950"/>
            <a:ext cx="1940541" cy="385538"/>
          </p:xfrm>
          <a:graphic>
            <a:graphicData uri="http://schemas.openxmlformats.org/presentationml/2006/ole">
              <mc:AlternateContent xmlns:mc="http://schemas.openxmlformats.org/markup-compatibility/2006">
                <mc:Choice xmlns:v="urn:schemas-microsoft-com:vml" Requires="v">
                  <p:oleObj name="Equation" r:id="rId8" imgW="1917360" imgH="380880" progId="Equation.DSMT4">
                    <p:embed/>
                  </p:oleObj>
                </mc:Choice>
                <mc:Fallback>
                  <p:oleObj name="Equation" r:id="rId8" imgW="1917360" imgH="380880" progId="Equation.DSMT4">
                    <p:embed/>
                    <p:pic>
                      <p:nvPicPr>
                        <p:cNvPr id="0" name=""/>
                        <p:cNvPicPr/>
                        <p:nvPr/>
                      </p:nvPicPr>
                      <p:blipFill>
                        <a:blip r:embed="rId9"/>
                        <a:stretch>
                          <a:fillRect/>
                        </a:stretch>
                      </p:blipFill>
                      <p:spPr>
                        <a:xfrm>
                          <a:off x="2494077" y="3409950"/>
                          <a:ext cx="1940541" cy="385538"/>
                        </a:xfrm>
                        <a:prstGeom prst="rect">
                          <a:avLst/>
                        </a:prstGeom>
                      </p:spPr>
                    </p:pic>
                  </p:oleObj>
                </mc:Fallback>
              </mc:AlternateContent>
            </a:graphicData>
          </a:graphic>
        </p:graphicFrame>
      </p:grpSp>
      <p:grpSp>
        <p:nvGrpSpPr>
          <p:cNvPr id="21" name="Group 20">
            <a:extLst>
              <a:ext uri="{FF2B5EF4-FFF2-40B4-BE49-F238E27FC236}">
                <a16:creationId xmlns:a16="http://schemas.microsoft.com/office/drawing/2014/main" id="{5D1BF1BF-C228-3DFC-35BF-C46F0452D01F}"/>
              </a:ext>
            </a:extLst>
          </p:cNvPr>
          <p:cNvGrpSpPr/>
          <p:nvPr/>
        </p:nvGrpSpPr>
        <p:grpSpPr>
          <a:xfrm>
            <a:off x="533416" y="2188341"/>
            <a:ext cx="4200524" cy="374432"/>
            <a:chOff x="533416" y="3778469"/>
            <a:chExt cx="4200524" cy="374432"/>
          </a:xfrm>
        </p:grpSpPr>
        <p:grpSp>
          <p:nvGrpSpPr>
            <p:cNvPr id="10" name="Group 9">
              <a:extLst>
                <a:ext uri="{FF2B5EF4-FFF2-40B4-BE49-F238E27FC236}">
                  <a16:creationId xmlns:a16="http://schemas.microsoft.com/office/drawing/2014/main" id="{E111ED99-12C0-450F-002F-6262167A43F0}"/>
                </a:ext>
              </a:extLst>
            </p:cNvPr>
            <p:cNvGrpSpPr/>
            <p:nvPr/>
          </p:nvGrpSpPr>
          <p:grpSpPr>
            <a:xfrm>
              <a:off x="533416" y="3778469"/>
              <a:ext cx="4200524" cy="374432"/>
              <a:chOff x="533416" y="3778469"/>
              <a:chExt cx="4200524" cy="374432"/>
            </a:xfrm>
          </p:grpSpPr>
          <p:sp>
            <p:nvSpPr>
              <p:cNvPr id="8338" name="Rectangle 146"/>
              <p:cNvSpPr>
                <a:spLocks noChangeArrowheads="1"/>
              </p:cNvSpPr>
              <p:nvPr/>
            </p:nvSpPr>
            <p:spPr bwMode="auto">
              <a:xfrm>
                <a:off x="2951575" y="3778469"/>
                <a:ext cx="1782365" cy="326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lnSpc>
                    <a:spcPct val="80000"/>
                  </a:lnSpc>
                  <a:spcBef>
                    <a:spcPct val="20000"/>
                  </a:spcBef>
                  <a:spcAft>
                    <a:spcPct val="0"/>
                  </a:spcAft>
                </a:pPr>
                <a:endParaRPr lang="en-US" altLang="en-US" sz="2400" dirty="0">
                  <a:latin typeface="Times New Roman" pitchFamily="18" charset="0"/>
                  <a:sym typeface="Symbol" pitchFamily="18" charset="2"/>
                </a:endParaRPr>
              </a:p>
            </p:txBody>
          </p:sp>
          <p:sp>
            <p:nvSpPr>
              <p:cNvPr id="7195" name="Rectangle 129"/>
              <p:cNvSpPr>
                <a:spLocks noChangeArrowheads="1"/>
              </p:cNvSpPr>
              <p:nvPr/>
            </p:nvSpPr>
            <p:spPr bwMode="auto">
              <a:xfrm>
                <a:off x="533416" y="3780235"/>
                <a:ext cx="2527697" cy="372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lnSpc>
                    <a:spcPct val="80000"/>
                  </a:lnSpc>
                  <a:spcBef>
                    <a:spcPct val="20000"/>
                  </a:spcBef>
                  <a:spcAft>
                    <a:spcPct val="0"/>
                  </a:spcAft>
                </a:pPr>
                <a:r>
                  <a:rPr lang="en-US" altLang="en-US" sz="2400" dirty="0">
                    <a:latin typeface="Times New Roman" pitchFamily="18" charset="0"/>
                  </a:rPr>
                  <a:t>- Nhân với 1:</a:t>
                </a:r>
                <a:endParaRPr lang="en-US" altLang="en-US" sz="2400" dirty="0">
                  <a:latin typeface="Times New Roman" pitchFamily="18" charset="0"/>
                  <a:sym typeface="Symbol" pitchFamily="18" charset="2"/>
                </a:endParaRPr>
              </a:p>
            </p:txBody>
          </p:sp>
        </p:grpSp>
        <p:graphicFrame>
          <p:nvGraphicFramePr>
            <p:cNvPr id="20" name="Object 19">
              <a:extLst>
                <a:ext uri="{FF2B5EF4-FFF2-40B4-BE49-F238E27FC236}">
                  <a16:creationId xmlns:a16="http://schemas.microsoft.com/office/drawing/2014/main" id="{1917A3BC-4AA7-C740-AFF8-1DA8D7B92EED}"/>
                </a:ext>
              </a:extLst>
            </p:cNvPr>
            <p:cNvGraphicFramePr>
              <a:graphicFrameLocks noChangeAspect="1"/>
            </p:cNvGraphicFramePr>
            <p:nvPr>
              <p:extLst>
                <p:ext uri="{D42A27DB-BD31-4B8C-83A1-F6EECF244321}">
                  <p14:modId xmlns:p14="http://schemas.microsoft.com/office/powerpoint/2010/main" val="2405494408"/>
                </p:ext>
              </p:extLst>
            </p:nvPr>
          </p:nvGraphicFramePr>
          <p:xfrm>
            <a:off x="2798150" y="3782834"/>
            <a:ext cx="1587500" cy="317500"/>
          </p:xfrm>
          <a:graphic>
            <a:graphicData uri="http://schemas.openxmlformats.org/presentationml/2006/ole">
              <mc:AlternateContent xmlns:mc="http://schemas.openxmlformats.org/markup-compatibility/2006">
                <mc:Choice xmlns:v="urn:schemas-microsoft-com:vml" Requires="v">
                  <p:oleObj name="Equation" r:id="rId10" imgW="1587240" imgH="317160" progId="Equation.DSMT4">
                    <p:embed/>
                  </p:oleObj>
                </mc:Choice>
                <mc:Fallback>
                  <p:oleObj name="Equation" r:id="rId10" imgW="1587240" imgH="317160" progId="Equation.DSMT4">
                    <p:embed/>
                    <p:pic>
                      <p:nvPicPr>
                        <p:cNvPr id="0" name=""/>
                        <p:cNvPicPr/>
                        <p:nvPr/>
                      </p:nvPicPr>
                      <p:blipFill>
                        <a:blip r:embed="rId11"/>
                        <a:stretch>
                          <a:fillRect/>
                        </a:stretch>
                      </p:blipFill>
                      <p:spPr>
                        <a:xfrm>
                          <a:off x="2798150" y="3782834"/>
                          <a:ext cx="1587500" cy="317500"/>
                        </a:xfrm>
                        <a:prstGeom prst="rect">
                          <a:avLst/>
                        </a:prstGeom>
                      </p:spPr>
                    </p:pic>
                  </p:oleObj>
                </mc:Fallback>
              </mc:AlternateContent>
            </a:graphicData>
          </a:graphic>
        </p:graphicFrame>
      </p:grpSp>
      <p:grpSp>
        <p:nvGrpSpPr>
          <p:cNvPr id="23" name="Group 22">
            <a:extLst>
              <a:ext uri="{FF2B5EF4-FFF2-40B4-BE49-F238E27FC236}">
                <a16:creationId xmlns:a16="http://schemas.microsoft.com/office/drawing/2014/main" id="{D9AD0CA3-59B6-B345-E3D6-29EA8DB40102}"/>
              </a:ext>
            </a:extLst>
          </p:cNvPr>
          <p:cNvGrpSpPr/>
          <p:nvPr/>
        </p:nvGrpSpPr>
        <p:grpSpPr>
          <a:xfrm>
            <a:off x="481224" y="2687748"/>
            <a:ext cx="8522112" cy="419100"/>
            <a:chOff x="481224" y="4277876"/>
            <a:chExt cx="8522112" cy="419100"/>
          </a:xfrm>
        </p:grpSpPr>
        <p:grpSp>
          <p:nvGrpSpPr>
            <p:cNvPr id="11" name="Group 10">
              <a:extLst>
                <a:ext uri="{FF2B5EF4-FFF2-40B4-BE49-F238E27FC236}">
                  <a16:creationId xmlns:a16="http://schemas.microsoft.com/office/drawing/2014/main" id="{19F4482D-9092-C718-8667-ACBED81DDCD1}"/>
                </a:ext>
              </a:extLst>
            </p:cNvPr>
            <p:cNvGrpSpPr/>
            <p:nvPr/>
          </p:nvGrpSpPr>
          <p:grpSpPr>
            <a:xfrm>
              <a:off x="481224" y="4277876"/>
              <a:ext cx="8522112" cy="300843"/>
              <a:chOff x="481224" y="4277876"/>
              <a:chExt cx="8522112" cy="300843"/>
            </a:xfrm>
          </p:grpSpPr>
          <p:sp>
            <p:nvSpPr>
              <p:cNvPr id="8341" name="Rectangle 149"/>
              <p:cNvSpPr>
                <a:spLocks noChangeArrowheads="1"/>
              </p:cNvSpPr>
              <p:nvPr/>
            </p:nvSpPr>
            <p:spPr bwMode="auto">
              <a:xfrm>
                <a:off x="6248417" y="4277876"/>
                <a:ext cx="2754919" cy="30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lnSpc>
                    <a:spcPct val="80000"/>
                  </a:lnSpc>
                  <a:spcBef>
                    <a:spcPct val="20000"/>
                  </a:spcBef>
                  <a:spcAft>
                    <a:spcPct val="0"/>
                  </a:spcAft>
                </a:pPr>
                <a:endParaRPr lang="en-US" altLang="en-US" sz="2400" dirty="0">
                  <a:latin typeface="Times New Roman" pitchFamily="18" charset="0"/>
                  <a:sym typeface="Symbol" pitchFamily="18" charset="2"/>
                </a:endParaRPr>
              </a:p>
            </p:txBody>
          </p:sp>
          <p:sp>
            <p:nvSpPr>
              <p:cNvPr id="36" name="Rectangle 130">
                <a:extLst>
                  <a:ext uri="{FF2B5EF4-FFF2-40B4-BE49-F238E27FC236}">
                    <a16:creationId xmlns:a16="http://schemas.microsoft.com/office/drawing/2014/main" id="{2BBBB8AF-7308-4F9D-2CBC-0D928E96116F}"/>
                  </a:ext>
                </a:extLst>
              </p:cNvPr>
              <p:cNvSpPr>
                <a:spLocks noChangeArrowheads="1"/>
              </p:cNvSpPr>
              <p:nvPr/>
            </p:nvSpPr>
            <p:spPr bwMode="auto">
              <a:xfrm>
                <a:off x="481224" y="4277876"/>
                <a:ext cx="6263454" cy="229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lnSpc>
                    <a:spcPct val="80000"/>
                  </a:lnSpc>
                  <a:spcBef>
                    <a:spcPct val="20000"/>
                  </a:spcBef>
                  <a:spcAft>
                    <a:spcPct val="0"/>
                  </a:spcAft>
                </a:pPr>
                <a:r>
                  <a:rPr lang="en-US" altLang="en-US" sz="2400" dirty="0">
                    <a:latin typeface="Times New Roman" pitchFamily="18" charset="0"/>
                  </a:rPr>
                  <a:t>- Phân phối của phép nhân </a:t>
                </a:r>
                <a:r>
                  <a:rPr lang="vi-VN" altLang="en-US" sz="2400" dirty="0">
                    <a:latin typeface="Times New Roman" pitchFamily="18" charset="0"/>
                  </a:rPr>
                  <a:t>đ</a:t>
                </a:r>
                <a:r>
                  <a:rPr lang="en-US" altLang="en-US" sz="2400" dirty="0">
                    <a:latin typeface="Times New Roman" pitchFamily="18" charset="0"/>
                  </a:rPr>
                  <a:t>ối với phép cộng:</a:t>
                </a:r>
                <a:endParaRPr lang="en-US" altLang="en-US" sz="2400" dirty="0">
                  <a:latin typeface="Times New Roman" pitchFamily="18" charset="0"/>
                  <a:sym typeface="Symbol" pitchFamily="18" charset="2"/>
                </a:endParaRPr>
              </a:p>
            </p:txBody>
          </p:sp>
        </p:grpSp>
        <p:graphicFrame>
          <p:nvGraphicFramePr>
            <p:cNvPr id="22" name="Object 21">
              <a:extLst>
                <a:ext uri="{FF2B5EF4-FFF2-40B4-BE49-F238E27FC236}">
                  <a16:creationId xmlns:a16="http://schemas.microsoft.com/office/drawing/2014/main" id="{6D4A9D25-B887-F605-39EF-644F1A72F17B}"/>
                </a:ext>
              </a:extLst>
            </p:cNvPr>
            <p:cNvGraphicFramePr>
              <a:graphicFrameLocks noChangeAspect="1"/>
            </p:cNvGraphicFramePr>
            <p:nvPr>
              <p:extLst>
                <p:ext uri="{D42A27DB-BD31-4B8C-83A1-F6EECF244321}">
                  <p14:modId xmlns:p14="http://schemas.microsoft.com/office/powerpoint/2010/main" val="739028154"/>
                </p:ext>
              </p:extLst>
            </p:nvPr>
          </p:nvGraphicFramePr>
          <p:xfrm>
            <a:off x="6334125" y="4277876"/>
            <a:ext cx="2197100" cy="419100"/>
          </p:xfrm>
          <a:graphic>
            <a:graphicData uri="http://schemas.openxmlformats.org/presentationml/2006/ole">
              <mc:AlternateContent xmlns:mc="http://schemas.openxmlformats.org/markup-compatibility/2006">
                <mc:Choice xmlns:v="urn:schemas-microsoft-com:vml" Requires="v">
                  <p:oleObj name="Equation" r:id="rId12" imgW="2197080" imgH="419040" progId="Equation.DSMT4">
                    <p:embed/>
                  </p:oleObj>
                </mc:Choice>
                <mc:Fallback>
                  <p:oleObj name="Equation" r:id="rId12" imgW="2197080" imgH="419040" progId="Equation.DSMT4">
                    <p:embed/>
                    <p:pic>
                      <p:nvPicPr>
                        <p:cNvPr id="0" name=""/>
                        <p:cNvPicPr/>
                        <p:nvPr/>
                      </p:nvPicPr>
                      <p:blipFill>
                        <a:blip r:embed="rId13"/>
                        <a:stretch>
                          <a:fillRect/>
                        </a:stretch>
                      </p:blipFill>
                      <p:spPr>
                        <a:xfrm>
                          <a:off x="6334125" y="4277876"/>
                          <a:ext cx="2197100" cy="419100"/>
                        </a:xfrm>
                        <a:prstGeom prst="rect">
                          <a:avLst/>
                        </a:prstGeom>
                      </p:spPr>
                    </p:pic>
                  </p:oleObj>
                </mc:Fallback>
              </mc:AlternateContent>
            </a:graphicData>
          </a:graphic>
        </p:graphicFrame>
      </p:grpSp>
      <p:grpSp>
        <p:nvGrpSpPr>
          <p:cNvPr id="26" name="Group 25">
            <a:extLst>
              <a:ext uri="{FF2B5EF4-FFF2-40B4-BE49-F238E27FC236}">
                <a16:creationId xmlns:a16="http://schemas.microsoft.com/office/drawing/2014/main" id="{1879765A-B0C0-7E7A-6045-AC1E6DD0C512}"/>
              </a:ext>
            </a:extLst>
          </p:cNvPr>
          <p:cNvGrpSpPr/>
          <p:nvPr/>
        </p:nvGrpSpPr>
        <p:grpSpPr>
          <a:xfrm>
            <a:off x="534607" y="3215780"/>
            <a:ext cx="8468728" cy="408553"/>
            <a:chOff x="534607" y="4759829"/>
            <a:chExt cx="8468728" cy="408553"/>
          </a:xfrm>
        </p:grpSpPr>
        <p:grpSp>
          <p:nvGrpSpPr>
            <p:cNvPr id="12" name="Group 11">
              <a:extLst>
                <a:ext uri="{FF2B5EF4-FFF2-40B4-BE49-F238E27FC236}">
                  <a16:creationId xmlns:a16="http://schemas.microsoft.com/office/drawing/2014/main" id="{B3EA94FC-90F9-81EC-0DEC-7CAB489CA02C}"/>
                </a:ext>
              </a:extLst>
            </p:cNvPr>
            <p:cNvGrpSpPr/>
            <p:nvPr/>
          </p:nvGrpSpPr>
          <p:grpSpPr>
            <a:xfrm>
              <a:off x="534607" y="4759829"/>
              <a:ext cx="8468728" cy="300843"/>
              <a:chOff x="534607" y="4759829"/>
              <a:chExt cx="8468728" cy="300843"/>
            </a:xfrm>
          </p:grpSpPr>
          <p:sp>
            <p:nvSpPr>
              <p:cNvPr id="7196" name="Rectangle 130"/>
              <p:cNvSpPr>
                <a:spLocks noChangeArrowheads="1"/>
              </p:cNvSpPr>
              <p:nvPr/>
            </p:nvSpPr>
            <p:spPr bwMode="auto">
              <a:xfrm>
                <a:off x="534607" y="4776788"/>
                <a:ext cx="5713810" cy="11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lnSpc>
                    <a:spcPct val="80000"/>
                  </a:lnSpc>
                  <a:spcBef>
                    <a:spcPct val="20000"/>
                  </a:spcBef>
                  <a:spcAft>
                    <a:spcPct val="0"/>
                  </a:spcAft>
                </a:pPr>
                <a:r>
                  <a:rPr lang="en-US" altLang="en-US" b="1" dirty="0">
                    <a:latin typeface="Times New Roman" pitchFamily="18" charset="0"/>
                  </a:rPr>
                  <a:t>- </a:t>
                </a:r>
                <a:r>
                  <a:rPr lang="en-US" altLang="en-US" sz="2400" dirty="0">
                    <a:latin typeface="Times New Roman" pitchFamily="18" charset="0"/>
                  </a:rPr>
                  <a:t>Phân phối của phép nhân </a:t>
                </a:r>
                <a:r>
                  <a:rPr lang="vi-VN" altLang="en-US" sz="2400" dirty="0">
                    <a:latin typeface="Times New Roman" pitchFamily="18" charset="0"/>
                  </a:rPr>
                  <a:t>đ</a:t>
                </a:r>
                <a:r>
                  <a:rPr lang="en-US" altLang="en-US" sz="2400" dirty="0">
                    <a:latin typeface="Times New Roman" pitchFamily="18" charset="0"/>
                  </a:rPr>
                  <a:t>ối với </a:t>
                </a:r>
                <a:r>
                  <a:rPr lang="en-US" altLang="en-US" sz="2400" dirty="0" err="1">
                    <a:latin typeface="Times New Roman" pitchFamily="18" charset="0"/>
                  </a:rPr>
                  <a:t>phép</a:t>
                </a:r>
                <a:r>
                  <a:rPr lang="en-US" altLang="en-US" sz="2400" dirty="0">
                    <a:latin typeface="Times New Roman" pitchFamily="18" charset="0"/>
                  </a:rPr>
                  <a:t> </a:t>
                </a:r>
                <a:r>
                  <a:rPr lang="en-US" altLang="en-US" sz="2400" dirty="0" err="1">
                    <a:latin typeface="Times New Roman" pitchFamily="18" charset="0"/>
                  </a:rPr>
                  <a:t>trừ</a:t>
                </a:r>
                <a:r>
                  <a:rPr lang="en-US" altLang="en-US" sz="2400" dirty="0">
                    <a:latin typeface="Times New Roman" pitchFamily="18" charset="0"/>
                  </a:rPr>
                  <a:t>:</a:t>
                </a:r>
                <a:endParaRPr lang="en-US" altLang="en-US" sz="2400" dirty="0">
                  <a:latin typeface="Times New Roman" pitchFamily="18" charset="0"/>
                  <a:sym typeface="Symbol" pitchFamily="18" charset="2"/>
                </a:endParaRPr>
              </a:p>
            </p:txBody>
          </p:sp>
          <p:sp>
            <p:nvSpPr>
              <p:cNvPr id="38" name="Rectangle 149">
                <a:extLst>
                  <a:ext uri="{FF2B5EF4-FFF2-40B4-BE49-F238E27FC236}">
                    <a16:creationId xmlns:a16="http://schemas.microsoft.com/office/drawing/2014/main" id="{B9D9A05D-F49E-E60D-F66A-529AD85E3C6A}"/>
                  </a:ext>
                </a:extLst>
              </p:cNvPr>
              <p:cNvSpPr>
                <a:spLocks noChangeArrowheads="1"/>
              </p:cNvSpPr>
              <p:nvPr/>
            </p:nvSpPr>
            <p:spPr bwMode="auto">
              <a:xfrm>
                <a:off x="6248416" y="4759829"/>
                <a:ext cx="2754919" cy="30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lnSpc>
                    <a:spcPct val="80000"/>
                  </a:lnSpc>
                  <a:spcBef>
                    <a:spcPct val="20000"/>
                  </a:spcBef>
                  <a:spcAft>
                    <a:spcPct val="0"/>
                  </a:spcAft>
                </a:pPr>
                <a:endParaRPr lang="en-US" altLang="en-US" sz="2400" dirty="0">
                  <a:latin typeface="Times New Roman" pitchFamily="18" charset="0"/>
                  <a:sym typeface="Symbol" pitchFamily="18" charset="2"/>
                </a:endParaRPr>
              </a:p>
            </p:txBody>
          </p:sp>
        </p:grpSp>
        <p:graphicFrame>
          <p:nvGraphicFramePr>
            <p:cNvPr id="25" name="Object 24">
              <a:extLst>
                <a:ext uri="{FF2B5EF4-FFF2-40B4-BE49-F238E27FC236}">
                  <a16:creationId xmlns:a16="http://schemas.microsoft.com/office/drawing/2014/main" id="{DCC488D9-A2E3-FE14-A9D5-75A539DDD736}"/>
                </a:ext>
              </a:extLst>
            </p:cNvPr>
            <p:cNvGraphicFramePr>
              <a:graphicFrameLocks noChangeAspect="1"/>
            </p:cNvGraphicFramePr>
            <p:nvPr>
              <p:extLst>
                <p:ext uri="{D42A27DB-BD31-4B8C-83A1-F6EECF244321}">
                  <p14:modId xmlns:p14="http://schemas.microsoft.com/office/powerpoint/2010/main" val="2328592805"/>
                </p:ext>
              </p:extLst>
            </p:nvPr>
          </p:nvGraphicFramePr>
          <p:xfrm>
            <a:off x="6096000" y="4787382"/>
            <a:ext cx="2222500" cy="381000"/>
          </p:xfrm>
          <a:graphic>
            <a:graphicData uri="http://schemas.openxmlformats.org/presentationml/2006/ole">
              <mc:AlternateContent xmlns:mc="http://schemas.openxmlformats.org/markup-compatibility/2006">
                <mc:Choice xmlns:v="urn:schemas-microsoft-com:vml" Requires="v">
                  <p:oleObj name="Equation" r:id="rId14" imgW="2222280" imgH="380880" progId="Equation.DSMT4">
                    <p:embed/>
                  </p:oleObj>
                </mc:Choice>
                <mc:Fallback>
                  <p:oleObj name="Equation" r:id="rId14" imgW="2222280" imgH="380880" progId="Equation.DSMT4">
                    <p:embed/>
                    <p:pic>
                      <p:nvPicPr>
                        <p:cNvPr id="0" name=""/>
                        <p:cNvPicPr/>
                        <p:nvPr/>
                      </p:nvPicPr>
                      <p:blipFill>
                        <a:blip r:embed="rId15"/>
                        <a:stretch>
                          <a:fillRect/>
                        </a:stretch>
                      </p:blipFill>
                      <p:spPr>
                        <a:xfrm>
                          <a:off x="6096000" y="4787382"/>
                          <a:ext cx="2222500" cy="381000"/>
                        </a:xfrm>
                        <a:prstGeom prst="rect">
                          <a:avLst/>
                        </a:prstGeom>
                      </p:spPr>
                    </p:pic>
                  </p:oleObj>
                </mc:Fallback>
              </mc:AlternateContent>
            </a:graphicData>
          </a:graphic>
        </p:graphicFrame>
      </p:grpSp>
      <p:sp>
        <p:nvSpPr>
          <p:cNvPr id="47" name="Text Box 119"/>
          <p:cNvSpPr txBox="1">
            <a:spLocks noChangeArrowheads="1"/>
          </p:cNvSpPr>
          <p:nvPr/>
        </p:nvSpPr>
        <p:spPr bwMode="auto">
          <a:xfrm>
            <a:off x="49832" y="3438257"/>
            <a:ext cx="558482" cy="609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fontAlgn="base">
              <a:spcBef>
                <a:spcPct val="50000"/>
              </a:spcBef>
              <a:spcAft>
                <a:spcPct val="0"/>
              </a:spcAft>
            </a:pPr>
            <a:r>
              <a:rPr lang="en-US" altLang="en-US" sz="4000" b="1" dirty="0">
                <a:latin typeface="Times New Roman" pitchFamily="18" charset="0"/>
                <a:sym typeface="Wingdings" pitchFamily="2" charset="2"/>
              </a:rPr>
              <a:t></a:t>
            </a:r>
          </a:p>
        </p:txBody>
      </p:sp>
      <p:sp>
        <p:nvSpPr>
          <p:cNvPr id="48" name="Rectangle 105"/>
          <p:cNvSpPr>
            <a:spLocks noChangeArrowheads="1"/>
          </p:cNvSpPr>
          <p:nvPr/>
        </p:nvSpPr>
        <p:spPr bwMode="auto">
          <a:xfrm>
            <a:off x="540892" y="3589131"/>
            <a:ext cx="6930814" cy="398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spcBef>
                <a:spcPct val="20000"/>
              </a:spcBef>
              <a:spcAft>
                <a:spcPct val="0"/>
              </a:spcAft>
            </a:pPr>
            <a:r>
              <a:rPr lang="en-US" altLang="en-US" sz="2400" b="1" dirty="0">
                <a:solidFill>
                  <a:srgbClr val="0070C0"/>
                </a:solidFill>
                <a:latin typeface="Times New Roman" pitchFamily="18" charset="0"/>
              </a:rPr>
              <a:t>* </a:t>
            </a:r>
            <a:r>
              <a:rPr lang="en-US" altLang="en-US" sz="2400" b="1" u="sng" dirty="0" err="1">
                <a:solidFill>
                  <a:srgbClr val="0070C0"/>
                </a:solidFill>
                <a:latin typeface="Times New Roman" pitchFamily="18" charset="0"/>
              </a:rPr>
              <a:t>Ví</a:t>
            </a:r>
            <a:r>
              <a:rPr lang="en-US" altLang="en-US" sz="2400" b="1" u="sng" dirty="0">
                <a:solidFill>
                  <a:srgbClr val="0070C0"/>
                </a:solidFill>
                <a:latin typeface="Times New Roman" pitchFamily="18" charset="0"/>
              </a:rPr>
              <a:t> </a:t>
            </a:r>
            <a:r>
              <a:rPr lang="en-US" altLang="en-US" sz="2400" b="1" u="sng" dirty="0" err="1">
                <a:solidFill>
                  <a:srgbClr val="0070C0"/>
                </a:solidFill>
                <a:latin typeface="Times New Roman" pitchFamily="18" charset="0"/>
              </a:rPr>
              <a:t>dụ</a:t>
            </a:r>
            <a:r>
              <a:rPr lang="en-US" altLang="en-US" sz="2400" b="1" u="sng" dirty="0">
                <a:solidFill>
                  <a:srgbClr val="0070C0"/>
                </a:solidFill>
                <a:latin typeface="Times New Roman" pitchFamily="18" charset="0"/>
              </a:rPr>
              <a:t> 5/tr15 SGK: </a:t>
            </a:r>
            <a:r>
              <a:rPr lang="en-US" altLang="en-US" sz="2400" dirty="0" err="1">
                <a:latin typeface="Times New Roman" pitchFamily="18" charset="0"/>
              </a:rPr>
              <a:t>Tính</a:t>
            </a:r>
            <a:r>
              <a:rPr lang="en-US" altLang="en-US" sz="2400" dirty="0">
                <a:latin typeface="Times New Roman" pitchFamily="18" charset="0"/>
              </a:rPr>
              <a:t> </a:t>
            </a:r>
            <a:r>
              <a:rPr lang="en-US" altLang="en-US" sz="2400" dirty="0" err="1">
                <a:latin typeface="Times New Roman" pitchFamily="18" charset="0"/>
              </a:rPr>
              <a:t>một</a:t>
            </a:r>
            <a:r>
              <a:rPr lang="en-US" altLang="en-US" sz="2400" dirty="0">
                <a:latin typeface="Times New Roman" pitchFamily="18" charset="0"/>
              </a:rPr>
              <a:t> </a:t>
            </a:r>
            <a:r>
              <a:rPr lang="en-US" altLang="en-US" sz="2400" dirty="0" err="1">
                <a:latin typeface="Times New Roman" pitchFamily="18" charset="0"/>
              </a:rPr>
              <a:t>cách</a:t>
            </a:r>
            <a:r>
              <a:rPr lang="en-US" altLang="en-US" sz="2400" dirty="0">
                <a:latin typeface="Times New Roman" pitchFamily="18" charset="0"/>
              </a:rPr>
              <a:t> </a:t>
            </a:r>
            <a:r>
              <a:rPr lang="en-US" altLang="en-US" sz="2400" dirty="0" err="1">
                <a:latin typeface="Times New Roman" pitchFamily="18" charset="0"/>
              </a:rPr>
              <a:t>hợp</a:t>
            </a:r>
            <a:r>
              <a:rPr lang="en-US" altLang="en-US" sz="2400" dirty="0">
                <a:latin typeface="Times New Roman" pitchFamily="18" charset="0"/>
              </a:rPr>
              <a:t> </a:t>
            </a:r>
            <a:r>
              <a:rPr lang="en-US" altLang="en-US" sz="2400" dirty="0" err="1">
                <a:latin typeface="Times New Roman" pitchFamily="18" charset="0"/>
              </a:rPr>
              <a:t>lí</a:t>
            </a:r>
            <a:r>
              <a:rPr lang="en-US" altLang="en-US" sz="2400" dirty="0">
                <a:latin typeface="Times New Roman" pitchFamily="18" charset="0"/>
              </a:rPr>
              <a:t>:</a:t>
            </a:r>
            <a:endParaRPr lang="en-US" altLang="en-US" sz="2400" b="1" u="sng" dirty="0">
              <a:solidFill>
                <a:schemeClr val="tx2">
                  <a:lumMod val="60000"/>
                  <a:lumOff val="40000"/>
                </a:schemeClr>
              </a:solidFill>
              <a:latin typeface="Times New Roman" pitchFamily="18" charset="0"/>
              <a:sym typeface="Symbol" pitchFamily="18" charset="2"/>
            </a:endParaRPr>
          </a:p>
        </p:txBody>
      </p:sp>
      <p:graphicFrame>
        <p:nvGraphicFramePr>
          <p:cNvPr id="49" name="Object 48">
            <a:extLst>
              <a:ext uri="{FF2B5EF4-FFF2-40B4-BE49-F238E27FC236}">
                <a16:creationId xmlns:a16="http://schemas.microsoft.com/office/drawing/2014/main" id="{993672D8-9F3B-5DCA-6C19-DF5B11497B1F}"/>
              </a:ext>
            </a:extLst>
          </p:cNvPr>
          <p:cNvGraphicFramePr>
            <a:graphicFrameLocks noChangeAspect="1"/>
          </p:cNvGraphicFramePr>
          <p:nvPr>
            <p:extLst>
              <p:ext uri="{D42A27DB-BD31-4B8C-83A1-F6EECF244321}">
                <p14:modId xmlns:p14="http://schemas.microsoft.com/office/powerpoint/2010/main" val="1820936729"/>
              </p:ext>
            </p:extLst>
          </p:nvPr>
        </p:nvGraphicFramePr>
        <p:xfrm>
          <a:off x="5029200" y="4132695"/>
          <a:ext cx="2796356" cy="496455"/>
        </p:xfrm>
        <a:graphic>
          <a:graphicData uri="http://schemas.openxmlformats.org/presentationml/2006/ole">
            <mc:AlternateContent xmlns:mc="http://schemas.openxmlformats.org/markup-compatibility/2006">
              <mc:Choice xmlns:v="urn:schemas-microsoft-com:vml" Requires="v">
                <p:oleObj name="Equation" r:id="rId16" imgW="3504960" imgH="622080" progId="Equation.DSMT4">
                  <p:embed/>
                </p:oleObj>
              </mc:Choice>
              <mc:Fallback>
                <p:oleObj name="Equation" r:id="rId16" imgW="3504960" imgH="622080" progId="Equation.DSMT4">
                  <p:embed/>
                  <p:pic>
                    <p:nvPicPr>
                      <p:cNvPr id="0" name=""/>
                      <p:cNvPicPr/>
                      <p:nvPr/>
                    </p:nvPicPr>
                    <p:blipFill>
                      <a:blip r:embed="rId17"/>
                      <a:stretch>
                        <a:fillRect/>
                      </a:stretch>
                    </p:blipFill>
                    <p:spPr>
                      <a:xfrm>
                        <a:off x="5029200" y="4132695"/>
                        <a:ext cx="2796356" cy="496455"/>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id="{AE66B30A-F660-4011-8C47-FE003AB3DF26}"/>
              </a:ext>
            </a:extLst>
          </p:cNvPr>
          <p:cNvGraphicFramePr>
            <a:graphicFrameLocks noChangeAspect="1"/>
          </p:cNvGraphicFramePr>
          <p:nvPr>
            <p:extLst>
              <p:ext uri="{D42A27DB-BD31-4B8C-83A1-F6EECF244321}">
                <p14:modId xmlns:p14="http://schemas.microsoft.com/office/powerpoint/2010/main" val="3876999401"/>
              </p:ext>
            </p:extLst>
          </p:nvPr>
        </p:nvGraphicFramePr>
        <p:xfrm>
          <a:off x="1830528" y="4107011"/>
          <a:ext cx="1827072" cy="598339"/>
        </p:xfrm>
        <a:graphic>
          <a:graphicData uri="http://schemas.openxmlformats.org/presentationml/2006/ole">
            <mc:AlternateContent xmlns:mc="http://schemas.openxmlformats.org/markup-compatibility/2006">
              <mc:Choice xmlns:v="urn:schemas-microsoft-com:vml" Requires="v">
                <p:oleObj name="Equation" r:id="rId18" imgW="2171520" imgH="711000" progId="Equation.DSMT4">
                  <p:embed/>
                </p:oleObj>
              </mc:Choice>
              <mc:Fallback>
                <p:oleObj name="Equation" r:id="rId18" imgW="2171520" imgH="711000" progId="Equation.DSMT4">
                  <p:embed/>
                  <p:pic>
                    <p:nvPicPr>
                      <p:cNvPr id="0" name=""/>
                      <p:cNvPicPr/>
                      <p:nvPr/>
                    </p:nvPicPr>
                    <p:blipFill>
                      <a:blip r:embed="rId19"/>
                      <a:stretch>
                        <a:fillRect/>
                      </a:stretch>
                    </p:blipFill>
                    <p:spPr>
                      <a:xfrm>
                        <a:off x="1830528" y="4107011"/>
                        <a:ext cx="1827072" cy="598339"/>
                      </a:xfrm>
                      <a:prstGeom prst="rect">
                        <a:avLst/>
                      </a:prstGeom>
                    </p:spPr>
                  </p:pic>
                </p:oleObj>
              </mc:Fallback>
            </mc:AlternateContent>
          </a:graphicData>
        </a:graphic>
      </p:graphicFrame>
    </p:spTree>
    <p:extLst>
      <p:ext uri="{BB962C8B-B14F-4D97-AF65-F5344CB8AC3E}">
        <p14:creationId xmlns:p14="http://schemas.microsoft.com/office/powerpoint/2010/main" val="26652442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p:cTn id="40" dur="500" fill="hold"/>
                                        <p:tgtEl>
                                          <p:spTgt spid="47"/>
                                        </p:tgtEl>
                                        <p:attrNameLst>
                                          <p:attrName>ppt_w</p:attrName>
                                        </p:attrNameLst>
                                      </p:cBhvr>
                                      <p:tavLst>
                                        <p:tav tm="0">
                                          <p:val>
                                            <p:fltVal val="0"/>
                                          </p:val>
                                        </p:tav>
                                        <p:tav tm="100000">
                                          <p:val>
                                            <p:strVal val="#ppt_w"/>
                                          </p:val>
                                        </p:tav>
                                      </p:tavLst>
                                    </p:anim>
                                    <p:anim calcmode="lin" valueType="num">
                                      <p:cBhvr>
                                        <p:cTn id="41" dur="500" fill="hold"/>
                                        <p:tgtEl>
                                          <p:spTgt spid="47"/>
                                        </p:tgtEl>
                                        <p:attrNameLst>
                                          <p:attrName>ppt_h</p:attrName>
                                        </p:attrNameLst>
                                      </p:cBhvr>
                                      <p:tavLst>
                                        <p:tav tm="0">
                                          <p:val>
                                            <p:fltVal val="0"/>
                                          </p:val>
                                        </p:tav>
                                        <p:tav tm="100000">
                                          <p:val>
                                            <p:strVal val="#ppt_h"/>
                                          </p:val>
                                        </p:tav>
                                      </p:tavLst>
                                    </p:anim>
                                    <p:animEffect transition="in" filter="fade">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circle(in)">
                                      <p:cBhvr>
                                        <p:cTn id="47" dur="20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left)">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circle(in)">
                                      <p:cBhvr>
                                        <p:cTn id="57"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61ABD889-CCEB-4BFD-B139-AA3762F04A82}"/>
              </a:ext>
            </a:extLst>
          </p:cNvPr>
          <p:cNvSpPr/>
          <p:nvPr/>
        </p:nvSpPr>
        <p:spPr>
          <a:xfrm rot="5400000">
            <a:off x="-118511" y="116225"/>
            <a:ext cx="3086103" cy="2853654"/>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solidFill>
              <a:schemeClr val="accent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6" name="Picture 5">
            <a:extLst>
              <a:ext uri="{FF2B5EF4-FFF2-40B4-BE49-F238E27FC236}">
                <a16:creationId xmlns:a16="http://schemas.microsoft.com/office/drawing/2014/main" id="{AE2F2445-9A05-4DE7-9BE5-87A906C6E4C8}"/>
              </a:ext>
            </a:extLst>
          </p:cNvPr>
          <p:cNvPicPr>
            <a:picLocks noChangeAspect="1"/>
          </p:cNvPicPr>
          <p:nvPr/>
        </p:nvPicPr>
        <p:blipFill>
          <a:blip r:embed="rId3"/>
          <a:stretch>
            <a:fillRect/>
          </a:stretch>
        </p:blipFill>
        <p:spPr>
          <a:xfrm rot="18783435">
            <a:off x="-335593" y="913118"/>
            <a:ext cx="2914977" cy="596823"/>
          </a:xfrm>
          <a:prstGeom prst="rect">
            <a:avLst/>
          </a:prstGeom>
        </p:spPr>
      </p:pic>
      <p:graphicFrame>
        <p:nvGraphicFramePr>
          <p:cNvPr id="8" name="Diagram 7"/>
          <p:cNvGraphicFramePr/>
          <p:nvPr>
            <p:extLst>
              <p:ext uri="{D42A27DB-BD31-4B8C-83A1-F6EECF244321}">
                <p14:modId xmlns:p14="http://schemas.microsoft.com/office/powerpoint/2010/main" val="745692832"/>
              </p:ext>
            </p:extLst>
          </p:nvPr>
        </p:nvGraphicFramePr>
        <p:xfrm>
          <a:off x="2423936" y="628651"/>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091053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Graphic spid="8"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1" name="Text Box 119"/>
          <p:cNvSpPr txBox="1">
            <a:spLocks noChangeArrowheads="1"/>
          </p:cNvSpPr>
          <p:nvPr/>
        </p:nvSpPr>
        <p:spPr bwMode="auto">
          <a:xfrm>
            <a:off x="49832" y="1297803"/>
            <a:ext cx="62303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fontAlgn="base">
              <a:spcBef>
                <a:spcPct val="50000"/>
              </a:spcBef>
              <a:spcAft>
                <a:spcPct val="0"/>
              </a:spcAft>
            </a:pPr>
            <a:r>
              <a:rPr lang="en-US" altLang="en-US" sz="4000" b="1" dirty="0">
                <a:latin typeface="Times New Roman" pitchFamily="18" charset="0"/>
                <a:sym typeface="Wingdings" pitchFamily="2" charset="2"/>
              </a:rPr>
              <a:t></a:t>
            </a:r>
          </a:p>
        </p:txBody>
      </p:sp>
      <p:sp>
        <p:nvSpPr>
          <p:cNvPr id="37" name="Rectangle 105"/>
          <p:cNvSpPr>
            <a:spLocks noChangeArrowheads="1"/>
          </p:cNvSpPr>
          <p:nvPr/>
        </p:nvSpPr>
        <p:spPr bwMode="auto">
          <a:xfrm>
            <a:off x="540891" y="1448678"/>
            <a:ext cx="7731911" cy="40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spcBef>
                <a:spcPct val="20000"/>
              </a:spcBef>
              <a:spcAft>
                <a:spcPct val="0"/>
              </a:spcAft>
            </a:pPr>
            <a:r>
              <a:rPr lang="en-US" altLang="en-US" sz="2400" b="1" dirty="0">
                <a:latin typeface="Times New Roman" pitchFamily="18" charset="0"/>
              </a:rPr>
              <a:t>* </a:t>
            </a:r>
            <a:r>
              <a:rPr lang="en-US" altLang="en-US" sz="2400" b="1" u="sng" dirty="0" err="1">
                <a:solidFill>
                  <a:schemeClr val="tx2">
                    <a:lumMod val="60000"/>
                    <a:lumOff val="40000"/>
                  </a:schemeClr>
                </a:solidFill>
                <a:latin typeface="Times New Roman" pitchFamily="18" charset="0"/>
              </a:rPr>
              <a:t>Ví</a:t>
            </a:r>
            <a:r>
              <a:rPr lang="en-US" altLang="en-US" sz="2400" b="1" u="sng" dirty="0">
                <a:solidFill>
                  <a:schemeClr val="tx2">
                    <a:lumMod val="60000"/>
                    <a:lumOff val="40000"/>
                  </a:schemeClr>
                </a:solidFill>
                <a:latin typeface="Times New Roman" pitchFamily="18" charset="0"/>
              </a:rPr>
              <a:t> </a:t>
            </a:r>
            <a:r>
              <a:rPr lang="en-US" altLang="en-US" sz="2400" b="1" u="sng" dirty="0" err="1">
                <a:solidFill>
                  <a:schemeClr val="tx2">
                    <a:lumMod val="60000"/>
                    <a:lumOff val="40000"/>
                  </a:schemeClr>
                </a:solidFill>
                <a:latin typeface="Times New Roman" pitchFamily="18" charset="0"/>
              </a:rPr>
              <a:t>dụ</a:t>
            </a:r>
            <a:r>
              <a:rPr lang="en-US" altLang="en-US" sz="2400" b="1" u="sng" dirty="0">
                <a:solidFill>
                  <a:schemeClr val="tx2">
                    <a:lumMod val="60000"/>
                    <a:lumOff val="40000"/>
                  </a:schemeClr>
                </a:solidFill>
                <a:latin typeface="Times New Roman" pitchFamily="18" charset="0"/>
              </a:rPr>
              <a:t> 5/tr15 SGK: </a:t>
            </a:r>
            <a:r>
              <a:rPr lang="en-US" altLang="en-US" sz="2400" dirty="0" err="1">
                <a:latin typeface="Times New Roman" pitchFamily="18" charset="0"/>
              </a:rPr>
              <a:t>Tính</a:t>
            </a:r>
            <a:r>
              <a:rPr lang="en-US" altLang="en-US" sz="2400" dirty="0">
                <a:latin typeface="Times New Roman" pitchFamily="18" charset="0"/>
              </a:rPr>
              <a:t> </a:t>
            </a:r>
            <a:r>
              <a:rPr lang="en-US" altLang="en-US" sz="2400" dirty="0" err="1">
                <a:latin typeface="Times New Roman" pitchFamily="18" charset="0"/>
              </a:rPr>
              <a:t>một</a:t>
            </a:r>
            <a:r>
              <a:rPr lang="en-US" altLang="en-US" sz="2400" dirty="0">
                <a:latin typeface="Times New Roman" pitchFamily="18" charset="0"/>
              </a:rPr>
              <a:t> </a:t>
            </a:r>
            <a:r>
              <a:rPr lang="en-US" altLang="en-US" sz="2400" dirty="0" err="1">
                <a:latin typeface="Times New Roman" pitchFamily="18" charset="0"/>
              </a:rPr>
              <a:t>cách</a:t>
            </a:r>
            <a:r>
              <a:rPr lang="en-US" altLang="en-US" sz="2400" dirty="0">
                <a:latin typeface="Times New Roman" pitchFamily="18" charset="0"/>
              </a:rPr>
              <a:t> </a:t>
            </a:r>
            <a:r>
              <a:rPr lang="en-US" altLang="en-US" sz="2400" dirty="0" err="1">
                <a:latin typeface="Times New Roman" pitchFamily="18" charset="0"/>
              </a:rPr>
              <a:t>hợp</a:t>
            </a:r>
            <a:r>
              <a:rPr lang="en-US" altLang="en-US" sz="2400" dirty="0">
                <a:latin typeface="Times New Roman" pitchFamily="18" charset="0"/>
              </a:rPr>
              <a:t> </a:t>
            </a:r>
            <a:r>
              <a:rPr lang="en-US" altLang="en-US" sz="2400" dirty="0" err="1">
                <a:latin typeface="Times New Roman" pitchFamily="18" charset="0"/>
              </a:rPr>
              <a:t>lí</a:t>
            </a:r>
            <a:r>
              <a:rPr lang="en-US" altLang="en-US" sz="2400" dirty="0">
                <a:latin typeface="Times New Roman" pitchFamily="18" charset="0"/>
              </a:rPr>
              <a:t>:</a:t>
            </a:r>
            <a:endParaRPr lang="en-US" altLang="en-US" sz="2400" b="1" u="sng" dirty="0">
              <a:solidFill>
                <a:schemeClr val="tx2">
                  <a:lumMod val="60000"/>
                  <a:lumOff val="40000"/>
                </a:schemeClr>
              </a:solidFill>
              <a:latin typeface="Times New Roman" pitchFamily="18" charset="0"/>
              <a:sym typeface="Symbol" pitchFamily="18" charset="2"/>
            </a:endParaRPr>
          </a:p>
        </p:txBody>
      </p:sp>
      <p:sp>
        <p:nvSpPr>
          <p:cNvPr id="17" name="Rectangle 2">
            <a:extLst>
              <a:ext uri="{FF2B5EF4-FFF2-40B4-BE49-F238E27FC236}">
                <a16:creationId xmlns:a16="http://schemas.microsoft.com/office/drawing/2014/main" id="{07CD8B2D-18B0-F696-F423-F26A8DFCF952}"/>
              </a:ext>
            </a:extLst>
          </p:cNvPr>
          <p:cNvSpPr>
            <a:spLocks noChangeArrowheads="1"/>
          </p:cNvSpPr>
          <p:nvPr/>
        </p:nvSpPr>
        <p:spPr bwMode="auto">
          <a:xfrm>
            <a:off x="1063566" y="22735"/>
            <a:ext cx="7209237" cy="514350"/>
          </a:xfrm>
          <a:prstGeom prst="rect">
            <a:avLst/>
          </a:prstGeom>
          <a:solidFill>
            <a:schemeClr val="accent6">
              <a:lumMod val="20000"/>
              <a:lumOff val="80000"/>
            </a:schemeClr>
          </a:solidFill>
          <a:ln>
            <a:noFill/>
          </a:ln>
          <a:effectLst/>
        </p:spPr>
        <p:txBody>
          <a:bodyPr anchor="ctr"/>
          <a:lstStyle/>
          <a:p>
            <a:pPr fontAlgn="base">
              <a:spcBef>
                <a:spcPct val="0"/>
              </a:spcBef>
              <a:spcAft>
                <a:spcPct val="0"/>
              </a:spcAft>
            </a:pPr>
            <a:r>
              <a:rPr lang="en-US" altLang="en-US" sz="1500" b="1" i="1" dirty="0">
                <a:solidFill>
                  <a:srgbClr val="FF0000"/>
                </a:solidFill>
                <a:latin typeface="Times New Roman" pitchFamily="18" charset="0"/>
              </a:rPr>
              <a:t>TIẾT 2</a:t>
            </a:r>
            <a:r>
              <a:rPr lang="en-US" altLang="en-US" sz="2100" b="1" dirty="0">
                <a:solidFill>
                  <a:srgbClr val="FF0000"/>
                </a:solidFill>
                <a:latin typeface="Times New Roman" pitchFamily="18" charset="0"/>
              </a:rPr>
              <a:t>         </a:t>
            </a:r>
            <a:r>
              <a:rPr lang="en-US" altLang="ja-JP" sz="2100" b="1" dirty="0">
                <a:solidFill>
                  <a:srgbClr val="FF0000"/>
                </a:solidFill>
                <a:ea typeface="ＭＳ Ｐゴシック" charset="-128"/>
              </a:rPr>
              <a:t>§</a:t>
            </a:r>
            <a:r>
              <a:rPr lang="en-US" altLang="ja-JP" sz="2100" b="1" dirty="0">
                <a:solidFill>
                  <a:srgbClr val="FF0000"/>
                </a:solidFill>
                <a:latin typeface="Times New Roman" pitchFamily="18" charset="0"/>
                <a:ea typeface="ＭＳ Ｐゴシック" charset="-128"/>
              </a:rPr>
              <a:t>2</a:t>
            </a:r>
            <a:r>
              <a:rPr lang="en-US" altLang="ja-JP" sz="2100" b="1" dirty="0">
                <a:solidFill>
                  <a:srgbClr val="FF0000"/>
                </a:solidFill>
                <a:latin typeface="Times New Roman" pitchFamily="18" charset="0"/>
              </a:rPr>
              <a:t>. CỘNG, TRỪ, </a:t>
            </a:r>
            <a:r>
              <a:rPr lang="en-US" altLang="en-US" sz="2100" b="1" dirty="0">
                <a:solidFill>
                  <a:srgbClr val="FF0000"/>
                </a:solidFill>
                <a:latin typeface="Times New Roman" pitchFamily="18" charset="0"/>
              </a:rPr>
              <a:t>NHÂN, CHIA SỐ HỮU TỈ</a:t>
            </a:r>
          </a:p>
        </p:txBody>
      </p:sp>
      <p:sp>
        <p:nvSpPr>
          <p:cNvPr id="19" name="Text Box 90">
            <a:extLst>
              <a:ext uri="{FF2B5EF4-FFF2-40B4-BE49-F238E27FC236}">
                <a16:creationId xmlns:a16="http://schemas.microsoft.com/office/drawing/2014/main" id="{CBD2DF57-06E1-EED2-B736-80E6ECF96E61}"/>
              </a:ext>
            </a:extLst>
          </p:cNvPr>
          <p:cNvSpPr txBox="1">
            <a:spLocks noChangeArrowheads="1"/>
          </p:cNvSpPr>
          <p:nvPr/>
        </p:nvSpPr>
        <p:spPr bwMode="auto">
          <a:xfrm>
            <a:off x="574187" y="924767"/>
            <a:ext cx="6512505" cy="461665"/>
          </a:xfrm>
          <a:prstGeom prst="rect">
            <a:avLst/>
          </a:prstGeom>
          <a:solidFill>
            <a:schemeClr val="bg1">
              <a:lumMod val="95000"/>
            </a:schemeClr>
          </a:solidFill>
          <a:ln>
            <a:noFill/>
          </a:ln>
          <a:effec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400" b="1" dirty="0">
                <a:solidFill>
                  <a:srgbClr val="0000FF"/>
                </a:solidFill>
                <a:latin typeface="Times New Roman" pitchFamily="18" charset="0"/>
              </a:rPr>
              <a:t>2. </a:t>
            </a:r>
            <a:r>
              <a:rPr lang="en-US" altLang="en-US" sz="2400" b="1" u="sng" dirty="0" err="1">
                <a:solidFill>
                  <a:srgbClr val="0000FF"/>
                </a:solidFill>
                <a:latin typeface="Times New Roman" pitchFamily="18" charset="0"/>
              </a:rPr>
              <a:t>Tính</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chất</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của</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phép</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nhân</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các</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số</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hữu</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tỉ</a:t>
            </a:r>
            <a:r>
              <a:rPr lang="en-US" altLang="en-US" sz="2400" b="1" u="sng" dirty="0">
                <a:solidFill>
                  <a:srgbClr val="0000FF"/>
                </a:solidFill>
                <a:latin typeface="Times New Roman" pitchFamily="18" charset="0"/>
              </a:rPr>
              <a:t>:</a:t>
            </a:r>
            <a:endParaRPr lang="en-US" altLang="en-US" sz="2400" b="1" dirty="0">
              <a:solidFill>
                <a:srgbClr val="0000FF"/>
              </a:solidFill>
              <a:latin typeface="Times New Roman" pitchFamily="18" charset="0"/>
            </a:endParaRPr>
          </a:p>
        </p:txBody>
      </p:sp>
      <p:sp>
        <p:nvSpPr>
          <p:cNvPr id="20" name="Text Box 90">
            <a:extLst>
              <a:ext uri="{FF2B5EF4-FFF2-40B4-BE49-F238E27FC236}">
                <a16:creationId xmlns:a16="http://schemas.microsoft.com/office/drawing/2014/main" id="{0D80A77B-66E4-F3C9-57E8-9ED5306B15BA}"/>
              </a:ext>
            </a:extLst>
          </p:cNvPr>
          <p:cNvSpPr txBox="1">
            <a:spLocks noChangeArrowheads="1"/>
          </p:cNvSpPr>
          <p:nvPr/>
        </p:nvSpPr>
        <p:spPr bwMode="auto">
          <a:xfrm>
            <a:off x="574188" y="454123"/>
            <a:ext cx="6512505" cy="461665"/>
          </a:xfrm>
          <a:prstGeom prst="rect">
            <a:avLst/>
          </a:prstGeom>
          <a:solidFill>
            <a:schemeClr val="bg1">
              <a:lumMod val="95000"/>
            </a:schemeClr>
          </a:solidFill>
          <a:ln>
            <a:noFill/>
          </a:ln>
          <a:effec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400" b="1" dirty="0">
                <a:solidFill>
                  <a:srgbClr val="0000FF"/>
                </a:solidFill>
                <a:latin typeface="Times New Roman" pitchFamily="18" charset="0"/>
              </a:rPr>
              <a:t>II. </a:t>
            </a:r>
            <a:r>
              <a:rPr lang="en-US" altLang="en-US" sz="2400" b="1" u="sng" dirty="0">
                <a:solidFill>
                  <a:srgbClr val="0000FF"/>
                </a:solidFill>
                <a:latin typeface="Times New Roman" pitchFamily="18" charset="0"/>
              </a:rPr>
              <a:t>NHÂN, CHIA HAI SỐ HỮU TỈ:</a:t>
            </a:r>
            <a:endParaRPr lang="en-US" altLang="en-US" sz="2400" b="1" dirty="0">
              <a:solidFill>
                <a:srgbClr val="0000FF"/>
              </a:solidFill>
              <a:latin typeface="Times New Roman" pitchFamily="18" charset="0"/>
            </a:endParaRPr>
          </a:p>
        </p:txBody>
      </p:sp>
      <p:graphicFrame>
        <p:nvGraphicFramePr>
          <p:cNvPr id="2" name="Object 1">
            <a:extLst>
              <a:ext uri="{FF2B5EF4-FFF2-40B4-BE49-F238E27FC236}">
                <a16:creationId xmlns:a16="http://schemas.microsoft.com/office/drawing/2014/main" id="{993672D8-9F3B-5DCA-6C19-DF5B11497B1F}"/>
              </a:ext>
            </a:extLst>
          </p:cNvPr>
          <p:cNvGraphicFramePr>
            <a:graphicFrameLocks noChangeAspect="1"/>
          </p:cNvGraphicFramePr>
          <p:nvPr>
            <p:extLst>
              <p:ext uri="{D42A27DB-BD31-4B8C-83A1-F6EECF244321}">
                <p14:modId xmlns:p14="http://schemas.microsoft.com/office/powerpoint/2010/main" val="2571503494"/>
              </p:ext>
            </p:extLst>
          </p:nvPr>
        </p:nvGraphicFramePr>
        <p:xfrm>
          <a:off x="5334092" y="2018797"/>
          <a:ext cx="3505200" cy="622300"/>
        </p:xfrm>
        <a:graphic>
          <a:graphicData uri="http://schemas.openxmlformats.org/presentationml/2006/ole">
            <mc:AlternateContent xmlns:mc="http://schemas.openxmlformats.org/markup-compatibility/2006">
              <mc:Choice xmlns:v="urn:schemas-microsoft-com:vml" Requires="v">
                <p:oleObj name="Equation" r:id="rId3" imgW="3504960" imgH="622080" progId="Equation.DSMT4">
                  <p:embed/>
                </p:oleObj>
              </mc:Choice>
              <mc:Fallback>
                <p:oleObj name="Equation" r:id="rId3" imgW="3504960" imgH="622080" progId="Equation.DSMT4">
                  <p:embed/>
                  <p:pic>
                    <p:nvPicPr>
                      <p:cNvPr id="0" name=""/>
                      <p:cNvPicPr/>
                      <p:nvPr/>
                    </p:nvPicPr>
                    <p:blipFill>
                      <a:blip r:embed="rId4"/>
                      <a:stretch>
                        <a:fillRect/>
                      </a:stretch>
                    </p:blipFill>
                    <p:spPr>
                      <a:xfrm>
                        <a:off x="5334092" y="2018797"/>
                        <a:ext cx="3505200" cy="6223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AE66B30A-F660-4011-8C47-FE003AB3DF26}"/>
              </a:ext>
            </a:extLst>
          </p:cNvPr>
          <p:cNvGraphicFramePr>
            <a:graphicFrameLocks noChangeAspect="1"/>
          </p:cNvGraphicFramePr>
          <p:nvPr>
            <p:extLst>
              <p:ext uri="{D42A27DB-BD31-4B8C-83A1-F6EECF244321}">
                <p14:modId xmlns:p14="http://schemas.microsoft.com/office/powerpoint/2010/main" val="556510653"/>
              </p:ext>
            </p:extLst>
          </p:nvPr>
        </p:nvGraphicFramePr>
        <p:xfrm>
          <a:off x="1114421" y="1860550"/>
          <a:ext cx="2171700" cy="711200"/>
        </p:xfrm>
        <a:graphic>
          <a:graphicData uri="http://schemas.openxmlformats.org/presentationml/2006/ole">
            <mc:AlternateContent xmlns:mc="http://schemas.openxmlformats.org/markup-compatibility/2006">
              <mc:Choice xmlns:v="urn:schemas-microsoft-com:vml" Requires="v">
                <p:oleObj name="Equation" r:id="rId5" imgW="2171520" imgH="711000" progId="Equation.DSMT4">
                  <p:embed/>
                </p:oleObj>
              </mc:Choice>
              <mc:Fallback>
                <p:oleObj name="Equation" r:id="rId5" imgW="2171520" imgH="711000" progId="Equation.DSMT4">
                  <p:embed/>
                  <p:pic>
                    <p:nvPicPr>
                      <p:cNvPr id="0" name=""/>
                      <p:cNvPicPr/>
                      <p:nvPr/>
                    </p:nvPicPr>
                    <p:blipFill>
                      <a:blip r:embed="rId6"/>
                      <a:stretch>
                        <a:fillRect/>
                      </a:stretch>
                    </p:blipFill>
                    <p:spPr>
                      <a:xfrm>
                        <a:off x="1114421" y="1860550"/>
                        <a:ext cx="2171700" cy="711200"/>
                      </a:xfrm>
                      <a:prstGeom prst="rect">
                        <a:avLst/>
                      </a:prstGeom>
                    </p:spPr>
                  </p:pic>
                </p:oleObj>
              </mc:Fallback>
            </mc:AlternateContent>
          </a:graphicData>
        </a:graphic>
      </p:graphicFrame>
      <p:cxnSp>
        <p:nvCxnSpPr>
          <p:cNvPr id="8" name="Straight Connector 7">
            <a:extLst>
              <a:ext uri="{FF2B5EF4-FFF2-40B4-BE49-F238E27FC236}">
                <a16:creationId xmlns:a16="http://schemas.microsoft.com/office/drawing/2014/main" id="{4A0D4953-979C-CFE8-C970-758DF95A3045}"/>
              </a:ext>
            </a:extLst>
          </p:cNvPr>
          <p:cNvCxnSpPr>
            <a:cxnSpLocks/>
          </p:cNvCxnSpPr>
          <p:nvPr/>
        </p:nvCxnSpPr>
        <p:spPr>
          <a:xfrm>
            <a:off x="4572000" y="2032494"/>
            <a:ext cx="0" cy="2832327"/>
          </a:xfrm>
          <a:prstGeom prst="line">
            <a:avLst/>
          </a:prstGeom>
        </p:spPr>
        <p:style>
          <a:lnRef idx="3">
            <a:schemeClr val="accent4"/>
          </a:lnRef>
          <a:fillRef idx="0">
            <a:schemeClr val="accent4"/>
          </a:fillRef>
          <a:effectRef idx="2">
            <a:schemeClr val="accent4"/>
          </a:effectRef>
          <a:fontRef idx="minor">
            <a:schemeClr val="tx1"/>
          </a:fontRef>
        </p:style>
      </p:cxnSp>
      <p:graphicFrame>
        <p:nvGraphicFramePr>
          <p:cNvPr id="15" name="Object 14">
            <a:extLst>
              <a:ext uri="{FF2B5EF4-FFF2-40B4-BE49-F238E27FC236}">
                <a16:creationId xmlns:a16="http://schemas.microsoft.com/office/drawing/2014/main" id="{25FC05CA-05FB-1BB1-88FF-90447213B98B}"/>
              </a:ext>
            </a:extLst>
          </p:cNvPr>
          <p:cNvGraphicFramePr>
            <a:graphicFrameLocks noChangeAspect="1"/>
          </p:cNvGraphicFramePr>
          <p:nvPr>
            <p:extLst>
              <p:ext uri="{D42A27DB-BD31-4B8C-83A1-F6EECF244321}">
                <p14:modId xmlns:p14="http://schemas.microsoft.com/office/powerpoint/2010/main" val="3836773724"/>
              </p:ext>
            </p:extLst>
          </p:nvPr>
        </p:nvGraphicFramePr>
        <p:xfrm>
          <a:off x="1191333" y="2553998"/>
          <a:ext cx="1765300" cy="685800"/>
        </p:xfrm>
        <a:graphic>
          <a:graphicData uri="http://schemas.openxmlformats.org/presentationml/2006/ole">
            <mc:AlternateContent xmlns:mc="http://schemas.openxmlformats.org/markup-compatibility/2006">
              <mc:Choice xmlns:v="urn:schemas-microsoft-com:vml" Requires="v">
                <p:oleObj name="Equation" r:id="rId7" imgW="1765080" imgH="685800" progId="Equation.DSMT4">
                  <p:embed/>
                </p:oleObj>
              </mc:Choice>
              <mc:Fallback>
                <p:oleObj name="Equation" r:id="rId7" imgW="1765080" imgH="685800" progId="Equation.DSMT4">
                  <p:embed/>
                  <p:pic>
                    <p:nvPicPr>
                      <p:cNvPr id="0" name=""/>
                      <p:cNvPicPr/>
                      <p:nvPr/>
                    </p:nvPicPr>
                    <p:blipFill>
                      <a:blip r:embed="rId8"/>
                      <a:stretch>
                        <a:fillRect/>
                      </a:stretch>
                    </p:blipFill>
                    <p:spPr>
                      <a:xfrm>
                        <a:off x="1191333" y="2553998"/>
                        <a:ext cx="1765300" cy="6858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4DD6753B-BB59-0568-F2BA-5C904D7EB79A}"/>
              </a:ext>
            </a:extLst>
          </p:cNvPr>
          <p:cNvGraphicFramePr>
            <a:graphicFrameLocks noChangeAspect="1"/>
          </p:cNvGraphicFramePr>
          <p:nvPr>
            <p:extLst>
              <p:ext uri="{D42A27DB-BD31-4B8C-83A1-F6EECF244321}">
                <p14:modId xmlns:p14="http://schemas.microsoft.com/office/powerpoint/2010/main" val="1342965985"/>
              </p:ext>
            </p:extLst>
          </p:nvPr>
        </p:nvGraphicFramePr>
        <p:xfrm>
          <a:off x="1179205" y="3253180"/>
          <a:ext cx="2146300" cy="622300"/>
        </p:xfrm>
        <a:graphic>
          <a:graphicData uri="http://schemas.openxmlformats.org/presentationml/2006/ole">
            <mc:AlternateContent xmlns:mc="http://schemas.openxmlformats.org/markup-compatibility/2006">
              <mc:Choice xmlns:v="urn:schemas-microsoft-com:vml" Requires="v">
                <p:oleObj name="Equation" r:id="rId9" imgW="2145960" imgH="622080" progId="Equation.DSMT4">
                  <p:embed/>
                </p:oleObj>
              </mc:Choice>
              <mc:Fallback>
                <p:oleObj name="Equation" r:id="rId9" imgW="2145960" imgH="622080" progId="Equation.DSMT4">
                  <p:embed/>
                  <p:pic>
                    <p:nvPicPr>
                      <p:cNvPr id="0" name=""/>
                      <p:cNvPicPr/>
                      <p:nvPr/>
                    </p:nvPicPr>
                    <p:blipFill>
                      <a:blip r:embed="rId10"/>
                      <a:stretch>
                        <a:fillRect/>
                      </a:stretch>
                    </p:blipFill>
                    <p:spPr>
                      <a:xfrm>
                        <a:off x="1179205" y="3253180"/>
                        <a:ext cx="2146300" cy="6223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D1BEE289-8E5C-A4B1-82A7-53F85E0DC880}"/>
              </a:ext>
            </a:extLst>
          </p:cNvPr>
          <p:cNvGraphicFramePr>
            <a:graphicFrameLocks noChangeAspect="1"/>
          </p:cNvGraphicFramePr>
          <p:nvPr>
            <p:extLst>
              <p:ext uri="{D42A27DB-BD31-4B8C-83A1-F6EECF244321}">
                <p14:modId xmlns:p14="http://schemas.microsoft.com/office/powerpoint/2010/main" val="428761601"/>
              </p:ext>
            </p:extLst>
          </p:nvPr>
        </p:nvGraphicFramePr>
        <p:xfrm>
          <a:off x="1193349" y="3954771"/>
          <a:ext cx="1701800" cy="622300"/>
        </p:xfrm>
        <a:graphic>
          <a:graphicData uri="http://schemas.openxmlformats.org/presentationml/2006/ole">
            <mc:AlternateContent xmlns:mc="http://schemas.openxmlformats.org/markup-compatibility/2006">
              <mc:Choice xmlns:v="urn:schemas-microsoft-com:vml" Requires="v">
                <p:oleObj name="Equation" r:id="rId11" imgW="1701720" imgH="622080" progId="Equation.DSMT4">
                  <p:embed/>
                </p:oleObj>
              </mc:Choice>
              <mc:Fallback>
                <p:oleObj name="Equation" r:id="rId11" imgW="1701720" imgH="622080" progId="Equation.DSMT4">
                  <p:embed/>
                  <p:pic>
                    <p:nvPicPr>
                      <p:cNvPr id="0" name=""/>
                      <p:cNvPicPr/>
                      <p:nvPr/>
                    </p:nvPicPr>
                    <p:blipFill>
                      <a:blip r:embed="rId12"/>
                      <a:stretch>
                        <a:fillRect/>
                      </a:stretch>
                    </p:blipFill>
                    <p:spPr>
                      <a:xfrm>
                        <a:off x="1193349" y="3954771"/>
                        <a:ext cx="1701800" cy="62230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952C0823-9832-1F53-5222-E759771CE6FA}"/>
              </a:ext>
            </a:extLst>
          </p:cNvPr>
          <p:cNvGraphicFramePr>
            <a:graphicFrameLocks noChangeAspect="1"/>
          </p:cNvGraphicFramePr>
          <p:nvPr>
            <p:extLst>
              <p:ext uri="{D42A27DB-BD31-4B8C-83A1-F6EECF244321}">
                <p14:modId xmlns:p14="http://schemas.microsoft.com/office/powerpoint/2010/main" val="4175561126"/>
              </p:ext>
            </p:extLst>
          </p:nvPr>
        </p:nvGraphicFramePr>
        <p:xfrm>
          <a:off x="1159583" y="4553671"/>
          <a:ext cx="914400" cy="622300"/>
        </p:xfrm>
        <a:graphic>
          <a:graphicData uri="http://schemas.openxmlformats.org/presentationml/2006/ole">
            <mc:AlternateContent xmlns:mc="http://schemas.openxmlformats.org/markup-compatibility/2006">
              <mc:Choice xmlns:v="urn:schemas-microsoft-com:vml" Requires="v">
                <p:oleObj name="Equation" r:id="rId13" imgW="914400" imgH="622080" progId="Equation.DSMT4">
                  <p:embed/>
                </p:oleObj>
              </mc:Choice>
              <mc:Fallback>
                <p:oleObj name="Equation" r:id="rId13" imgW="914400" imgH="622080" progId="Equation.DSMT4">
                  <p:embed/>
                  <p:pic>
                    <p:nvPicPr>
                      <p:cNvPr id="0" name=""/>
                      <p:cNvPicPr/>
                      <p:nvPr/>
                    </p:nvPicPr>
                    <p:blipFill>
                      <a:blip r:embed="rId14"/>
                      <a:stretch>
                        <a:fillRect/>
                      </a:stretch>
                    </p:blipFill>
                    <p:spPr>
                      <a:xfrm>
                        <a:off x="1159583" y="4553671"/>
                        <a:ext cx="914400" cy="62230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EC07FDA5-429D-69D6-1242-DAF621C4DD6E}"/>
              </a:ext>
            </a:extLst>
          </p:cNvPr>
          <p:cNvGraphicFramePr>
            <a:graphicFrameLocks noChangeAspect="1"/>
          </p:cNvGraphicFramePr>
          <p:nvPr>
            <p:extLst>
              <p:ext uri="{D42A27DB-BD31-4B8C-83A1-F6EECF244321}">
                <p14:modId xmlns:p14="http://schemas.microsoft.com/office/powerpoint/2010/main" val="3884517304"/>
              </p:ext>
            </p:extLst>
          </p:nvPr>
        </p:nvGraphicFramePr>
        <p:xfrm>
          <a:off x="5334092" y="2808785"/>
          <a:ext cx="3098800" cy="622300"/>
        </p:xfrm>
        <a:graphic>
          <a:graphicData uri="http://schemas.openxmlformats.org/presentationml/2006/ole">
            <mc:AlternateContent xmlns:mc="http://schemas.openxmlformats.org/markup-compatibility/2006">
              <mc:Choice xmlns:v="urn:schemas-microsoft-com:vml" Requires="v">
                <p:oleObj name="Equation" r:id="rId15" imgW="3098520" imgH="622080" progId="Equation.DSMT4">
                  <p:embed/>
                </p:oleObj>
              </mc:Choice>
              <mc:Fallback>
                <p:oleObj name="Equation" r:id="rId15" imgW="3098520" imgH="622080" progId="Equation.DSMT4">
                  <p:embed/>
                  <p:pic>
                    <p:nvPicPr>
                      <p:cNvPr id="0" name=""/>
                      <p:cNvPicPr/>
                      <p:nvPr/>
                    </p:nvPicPr>
                    <p:blipFill>
                      <a:blip r:embed="rId16"/>
                      <a:stretch>
                        <a:fillRect/>
                      </a:stretch>
                    </p:blipFill>
                    <p:spPr>
                      <a:xfrm>
                        <a:off x="5334092" y="2808785"/>
                        <a:ext cx="3098800" cy="62230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BD7009A3-2861-9A78-A0FD-E33030E02BDD}"/>
              </a:ext>
            </a:extLst>
          </p:cNvPr>
          <p:cNvGraphicFramePr>
            <a:graphicFrameLocks noChangeAspect="1"/>
          </p:cNvGraphicFramePr>
          <p:nvPr>
            <p:extLst>
              <p:ext uri="{D42A27DB-BD31-4B8C-83A1-F6EECF244321}">
                <p14:modId xmlns:p14="http://schemas.microsoft.com/office/powerpoint/2010/main" val="1762499918"/>
              </p:ext>
            </p:extLst>
          </p:nvPr>
        </p:nvGraphicFramePr>
        <p:xfrm>
          <a:off x="5334092" y="3509901"/>
          <a:ext cx="2794000" cy="622300"/>
        </p:xfrm>
        <a:graphic>
          <a:graphicData uri="http://schemas.openxmlformats.org/presentationml/2006/ole">
            <mc:AlternateContent xmlns:mc="http://schemas.openxmlformats.org/markup-compatibility/2006">
              <mc:Choice xmlns:v="urn:schemas-microsoft-com:vml" Requires="v">
                <p:oleObj name="Equation" r:id="rId17" imgW="2793960" imgH="622080" progId="Equation.DSMT4">
                  <p:embed/>
                </p:oleObj>
              </mc:Choice>
              <mc:Fallback>
                <p:oleObj name="Equation" r:id="rId17" imgW="2793960" imgH="622080" progId="Equation.DSMT4">
                  <p:embed/>
                  <p:pic>
                    <p:nvPicPr>
                      <p:cNvPr id="0" name=""/>
                      <p:cNvPicPr/>
                      <p:nvPr/>
                    </p:nvPicPr>
                    <p:blipFill>
                      <a:blip r:embed="rId18"/>
                      <a:stretch>
                        <a:fillRect/>
                      </a:stretch>
                    </p:blipFill>
                    <p:spPr>
                      <a:xfrm>
                        <a:off x="5334092" y="3509901"/>
                        <a:ext cx="2794000" cy="62230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8B67C54F-57AB-9D01-21D3-12C92D45B1DD}"/>
              </a:ext>
            </a:extLst>
          </p:cNvPr>
          <p:cNvGraphicFramePr>
            <a:graphicFrameLocks noChangeAspect="1"/>
          </p:cNvGraphicFramePr>
          <p:nvPr>
            <p:extLst>
              <p:ext uri="{D42A27DB-BD31-4B8C-83A1-F6EECF244321}">
                <p14:modId xmlns:p14="http://schemas.microsoft.com/office/powerpoint/2010/main" val="3719080171"/>
              </p:ext>
            </p:extLst>
          </p:nvPr>
        </p:nvGraphicFramePr>
        <p:xfrm>
          <a:off x="5354715" y="4242521"/>
          <a:ext cx="2273300" cy="622300"/>
        </p:xfrm>
        <a:graphic>
          <a:graphicData uri="http://schemas.openxmlformats.org/presentationml/2006/ole">
            <mc:AlternateContent xmlns:mc="http://schemas.openxmlformats.org/markup-compatibility/2006">
              <mc:Choice xmlns:v="urn:schemas-microsoft-com:vml" Requires="v">
                <p:oleObj name="Equation" r:id="rId19" imgW="2273040" imgH="622080" progId="Equation.DSMT4">
                  <p:embed/>
                </p:oleObj>
              </mc:Choice>
              <mc:Fallback>
                <p:oleObj name="Equation" r:id="rId19" imgW="2273040" imgH="622080" progId="Equation.DSMT4">
                  <p:embed/>
                  <p:pic>
                    <p:nvPicPr>
                      <p:cNvPr id="0" name=""/>
                      <p:cNvPicPr/>
                      <p:nvPr/>
                    </p:nvPicPr>
                    <p:blipFill>
                      <a:blip r:embed="rId20"/>
                      <a:stretch>
                        <a:fillRect/>
                      </a:stretch>
                    </p:blipFill>
                    <p:spPr>
                      <a:xfrm>
                        <a:off x="5354715" y="4242521"/>
                        <a:ext cx="2273300" cy="622300"/>
                      </a:xfrm>
                      <a:prstGeom prst="rect">
                        <a:avLst/>
                      </a:prstGeom>
                    </p:spPr>
                  </p:pic>
                </p:oleObj>
              </mc:Fallback>
            </mc:AlternateContent>
          </a:graphicData>
        </a:graphic>
      </p:graphicFrame>
      <p:pic>
        <p:nvPicPr>
          <p:cNvPr id="21" name="Picture 2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96200" y="380945"/>
            <a:ext cx="1447800" cy="144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8" descr="Digit 120"/>
          <p:cNvPicPr>
            <a:picLocks noChangeAspect="1" noChangeArrowheads="1" noCrop="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705600" y="753524"/>
            <a:ext cx="1278965" cy="70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22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arn(inVertical)">
                                      <p:cBhvr>
                                        <p:cTn id="43" dur="500"/>
                                        <p:tgtEl>
                                          <p:spTgt spid="27"/>
                                        </p:tgtEl>
                                      </p:cBhvr>
                                    </p:animEffect>
                                  </p:childTnLst>
                                </p:cTn>
                              </p:par>
                              <p:par>
                                <p:cTn id="44" presetID="31" presetClass="exit" presetSubtype="0" fill="hold" nodeType="withEffect">
                                  <p:stCondLst>
                                    <p:cond delay="123000"/>
                                  </p:stCondLst>
                                  <p:iterate type="lt">
                                    <p:tmPct val="5000"/>
                                  </p:iterate>
                                  <p:childTnLst>
                                    <p:anim calcmode="lin" valueType="num">
                                      <p:cBhvr>
                                        <p:cTn id="45" dur="1000"/>
                                        <p:tgtEl>
                                          <p:spTgt spid="24"/>
                                        </p:tgtEl>
                                        <p:attrNameLst>
                                          <p:attrName>ppt_w</p:attrName>
                                        </p:attrNameLst>
                                      </p:cBhvr>
                                      <p:tavLst>
                                        <p:tav tm="0">
                                          <p:val>
                                            <p:strVal val="ppt_w"/>
                                          </p:val>
                                        </p:tav>
                                        <p:tav tm="100000">
                                          <p:val>
                                            <p:fltVal val="0"/>
                                          </p:val>
                                        </p:tav>
                                      </p:tavLst>
                                    </p:anim>
                                    <p:anim calcmode="lin" valueType="num">
                                      <p:cBhvr>
                                        <p:cTn id="46" dur="1000"/>
                                        <p:tgtEl>
                                          <p:spTgt spid="24"/>
                                        </p:tgtEl>
                                        <p:attrNameLst>
                                          <p:attrName>ppt_h</p:attrName>
                                        </p:attrNameLst>
                                      </p:cBhvr>
                                      <p:tavLst>
                                        <p:tav tm="0">
                                          <p:val>
                                            <p:strVal val="ppt_h"/>
                                          </p:val>
                                        </p:tav>
                                        <p:tav tm="100000">
                                          <p:val>
                                            <p:fltVal val="0"/>
                                          </p:val>
                                        </p:tav>
                                      </p:tavLst>
                                    </p:anim>
                                    <p:anim calcmode="lin" valueType="num">
                                      <p:cBhvr>
                                        <p:cTn id="47" dur="1000"/>
                                        <p:tgtEl>
                                          <p:spTgt spid="24"/>
                                        </p:tgtEl>
                                        <p:attrNameLst>
                                          <p:attrName>style.rotation</p:attrName>
                                        </p:attrNameLst>
                                      </p:cBhvr>
                                      <p:tavLst>
                                        <p:tav tm="0">
                                          <p:val>
                                            <p:fltVal val="0"/>
                                          </p:val>
                                        </p:tav>
                                        <p:tav tm="100000">
                                          <p:val>
                                            <p:fltVal val="90"/>
                                          </p:val>
                                        </p:tav>
                                      </p:tavLst>
                                    </p:anim>
                                    <p:animEffect transition="out" filter="fade">
                                      <p:cBhvr>
                                        <p:cTn id="48" dur="1000"/>
                                        <p:tgtEl>
                                          <p:spTgt spid="24"/>
                                        </p:tgtEl>
                                      </p:cBhvr>
                                    </p:animEffect>
                                    <p:set>
                                      <p:cBhvr>
                                        <p:cTn id="49"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05"/>
          <p:cNvSpPr>
            <a:spLocks noChangeArrowheads="1"/>
          </p:cNvSpPr>
          <p:nvPr/>
        </p:nvSpPr>
        <p:spPr bwMode="auto">
          <a:xfrm>
            <a:off x="540891" y="1448678"/>
            <a:ext cx="7731911" cy="40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spcBef>
                <a:spcPct val="20000"/>
              </a:spcBef>
              <a:spcAft>
                <a:spcPct val="0"/>
              </a:spcAft>
            </a:pPr>
            <a:r>
              <a:rPr lang="en-US" altLang="en-US" sz="2400" b="1" dirty="0">
                <a:latin typeface="Times New Roman" pitchFamily="18" charset="0"/>
              </a:rPr>
              <a:t>* </a:t>
            </a:r>
            <a:r>
              <a:rPr lang="en-US" altLang="en-US" sz="2400" b="1" u="sng" dirty="0">
                <a:solidFill>
                  <a:srgbClr val="C00000"/>
                </a:solidFill>
                <a:latin typeface="Times New Roman" pitchFamily="18" charset="0"/>
              </a:rPr>
              <a:t>6</a:t>
            </a:r>
            <a:r>
              <a:rPr lang="en-US" altLang="en-US" sz="2400" b="1" u="sng" dirty="0">
                <a:solidFill>
                  <a:schemeClr val="tx2">
                    <a:lumMod val="60000"/>
                    <a:lumOff val="40000"/>
                  </a:schemeClr>
                </a:solidFill>
                <a:latin typeface="Times New Roman" pitchFamily="18" charset="0"/>
              </a:rPr>
              <a:t>/tr15 SGK: </a:t>
            </a:r>
            <a:r>
              <a:rPr lang="en-US" altLang="en-US" sz="2400" dirty="0" err="1">
                <a:latin typeface="Times New Roman" pitchFamily="18" charset="0"/>
              </a:rPr>
              <a:t>Tính</a:t>
            </a:r>
            <a:r>
              <a:rPr lang="en-US" altLang="en-US" sz="2400" dirty="0">
                <a:latin typeface="Times New Roman" pitchFamily="18" charset="0"/>
              </a:rPr>
              <a:t> </a:t>
            </a:r>
            <a:r>
              <a:rPr lang="en-US" altLang="en-US" sz="2400" dirty="0" err="1">
                <a:latin typeface="Times New Roman" pitchFamily="18" charset="0"/>
              </a:rPr>
              <a:t>một</a:t>
            </a:r>
            <a:r>
              <a:rPr lang="en-US" altLang="en-US" sz="2400" dirty="0">
                <a:latin typeface="Times New Roman" pitchFamily="18" charset="0"/>
              </a:rPr>
              <a:t> </a:t>
            </a:r>
            <a:r>
              <a:rPr lang="en-US" altLang="en-US" sz="2400" dirty="0" err="1">
                <a:latin typeface="Times New Roman" pitchFamily="18" charset="0"/>
              </a:rPr>
              <a:t>cách</a:t>
            </a:r>
            <a:r>
              <a:rPr lang="en-US" altLang="en-US" sz="2400" dirty="0">
                <a:latin typeface="Times New Roman" pitchFamily="18" charset="0"/>
              </a:rPr>
              <a:t> </a:t>
            </a:r>
            <a:r>
              <a:rPr lang="en-US" altLang="en-US" sz="2400" dirty="0" err="1">
                <a:latin typeface="Times New Roman" pitchFamily="18" charset="0"/>
              </a:rPr>
              <a:t>hợp</a:t>
            </a:r>
            <a:r>
              <a:rPr lang="en-US" altLang="en-US" sz="2400" dirty="0">
                <a:latin typeface="Times New Roman" pitchFamily="18" charset="0"/>
              </a:rPr>
              <a:t> </a:t>
            </a:r>
            <a:r>
              <a:rPr lang="en-US" altLang="en-US" sz="2400" dirty="0" err="1">
                <a:latin typeface="Times New Roman" pitchFamily="18" charset="0"/>
              </a:rPr>
              <a:t>lí</a:t>
            </a:r>
            <a:r>
              <a:rPr lang="en-US" altLang="en-US" sz="2400" dirty="0">
                <a:latin typeface="Times New Roman" pitchFamily="18" charset="0"/>
              </a:rPr>
              <a:t>:</a:t>
            </a:r>
            <a:endParaRPr lang="en-US" altLang="en-US" sz="2400" b="1" u="sng" dirty="0">
              <a:solidFill>
                <a:schemeClr val="tx2">
                  <a:lumMod val="60000"/>
                  <a:lumOff val="40000"/>
                </a:schemeClr>
              </a:solidFill>
              <a:latin typeface="Times New Roman" pitchFamily="18" charset="0"/>
              <a:sym typeface="Symbol" pitchFamily="18" charset="2"/>
            </a:endParaRPr>
          </a:p>
        </p:txBody>
      </p:sp>
      <p:sp>
        <p:nvSpPr>
          <p:cNvPr id="17" name="Rectangle 2">
            <a:extLst>
              <a:ext uri="{FF2B5EF4-FFF2-40B4-BE49-F238E27FC236}">
                <a16:creationId xmlns:a16="http://schemas.microsoft.com/office/drawing/2014/main" id="{07CD8B2D-18B0-F696-F423-F26A8DFCF952}"/>
              </a:ext>
            </a:extLst>
          </p:cNvPr>
          <p:cNvSpPr>
            <a:spLocks noChangeArrowheads="1"/>
          </p:cNvSpPr>
          <p:nvPr/>
        </p:nvSpPr>
        <p:spPr bwMode="auto">
          <a:xfrm>
            <a:off x="1063566" y="22735"/>
            <a:ext cx="7209237" cy="514350"/>
          </a:xfrm>
          <a:prstGeom prst="rect">
            <a:avLst/>
          </a:prstGeom>
          <a:solidFill>
            <a:schemeClr val="accent6">
              <a:lumMod val="20000"/>
              <a:lumOff val="80000"/>
            </a:schemeClr>
          </a:solidFill>
          <a:ln>
            <a:noFill/>
          </a:ln>
          <a:effectLst/>
        </p:spPr>
        <p:txBody>
          <a:bodyPr anchor="ctr"/>
          <a:lstStyle/>
          <a:p>
            <a:pPr fontAlgn="base">
              <a:spcBef>
                <a:spcPct val="0"/>
              </a:spcBef>
              <a:spcAft>
                <a:spcPct val="0"/>
              </a:spcAft>
            </a:pPr>
            <a:r>
              <a:rPr lang="en-US" altLang="en-US" sz="1500" b="1" i="1" dirty="0">
                <a:solidFill>
                  <a:srgbClr val="FF0000"/>
                </a:solidFill>
                <a:latin typeface="Times New Roman" pitchFamily="18" charset="0"/>
              </a:rPr>
              <a:t>TIẾT 2</a:t>
            </a:r>
            <a:r>
              <a:rPr lang="en-US" altLang="en-US" sz="2100" b="1" dirty="0">
                <a:solidFill>
                  <a:srgbClr val="FF0000"/>
                </a:solidFill>
                <a:latin typeface="Times New Roman" pitchFamily="18" charset="0"/>
              </a:rPr>
              <a:t>         </a:t>
            </a:r>
            <a:r>
              <a:rPr lang="en-US" altLang="ja-JP" sz="2100" b="1" dirty="0">
                <a:solidFill>
                  <a:srgbClr val="FF0000"/>
                </a:solidFill>
                <a:ea typeface="ＭＳ Ｐゴシック" charset="-128"/>
              </a:rPr>
              <a:t>§</a:t>
            </a:r>
            <a:r>
              <a:rPr lang="en-US" altLang="ja-JP" sz="2100" b="1" dirty="0">
                <a:solidFill>
                  <a:srgbClr val="FF0000"/>
                </a:solidFill>
                <a:latin typeface="Times New Roman" pitchFamily="18" charset="0"/>
                <a:ea typeface="ＭＳ Ｐゴシック" charset="-128"/>
              </a:rPr>
              <a:t>2</a:t>
            </a:r>
            <a:r>
              <a:rPr lang="en-US" altLang="ja-JP" sz="2100" b="1" dirty="0">
                <a:solidFill>
                  <a:srgbClr val="FF0000"/>
                </a:solidFill>
                <a:latin typeface="Times New Roman" pitchFamily="18" charset="0"/>
              </a:rPr>
              <a:t>. CỘNG, TRỪ, </a:t>
            </a:r>
            <a:r>
              <a:rPr lang="en-US" altLang="en-US" sz="2100" b="1" dirty="0">
                <a:solidFill>
                  <a:srgbClr val="FF0000"/>
                </a:solidFill>
                <a:latin typeface="Times New Roman" pitchFamily="18" charset="0"/>
              </a:rPr>
              <a:t>NHÂN, CHIA SỐ HỮU TỈ</a:t>
            </a:r>
          </a:p>
        </p:txBody>
      </p:sp>
      <p:sp>
        <p:nvSpPr>
          <p:cNvPr id="19" name="Text Box 90">
            <a:extLst>
              <a:ext uri="{FF2B5EF4-FFF2-40B4-BE49-F238E27FC236}">
                <a16:creationId xmlns:a16="http://schemas.microsoft.com/office/drawing/2014/main" id="{CBD2DF57-06E1-EED2-B736-80E6ECF96E61}"/>
              </a:ext>
            </a:extLst>
          </p:cNvPr>
          <p:cNvSpPr txBox="1">
            <a:spLocks noChangeArrowheads="1"/>
          </p:cNvSpPr>
          <p:nvPr/>
        </p:nvSpPr>
        <p:spPr bwMode="auto">
          <a:xfrm>
            <a:off x="574187" y="924767"/>
            <a:ext cx="6512505" cy="461665"/>
          </a:xfrm>
          <a:prstGeom prst="rect">
            <a:avLst/>
          </a:prstGeom>
          <a:solidFill>
            <a:schemeClr val="bg1">
              <a:lumMod val="95000"/>
            </a:schemeClr>
          </a:solidFill>
          <a:ln>
            <a:noFill/>
          </a:ln>
          <a:effec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400" b="1" dirty="0">
                <a:solidFill>
                  <a:srgbClr val="0000FF"/>
                </a:solidFill>
                <a:latin typeface="Times New Roman" pitchFamily="18" charset="0"/>
              </a:rPr>
              <a:t>2. </a:t>
            </a:r>
            <a:r>
              <a:rPr lang="en-US" altLang="en-US" sz="2400" b="1" u="sng" dirty="0" err="1">
                <a:solidFill>
                  <a:srgbClr val="0000FF"/>
                </a:solidFill>
                <a:latin typeface="Times New Roman" pitchFamily="18" charset="0"/>
              </a:rPr>
              <a:t>Tính</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chất</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của</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phép</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nhân</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các</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số</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hữu</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tỉ</a:t>
            </a:r>
            <a:r>
              <a:rPr lang="en-US" altLang="en-US" sz="2400" b="1" u="sng" dirty="0">
                <a:solidFill>
                  <a:srgbClr val="0000FF"/>
                </a:solidFill>
                <a:latin typeface="Times New Roman" pitchFamily="18" charset="0"/>
              </a:rPr>
              <a:t>:</a:t>
            </a:r>
            <a:endParaRPr lang="en-US" altLang="en-US" sz="2400" b="1" dirty="0">
              <a:solidFill>
                <a:srgbClr val="0000FF"/>
              </a:solidFill>
              <a:latin typeface="Times New Roman" pitchFamily="18" charset="0"/>
            </a:endParaRPr>
          </a:p>
        </p:txBody>
      </p:sp>
      <p:sp>
        <p:nvSpPr>
          <p:cNvPr id="20" name="Text Box 90">
            <a:extLst>
              <a:ext uri="{FF2B5EF4-FFF2-40B4-BE49-F238E27FC236}">
                <a16:creationId xmlns:a16="http://schemas.microsoft.com/office/drawing/2014/main" id="{0D80A77B-66E4-F3C9-57E8-9ED5306B15BA}"/>
              </a:ext>
            </a:extLst>
          </p:cNvPr>
          <p:cNvSpPr txBox="1">
            <a:spLocks noChangeArrowheads="1"/>
          </p:cNvSpPr>
          <p:nvPr/>
        </p:nvSpPr>
        <p:spPr bwMode="auto">
          <a:xfrm>
            <a:off x="574188" y="454123"/>
            <a:ext cx="6512505" cy="461665"/>
          </a:xfrm>
          <a:prstGeom prst="rect">
            <a:avLst/>
          </a:prstGeom>
          <a:solidFill>
            <a:schemeClr val="bg1">
              <a:lumMod val="95000"/>
            </a:schemeClr>
          </a:solidFill>
          <a:ln>
            <a:noFill/>
          </a:ln>
          <a:effec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400" b="1" dirty="0">
                <a:solidFill>
                  <a:srgbClr val="0000FF"/>
                </a:solidFill>
                <a:latin typeface="Times New Roman" pitchFamily="18" charset="0"/>
              </a:rPr>
              <a:t>II. </a:t>
            </a:r>
            <a:r>
              <a:rPr lang="en-US" altLang="en-US" sz="2400" b="1" u="sng" dirty="0">
                <a:solidFill>
                  <a:srgbClr val="0000FF"/>
                </a:solidFill>
                <a:latin typeface="Times New Roman" pitchFamily="18" charset="0"/>
              </a:rPr>
              <a:t>NHÂN, CHIA HAI SỐ HỮU TỈ:</a:t>
            </a:r>
            <a:endParaRPr lang="en-US" altLang="en-US" sz="2400" b="1" dirty="0">
              <a:solidFill>
                <a:srgbClr val="0000FF"/>
              </a:solidFill>
              <a:latin typeface="Times New Roman" pitchFamily="18" charset="0"/>
            </a:endParaRPr>
          </a:p>
        </p:txBody>
      </p:sp>
      <p:cxnSp>
        <p:nvCxnSpPr>
          <p:cNvPr id="8" name="Straight Connector 7">
            <a:extLst>
              <a:ext uri="{FF2B5EF4-FFF2-40B4-BE49-F238E27FC236}">
                <a16:creationId xmlns:a16="http://schemas.microsoft.com/office/drawing/2014/main" id="{4A0D4953-979C-CFE8-C970-758DF95A3045}"/>
              </a:ext>
            </a:extLst>
          </p:cNvPr>
          <p:cNvCxnSpPr>
            <a:cxnSpLocks/>
          </p:cNvCxnSpPr>
          <p:nvPr/>
        </p:nvCxnSpPr>
        <p:spPr>
          <a:xfrm>
            <a:off x="4572000" y="2032494"/>
            <a:ext cx="0" cy="2977656"/>
          </a:xfrm>
          <a:prstGeom prst="line">
            <a:avLst/>
          </a:prstGeom>
        </p:spPr>
        <p:style>
          <a:lnRef idx="3">
            <a:schemeClr val="accent4"/>
          </a:lnRef>
          <a:fillRef idx="0">
            <a:schemeClr val="accent4"/>
          </a:fillRef>
          <a:effectRef idx="2">
            <a:schemeClr val="accent4"/>
          </a:effectRef>
          <a:fontRef idx="minor">
            <a:schemeClr val="tx1"/>
          </a:fontRef>
        </p:style>
      </p:cxnSp>
      <p:pic>
        <p:nvPicPr>
          <p:cNvPr id="21" name="Picture 20">
            <a:extLst>
              <a:ext uri="{FF2B5EF4-FFF2-40B4-BE49-F238E27FC236}">
                <a16:creationId xmlns:a16="http://schemas.microsoft.com/office/drawing/2014/main" id="{870CA063-F6FC-5B53-DDFA-59F7A1200F44}"/>
              </a:ext>
            </a:extLst>
          </p:cNvPr>
          <p:cNvPicPr>
            <a:picLocks noChangeAspect="1"/>
          </p:cNvPicPr>
          <p:nvPr/>
        </p:nvPicPr>
        <p:blipFill>
          <a:blip r:embed="rId3"/>
          <a:stretch>
            <a:fillRect/>
          </a:stretch>
        </p:blipFill>
        <p:spPr>
          <a:xfrm>
            <a:off x="334799" y="1292294"/>
            <a:ext cx="536399" cy="715198"/>
          </a:xfrm>
          <a:prstGeom prst="rect">
            <a:avLst/>
          </a:prstGeom>
        </p:spPr>
      </p:pic>
      <p:graphicFrame>
        <p:nvGraphicFramePr>
          <p:cNvPr id="3" name="Object 2">
            <a:extLst>
              <a:ext uri="{FF2B5EF4-FFF2-40B4-BE49-F238E27FC236}">
                <a16:creationId xmlns:a16="http://schemas.microsoft.com/office/drawing/2014/main" id="{2A22753A-91E6-D822-7065-0140C61ADCBD}"/>
              </a:ext>
            </a:extLst>
          </p:cNvPr>
          <p:cNvGraphicFramePr>
            <a:graphicFrameLocks noChangeAspect="1"/>
          </p:cNvGraphicFramePr>
          <p:nvPr>
            <p:extLst>
              <p:ext uri="{D42A27DB-BD31-4B8C-83A1-F6EECF244321}">
                <p14:modId xmlns:p14="http://schemas.microsoft.com/office/powerpoint/2010/main" val="2714251634"/>
              </p:ext>
            </p:extLst>
          </p:nvPr>
        </p:nvGraphicFramePr>
        <p:xfrm>
          <a:off x="1192434" y="1955098"/>
          <a:ext cx="1803400" cy="622300"/>
        </p:xfrm>
        <a:graphic>
          <a:graphicData uri="http://schemas.openxmlformats.org/presentationml/2006/ole">
            <mc:AlternateContent xmlns:mc="http://schemas.openxmlformats.org/markup-compatibility/2006">
              <mc:Choice xmlns:v="urn:schemas-microsoft-com:vml" Requires="v">
                <p:oleObj name="Equation" r:id="rId4" imgW="1803240" imgH="622080" progId="Equation.DSMT4">
                  <p:embed/>
                </p:oleObj>
              </mc:Choice>
              <mc:Fallback>
                <p:oleObj name="Equation" r:id="rId4" imgW="1803240" imgH="622080" progId="Equation.DSMT4">
                  <p:embed/>
                  <p:pic>
                    <p:nvPicPr>
                      <p:cNvPr id="0" name=""/>
                      <p:cNvPicPr/>
                      <p:nvPr/>
                    </p:nvPicPr>
                    <p:blipFill>
                      <a:blip r:embed="rId5"/>
                      <a:stretch>
                        <a:fillRect/>
                      </a:stretch>
                    </p:blipFill>
                    <p:spPr>
                      <a:xfrm>
                        <a:off x="1192434" y="1955098"/>
                        <a:ext cx="1803400" cy="6223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325660A5-6AE0-A73A-50E2-7ECE651604DB}"/>
              </a:ext>
            </a:extLst>
          </p:cNvPr>
          <p:cNvGraphicFramePr>
            <a:graphicFrameLocks noChangeAspect="1"/>
          </p:cNvGraphicFramePr>
          <p:nvPr>
            <p:extLst>
              <p:ext uri="{D42A27DB-BD31-4B8C-83A1-F6EECF244321}">
                <p14:modId xmlns:p14="http://schemas.microsoft.com/office/powerpoint/2010/main" val="1655703266"/>
              </p:ext>
            </p:extLst>
          </p:nvPr>
        </p:nvGraphicFramePr>
        <p:xfrm>
          <a:off x="5205871" y="1795981"/>
          <a:ext cx="2832100" cy="622300"/>
        </p:xfrm>
        <a:graphic>
          <a:graphicData uri="http://schemas.openxmlformats.org/presentationml/2006/ole">
            <mc:AlternateContent xmlns:mc="http://schemas.openxmlformats.org/markup-compatibility/2006">
              <mc:Choice xmlns:v="urn:schemas-microsoft-com:vml" Requires="v">
                <p:oleObj name="Equation" r:id="rId6" imgW="2831760" imgH="622080" progId="Equation.DSMT4">
                  <p:embed/>
                </p:oleObj>
              </mc:Choice>
              <mc:Fallback>
                <p:oleObj name="Equation" r:id="rId6" imgW="2831760" imgH="622080" progId="Equation.DSMT4">
                  <p:embed/>
                  <p:pic>
                    <p:nvPicPr>
                      <p:cNvPr id="0" name=""/>
                      <p:cNvPicPr/>
                      <p:nvPr/>
                    </p:nvPicPr>
                    <p:blipFill>
                      <a:blip r:embed="rId7"/>
                      <a:stretch>
                        <a:fillRect/>
                      </a:stretch>
                    </p:blipFill>
                    <p:spPr>
                      <a:xfrm>
                        <a:off x="5205871" y="1795981"/>
                        <a:ext cx="2832100" cy="6223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DF26CF4-DD53-B16F-8F64-C99DAA58AF4A}"/>
              </a:ext>
            </a:extLst>
          </p:cNvPr>
          <p:cNvGraphicFramePr>
            <a:graphicFrameLocks noChangeAspect="1"/>
          </p:cNvGraphicFramePr>
          <p:nvPr>
            <p:extLst>
              <p:ext uri="{D42A27DB-BD31-4B8C-83A1-F6EECF244321}">
                <p14:modId xmlns:p14="http://schemas.microsoft.com/office/powerpoint/2010/main" val="1028239187"/>
              </p:ext>
            </p:extLst>
          </p:nvPr>
        </p:nvGraphicFramePr>
        <p:xfrm>
          <a:off x="5226653" y="2412220"/>
          <a:ext cx="2374900" cy="622300"/>
        </p:xfrm>
        <a:graphic>
          <a:graphicData uri="http://schemas.openxmlformats.org/presentationml/2006/ole">
            <mc:AlternateContent xmlns:mc="http://schemas.openxmlformats.org/markup-compatibility/2006">
              <mc:Choice xmlns:v="urn:schemas-microsoft-com:vml" Requires="v">
                <p:oleObj name="Equation" r:id="rId8" imgW="2374560" imgH="622080" progId="Equation.DSMT4">
                  <p:embed/>
                </p:oleObj>
              </mc:Choice>
              <mc:Fallback>
                <p:oleObj name="Equation" r:id="rId8" imgW="2374560" imgH="622080" progId="Equation.DSMT4">
                  <p:embed/>
                  <p:pic>
                    <p:nvPicPr>
                      <p:cNvPr id="0" name=""/>
                      <p:cNvPicPr/>
                      <p:nvPr/>
                    </p:nvPicPr>
                    <p:blipFill>
                      <a:blip r:embed="rId9"/>
                      <a:stretch>
                        <a:fillRect/>
                      </a:stretch>
                    </p:blipFill>
                    <p:spPr>
                      <a:xfrm>
                        <a:off x="5226653" y="2412220"/>
                        <a:ext cx="2374900" cy="6223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C7A69AD-40FF-7ABB-11F0-348F6107D3A1}"/>
              </a:ext>
            </a:extLst>
          </p:cNvPr>
          <p:cNvGraphicFramePr>
            <a:graphicFrameLocks noChangeAspect="1"/>
          </p:cNvGraphicFramePr>
          <p:nvPr>
            <p:extLst>
              <p:ext uri="{D42A27DB-BD31-4B8C-83A1-F6EECF244321}">
                <p14:modId xmlns:p14="http://schemas.microsoft.com/office/powerpoint/2010/main" val="1836080271"/>
              </p:ext>
            </p:extLst>
          </p:nvPr>
        </p:nvGraphicFramePr>
        <p:xfrm>
          <a:off x="5205871" y="3083511"/>
          <a:ext cx="2197100" cy="711200"/>
        </p:xfrm>
        <a:graphic>
          <a:graphicData uri="http://schemas.openxmlformats.org/presentationml/2006/ole">
            <mc:AlternateContent xmlns:mc="http://schemas.openxmlformats.org/markup-compatibility/2006">
              <mc:Choice xmlns:v="urn:schemas-microsoft-com:vml" Requires="v">
                <p:oleObj name="Equation" r:id="rId10" imgW="2197080" imgH="711000" progId="Equation.DSMT4">
                  <p:embed/>
                </p:oleObj>
              </mc:Choice>
              <mc:Fallback>
                <p:oleObj name="Equation" r:id="rId10" imgW="2197080" imgH="711000" progId="Equation.DSMT4">
                  <p:embed/>
                  <p:pic>
                    <p:nvPicPr>
                      <p:cNvPr id="0" name=""/>
                      <p:cNvPicPr/>
                      <p:nvPr/>
                    </p:nvPicPr>
                    <p:blipFill>
                      <a:blip r:embed="rId11"/>
                      <a:stretch>
                        <a:fillRect/>
                      </a:stretch>
                    </p:blipFill>
                    <p:spPr>
                      <a:xfrm>
                        <a:off x="5205871" y="3083511"/>
                        <a:ext cx="2197100" cy="7112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DE2B7A78-A6C4-E57D-85EC-E354A1469ED8}"/>
              </a:ext>
            </a:extLst>
          </p:cNvPr>
          <p:cNvGraphicFramePr>
            <a:graphicFrameLocks noChangeAspect="1"/>
          </p:cNvGraphicFramePr>
          <p:nvPr>
            <p:extLst>
              <p:ext uri="{D42A27DB-BD31-4B8C-83A1-F6EECF244321}">
                <p14:modId xmlns:p14="http://schemas.microsoft.com/office/powerpoint/2010/main" val="462726315"/>
              </p:ext>
            </p:extLst>
          </p:nvPr>
        </p:nvGraphicFramePr>
        <p:xfrm>
          <a:off x="5205871" y="3762035"/>
          <a:ext cx="1739900" cy="622300"/>
        </p:xfrm>
        <a:graphic>
          <a:graphicData uri="http://schemas.openxmlformats.org/presentationml/2006/ole">
            <mc:AlternateContent xmlns:mc="http://schemas.openxmlformats.org/markup-compatibility/2006">
              <mc:Choice xmlns:v="urn:schemas-microsoft-com:vml" Requires="v">
                <p:oleObj name="Equation" r:id="rId12" imgW="1739880" imgH="622080" progId="Equation.DSMT4">
                  <p:embed/>
                </p:oleObj>
              </mc:Choice>
              <mc:Fallback>
                <p:oleObj name="Equation" r:id="rId12" imgW="1739880" imgH="622080" progId="Equation.DSMT4">
                  <p:embed/>
                  <p:pic>
                    <p:nvPicPr>
                      <p:cNvPr id="0" name=""/>
                      <p:cNvPicPr/>
                      <p:nvPr/>
                    </p:nvPicPr>
                    <p:blipFill>
                      <a:blip r:embed="rId13"/>
                      <a:stretch>
                        <a:fillRect/>
                      </a:stretch>
                    </p:blipFill>
                    <p:spPr>
                      <a:xfrm>
                        <a:off x="5205871" y="3762035"/>
                        <a:ext cx="1739900" cy="6223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D24E00B5-FF4C-48C3-4852-40D12F9DFA04}"/>
              </a:ext>
            </a:extLst>
          </p:cNvPr>
          <p:cNvGraphicFramePr>
            <a:graphicFrameLocks noChangeAspect="1"/>
          </p:cNvGraphicFramePr>
          <p:nvPr>
            <p:extLst>
              <p:ext uri="{D42A27DB-BD31-4B8C-83A1-F6EECF244321}">
                <p14:modId xmlns:p14="http://schemas.microsoft.com/office/powerpoint/2010/main" val="3594706751"/>
              </p:ext>
            </p:extLst>
          </p:nvPr>
        </p:nvGraphicFramePr>
        <p:xfrm>
          <a:off x="5267665" y="4384335"/>
          <a:ext cx="1562100" cy="622300"/>
        </p:xfrm>
        <a:graphic>
          <a:graphicData uri="http://schemas.openxmlformats.org/presentationml/2006/ole">
            <mc:AlternateContent xmlns:mc="http://schemas.openxmlformats.org/markup-compatibility/2006">
              <mc:Choice xmlns:v="urn:schemas-microsoft-com:vml" Requires="v">
                <p:oleObj name="Equation" r:id="rId14" imgW="1562040" imgH="622080" progId="Equation.DSMT4">
                  <p:embed/>
                </p:oleObj>
              </mc:Choice>
              <mc:Fallback>
                <p:oleObj name="Equation" r:id="rId14" imgW="1562040" imgH="622080" progId="Equation.DSMT4">
                  <p:embed/>
                  <p:pic>
                    <p:nvPicPr>
                      <p:cNvPr id="0" name=""/>
                      <p:cNvPicPr/>
                      <p:nvPr/>
                    </p:nvPicPr>
                    <p:blipFill>
                      <a:blip r:embed="rId15"/>
                      <a:stretch>
                        <a:fillRect/>
                      </a:stretch>
                    </p:blipFill>
                    <p:spPr>
                      <a:xfrm>
                        <a:off x="5267665" y="4384335"/>
                        <a:ext cx="1562100" cy="6223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355E135B-D4FE-47A8-86F6-0387F69D202E}"/>
              </a:ext>
            </a:extLst>
          </p:cNvPr>
          <p:cNvGraphicFramePr>
            <a:graphicFrameLocks noChangeAspect="1"/>
          </p:cNvGraphicFramePr>
          <p:nvPr>
            <p:extLst>
              <p:ext uri="{D42A27DB-BD31-4B8C-83A1-F6EECF244321}">
                <p14:modId xmlns:p14="http://schemas.microsoft.com/office/powerpoint/2010/main" val="3338110058"/>
              </p:ext>
            </p:extLst>
          </p:nvPr>
        </p:nvGraphicFramePr>
        <p:xfrm>
          <a:off x="6846558" y="4378227"/>
          <a:ext cx="1600200" cy="622300"/>
        </p:xfrm>
        <a:graphic>
          <a:graphicData uri="http://schemas.openxmlformats.org/presentationml/2006/ole">
            <mc:AlternateContent xmlns:mc="http://schemas.openxmlformats.org/markup-compatibility/2006">
              <mc:Choice xmlns:v="urn:schemas-microsoft-com:vml" Requires="v">
                <p:oleObj name="Equation" r:id="rId16" imgW="1600200" imgH="622080" progId="Equation.DSMT4">
                  <p:embed/>
                </p:oleObj>
              </mc:Choice>
              <mc:Fallback>
                <p:oleObj name="Equation" r:id="rId16" imgW="1600200" imgH="622080" progId="Equation.DSMT4">
                  <p:embed/>
                  <p:pic>
                    <p:nvPicPr>
                      <p:cNvPr id="0" name=""/>
                      <p:cNvPicPr/>
                      <p:nvPr/>
                    </p:nvPicPr>
                    <p:blipFill>
                      <a:blip r:embed="rId17"/>
                      <a:stretch>
                        <a:fillRect/>
                      </a:stretch>
                    </p:blipFill>
                    <p:spPr>
                      <a:xfrm>
                        <a:off x="6846558" y="4378227"/>
                        <a:ext cx="1600200" cy="6223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A1035E0F-3B45-9E56-C293-6B32A576D4BA}"/>
              </a:ext>
            </a:extLst>
          </p:cNvPr>
          <p:cNvGraphicFramePr>
            <a:graphicFrameLocks noChangeAspect="1"/>
          </p:cNvGraphicFramePr>
          <p:nvPr>
            <p:extLst>
              <p:ext uri="{D42A27DB-BD31-4B8C-83A1-F6EECF244321}">
                <p14:modId xmlns:p14="http://schemas.microsoft.com/office/powerpoint/2010/main" val="3666284350"/>
              </p:ext>
            </p:extLst>
          </p:nvPr>
        </p:nvGraphicFramePr>
        <p:xfrm>
          <a:off x="1233580" y="2571750"/>
          <a:ext cx="1905000" cy="711200"/>
        </p:xfrm>
        <a:graphic>
          <a:graphicData uri="http://schemas.openxmlformats.org/presentationml/2006/ole">
            <mc:AlternateContent xmlns:mc="http://schemas.openxmlformats.org/markup-compatibility/2006">
              <mc:Choice xmlns:v="urn:schemas-microsoft-com:vml" Requires="v">
                <p:oleObj name="Equation" r:id="rId18" imgW="1904760" imgH="711000" progId="Equation.DSMT4">
                  <p:embed/>
                </p:oleObj>
              </mc:Choice>
              <mc:Fallback>
                <p:oleObj name="Equation" r:id="rId18" imgW="1904760" imgH="711000" progId="Equation.DSMT4">
                  <p:embed/>
                  <p:pic>
                    <p:nvPicPr>
                      <p:cNvPr id="0" name=""/>
                      <p:cNvPicPr/>
                      <p:nvPr/>
                    </p:nvPicPr>
                    <p:blipFill>
                      <a:blip r:embed="rId19"/>
                      <a:stretch>
                        <a:fillRect/>
                      </a:stretch>
                    </p:blipFill>
                    <p:spPr>
                      <a:xfrm>
                        <a:off x="1233580" y="2571750"/>
                        <a:ext cx="1905000" cy="7112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0608688A-392E-472E-73C4-479AACD2F408}"/>
              </a:ext>
            </a:extLst>
          </p:cNvPr>
          <p:cNvGraphicFramePr>
            <a:graphicFrameLocks noChangeAspect="1"/>
          </p:cNvGraphicFramePr>
          <p:nvPr>
            <p:extLst>
              <p:ext uri="{D42A27DB-BD31-4B8C-83A1-F6EECF244321}">
                <p14:modId xmlns:p14="http://schemas.microsoft.com/office/powerpoint/2010/main" val="2450655087"/>
              </p:ext>
            </p:extLst>
          </p:nvPr>
        </p:nvGraphicFramePr>
        <p:xfrm>
          <a:off x="1209072" y="3326576"/>
          <a:ext cx="1447800" cy="533400"/>
        </p:xfrm>
        <a:graphic>
          <a:graphicData uri="http://schemas.openxmlformats.org/presentationml/2006/ole">
            <mc:AlternateContent xmlns:mc="http://schemas.openxmlformats.org/markup-compatibility/2006">
              <mc:Choice xmlns:v="urn:schemas-microsoft-com:vml" Requires="v">
                <p:oleObj name="Equation" r:id="rId20" imgW="1447560" imgH="533160" progId="Equation.DSMT4">
                  <p:embed/>
                </p:oleObj>
              </mc:Choice>
              <mc:Fallback>
                <p:oleObj name="Equation" r:id="rId20" imgW="1447560" imgH="533160" progId="Equation.DSMT4">
                  <p:embed/>
                  <p:pic>
                    <p:nvPicPr>
                      <p:cNvPr id="0" name=""/>
                      <p:cNvPicPr/>
                      <p:nvPr/>
                    </p:nvPicPr>
                    <p:blipFill>
                      <a:blip r:embed="rId21"/>
                      <a:stretch>
                        <a:fillRect/>
                      </a:stretch>
                    </p:blipFill>
                    <p:spPr>
                      <a:xfrm>
                        <a:off x="1209072" y="3326576"/>
                        <a:ext cx="1447800" cy="53340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C127DBD5-6178-AD88-A01D-BD925236043D}"/>
              </a:ext>
            </a:extLst>
          </p:cNvPr>
          <p:cNvGraphicFramePr>
            <a:graphicFrameLocks noChangeAspect="1"/>
          </p:cNvGraphicFramePr>
          <p:nvPr>
            <p:extLst>
              <p:ext uri="{D42A27DB-BD31-4B8C-83A1-F6EECF244321}">
                <p14:modId xmlns:p14="http://schemas.microsoft.com/office/powerpoint/2010/main" val="1990442427"/>
              </p:ext>
            </p:extLst>
          </p:nvPr>
        </p:nvGraphicFramePr>
        <p:xfrm>
          <a:off x="1190022" y="3899602"/>
          <a:ext cx="1485900" cy="533400"/>
        </p:xfrm>
        <a:graphic>
          <a:graphicData uri="http://schemas.openxmlformats.org/presentationml/2006/ole">
            <mc:AlternateContent xmlns:mc="http://schemas.openxmlformats.org/markup-compatibility/2006">
              <mc:Choice xmlns:v="urn:schemas-microsoft-com:vml" Requires="v">
                <p:oleObj name="Equation" r:id="rId22" imgW="1485720" imgH="533160" progId="Equation.DSMT4">
                  <p:embed/>
                </p:oleObj>
              </mc:Choice>
              <mc:Fallback>
                <p:oleObj name="Equation" r:id="rId22" imgW="1485720" imgH="533160" progId="Equation.DSMT4">
                  <p:embed/>
                  <p:pic>
                    <p:nvPicPr>
                      <p:cNvPr id="0" name=""/>
                      <p:cNvPicPr/>
                      <p:nvPr/>
                    </p:nvPicPr>
                    <p:blipFill>
                      <a:blip r:embed="rId23"/>
                      <a:stretch>
                        <a:fillRect/>
                      </a:stretch>
                    </p:blipFill>
                    <p:spPr>
                      <a:xfrm>
                        <a:off x="1190022" y="3899602"/>
                        <a:ext cx="1485900" cy="53340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317C3978-1FAB-D574-6CD8-6A6E7068B9D5}"/>
              </a:ext>
            </a:extLst>
          </p:cNvPr>
          <p:cNvGraphicFramePr>
            <a:graphicFrameLocks noChangeAspect="1"/>
          </p:cNvGraphicFramePr>
          <p:nvPr>
            <p:extLst>
              <p:ext uri="{D42A27DB-BD31-4B8C-83A1-F6EECF244321}">
                <p14:modId xmlns:p14="http://schemas.microsoft.com/office/powerpoint/2010/main" val="443397124"/>
              </p:ext>
            </p:extLst>
          </p:nvPr>
        </p:nvGraphicFramePr>
        <p:xfrm>
          <a:off x="1209072" y="4511577"/>
          <a:ext cx="825500" cy="355600"/>
        </p:xfrm>
        <a:graphic>
          <a:graphicData uri="http://schemas.openxmlformats.org/presentationml/2006/ole">
            <mc:AlternateContent xmlns:mc="http://schemas.openxmlformats.org/markup-compatibility/2006">
              <mc:Choice xmlns:v="urn:schemas-microsoft-com:vml" Requires="v">
                <p:oleObj name="Equation" r:id="rId24" imgW="825480" imgH="355320" progId="Equation.DSMT4">
                  <p:embed/>
                </p:oleObj>
              </mc:Choice>
              <mc:Fallback>
                <p:oleObj name="Equation" r:id="rId24" imgW="825480" imgH="355320" progId="Equation.DSMT4">
                  <p:embed/>
                  <p:pic>
                    <p:nvPicPr>
                      <p:cNvPr id="0" name=""/>
                      <p:cNvPicPr/>
                      <p:nvPr/>
                    </p:nvPicPr>
                    <p:blipFill>
                      <a:blip r:embed="rId25"/>
                      <a:stretch>
                        <a:fillRect/>
                      </a:stretch>
                    </p:blipFill>
                    <p:spPr>
                      <a:xfrm>
                        <a:off x="1209072" y="4511577"/>
                        <a:ext cx="825500" cy="355600"/>
                      </a:xfrm>
                      <a:prstGeom prst="rect">
                        <a:avLst/>
                      </a:prstGeom>
                    </p:spPr>
                  </p:pic>
                </p:oleObj>
              </mc:Fallback>
            </mc:AlternateContent>
          </a:graphicData>
        </a:graphic>
      </p:graphicFrame>
      <p:sp>
        <p:nvSpPr>
          <p:cNvPr id="23" name="Thought Bubble: Cloud 28">
            <a:extLst>
              <a:ext uri="{FF2B5EF4-FFF2-40B4-BE49-F238E27FC236}">
                <a16:creationId xmlns:a16="http://schemas.microsoft.com/office/drawing/2014/main" id="{FFC296BD-1EA0-7BBD-CECD-80F6390D1B75}"/>
              </a:ext>
            </a:extLst>
          </p:cNvPr>
          <p:cNvSpPr/>
          <p:nvPr/>
        </p:nvSpPr>
        <p:spPr>
          <a:xfrm>
            <a:off x="2057400" y="2985675"/>
            <a:ext cx="4118882" cy="2024475"/>
          </a:xfrm>
          <a:prstGeom prst="cloudCallout">
            <a:avLst>
              <a:gd name="adj1" fmla="val 7506"/>
              <a:gd name="adj2" fmla="val -89708"/>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HOẠT ĐỘNG NHÓM ĐÔI</a:t>
            </a:r>
          </a:p>
          <a:p>
            <a:pPr algn="ctr"/>
            <a:r>
              <a:rPr lang="en-US" sz="2800" b="1" dirty="0">
                <a:solidFill>
                  <a:srgbClr val="FF0000"/>
                </a:solidFill>
                <a:latin typeface="Times New Roman" panose="02020603050405020304" pitchFamily="18" charset="0"/>
                <a:cs typeface="Times New Roman" panose="02020603050405020304" pitchFamily="18" charset="0"/>
              </a:rPr>
              <a:t>( 2 </a:t>
            </a:r>
            <a:r>
              <a:rPr lang="en-US" sz="2800" b="1" dirty="0" err="1">
                <a:solidFill>
                  <a:srgbClr val="FF0000"/>
                </a:solidFill>
                <a:latin typeface="Times New Roman" panose="02020603050405020304" pitchFamily="18" charset="0"/>
                <a:cs typeface="Times New Roman" panose="02020603050405020304" pitchFamily="18" charset="0"/>
              </a:rPr>
              <a:t>phút</a:t>
            </a:r>
            <a:r>
              <a:rPr lang="en-US" sz="2800" b="1" dirty="0">
                <a:solidFill>
                  <a:srgbClr val="FF0000"/>
                </a:solidFill>
                <a:latin typeface="Times New Roman" panose="02020603050405020304" pitchFamily="18" charset="0"/>
                <a:cs typeface="Times New Roman" panose="02020603050405020304" pitchFamily="18" charset="0"/>
              </a:rPr>
              <a:t>)</a:t>
            </a:r>
          </a:p>
        </p:txBody>
      </p:sp>
      <p:pic>
        <p:nvPicPr>
          <p:cNvPr id="25" name="Picture 8" descr="Digit 120"/>
          <p:cNvPicPr>
            <a:picLocks noChangeAspect="1" noChangeArrowheads="1" noCrop="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543800" y="683791"/>
            <a:ext cx="1278965" cy="70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31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iterate type="lt">
                                    <p:tmPct val="0"/>
                                  </p:iterate>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xit" presetSubtype="0" fill="hold" grpId="1" nodeType="clickEffect">
                                  <p:stCondLst>
                                    <p:cond delay="0"/>
                                  </p:stCondLst>
                                  <p:childTnLst>
                                    <p:animEffect transition="out" filter="fade">
                                      <p:cBhvr>
                                        <p:cTn id="18" dur="1000"/>
                                        <p:tgtEl>
                                          <p:spTgt spid="23"/>
                                        </p:tgtEl>
                                      </p:cBhvr>
                                    </p:animEffect>
                                    <p:anim calcmode="lin" valueType="num">
                                      <p:cBhvr>
                                        <p:cTn id="19" dur="1000"/>
                                        <p:tgtEl>
                                          <p:spTgt spid="23"/>
                                        </p:tgtEl>
                                        <p:attrNameLst>
                                          <p:attrName>ppt_x</p:attrName>
                                        </p:attrNameLst>
                                      </p:cBhvr>
                                      <p:tavLst>
                                        <p:tav tm="0">
                                          <p:val>
                                            <p:strVal val="ppt_x"/>
                                          </p:val>
                                        </p:tav>
                                        <p:tav tm="100000">
                                          <p:val>
                                            <p:strVal val="ppt_x"/>
                                          </p:val>
                                        </p:tav>
                                      </p:tavLst>
                                    </p:anim>
                                    <p:anim calcmode="lin" valueType="num">
                                      <p:cBhvr>
                                        <p:cTn id="20" dur="100" decel="100000"/>
                                        <p:tgtEl>
                                          <p:spTgt spid="23"/>
                                        </p:tgtEl>
                                        <p:attrNameLst>
                                          <p:attrName>ppt_y</p:attrName>
                                        </p:attrNameLst>
                                      </p:cBhvr>
                                      <p:tavLst>
                                        <p:tav tm="0">
                                          <p:val>
                                            <p:strVal val="ppt_y"/>
                                          </p:val>
                                        </p:tav>
                                        <p:tav tm="100000">
                                          <p:val>
                                            <p:strVal val="ppt_y-.03"/>
                                          </p:val>
                                        </p:tav>
                                      </p:tavLst>
                                    </p:anim>
                                    <p:anim calcmode="lin" valueType="num">
                                      <p:cBhvr>
                                        <p:cTn id="21" dur="900" accel="100000">
                                          <p:stCondLst>
                                            <p:cond delay="100"/>
                                          </p:stCondLst>
                                        </p:cTn>
                                        <p:tgtEl>
                                          <p:spTgt spid="23"/>
                                        </p:tgtEl>
                                        <p:attrNameLst>
                                          <p:attrName>ppt_y</p:attrName>
                                        </p:attrNameLst>
                                      </p:cBhvr>
                                      <p:tavLst>
                                        <p:tav tm="0">
                                          <p:val>
                                            <p:strVal val="ppt_y"/>
                                          </p:val>
                                        </p:tav>
                                        <p:tav tm="100000">
                                          <p:val>
                                            <p:strVal val="ppt_y+1"/>
                                          </p:val>
                                        </p:tav>
                                      </p:tavLst>
                                    </p:anim>
                                    <p:set>
                                      <p:cBhvr>
                                        <p:cTn id="22" dur="1" fill="hold">
                                          <p:stCondLst>
                                            <p:cond delay="999"/>
                                          </p:stCondLst>
                                        </p:cTn>
                                        <p:tgtEl>
                                          <p:spTgt spid="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circle(in)">
                                      <p:cBhvr>
                                        <p:cTn id="68" dur="2000"/>
                                        <p:tgtEl>
                                          <p:spTgt spid="12"/>
                                        </p:tgtEl>
                                      </p:cBhvr>
                                    </p:animEffect>
                                  </p:childTnLst>
                                </p:cTn>
                              </p:par>
                              <p:par>
                                <p:cTn id="69" presetID="31" presetClass="exit" presetSubtype="0" fill="hold" nodeType="withEffect">
                                  <p:stCondLst>
                                    <p:cond delay="123000"/>
                                  </p:stCondLst>
                                  <p:iterate type="lt">
                                    <p:tmPct val="5000"/>
                                  </p:iterate>
                                  <p:childTnLst>
                                    <p:anim calcmode="lin" valueType="num">
                                      <p:cBhvr>
                                        <p:cTn id="70" dur="1000"/>
                                        <p:tgtEl>
                                          <p:spTgt spid="25"/>
                                        </p:tgtEl>
                                        <p:attrNameLst>
                                          <p:attrName>ppt_w</p:attrName>
                                        </p:attrNameLst>
                                      </p:cBhvr>
                                      <p:tavLst>
                                        <p:tav tm="0">
                                          <p:val>
                                            <p:strVal val="ppt_w"/>
                                          </p:val>
                                        </p:tav>
                                        <p:tav tm="100000">
                                          <p:val>
                                            <p:fltVal val="0"/>
                                          </p:val>
                                        </p:tav>
                                      </p:tavLst>
                                    </p:anim>
                                    <p:anim calcmode="lin" valueType="num">
                                      <p:cBhvr>
                                        <p:cTn id="71" dur="1000"/>
                                        <p:tgtEl>
                                          <p:spTgt spid="25"/>
                                        </p:tgtEl>
                                        <p:attrNameLst>
                                          <p:attrName>ppt_h</p:attrName>
                                        </p:attrNameLst>
                                      </p:cBhvr>
                                      <p:tavLst>
                                        <p:tav tm="0">
                                          <p:val>
                                            <p:strVal val="ppt_h"/>
                                          </p:val>
                                        </p:tav>
                                        <p:tav tm="100000">
                                          <p:val>
                                            <p:fltVal val="0"/>
                                          </p:val>
                                        </p:tav>
                                      </p:tavLst>
                                    </p:anim>
                                    <p:anim calcmode="lin" valueType="num">
                                      <p:cBhvr>
                                        <p:cTn id="72" dur="1000"/>
                                        <p:tgtEl>
                                          <p:spTgt spid="25"/>
                                        </p:tgtEl>
                                        <p:attrNameLst>
                                          <p:attrName>style.rotation</p:attrName>
                                        </p:attrNameLst>
                                      </p:cBhvr>
                                      <p:tavLst>
                                        <p:tav tm="0">
                                          <p:val>
                                            <p:fltVal val="0"/>
                                          </p:val>
                                        </p:tav>
                                        <p:tav tm="100000">
                                          <p:val>
                                            <p:fltVal val="90"/>
                                          </p:val>
                                        </p:tav>
                                      </p:tavLst>
                                    </p:anim>
                                    <p:animEffect transition="out" filter="fade">
                                      <p:cBhvr>
                                        <p:cTn id="73" dur="1000"/>
                                        <p:tgtEl>
                                          <p:spTgt spid="25"/>
                                        </p:tgtEl>
                                      </p:cBhvr>
                                    </p:animEffect>
                                    <p:set>
                                      <p:cBhvr>
                                        <p:cTn id="74" dur="1" fill="hold">
                                          <p:stCondLst>
                                            <p:cond delay="999"/>
                                          </p:stCondLst>
                                        </p:cTn>
                                        <p:tgtEl>
                                          <p:spTgt spid="25"/>
                                        </p:tgtEl>
                                        <p:attrNameLst>
                                          <p:attrName>style.visibility</p:attrName>
                                        </p:attrNameLst>
                                      </p:cBhvr>
                                      <p:to>
                                        <p:strVal val="hidden"/>
                                      </p:to>
                                    </p:set>
                                  </p:childTnLst>
                                  <p:subTnLst>
                                    <p:audio>
                                      <p:cMediaNode>
                                        <p:cTn display="0" masterRel="sameClick">
                                          <p:stCondLst>
                                            <p:cond evt="begin" delay="0">
                                              <p:tn val="69"/>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063566" y="22735"/>
            <a:ext cx="7209237" cy="514350"/>
          </a:xfrm>
          <a:prstGeom prst="rect">
            <a:avLst/>
          </a:prstGeom>
          <a:solidFill>
            <a:schemeClr val="accent6">
              <a:lumMod val="20000"/>
              <a:lumOff val="80000"/>
            </a:schemeClr>
          </a:solidFill>
          <a:ln>
            <a:noFill/>
          </a:ln>
          <a:effectLst/>
        </p:spPr>
        <p:txBody>
          <a:bodyPr anchor="ctr"/>
          <a:lstStyle/>
          <a:p>
            <a:pPr fontAlgn="base">
              <a:spcBef>
                <a:spcPct val="0"/>
              </a:spcBef>
              <a:spcAft>
                <a:spcPct val="0"/>
              </a:spcAft>
            </a:pPr>
            <a:r>
              <a:rPr lang="en-US" altLang="en-US" sz="1500" b="1" i="1" dirty="0">
                <a:solidFill>
                  <a:srgbClr val="FF0000"/>
                </a:solidFill>
                <a:latin typeface="Times New Roman" pitchFamily="18" charset="0"/>
              </a:rPr>
              <a:t>TIẾT 2</a:t>
            </a:r>
            <a:r>
              <a:rPr lang="en-US" altLang="en-US" sz="2100" b="1" dirty="0">
                <a:solidFill>
                  <a:srgbClr val="FF0000"/>
                </a:solidFill>
                <a:latin typeface="Times New Roman" pitchFamily="18" charset="0"/>
              </a:rPr>
              <a:t>         </a:t>
            </a:r>
            <a:r>
              <a:rPr lang="en-US" altLang="ja-JP" sz="2100" b="1" dirty="0">
                <a:solidFill>
                  <a:srgbClr val="FF0000"/>
                </a:solidFill>
                <a:ea typeface="ＭＳ Ｐゴシック" charset="-128"/>
              </a:rPr>
              <a:t>§</a:t>
            </a:r>
            <a:r>
              <a:rPr lang="en-US" altLang="ja-JP" sz="2100" b="1" dirty="0">
                <a:solidFill>
                  <a:srgbClr val="FF0000"/>
                </a:solidFill>
                <a:latin typeface="Times New Roman" pitchFamily="18" charset="0"/>
                <a:ea typeface="ＭＳ Ｐゴシック" charset="-128"/>
              </a:rPr>
              <a:t>2</a:t>
            </a:r>
            <a:r>
              <a:rPr lang="en-US" altLang="ja-JP" sz="2100" b="1" dirty="0">
                <a:solidFill>
                  <a:srgbClr val="FF0000"/>
                </a:solidFill>
                <a:latin typeface="Times New Roman" pitchFamily="18" charset="0"/>
              </a:rPr>
              <a:t>. CỘNG, TRỪ, </a:t>
            </a:r>
            <a:r>
              <a:rPr lang="en-US" altLang="en-US" sz="2100" b="1" dirty="0">
                <a:solidFill>
                  <a:srgbClr val="FF0000"/>
                </a:solidFill>
                <a:latin typeface="Times New Roman" pitchFamily="18" charset="0"/>
              </a:rPr>
              <a:t>NHÂN, CHIA SỐ HỮU TỈ</a:t>
            </a:r>
          </a:p>
        </p:txBody>
      </p:sp>
      <p:sp>
        <p:nvSpPr>
          <p:cNvPr id="8282" name="Text Box 90"/>
          <p:cNvSpPr txBox="1">
            <a:spLocks noChangeArrowheads="1"/>
          </p:cNvSpPr>
          <p:nvPr/>
        </p:nvSpPr>
        <p:spPr bwMode="auto">
          <a:xfrm>
            <a:off x="203598" y="634716"/>
            <a:ext cx="6501422" cy="415498"/>
          </a:xfrm>
          <a:prstGeom prst="rect">
            <a:avLst/>
          </a:prstGeom>
          <a:solidFill>
            <a:schemeClr val="accent3">
              <a:lumMod val="20000"/>
              <a:lumOff val="80000"/>
            </a:schemeClr>
          </a:solidFill>
          <a:ln>
            <a:noFill/>
          </a:ln>
          <a:effec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100" b="1" dirty="0">
                <a:solidFill>
                  <a:srgbClr val="0000FF"/>
                </a:solidFill>
                <a:latin typeface="Times New Roman" pitchFamily="18" charset="0"/>
              </a:rPr>
              <a:t>2. </a:t>
            </a:r>
            <a:r>
              <a:rPr lang="en-US" altLang="en-US" sz="2100" b="1" u="sng" dirty="0" err="1">
                <a:solidFill>
                  <a:srgbClr val="0000FF"/>
                </a:solidFill>
                <a:latin typeface="Times New Roman" pitchFamily="18" charset="0"/>
              </a:rPr>
              <a:t>Tính</a:t>
            </a:r>
            <a:r>
              <a:rPr lang="en-US" altLang="en-US" sz="2100" b="1" u="sng" dirty="0">
                <a:solidFill>
                  <a:srgbClr val="0000FF"/>
                </a:solidFill>
                <a:latin typeface="Times New Roman" pitchFamily="18" charset="0"/>
              </a:rPr>
              <a:t> </a:t>
            </a:r>
            <a:r>
              <a:rPr lang="en-US" altLang="en-US" sz="2100" b="1" u="sng" dirty="0" err="1">
                <a:solidFill>
                  <a:srgbClr val="0000FF"/>
                </a:solidFill>
                <a:latin typeface="Times New Roman" pitchFamily="18" charset="0"/>
              </a:rPr>
              <a:t>chất</a:t>
            </a:r>
            <a:r>
              <a:rPr lang="en-US" altLang="en-US" sz="2100" b="1" u="sng" dirty="0">
                <a:solidFill>
                  <a:srgbClr val="0000FF"/>
                </a:solidFill>
                <a:latin typeface="Times New Roman" pitchFamily="18" charset="0"/>
              </a:rPr>
              <a:t> </a:t>
            </a:r>
            <a:r>
              <a:rPr lang="en-US" altLang="en-US" sz="2100" b="1" u="sng" dirty="0" err="1">
                <a:solidFill>
                  <a:srgbClr val="0000FF"/>
                </a:solidFill>
                <a:latin typeface="Times New Roman" pitchFamily="18" charset="0"/>
              </a:rPr>
              <a:t>của</a:t>
            </a:r>
            <a:r>
              <a:rPr lang="en-US" altLang="en-US" sz="2100" b="1" u="sng" dirty="0">
                <a:solidFill>
                  <a:srgbClr val="0000FF"/>
                </a:solidFill>
                <a:latin typeface="Times New Roman" pitchFamily="18" charset="0"/>
              </a:rPr>
              <a:t> </a:t>
            </a:r>
            <a:r>
              <a:rPr lang="en-US" altLang="en-US" sz="2100" b="1" u="sng" dirty="0" err="1">
                <a:solidFill>
                  <a:srgbClr val="0000FF"/>
                </a:solidFill>
                <a:latin typeface="Times New Roman" pitchFamily="18" charset="0"/>
              </a:rPr>
              <a:t>phép</a:t>
            </a:r>
            <a:r>
              <a:rPr lang="en-US" altLang="en-US" sz="2100" b="1" u="sng" dirty="0">
                <a:solidFill>
                  <a:srgbClr val="0000FF"/>
                </a:solidFill>
                <a:latin typeface="Times New Roman" pitchFamily="18" charset="0"/>
              </a:rPr>
              <a:t> </a:t>
            </a:r>
            <a:r>
              <a:rPr lang="en-US" altLang="en-US" sz="2100" b="1" u="sng" dirty="0" err="1">
                <a:solidFill>
                  <a:srgbClr val="0000FF"/>
                </a:solidFill>
                <a:latin typeface="Times New Roman" pitchFamily="18" charset="0"/>
              </a:rPr>
              <a:t>nhân</a:t>
            </a:r>
            <a:r>
              <a:rPr lang="en-US" altLang="en-US" sz="2100" b="1" u="sng" dirty="0">
                <a:solidFill>
                  <a:srgbClr val="0000FF"/>
                </a:solidFill>
                <a:latin typeface="Times New Roman" pitchFamily="18" charset="0"/>
              </a:rPr>
              <a:t> </a:t>
            </a:r>
            <a:r>
              <a:rPr lang="en-US" altLang="en-US" sz="2100" b="1" u="sng" dirty="0" err="1">
                <a:solidFill>
                  <a:srgbClr val="0000FF"/>
                </a:solidFill>
                <a:latin typeface="Times New Roman" pitchFamily="18" charset="0"/>
              </a:rPr>
              <a:t>các</a:t>
            </a:r>
            <a:r>
              <a:rPr lang="en-US" altLang="en-US" sz="2100" b="1" u="sng" dirty="0">
                <a:solidFill>
                  <a:srgbClr val="0000FF"/>
                </a:solidFill>
                <a:latin typeface="Times New Roman" pitchFamily="18" charset="0"/>
              </a:rPr>
              <a:t> </a:t>
            </a:r>
            <a:r>
              <a:rPr lang="en-US" altLang="en-US" sz="2100" b="1" u="sng" dirty="0" err="1">
                <a:solidFill>
                  <a:srgbClr val="0000FF"/>
                </a:solidFill>
                <a:latin typeface="Times New Roman" pitchFamily="18" charset="0"/>
              </a:rPr>
              <a:t>số</a:t>
            </a:r>
            <a:r>
              <a:rPr lang="en-US" altLang="en-US" sz="2100" b="1" u="sng" dirty="0">
                <a:solidFill>
                  <a:srgbClr val="0000FF"/>
                </a:solidFill>
                <a:latin typeface="Times New Roman" pitchFamily="18" charset="0"/>
              </a:rPr>
              <a:t> </a:t>
            </a:r>
            <a:r>
              <a:rPr lang="en-US" altLang="en-US" sz="2100" b="1" u="sng" dirty="0" err="1">
                <a:solidFill>
                  <a:srgbClr val="0000FF"/>
                </a:solidFill>
                <a:latin typeface="Times New Roman" pitchFamily="18" charset="0"/>
              </a:rPr>
              <a:t>hữu</a:t>
            </a:r>
            <a:r>
              <a:rPr lang="en-US" altLang="en-US" sz="2100" b="1" u="sng" dirty="0">
                <a:solidFill>
                  <a:srgbClr val="0000FF"/>
                </a:solidFill>
                <a:latin typeface="Times New Roman" pitchFamily="18" charset="0"/>
              </a:rPr>
              <a:t> </a:t>
            </a:r>
            <a:r>
              <a:rPr lang="en-US" altLang="en-US" sz="2100" b="1" u="sng" dirty="0" err="1">
                <a:solidFill>
                  <a:srgbClr val="0000FF"/>
                </a:solidFill>
                <a:latin typeface="Times New Roman" pitchFamily="18" charset="0"/>
              </a:rPr>
              <a:t>tỉ</a:t>
            </a:r>
            <a:r>
              <a:rPr lang="en-US" altLang="en-US" sz="2100" b="1" u="sng" dirty="0">
                <a:solidFill>
                  <a:srgbClr val="0000FF"/>
                </a:solidFill>
                <a:latin typeface="Times New Roman" pitchFamily="18" charset="0"/>
              </a:rPr>
              <a:t>:</a:t>
            </a:r>
            <a:endParaRPr lang="en-US" altLang="en-US" sz="2100" b="1" dirty="0">
              <a:solidFill>
                <a:srgbClr val="0000FF"/>
              </a:solidFill>
              <a:latin typeface="Times New Roman" pitchFamily="18" charset="0"/>
            </a:endParaRPr>
          </a:p>
        </p:txBody>
      </p:sp>
      <p:sp>
        <p:nvSpPr>
          <p:cNvPr id="8311" name="Text Box 119"/>
          <p:cNvSpPr txBox="1">
            <a:spLocks noChangeArrowheads="1"/>
          </p:cNvSpPr>
          <p:nvPr/>
        </p:nvSpPr>
        <p:spPr bwMode="auto">
          <a:xfrm>
            <a:off x="422951" y="3541208"/>
            <a:ext cx="52030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fontAlgn="base">
              <a:spcBef>
                <a:spcPct val="50000"/>
              </a:spcBef>
              <a:spcAft>
                <a:spcPct val="0"/>
              </a:spcAft>
            </a:pPr>
            <a:r>
              <a:rPr lang="en-US" altLang="en-US" sz="3600" b="1" dirty="0">
                <a:latin typeface="Times New Roman" pitchFamily="18" charset="0"/>
                <a:sym typeface="Wingdings" pitchFamily="2" charset="2"/>
              </a:rPr>
              <a:t></a:t>
            </a:r>
          </a:p>
        </p:txBody>
      </p:sp>
      <p:graphicFrame>
        <p:nvGraphicFramePr>
          <p:cNvPr id="6" name="Object 5"/>
          <p:cNvGraphicFramePr>
            <a:graphicFrameLocks noChangeAspect="1"/>
          </p:cNvGraphicFramePr>
          <p:nvPr/>
        </p:nvGraphicFramePr>
        <p:xfrm>
          <a:off x="4991100" y="2085975"/>
          <a:ext cx="685800" cy="148829"/>
        </p:xfrm>
        <a:graphic>
          <a:graphicData uri="http://schemas.openxmlformats.org/presentationml/2006/ole">
            <mc:AlternateContent xmlns:mc="http://schemas.openxmlformats.org/markup-compatibility/2006">
              <mc:Choice xmlns:v="urn:schemas-microsoft-com:vml" Requires="v">
                <p:oleObj name="Equation" r:id="rId2" imgW="914400" imgH="198720" progId="Equation.DSMT4">
                  <p:embed/>
                </p:oleObj>
              </mc:Choice>
              <mc:Fallback>
                <p:oleObj name="Equation" r:id="rId2" imgW="914400" imgH="198720" progId="Equation.DSMT4">
                  <p:embed/>
                  <p:pic>
                    <p:nvPicPr>
                      <p:cNvPr id="6" name="Object 5"/>
                      <p:cNvPicPr/>
                      <p:nvPr/>
                    </p:nvPicPr>
                    <p:blipFill>
                      <a:blip r:embed="rId3"/>
                      <a:stretch>
                        <a:fillRect/>
                      </a:stretch>
                    </p:blipFill>
                    <p:spPr>
                      <a:xfrm>
                        <a:off x="4991100" y="2085975"/>
                        <a:ext cx="685800" cy="148829"/>
                      </a:xfrm>
                      <a:prstGeom prst="rect">
                        <a:avLst/>
                      </a:prstGeom>
                    </p:spPr>
                  </p:pic>
                </p:oleObj>
              </mc:Fallback>
            </mc:AlternateContent>
          </a:graphicData>
        </a:graphic>
      </p:graphicFrame>
      <p:sp>
        <p:nvSpPr>
          <p:cNvPr id="5" name="Rectangle 2">
            <a:extLst>
              <a:ext uri="{FF2B5EF4-FFF2-40B4-BE49-F238E27FC236}">
                <a16:creationId xmlns:a16="http://schemas.microsoft.com/office/drawing/2014/main" id="{459FFFD0-4169-C78F-08A0-13A07B8404E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7" name="Group 36">
            <a:extLst>
              <a:ext uri="{FF2B5EF4-FFF2-40B4-BE49-F238E27FC236}">
                <a16:creationId xmlns:a16="http://schemas.microsoft.com/office/drawing/2014/main" id="{6CBADAC6-E311-E581-E7B7-7A7D31008670}"/>
              </a:ext>
            </a:extLst>
          </p:cNvPr>
          <p:cNvGrpSpPr/>
          <p:nvPr/>
        </p:nvGrpSpPr>
        <p:grpSpPr>
          <a:xfrm>
            <a:off x="4826850" y="1578830"/>
            <a:ext cx="3428103" cy="1817172"/>
            <a:chOff x="6140450" y="4134427"/>
            <a:chExt cx="3059737" cy="1812347"/>
          </a:xfrm>
          <a:noFill/>
        </p:grpSpPr>
        <p:sp>
          <p:nvSpPr>
            <p:cNvPr id="38" name="Rectangle 37">
              <a:extLst>
                <a:ext uri="{FF2B5EF4-FFF2-40B4-BE49-F238E27FC236}">
                  <a16:creationId xmlns:a16="http://schemas.microsoft.com/office/drawing/2014/main" id="{CA455ACD-BA3A-73F9-FBBE-FCFD1AA07AE1}"/>
                </a:ext>
              </a:extLst>
            </p:cNvPr>
            <p:cNvSpPr/>
            <p:nvPr/>
          </p:nvSpPr>
          <p:spPr>
            <a:xfrm>
              <a:off x="6140450" y="4134427"/>
              <a:ext cx="3003549" cy="181234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9" name="TextBox 38">
              <a:extLst>
                <a:ext uri="{FF2B5EF4-FFF2-40B4-BE49-F238E27FC236}">
                  <a16:creationId xmlns:a16="http://schemas.microsoft.com/office/drawing/2014/main" id="{5719F997-90CF-7487-71A8-8B61C9CA49B8}"/>
                </a:ext>
              </a:extLst>
            </p:cNvPr>
            <p:cNvSpPr txBox="1"/>
            <p:nvPr/>
          </p:nvSpPr>
          <p:spPr>
            <a:xfrm>
              <a:off x="6196640" y="4262836"/>
              <a:ext cx="3003547" cy="736703"/>
            </a:xfrm>
            <a:prstGeom prst="rect">
              <a:avLst/>
            </a:prstGeom>
            <a:grpFill/>
          </p:spPr>
          <p:txBody>
            <a:bodyPr wrap="square" rtlCol="0">
              <a:spAutoFit/>
            </a:bodyPr>
            <a:lstStyle/>
            <a:p>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Nêu</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phân</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số</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nghịch</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đảo</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của</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phân</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số</a:t>
              </a:r>
              <a:r>
                <a:rPr lang="en-US" sz="2100" b="1" dirty="0">
                  <a:latin typeface="Times New Roman" pitchFamily="18" charset="0"/>
                  <a:cs typeface="Times New Roman" pitchFamily="18" charset="0"/>
                </a:rPr>
                <a:t>: </a:t>
              </a:r>
            </a:p>
          </p:txBody>
        </p:sp>
      </p:grpSp>
      <p:graphicFrame>
        <p:nvGraphicFramePr>
          <p:cNvPr id="2" name="Object 1">
            <a:extLst>
              <a:ext uri="{FF2B5EF4-FFF2-40B4-BE49-F238E27FC236}">
                <a16:creationId xmlns:a16="http://schemas.microsoft.com/office/drawing/2014/main" id="{487F6972-E82C-2C1A-EC6E-3970325540C4}"/>
              </a:ext>
            </a:extLst>
          </p:cNvPr>
          <p:cNvGraphicFramePr>
            <a:graphicFrameLocks noChangeAspect="1"/>
          </p:cNvGraphicFramePr>
          <p:nvPr>
            <p:extLst>
              <p:ext uri="{D42A27DB-BD31-4B8C-83A1-F6EECF244321}">
                <p14:modId xmlns:p14="http://schemas.microsoft.com/office/powerpoint/2010/main" val="1774389876"/>
              </p:ext>
            </p:extLst>
          </p:nvPr>
        </p:nvGraphicFramePr>
        <p:xfrm>
          <a:off x="5795568" y="2521578"/>
          <a:ext cx="1993900" cy="558800"/>
        </p:xfrm>
        <a:graphic>
          <a:graphicData uri="http://schemas.openxmlformats.org/presentationml/2006/ole">
            <mc:AlternateContent xmlns:mc="http://schemas.openxmlformats.org/markup-compatibility/2006">
              <mc:Choice xmlns:v="urn:schemas-microsoft-com:vml" Requires="v">
                <p:oleObj name="Equation" r:id="rId4" imgW="1993680" imgH="558720" progId="Equation.DSMT4">
                  <p:embed/>
                </p:oleObj>
              </mc:Choice>
              <mc:Fallback>
                <p:oleObj name="Equation" r:id="rId4" imgW="1993680" imgH="558720" progId="Equation.DSMT4">
                  <p:embed/>
                  <p:pic>
                    <p:nvPicPr>
                      <p:cNvPr id="0" name=""/>
                      <p:cNvPicPr/>
                      <p:nvPr/>
                    </p:nvPicPr>
                    <p:blipFill>
                      <a:blip r:embed="rId5"/>
                      <a:stretch>
                        <a:fillRect/>
                      </a:stretch>
                    </p:blipFill>
                    <p:spPr>
                      <a:xfrm>
                        <a:off x="5795568" y="2521578"/>
                        <a:ext cx="1993900" cy="558800"/>
                      </a:xfrm>
                      <a:prstGeom prst="rect">
                        <a:avLst/>
                      </a:prstGeom>
                    </p:spPr>
                  </p:pic>
                </p:oleObj>
              </mc:Fallback>
            </mc:AlternateContent>
          </a:graphicData>
        </a:graphic>
      </p:graphicFrame>
      <p:grpSp>
        <p:nvGrpSpPr>
          <p:cNvPr id="23" name="Group 22">
            <a:extLst>
              <a:ext uri="{FF2B5EF4-FFF2-40B4-BE49-F238E27FC236}">
                <a16:creationId xmlns:a16="http://schemas.microsoft.com/office/drawing/2014/main" id="{0709E63A-6415-F107-C4FD-867AD0A558DC}"/>
              </a:ext>
            </a:extLst>
          </p:cNvPr>
          <p:cNvGrpSpPr/>
          <p:nvPr/>
        </p:nvGrpSpPr>
        <p:grpSpPr>
          <a:xfrm>
            <a:off x="155052" y="1048216"/>
            <a:ext cx="8194688" cy="1752762"/>
            <a:chOff x="294575" y="1057724"/>
            <a:chExt cx="8194688" cy="1752762"/>
          </a:xfrm>
          <a:noFill/>
        </p:grpSpPr>
        <p:grpSp>
          <p:nvGrpSpPr>
            <p:cNvPr id="35" name="Group 30">
              <a:extLst>
                <a:ext uri="{FF2B5EF4-FFF2-40B4-BE49-F238E27FC236}">
                  <a16:creationId xmlns:a16="http://schemas.microsoft.com/office/drawing/2014/main" id="{9C323163-84AC-ECED-6D68-475150BBC9F6}"/>
                </a:ext>
              </a:extLst>
            </p:cNvPr>
            <p:cNvGrpSpPr>
              <a:grpSpLocks/>
            </p:cNvGrpSpPr>
            <p:nvPr/>
          </p:nvGrpSpPr>
          <p:grpSpPr bwMode="auto">
            <a:xfrm>
              <a:off x="294575" y="1057724"/>
              <a:ext cx="8194688" cy="1102519"/>
              <a:chOff x="193" y="2058"/>
              <a:chExt cx="930" cy="926"/>
            </a:xfrm>
            <a:grpFill/>
          </p:grpSpPr>
          <p:sp>
            <p:nvSpPr>
              <p:cNvPr id="36" name="Text Box 25">
                <a:extLst>
                  <a:ext uri="{FF2B5EF4-FFF2-40B4-BE49-F238E27FC236}">
                    <a16:creationId xmlns:a16="http://schemas.microsoft.com/office/drawing/2014/main" id="{B3582F17-13E0-E68B-7E00-D6EA94099FC4}"/>
                  </a:ext>
                </a:extLst>
              </p:cNvPr>
              <p:cNvSpPr txBox="1">
                <a:spLocks noChangeArrowheads="1"/>
              </p:cNvSpPr>
              <p:nvPr/>
            </p:nvSpPr>
            <p:spPr bwMode="auto">
              <a:xfrm>
                <a:off x="204" y="2058"/>
                <a:ext cx="350" cy="38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fontAlgn="base">
                  <a:spcBef>
                    <a:spcPct val="50000"/>
                  </a:spcBef>
                  <a:spcAft>
                    <a:spcPct val="0"/>
                  </a:spcAft>
                </a:pPr>
                <a:r>
                  <a:rPr lang="en-US" altLang="en-US" sz="2400" b="1" dirty="0">
                    <a:latin typeface="Times New Roman" pitchFamily="18" charset="0"/>
                  </a:rPr>
                  <a:t> </a:t>
                </a:r>
                <a:r>
                  <a:rPr lang="en-US" altLang="en-US" sz="2400" dirty="0" err="1">
                    <a:latin typeface="Times New Roman" pitchFamily="18" charset="0"/>
                  </a:rPr>
                  <a:t>Hoạt</a:t>
                </a:r>
                <a:r>
                  <a:rPr lang="en-US" altLang="en-US" sz="2400" dirty="0">
                    <a:latin typeface="Times New Roman" pitchFamily="18" charset="0"/>
                  </a:rPr>
                  <a:t> </a:t>
                </a:r>
                <a:r>
                  <a:rPr lang="en-US" altLang="en-US" sz="2400" dirty="0" err="1">
                    <a:latin typeface="Times New Roman" pitchFamily="18" charset="0"/>
                  </a:rPr>
                  <a:t>động</a:t>
                </a:r>
                <a:r>
                  <a:rPr lang="en-US" altLang="en-US" sz="2400" dirty="0">
                    <a:latin typeface="Times New Roman" pitchFamily="18" charset="0"/>
                  </a:rPr>
                  <a:t> 6/SGK/tr14</a:t>
                </a:r>
              </a:p>
            </p:txBody>
          </p:sp>
          <p:sp>
            <p:nvSpPr>
              <p:cNvPr id="40" name="Text Box 26">
                <a:extLst>
                  <a:ext uri="{FF2B5EF4-FFF2-40B4-BE49-F238E27FC236}">
                    <a16:creationId xmlns:a16="http://schemas.microsoft.com/office/drawing/2014/main" id="{A686BDA0-4BF2-6593-21CF-DA40614EA243}"/>
                  </a:ext>
                </a:extLst>
              </p:cNvPr>
              <p:cNvSpPr txBox="1">
                <a:spLocks noChangeArrowheads="1"/>
              </p:cNvSpPr>
              <p:nvPr/>
            </p:nvSpPr>
            <p:spPr bwMode="auto">
              <a:xfrm>
                <a:off x="193" y="2545"/>
                <a:ext cx="930" cy="43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800" dirty="0">
                    <a:highlight>
                      <a:srgbClr val="C0C0C0"/>
                    </a:highlight>
                    <a:latin typeface="Times New Roman" pitchFamily="18" charset="0"/>
                  </a:rPr>
                  <a:t>- </a:t>
                </a:r>
                <a:r>
                  <a:rPr lang="en-US" altLang="en-US" sz="2800" dirty="0" err="1">
                    <a:highlight>
                      <a:srgbClr val="C0C0C0"/>
                    </a:highlight>
                    <a:latin typeface="Times New Roman" pitchFamily="18" charset="0"/>
                  </a:rPr>
                  <a:t>Phân</a:t>
                </a:r>
                <a:r>
                  <a:rPr lang="en-US" altLang="en-US" sz="2800" dirty="0">
                    <a:highlight>
                      <a:srgbClr val="C0C0C0"/>
                    </a:highlight>
                    <a:latin typeface="Times New Roman" pitchFamily="18" charset="0"/>
                  </a:rPr>
                  <a:t> </a:t>
                </a:r>
                <a:r>
                  <a:rPr lang="en-US" altLang="en-US" sz="2800" dirty="0" err="1">
                    <a:highlight>
                      <a:srgbClr val="C0C0C0"/>
                    </a:highlight>
                    <a:latin typeface="Times New Roman" pitchFamily="18" charset="0"/>
                  </a:rPr>
                  <a:t>số</a:t>
                </a:r>
                <a:r>
                  <a:rPr lang="en-US" altLang="en-US" sz="2800" dirty="0">
                    <a:highlight>
                      <a:srgbClr val="C0C0C0"/>
                    </a:highlight>
                    <a:latin typeface="Times New Roman" pitchFamily="18" charset="0"/>
                  </a:rPr>
                  <a:t>       </a:t>
                </a:r>
                <a:r>
                  <a:rPr lang="en-US" altLang="en-US" sz="2800" dirty="0" err="1">
                    <a:highlight>
                      <a:srgbClr val="C0C0C0"/>
                    </a:highlight>
                    <a:latin typeface="Times New Roman" pitchFamily="18" charset="0"/>
                  </a:rPr>
                  <a:t>gọi</a:t>
                </a:r>
                <a:r>
                  <a:rPr lang="en-US" altLang="en-US" sz="2800" dirty="0">
                    <a:highlight>
                      <a:srgbClr val="C0C0C0"/>
                    </a:highlight>
                    <a:latin typeface="Times New Roman" pitchFamily="18" charset="0"/>
                  </a:rPr>
                  <a:t> </a:t>
                </a:r>
                <a:r>
                  <a:rPr lang="en-US" altLang="en-US" sz="2800" dirty="0" err="1">
                    <a:highlight>
                      <a:srgbClr val="C0C0C0"/>
                    </a:highlight>
                    <a:latin typeface="Times New Roman" pitchFamily="18" charset="0"/>
                  </a:rPr>
                  <a:t>là</a:t>
                </a:r>
                <a:r>
                  <a:rPr lang="en-US" altLang="en-US" sz="2800" dirty="0">
                    <a:highlight>
                      <a:srgbClr val="C0C0C0"/>
                    </a:highlight>
                    <a:latin typeface="Times New Roman" pitchFamily="18" charset="0"/>
                  </a:rPr>
                  <a:t> </a:t>
                </a:r>
                <a:r>
                  <a:rPr lang="en-US" altLang="en-US" sz="2800" dirty="0" err="1">
                    <a:highlight>
                      <a:srgbClr val="C0C0C0"/>
                    </a:highlight>
                    <a:latin typeface="Times New Roman" pitchFamily="18" charset="0"/>
                  </a:rPr>
                  <a:t>phân</a:t>
                </a:r>
                <a:r>
                  <a:rPr lang="en-US" altLang="en-US" sz="2800" dirty="0">
                    <a:highlight>
                      <a:srgbClr val="C0C0C0"/>
                    </a:highlight>
                    <a:latin typeface="Times New Roman" pitchFamily="18" charset="0"/>
                  </a:rPr>
                  <a:t> </a:t>
                </a:r>
                <a:r>
                  <a:rPr lang="en-US" altLang="en-US" sz="2800" dirty="0" err="1">
                    <a:highlight>
                      <a:srgbClr val="C0C0C0"/>
                    </a:highlight>
                    <a:latin typeface="Times New Roman" pitchFamily="18" charset="0"/>
                  </a:rPr>
                  <a:t>số</a:t>
                </a:r>
                <a:r>
                  <a:rPr lang="en-US" altLang="en-US" sz="2800" dirty="0">
                    <a:highlight>
                      <a:srgbClr val="C0C0C0"/>
                    </a:highlight>
                    <a:latin typeface="Times New Roman" pitchFamily="18" charset="0"/>
                  </a:rPr>
                  <a:t> </a:t>
                </a:r>
                <a:r>
                  <a:rPr lang="en-US" altLang="en-US" sz="2800" b="1" dirty="0" err="1">
                    <a:highlight>
                      <a:srgbClr val="C0C0C0"/>
                    </a:highlight>
                    <a:latin typeface="Times New Roman" pitchFamily="18" charset="0"/>
                  </a:rPr>
                  <a:t>nghịch</a:t>
                </a:r>
                <a:r>
                  <a:rPr lang="en-US" altLang="en-US" sz="2800" b="1" dirty="0">
                    <a:highlight>
                      <a:srgbClr val="C0C0C0"/>
                    </a:highlight>
                    <a:latin typeface="Times New Roman" pitchFamily="18" charset="0"/>
                  </a:rPr>
                  <a:t> </a:t>
                </a:r>
                <a:r>
                  <a:rPr lang="en-US" altLang="en-US" sz="2800" b="1" dirty="0" err="1">
                    <a:highlight>
                      <a:srgbClr val="C0C0C0"/>
                    </a:highlight>
                    <a:latin typeface="Times New Roman" pitchFamily="18" charset="0"/>
                  </a:rPr>
                  <a:t>đảo</a:t>
                </a:r>
                <a:r>
                  <a:rPr lang="en-US" altLang="en-US" sz="2800" b="1" dirty="0">
                    <a:highlight>
                      <a:srgbClr val="C0C0C0"/>
                    </a:highlight>
                    <a:latin typeface="Times New Roman" pitchFamily="18" charset="0"/>
                  </a:rPr>
                  <a:t> </a:t>
                </a:r>
                <a:r>
                  <a:rPr lang="en-US" altLang="en-US" sz="2800" dirty="0" err="1">
                    <a:highlight>
                      <a:srgbClr val="C0C0C0"/>
                    </a:highlight>
                    <a:latin typeface="Times New Roman" pitchFamily="18" charset="0"/>
                  </a:rPr>
                  <a:t>của</a:t>
                </a:r>
                <a:r>
                  <a:rPr lang="en-US" altLang="en-US" sz="2800" dirty="0">
                    <a:highlight>
                      <a:srgbClr val="C0C0C0"/>
                    </a:highlight>
                    <a:latin typeface="Times New Roman" pitchFamily="18" charset="0"/>
                  </a:rPr>
                  <a:t> </a:t>
                </a:r>
                <a:r>
                  <a:rPr lang="en-US" altLang="en-US" sz="2800" dirty="0" err="1">
                    <a:highlight>
                      <a:srgbClr val="C0C0C0"/>
                    </a:highlight>
                    <a:latin typeface="Times New Roman" pitchFamily="18" charset="0"/>
                  </a:rPr>
                  <a:t>phân</a:t>
                </a:r>
                <a:r>
                  <a:rPr lang="en-US" altLang="en-US" sz="2800" dirty="0">
                    <a:highlight>
                      <a:srgbClr val="C0C0C0"/>
                    </a:highlight>
                    <a:latin typeface="Times New Roman" pitchFamily="18" charset="0"/>
                  </a:rPr>
                  <a:t> </a:t>
                </a:r>
                <a:r>
                  <a:rPr lang="en-US" altLang="en-US" sz="2800" dirty="0" err="1">
                    <a:highlight>
                      <a:srgbClr val="C0C0C0"/>
                    </a:highlight>
                    <a:latin typeface="Times New Roman" pitchFamily="18" charset="0"/>
                  </a:rPr>
                  <a:t>số</a:t>
                </a:r>
                <a:r>
                  <a:rPr lang="en-US" altLang="en-US" sz="2800" dirty="0">
                    <a:highlight>
                      <a:srgbClr val="C0C0C0"/>
                    </a:highlight>
                    <a:latin typeface="Times New Roman" pitchFamily="18" charset="0"/>
                  </a:rPr>
                  <a:t>                              </a:t>
                </a:r>
              </a:p>
            </p:txBody>
          </p:sp>
        </p:grpSp>
        <p:graphicFrame>
          <p:nvGraphicFramePr>
            <p:cNvPr id="21" name="Object 20">
              <a:extLst>
                <a:ext uri="{FF2B5EF4-FFF2-40B4-BE49-F238E27FC236}">
                  <a16:creationId xmlns:a16="http://schemas.microsoft.com/office/drawing/2014/main" id="{9DFB0090-8956-140C-81A9-D0D161412C3C}"/>
                </a:ext>
              </a:extLst>
            </p:cNvPr>
            <p:cNvGraphicFramePr>
              <a:graphicFrameLocks noChangeAspect="1"/>
            </p:cNvGraphicFramePr>
            <p:nvPr>
              <p:extLst>
                <p:ext uri="{D42A27DB-BD31-4B8C-83A1-F6EECF244321}">
                  <p14:modId xmlns:p14="http://schemas.microsoft.com/office/powerpoint/2010/main" val="1643731703"/>
                </p:ext>
              </p:extLst>
            </p:nvPr>
          </p:nvGraphicFramePr>
          <p:xfrm>
            <a:off x="1834914" y="1668016"/>
            <a:ext cx="317500" cy="469900"/>
          </p:xfrm>
          <a:graphic>
            <a:graphicData uri="http://schemas.openxmlformats.org/presentationml/2006/ole">
              <mc:AlternateContent xmlns:mc="http://schemas.openxmlformats.org/markup-compatibility/2006">
                <mc:Choice xmlns:v="urn:schemas-microsoft-com:vml" Requires="v">
                  <p:oleObj name="Equation" r:id="rId6" imgW="317160" imgH="469800" progId="Equation.DSMT4">
                    <p:embed/>
                  </p:oleObj>
                </mc:Choice>
                <mc:Fallback>
                  <p:oleObj name="Equation" r:id="rId6" imgW="317160" imgH="469800" progId="Equation.DSMT4">
                    <p:embed/>
                    <p:pic>
                      <p:nvPicPr>
                        <p:cNvPr id="0" name=""/>
                        <p:cNvPicPr/>
                        <p:nvPr/>
                      </p:nvPicPr>
                      <p:blipFill>
                        <a:blip r:embed="rId7"/>
                        <a:stretch>
                          <a:fillRect/>
                        </a:stretch>
                      </p:blipFill>
                      <p:spPr>
                        <a:xfrm>
                          <a:off x="1834914" y="1668016"/>
                          <a:ext cx="317500" cy="46990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E173AFA4-8D0A-0BF9-1192-9C1A753A6DB2}"/>
                </a:ext>
              </a:extLst>
            </p:cNvPr>
            <p:cNvGraphicFramePr>
              <a:graphicFrameLocks noChangeAspect="1"/>
            </p:cNvGraphicFramePr>
            <p:nvPr>
              <p:extLst>
                <p:ext uri="{D42A27DB-BD31-4B8C-83A1-F6EECF244321}">
                  <p14:modId xmlns:p14="http://schemas.microsoft.com/office/powerpoint/2010/main" val="1738119557"/>
                </p:ext>
              </p:extLst>
            </p:nvPr>
          </p:nvGraphicFramePr>
          <p:xfrm>
            <a:off x="2717623" y="2251686"/>
            <a:ext cx="1993900" cy="558800"/>
          </p:xfrm>
          <a:graphic>
            <a:graphicData uri="http://schemas.openxmlformats.org/presentationml/2006/ole">
              <mc:AlternateContent xmlns:mc="http://schemas.openxmlformats.org/markup-compatibility/2006">
                <mc:Choice xmlns:v="urn:schemas-microsoft-com:vml" Requires="v">
                  <p:oleObj name="Equation" r:id="rId8" imgW="1993469" imgH="558020" progId="Equation.DSMT4">
                    <p:embed/>
                  </p:oleObj>
                </mc:Choice>
                <mc:Fallback>
                  <p:oleObj name="Equation" r:id="rId8" imgW="1993469" imgH="558020" progId="Equation.DSMT4">
                    <p:embed/>
                    <p:pic>
                      <p:nvPicPr>
                        <p:cNvPr id="0" name=""/>
                        <p:cNvPicPr/>
                        <p:nvPr/>
                      </p:nvPicPr>
                      <p:blipFill>
                        <a:blip r:embed="rId9"/>
                        <a:stretch>
                          <a:fillRect/>
                        </a:stretch>
                      </p:blipFill>
                      <p:spPr>
                        <a:xfrm>
                          <a:off x="2717623" y="2251686"/>
                          <a:ext cx="1993900" cy="558800"/>
                        </a:xfrm>
                        <a:prstGeom prst="rect">
                          <a:avLst/>
                        </a:prstGeom>
                      </p:spPr>
                    </p:pic>
                  </p:oleObj>
                </mc:Fallback>
              </mc:AlternateContent>
            </a:graphicData>
          </a:graphic>
        </p:graphicFrame>
      </p:grpSp>
      <p:pic>
        <p:nvPicPr>
          <p:cNvPr id="32" name="Picture 70">
            <a:extLst>
              <a:ext uri="{FF2B5EF4-FFF2-40B4-BE49-F238E27FC236}">
                <a16:creationId xmlns:a16="http://schemas.microsoft.com/office/drawing/2014/main" id="{0839AF54-A52D-53EB-9A3E-577170E576B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7102169" y="3133363"/>
            <a:ext cx="2073884" cy="1784808"/>
          </a:xfrm>
          <a:prstGeom prst="rect">
            <a:avLst/>
          </a:prstGeom>
        </p:spPr>
      </p:pic>
      <p:grpSp>
        <p:nvGrpSpPr>
          <p:cNvPr id="4" name="Group 3">
            <a:extLst>
              <a:ext uri="{FF2B5EF4-FFF2-40B4-BE49-F238E27FC236}">
                <a16:creationId xmlns:a16="http://schemas.microsoft.com/office/drawing/2014/main" id="{9B6A43C8-583D-3F54-1713-0F3AF070B9BE}"/>
              </a:ext>
            </a:extLst>
          </p:cNvPr>
          <p:cNvGrpSpPr/>
          <p:nvPr/>
        </p:nvGrpSpPr>
        <p:grpSpPr>
          <a:xfrm>
            <a:off x="155052" y="2758112"/>
            <a:ext cx="9176053" cy="523220"/>
            <a:chOff x="155052" y="2758112"/>
            <a:chExt cx="9176053" cy="523220"/>
          </a:xfrm>
        </p:grpSpPr>
        <p:sp>
          <p:nvSpPr>
            <p:cNvPr id="41" name="Text Box 26">
              <a:extLst>
                <a:ext uri="{FF2B5EF4-FFF2-40B4-BE49-F238E27FC236}">
                  <a16:creationId xmlns:a16="http://schemas.microsoft.com/office/drawing/2014/main" id="{E3FCC735-C972-82A5-BF0E-EF8D9DC5C31E}"/>
                </a:ext>
              </a:extLst>
            </p:cNvPr>
            <p:cNvSpPr txBox="1">
              <a:spLocks noChangeArrowheads="1"/>
            </p:cNvSpPr>
            <p:nvPr/>
          </p:nvSpPr>
          <p:spPr bwMode="auto">
            <a:xfrm>
              <a:off x="155052" y="2758112"/>
              <a:ext cx="917605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800" dirty="0">
                  <a:highlight>
                    <a:srgbClr val="C0C0C0"/>
                  </a:highlight>
                  <a:latin typeface="Times New Roman" pitchFamily="18" charset="0"/>
                </a:rPr>
                <a:t>- </a:t>
              </a:r>
              <a:r>
                <a:rPr lang="en-US" altLang="en-US" sz="2800" dirty="0" err="1">
                  <a:highlight>
                    <a:srgbClr val="C0C0C0"/>
                  </a:highlight>
                  <a:latin typeface="Times New Roman" pitchFamily="18" charset="0"/>
                </a:rPr>
                <a:t>Tích</a:t>
              </a:r>
              <a:r>
                <a:rPr lang="en-US" altLang="en-US" sz="2800" dirty="0">
                  <a:highlight>
                    <a:srgbClr val="C0C0C0"/>
                  </a:highlight>
                  <a:latin typeface="Times New Roman" pitchFamily="18" charset="0"/>
                </a:rPr>
                <a:t> </a:t>
              </a:r>
              <a:r>
                <a:rPr lang="en-US" altLang="en-US" sz="2800" dirty="0" err="1">
                  <a:highlight>
                    <a:srgbClr val="C0C0C0"/>
                  </a:highlight>
                  <a:latin typeface="Times New Roman" pitchFamily="18" charset="0"/>
                </a:rPr>
                <a:t>của</a:t>
              </a:r>
              <a:r>
                <a:rPr lang="en-US" altLang="en-US" sz="2800" dirty="0">
                  <a:highlight>
                    <a:srgbClr val="C0C0C0"/>
                  </a:highlight>
                  <a:latin typeface="Times New Roman" pitchFamily="18" charset="0"/>
                </a:rPr>
                <a:t> </a:t>
              </a:r>
              <a:r>
                <a:rPr lang="en-US" altLang="en-US" sz="2800" dirty="0" err="1">
                  <a:highlight>
                    <a:srgbClr val="C0C0C0"/>
                  </a:highlight>
                  <a:latin typeface="Times New Roman" pitchFamily="18" charset="0"/>
                </a:rPr>
                <a:t>một</a:t>
              </a:r>
              <a:r>
                <a:rPr lang="en-US" altLang="en-US" sz="2800" dirty="0">
                  <a:highlight>
                    <a:srgbClr val="C0C0C0"/>
                  </a:highlight>
                  <a:latin typeface="Times New Roman" pitchFamily="18" charset="0"/>
                </a:rPr>
                <a:t> </a:t>
              </a:r>
              <a:r>
                <a:rPr lang="en-US" altLang="en-US" sz="2800" dirty="0" err="1">
                  <a:highlight>
                    <a:srgbClr val="C0C0C0"/>
                  </a:highlight>
                  <a:latin typeface="Times New Roman" pitchFamily="18" charset="0"/>
                </a:rPr>
                <a:t>phân</a:t>
              </a:r>
              <a:r>
                <a:rPr lang="en-US" altLang="en-US" sz="2800" dirty="0">
                  <a:highlight>
                    <a:srgbClr val="C0C0C0"/>
                  </a:highlight>
                  <a:latin typeface="Times New Roman" pitchFamily="18" charset="0"/>
                </a:rPr>
                <a:t> </a:t>
              </a:r>
              <a:r>
                <a:rPr lang="en-US" altLang="en-US" sz="2800" dirty="0" err="1">
                  <a:highlight>
                    <a:srgbClr val="C0C0C0"/>
                  </a:highlight>
                  <a:latin typeface="Times New Roman" pitchFamily="18" charset="0"/>
                </a:rPr>
                <a:t>số</a:t>
              </a:r>
              <a:r>
                <a:rPr lang="en-US" altLang="en-US" sz="2800" dirty="0">
                  <a:highlight>
                    <a:srgbClr val="C0C0C0"/>
                  </a:highlight>
                  <a:latin typeface="Times New Roman" pitchFamily="18" charset="0"/>
                </a:rPr>
                <a:t> </a:t>
              </a:r>
              <a:r>
                <a:rPr lang="en-US" altLang="en-US" sz="2800" dirty="0" err="1">
                  <a:highlight>
                    <a:srgbClr val="C0C0C0"/>
                  </a:highlight>
                  <a:latin typeface="Times New Roman" pitchFamily="18" charset="0"/>
                </a:rPr>
                <a:t>với</a:t>
              </a:r>
              <a:r>
                <a:rPr lang="en-US" altLang="en-US" sz="2800" dirty="0">
                  <a:highlight>
                    <a:srgbClr val="C0C0C0"/>
                  </a:highlight>
                  <a:latin typeface="Times New Roman" pitchFamily="18" charset="0"/>
                </a:rPr>
                <a:t> </a:t>
              </a:r>
              <a:r>
                <a:rPr lang="en-US" altLang="en-US" sz="2800" dirty="0" err="1">
                  <a:highlight>
                    <a:srgbClr val="C0C0C0"/>
                  </a:highlight>
                  <a:latin typeface="Times New Roman" pitchFamily="18" charset="0"/>
                </a:rPr>
                <a:t>phân</a:t>
              </a:r>
              <a:r>
                <a:rPr lang="en-US" altLang="en-US" sz="2800" dirty="0">
                  <a:highlight>
                    <a:srgbClr val="C0C0C0"/>
                  </a:highlight>
                  <a:latin typeface="Times New Roman" pitchFamily="18" charset="0"/>
                </a:rPr>
                <a:t> </a:t>
              </a:r>
              <a:r>
                <a:rPr lang="en-US" altLang="en-US" sz="2800" dirty="0" err="1">
                  <a:highlight>
                    <a:srgbClr val="C0C0C0"/>
                  </a:highlight>
                  <a:latin typeface="Times New Roman" pitchFamily="18" charset="0"/>
                </a:rPr>
                <a:t>số</a:t>
              </a:r>
              <a:r>
                <a:rPr lang="en-US" altLang="en-US" sz="2800" dirty="0">
                  <a:highlight>
                    <a:srgbClr val="C0C0C0"/>
                  </a:highlight>
                  <a:latin typeface="Times New Roman" pitchFamily="18" charset="0"/>
                </a:rPr>
                <a:t> </a:t>
              </a:r>
              <a:r>
                <a:rPr lang="en-US" altLang="en-US" sz="2800" dirty="0" err="1">
                  <a:highlight>
                    <a:srgbClr val="C0C0C0"/>
                  </a:highlight>
                  <a:latin typeface="Times New Roman" pitchFamily="18" charset="0"/>
                </a:rPr>
                <a:t>nghịch</a:t>
              </a:r>
              <a:r>
                <a:rPr lang="en-US" altLang="en-US" sz="2800" dirty="0">
                  <a:highlight>
                    <a:srgbClr val="C0C0C0"/>
                  </a:highlight>
                  <a:latin typeface="Times New Roman" pitchFamily="18" charset="0"/>
                </a:rPr>
                <a:t> </a:t>
              </a:r>
              <a:r>
                <a:rPr lang="en-US" altLang="en-US" sz="2800" dirty="0" err="1">
                  <a:highlight>
                    <a:srgbClr val="C0C0C0"/>
                  </a:highlight>
                  <a:latin typeface="Times New Roman" pitchFamily="18" charset="0"/>
                </a:rPr>
                <a:t>đảo</a:t>
              </a:r>
              <a:r>
                <a:rPr lang="en-US" altLang="en-US" sz="2800" dirty="0">
                  <a:highlight>
                    <a:srgbClr val="C0C0C0"/>
                  </a:highlight>
                  <a:latin typeface="Times New Roman" pitchFamily="18" charset="0"/>
                </a:rPr>
                <a:t> </a:t>
              </a:r>
              <a:r>
                <a:rPr lang="en-US" altLang="en-US" sz="2800" dirty="0" err="1">
                  <a:highlight>
                    <a:srgbClr val="C0C0C0"/>
                  </a:highlight>
                  <a:latin typeface="Times New Roman" pitchFamily="18" charset="0"/>
                </a:rPr>
                <a:t>của</a:t>
              </a:r>
              <a:r>
                <a:rPr lang="en-US" altLang="en-US" sz="2800" dirty="0">
                  <a:highlight>
                    <a:srgbClr val="C0C0C0"/>
                  </a:highlight>
                  <a:latin typeface="Times New Roman" pitchFamily="18" charset="0"/>
                </a:rPr>
                <a:t> </a:t>
              </a:r>
              <a:r>
                <a:rPr lang="en-US" altLang="en-US" sz="2800" dirty="0" err="1">
                  <a:highlight>
                    <a:srgbClr val="C0C0C0"/>
                  </a:highlight>
                  <a:latin typeface="Times New Roman" pitchFamily="18" charset="0"/>
                </a:rPr>
                <a:t>nó</a:t>
              </a:r>
              <a:r>
                <a:rPr lang="en-US" altLang="en-US" sz="2800" dirty="0">
                  <a:highlight>
                    <a:srgbClr val="C0C0C0"/>
                  </a:highlight>
                  <a:latin typeface="Times New Roman" pitchFamily="18" charset="0"/>
                </a:rPr>
                <a:t> </a:t>
              </a:r>
              <a:r>
                <a:rPr lang="en-US" altLang="en-US" sz="2800" dirty="0" err="1">
                  <a:highlight>
                    <a:srgbClr val="C0C0C0"/>
                  </a:highlight>
                  <a:latin typeface="Times New Roman" pitchFamily="18" charset="0"/>
                </a:rPr>
                <a:t>bằng</a:t>
              </a:r>
              <a:r>
                <a:rPr lang="en-US" altLang="en-US" sz="2800" dirty="0">
                  <a:highlight>
                    <a:srgbClr val="C0C0C0"/>
                  </a:highlight>
                  <a:latin typeface="Times New Roman" pitchFamily="18" charset="0"/>
                </a:rPr>
                <a:t>    .   </a:t>
              </a:r>
            </a:p>
          </p:txBody>
        </p:sp>
        <p:graphicFrame>
          <p:nvGraphicFramePr>
            <p:cNvPr id="3" name="Object 2">
              <a:extLst>
                <a:ext uri="{FF2B5EF4-FFF2-40B4-BE49-F238E27FC236}">
                  <a16:creationId xmlns:a16="http://schemas.microsoft.com/office/drawing/2014/main" id="{8D7D730A-A481-34C4-2D7B-9E35C4DF5FE8}"/>
                </a:ext>
              </a:extLst>
            </p:cNvPr>
            <p:cNvGraphicFramePr>
              <a:graphicFrameLocks noChangeAspect="1"/>
            </p:cNvGraphicFramePr>
            <p:nvPr>
              <p:extLst>
                <p:ext uri="{D42A27DB-BD31-4B8C-83A1-F6EECF244321}">
                  <p14:modId xmlns:p14="http://schemas.microsoft.com/office/powerpoint/2010/main" val="1572156587"/>
                </p:ext>
              </p:extLst>
            </p:nvPr>
          </p:nvGraphicFramePr>
          <p:xfrm>
            <a:off x="8821539" y="2848273"/>
            <a:ext cx="139700" cy="304800"/>
          </p:xfrm>
          <a:graphic>
            <a:graphicData uri="http://schemas.openxmlformats.org/presentationml/2006/ole">
              <mc:AlternateContent xmlns:mc="http://schemas.openxmlformats.org/markup-compatibility/2006">
                <mc:Choice xmlns:v="urn:schemas-microsoft-com:vml" Requires="v">
                  <p:oleObj name="Equation" r:id="rId11" imgW="139680" imgH="304560" progId="Equation.DSMT4">
                    <p:embed/>
                  </p:oleObj>
                </mc:Choice>
                <mc:Fallback>
                  <p:oleObj name="Equation" r:id="rId11" imgW="139680" imgH="304560" progId="Equation.DSMT4">
                    <p:embed/>
                    <p:pic>
                      <p:nvPicPr>
                        <p:cNvPr id="0" name=""/>
                        <p:cNvPicPr/>
                        <p:nvPr/>
                      </p:nvPicPr>
                      <p:blipFill>
                        <a:blip r:embed="rId12"/>
                        <a:stretch>
                          <a:fillRect/>
                        </a:stretch>
                      </p:blipFill>
                      <p:spPr>
                        <a:xfrm>
                          <a:off x="8821539" y="2848273"/>
                          <a:ext cx="139700" cy="304800"/>
                        </a:xfrm>
                        <a:prstGeom prst="rect">
                          <a:avLst/>
                        </a:prstGeom>
                      </p:spPr>
                    </p:pic>
                  </p:oleObj>
                </mc:Fallback>
              </mc:AlternateContent>
            </a:graphicData>
          </a:graphic>
        </p:graphicFrame>
      </p:grpSp>
      <p:grpSp>
        <p:nvGrpSpPr>
          <p:cNvPr id="14" name="Group 13">
            <a:extLst>
              <a:ext uri="{FF2B5EF4-FFF2-40B4-BE49-F238E27FC236}">
                <a16:creationId xmlns:a16="http://schemas.microsoft.com/office/drawing/2014/main" id="{D5684390-A895-903B-E6AD-F48154CE3172}"/>
              </a:ext>
            </a:extLst>
          </p:cNvPr>
          <p:cNvGrpSpPr/>
          <p:nvPr/>
        </p:nvGrpSpPr>
        <p:grpSpPr>
          <a:xfrm>
            <a:off x="864843" y="3604695"/>
            <a:ext cx="7696377" cy="954107"/>
            <a:chOff x="864843" y="3604695"/>
            <a:chExt cx="7696377" cy="954107"/>
          </a:xfrm>
        </p:grpSpPr>
        <p:sp>
          <p:nvSpPr>
            <p:cNvPr id="52" name="Text Box 90">
              <a:extLst>
                <a:ext uri="{FF2B5EF4-FFF2-40B4-BE49-F238E27FC236}">
                  <a16:creationId xmlns:a16="http://schemas.microsoft.com/office/drawing/2014/main" id="{E7F831EA-7C9E-326C-B4F3-55D48F4A3D6C}"/>
                </a:ext>
              </a:extLst>
            </p:cNvPr>
            <p:cNvSpPr txBox="1">
              <a:spLocks noChangeArrowheads="1"/>
            </p:cNvSpPr>
            <p:nvPr/>
          </p:nvSpPr>
          <p:spPr bwMode="auto">
            <a:xfrm>
              <a:off x="864843" y="3604695"/>
              <a:ext cx="7696377" cy="954107"/>
            </a:xfrm>
            <a:prstGeom prst="rect">
              <a:avLst/>
            </a:prstGeom>
            <a:solidFill>
              <a:schemeClr val="accent3">
                <a:lumMod val="20000"/>
                <a:lumOff val="80000"/>
              </a:schemeClr>
            </a:solidFill>
            <a:ln>
              <a:noFill/>
            </a:ln>
            <a:effec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800" b="1" u="sng" dirty="0" err="1">
                  <a:solidFill>
                    <a:srgbClr val="0000FF"/>
                  </a:solidFill>
                  <a:latin typeface="Times New Roman" pitchFamily="18" charset="0"/>
                </a:rPr>
                <a:t>Tổng</a:t>
              </a:r>
              <a:r>
                <a:rPr lang="en-US" altLang="en-US" sz="2800" b="1" u="sng" dirty="0">
                  <a:solidFill>
                    <a:srgbClr val="0000FF"/>
                  </a:solidFill>
                  <a:latin typeface="Times New Roman" pitchFamily="18" charset="0"/>
                </a:rPr>
                <a:t> </a:t>
              </a:r>
              <a:r>
                <a:rPr lang="en-US" altLang="en-US" sz="2800" b="1" u="sng" dirty="0" err="1">
                  <a:solidFill>
                    <a:srgbClr val="0000FF"/>
                  </a:solidFill>
                  <a:latin typeface="Times New Roman" pitchFamily="18" charset="0"/>
                </a:rPr>
                <a:t>quát</a:t>
              </a:r>
              <a:r>
                <a:rPr lang="en-US" altLang="en-US" sz="2800" b="1" u="sng" dirty="0">
                  <a:solidFill>
                    <a:srgbClr val="0000FF"/>
                  </a:solidFill>
                  <a:latin typeface="Times New Roman" pitchFamily="18" charset="0"/>
                </a:rPr>
                <a:t>:</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Mỗi</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số</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hữu</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tỉ</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đều</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có</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số</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nghịch</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đảo</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sao</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cho</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tích</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của</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nó</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với</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bằng</a:t>
              </a:r>
              <a:r>
                <a:rPr lang="en-US" altLang="en-US" sz="2800" dirty="0">
                  <a:solidFill>
                    <a:srgbClr val="002060"/>
                  </a:solidFill>
                  <a:latin typeface="Times New Roman" pitchFamily="18" charset="0"/>
                </a:rPr>
                <a:t>   .</a:t>
              </a:r>
              <a:r>
                <a:rPr lang="en-US" altLang="en-US" sz="2800" b="1" dirty="0">
                  <a:solidFill>
                    <a:srgbClr val="0000FF"/>
                  </a:solidFill>
                  <a:latin typeface="Times New Roman" pitchFamily="18" charset="0"/>
                </a:rPr>
                <a:t> </a:t>
              </a:r>
            </a:p>
          </p:txBody>
        </p:sp>
        <p:graphicFrame>
          <p:nvGraphicFramePr>
            <p:cNvPr id="9" name="Object 8">
              <a:extLst>
                <a:ext uri="{FF2B5EF4-FFF2-40B4-BE49-F238E27FC236}">
                  <a16:creationId xmlns:a16="http://schemas.microsoft.com/office/drawing/2014/main" id="{8F412448-1D5E-5519-D421-88E41AB1439F}"/>
                </a:ext>
              </a:extLst>
            </p:cNvPr>
            <p:cNvGraphicFramePr>
              <a:graphicFrameLocks noChangeAspect="1"/>
            </p:cNvGraphicFramePr>
            <p:nvPr>
              <p:extLst>
                <p:ext uri="{D42A27DB-BD31-4B8C-83A1-F6EECF244321}">
                  <p14:modId xmlns:p14="http://schemas.microsoft.com/office/powerpoint/2010/main" val="2325036690"/>
                </p:ext>
              </p:extLst>
            </p:nvPr>
          </p:nvGraphicFramePr>
          <p:xfrm>
            <a:off x="4743078" y="3704558"/>
            <a:ext cx="762000" cy="368300"/>
          </p:xfrm>
          <a:graphic>
            <a:graphicData uri="http://schemas.openxmlformats.org/presentationml/2006/ole">
              <mc:AlternateContent xmlns:mc="http://schemas.openxmlformats.org/markup-compatibility/2006">
                <mc:Choice xmlns:v="urn:schemas-microsoft-com:vml" Requires="v">
                  <p:oleObj name="Equation" r:id="rId13" imgW="761760" imgH="368280" progId="Equation.DSMT4">
                    <p:embed/>
                  </p:oleObj>
                </mc:Choice>
                <mc:Fallback>
                  <p:oleObj name="Equation" r:id="rId13" imgW="761760" imgH="368280" progId="Equation.DSMT4">
                    <p:embed/>
                    <p:pic>
                      <p:nvPicPr>
                        <p:cNvPr id="0" name=""/>
                        <p:cNvPicPr/>
                        <p:nvPr/>
                      </p:nvPicPr>
                      <p:blipFill>
                        <a:blip r:embed="rId14"/>
                        <a:stretch>
                          <a:fillRect/>
                        </a:stretch>
                      </p:blipFill>
                      <p:spPr>
                        <a:xfrm>
                          <a:off x="4743078" y="3704558"/>
                          <a:ext cx="762000" cy="3683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4C1A5D74-F141-C0E1-A33D-A08810942044}"/>
                </a:ext>
              </a:extLst>
            </p:cNvPr>
            <p:cNvGraphicFramePr>
              <a:graphicFrameLocks noChangeAspect="1"/>
            </p:cNvGraphicFramePr>
            <p:nvPr>
              <p:extLst>
                <p:ext uri="{D42A27DB-BD31-4B8C-83A1-F6EECF244321}">
                  <p14:modId xmlns:p14="http://schemas.microsoft.com/office/powerpoint/2010/main" val="4199192743"/>
                </p:ext>
              </p:extLst>
            </p:nvPr>
          </p:nvGraphicFramePr>
          <p:xfrm>
            <a:off x="4910587" y="4141100"/>
            <a:ext cx="1193800" cy="368300"/>
          </p:xfrm>
          <a:graphic>
            <a:graphicData uri="http://schemas.openxmlformats.org/presentationml/2006/ole">
              <mc:AlternateContent xmlns:mc="http://schemas.openxmlformats.org/markup-compatibility/2006">
                <mc:Choice xmlns:v="urn:schemas-microsoft-com:vml" Requires="v">
                  <p:oleObj name="Equation" r:id="rId15" imgW="1193760" imgH="368280" progId="Equation.DSMT4">
                    <p:embed/>
                  </p:oleObj>
                </mc:Choice>
                <mc:Fallback>
                  <p:oleObj name="Equation" r:id="rId15" imgW="1193760" imgH="368280" progId="Equation.DSMT4">
                    <p:embed/>
                    <p:pic>
                      <p:nvPicPr>
                        <p:cNvPr id="0" name=""/>
                        <p:cNvPicPr/>
                        <p:nvPr/>
                      </p:nvPicPr>
                      <p:blipFill>
                        <a:blip r:embed="rId16"/>
                        <a:stretch>
                          <a:fillRect/>
                        </a:stretch>
                      </p:blipFill>
                      <p:spPr>
                        <a:xfrm>
                          <a:off x="4910587" y="4141100"/>
                          <a:ext cx="1193800" cy="368300"/>
                        </a:xfrm>
                        <a:prstGeom prst="rect">
                          <a:avLst/>
                        </a:prstGeom>
                      </p:spPr>
                    </p:pic>
                  </p:oleObj>
                </mc:Fallback>
              </mc:AlternateContent>
            </a:graphicData>
          </a:graphic>
        </p:graphicFrame>
      </p:grpSp>
    </p:spTree>
    <p:extLst>
      <p:ext uri="{BB962C8B-B14F-4D97-AF65-F5344CB8AC3E}">
        <p14:creationId xmlns:p14="http://schemas.microsoft.com/office/powerpoint/2010/main" val="3504598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par>
                                <p:cTn id="12" presetID="6" presetClass="entr" presetSubtype="16"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xit" presetSubtype="32" fill="hold" nodeType="clickEffect">
                                  <p:stCondLst>
                                    <p:cond delay="0"/>
                                  </p:stCondLst>
                                  <p:childTnLst>
                                    <p:animEffect transition="out" filter="box(out)">
                                      <p:cBhvr>
                                        <p:cTn id="18" dur="2000"/>
                                        <p:tgtEl>
                                          <p:spTgt spid="37"/>
                                        </p:tgtEl>
                                      </p:cBhvr>
                                    </p:animEffect>
                                    <p:set>
                                      <p:cBhvr>
                                        <p:cTn id="19" dur="1" fill="hold">
                                          <p:stCondLst>
                                            <p:cond delay="1999"/>
                                          </p:stCondLst>
                                        </p:cTn>
                                        <p:tgtEl>
                                          <p:spTgt spid="37"/>
                                        </p:tgtEl>
                                        <p:attrNameLst>
                                          <p:attrName>style.visibility</p:attrName>
                                        </p:attrNameLst>
                                      </p:cBhvr>
                                      <p:to>
                                        <p:strVal val="hidden"/>
                                      </p:to>
                                    </p:set>
                                  </p:childTnLst>
                                </p:cTn>
                              </p:par>
                              <p:par>
                                <p:cTn id="20" presetID="20" presetClass="exit" presetSubtype="0" fill="hold" nodeType="withEffect">
                                  <p:stCondLst>
                                    <p:cond delay="0"/>
                                  </p:stCondLst>
                                  <p:childTnLst>
                                    <p:animEffect transition="out" filter="wedge">
                                      <p:cBhvr>
                                        <p:cTn id="21" dur="2000"/>
                                        <p:tgtEl>
                                          <p:spTgt spid="2"/>
                                        </p:tgtEl>
                                      </p:cBhvr>
                                    </p:animEffect>
                                    <p:set>
                                      <p:cBhvr>
                                        <p:cTn id="22" dur="1" fill="hold">
                                          <p:stCondLst>
                                            <p:cond delay="19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checkerboard(across)">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xit" presetSubtype="12" fill="hold" nodeType="clickEffect">
                                  <p:stCondLst>
                                    <p:cond delay="0"/>
                                  </p:stCondLst>
                                  <p:childTnLst>
                                    <p:animEffect transition="out" filter="strips(downLeft)">
                                      <p:cBhvr>
                                        <p:cTn id="36" dur="500"/>
                                        <p:tgtEl>
                                          <p:spTgt spid="32"/>
                                        </p:tgtEl>
                                      </p:cBhvr>
                                    </p:animEffect>
                                    <p:set>
                                      <p:cBhvr>
                                        <p:cTn id="37" dur="1" fill="hold">
                                          <p:stCondLst>
                                            <p:cond delay="499"/>
                                          </p:stCondLst>
                                        </p:cTn>
                                        <p:tgtEl>
                                          <p:spTgt spid="32"/>
                                        </p:tgtEl>
                                        <p:attrNameLst>
                                          <p:attrName>style.visibility</p:attrName>
                                        </p:attrNameLst>
                                      </p:cBhvr>
                                      <p:to>
                                        <p:strVal val="hidden"/>
                                      </p:to>
                                    </p:set>
                                  </p:childTnLst>
                                </p:cTn>
                              </p:par>
                            </p:childTnLst>
                          </p:cTn>
                        </p:par>
                        <p:par>
                          <p:cTn id="38" fill="hold">
                            <p:stCondLst>
                              <p:cond delay="500"/>
                            </p:stCondLst>
                            <p:childTnLst>
                              <p:par>
                                <p:cTn id="39" presetID="1" presetClass="entr" presetSubtype="0" fill="hold" grpId="1" nodeType="afterEffect">
                                  <p:stCondLst>
                                    <p:cond delay="0"/>
                                  </p:stCondLst>
                                  <p:iterate type="lt">
                                    <p:tmAbs val="0"/>
                                  </p:iterate>
                                  <p:childTnLst>
                                    <p:set>
                                      <p:cBhvr>
                                        <p:cTn id="40" dur="1" fill="hold">
                                          <p:stCondLst>
                                            <p:cond delay="0"/>
                                          </p:stCondLst>
                                        </p:cTn>
                                        <p:tgtEl>
                                          <p:spTgt spid="8311"/>
                                        </p:tgtEl>
                                        <p:attrNameLst>
                                          <p:attrName>style.visibility</p:attrName>
                                        </p:attrNameLst>
                                      </p:cBhvr>
                                      <p:to>
                                        <p:strVal val="visible"/>
                                      </p:to>
                                    </p:set>
                                  </p:childTnLst>
                                </p:cTn>
                              </p:par>
                              <p:par>
                                <p:cTn id="41" presetID="36" presetClass="emph" presetSubtype="0" repeatCount="indefinite" fill="hold" grpId="0" nodeType="withEffect">
                                  <p:stCondLst>
                                    <p:cond delay="0"/>
                                  </p:stCondLst>
                                  <p:iterate type="lt">
                                    <p:tmPct val="10000"/>
                                  </p:iterate>
                                  <p:childTnLst>
                                    <p:animScale>
                                      <p:cBhvr>
                                        <p:cTn id="42" dur="500" autoRev="1" fill="hold">
                                          <p:stCondLst>
                                            <p:cond delay="0"/>
                                          </p:stCondLst>
                                        </p:cTn>
                                        <p:tgtEl>
                                          <p:spTgt spid="8311"/>
                                        </p:tgtEl>
                                      </p:cBhvr>
                                      <p:to x="80000" y="100000"/>
                                    </p:animScale>
                                    <p:anim by="(#ppt_w*0.10)" calcmode="lin" valueType="num">
                                      <p:cBhvr>
                                        <p:cTn id="43" dur="500" autoRev="1" fill="hold">
                                          <p:stCondLst>
                                            <p:cond delay="0"/>
                                          </p:stCondLst>
                                        </p:cTn>
                                        <p:tgtEl>
                                          <p:spTgt spid="8311"/>
                                        </p:tgtEl>
                                        <p:attrNameLst>
                                          <p:attrName>ppt_x</p:attrName>
                                        </p:attrNameLst>
                                      </p:cBhvr>
                                    </p:anim>
                                    <p:anim by="(-#ppt_w*0.10)" calcmode="lin" valueType="num">
                                      <p:cBhvr>
                                        <p:cTn id="44" dur="500" autoRev="1" fill="hold">
                                          <p:stCondLst>
                                            <p:cond delay="0"/>
                                          </p:stCondLst>
                                        </p:cTn>
                                        <p:tgtEl>
                                          <p:spTgt spid="8311"/>
                                        </p:tgtEl>
                                        <p:attrNameLst>
                                          <p:attrName>ppt_y</p:attrName>
                                        </p:attrNameLst>
                                      </p:cBhvr>
                                    </p:anim>
                                    <p:animRot by="-480000">
                                      <p:cBhvr>
                                        <p:cTn id="45" dur="500" autoRev="1" fill="hold">
                                          <p:stCondLst>
                                            <p:cond delay="0"/>
                                          </p:stCondLst>
                                        </p:cTn>
                                        <p:tgtEl>
                                          <p:spTgt spid="8311"/>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1" grpId="0"/>
      <p:bldP spid="8311"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063566" y="22735"/>
            <a:ext cx="7209237" cy="514350"/>
          </a:xfrm>
          <a:prstGeom prst="rect">
            <a:avLst/>
          </a:prstGeom>
          <a:solidFill>
            <a:schemeClr val="accent6">
              <a:lumMod val="20000"/>
              <a:lumOff val="80000"/>
            </a:schemeClr>
          </a:solidFill>
          <a:ln>
            <a:noFill/>
          </a:ln>
          <a:effectLst/>
        </p:spPr>
        <p:txBody>
          <a:bodyPr anchor="ctr"/>
          <a:lstStyle/>
          <a:p>
            <a:pPr fontAlgn="base">
              <a:spcBef>
                <a:spcPct val="0"/>
              </a:spcBef>
              <a:spcAft>
                <a:spcPct val="0"/>
              </a:spcAft>
            </a:pPr>
            <a:r>
              <a:rPr lang="en-US" altLang="en-US" sz="1500" b="1" i="1" dirty="0">
                <a:solidFill>
                  <a:srgbClr val="FF0000"/>
                </a:solidFill>
                <a:latin typeface="Times New Roman" pitchFamily="18" charset="0"/>
              </a:rPr>
              <a:t>TIẾT 2</a:t>
            </a:r>
            <a:r>
              <a:rPr lang="en-US" altLang="en-US" sz="2100" b="1" dirty="0">
                <a:solidFill>
                  <a:srgbClr val="FF0000"/>
                </a:solidFill>
                <a:latin typeface="Times New Roman" pitchFamily="18" charset="0"/>
              </a:rPr>
              <a:t>         </a:t>
            </a:r>
            <a:r>
              <a:rPr lang="en-US" altLang="ja-JP" sz="2100" b="1" dirty="0">
                <a:solidFill>
                  <a:srgbClr val="FF0000"/>
                </a:solidFill>
                <a:ea typeface="ＭＳ Ｐゴシック" charset="-128"/>
              </a:rPr>
              <a:t>§</a:t>
            </a:r>
            <a:r>
              <a:rPr lang="en-US" altLang="ja-JP" sz="2100" b="1" dirty="0">
                <a:solidFill>
                  <a:srgbClr val="FF0000"/>
                </a:solidFill>
                <a:latin typeface="Times New Roman" pitchFamily="18" charset="0"/>
                <a:ea typeface="ＭＳ Ｐゴシック" charset="-128"/>
              </a:rPr>
              <a:t>2</a:t>
            </a:r>
            <a:r>
              <a:rPr lang="en-US" altLang="ja-JP" sz="2100" b="1" dirty="0">
                <a:solidFill>
                  <a:srgbClr val="FF0000"/>
                </a:solidFill>
                <a:latin typeface="Times New Roman" pitchFamily="18" charset="0"/>
              </a:rPr>
              <a:t>. CỘNG, TRỪ, </a:t>
            </a:r>
            <a:r>
              <a:rPr lang="en-US" altLang="en-US" sz="2100" b="1" dirty="0">
                <a:solidFill>
                  <a:srgbClr val="FF0000"/>
                </a:solidFill>
                <a:latin typeface="Times New Roman" pitchFamily="18" charset="0"/>
              </a:rPr>
              <a:t>NHÂN, CHIA SỐ HỮU TỈ</a:t>
            </a:r>
          </a:p>
        </p:txBody>
      </p:sp>
      <p:sp>
        <p:nvSpPr>
          <p:cNvPr id="8282" name="Text Box 90"/>
          <p:cNvSpPr txBox="1">
            <a:spLocks noChangeArrowheads="1"/>
          </p:cNvSpPr>
          <p:nvPr/>
        </p:nvSpPr>
        <p:spPr bwMode="auto">
          <a:xfrm>
            <a:off x="258151" y="591095"/>
            <a:ext cx="6476420" cy="461665"/>
          </a:xfrm>
          <a:prstGeom prst="rect">
            <a:avLst/>
          </a:prstGeom>
          <a:solidFill>
            <a:schemeClr val="accent3">
              <a:lumMod val="20000"/>
              <a:lumOff val="80000"/>
            </a:schemeClr>
          </a:solidFill>
          <a:ln>
            <a:noFill/>
          </a:ln>
          <a:effec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400" b="1" dirty="0">
                <a:solidFill>
                  <a:srgbClr val="0000FF"/>
                </a:solidFill>
                <a:latin typeface="Times New Roman" pitchFamily="18" charset="0"/>
              </a:rPr>
              <a:t>2. </a:t>
            </a:r>
            <a:r>
              <a:rPr lang="en-US" altLang="en-US" sz="2400" b="1" u="sng" dirty="0" err="1">
                <a:solidFill>
                  <a:srgbClr val="0000FF"/>
                </a:solidFill>
                <a:latin typeface="Times New Roman" pitchFamily="18" charset="0"/>
              </a:rPr>
              <a:t>Tính</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chất</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của</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phép</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nhân</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các</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số</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hữu</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tỉ</a:t>
            </a:r>
            <a:r>
              <a:rPr lang="en-US" altLang="en-US" sz="2400" b="1" u="sng" dirty="0">
                <a:solidFill>
                  <a:srgbClr val="0000FF"/>
                </a:solidFill>
                <a:latin typeface="Times New Roman" pitchFamily="18" charset="0"/>
              </a:rPr>
              <a:t>:</a:t>
            </a:r>
            <a:endParaRPr lang="en-US" altLang="en-US" sz="2400" b="1" dirty="0">
              <a:solidFill>
                <a:srgbClr val="0000FF"/>
              </a:solidFill>
              <a:latin typeface="Times New Roman" pitchFamily="18" charset="0"/>
            </a:endParaRPr>
          </a:p>
        </p:txBody>
      </p:sp>
      <p:sp>
        <p:nvSpPr>
          <p:cNvPr id="8311" name="Text Box 119"/>
          <p:cNvSpPr txBox="1">
            <a:spLocks noChangeArrowheads="1"/>
          </p:cNvSpPr>
          <p:nvPr/>
        </p:nvSpPr>
        <p:spPr bwMode="auto">
          <a:xfrm>
            <a:off x="-2001" y="1034598"/>
            <a:ext cx="52030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fontAlgn="base">
              <a:spcBef>
                <a:spcPct val="50000"/>
              </a:spcBef>
              <a:spcAft>
                <a:spcPct val="0"/>
              </a:spcAft>
            </a:pPr>
            <a:r>
              <a:rPr lang="en-US" altLang="en-US" sz="3600" b="1" dirty="0">
                <a:latin typeface="Times New Roman" pitchFamily="18" charset="0"/>
                <a:sym typeface="Wingdings" pitchFamily="2" charset="2"/>
              </a:rPr>
              <a:t></a:t>
            </a:r>
          </a:p>
        </p:txBody>
      </p:sp>
      <p:graphicFrame>
        <p:nvGraphicFramePr>
          <p:cNvPr id="6" name="Object 5"/>
          <p:cNvGraphicFramePr>
            <a:graphicFrameLocks noChangeAspect="1"/>
          </p:cNvGraphicFramePr>
          <p:nvPr/>
        </p:nvGraphicFramePr>
        <p:xfrm>
          <a:off x="4991100" y="2085975"/>
          <a:ext cx="685800" cy="148829"/>
        </p:xfrm>
        <a:graphic>
          <a:graphicData uri="http://schemas.openxmlformats.org/presentationml/2006/ole">
            <mc:AlternateContent xmlns:mc="http://schemas.openxmlformats.org/markup-compatibility/2006">
              <mc:Choice xmlns:v="urn:schemas-microsoft-com:vml" Requires="v">
                <p:oleObj name="Equation" r:id="rId2" imgW="914400" imgH="198720" progId="Equation.DSMT4">
                  <p:embed/>
                </p:oleObj>
              </mc:Choice>
              <mc:Fallback>
                <p:oleObj name="Equation" r:id="rId2" imgW="914400" imgH="198720" progId="Equation.DSMT4">
                  <p:embed/>
                  <p:pic>
                    <p:nvPicPr>
                      <p:cNvPr id="6" name="Object 5"/>
                      <p:cNvPicPr/>
                      <p:nvPr/>
                    </p:nvPicPr>
                    <p:blipFill>
                      <a:blip r:embed="rId3"/>
                      <a:stretch>
                        <a:fillRect/>
                      </a:stretch>
                    </p:blipFill>
                    <p:spPr>
                      <a:xfrm>
                        <a:off x="4991100" y="2085975"/>
                        <a:ext cx="685800" cy="148829"/>
                      </a:xfrm>
                      <a:prstGeom prst="rect">
                        <a:avLst/>
                      </a:prstGeom>
                    </p:spPr>
                  </p:pic>
                </p:oleObj>
              </mc:Fallback>
            </mc:AlternateContent>
          </a:graphicData>
        </a:graphic>
      </p:graphicFrame>
      <p:sp>
        <p:nvSpPr>
          <p:cNvPr id="5" name="Rectangle 2">
            <a:extLst>
              <a:ext uri="{FF2B5EF4-FFF2-40B4-BE49-F238E27FC236}">
                <a16:creationId xmlns:a16="http://schemas.microsoft.com/office/drawing/2014/main" id="{459FFFD0-4169-C78F-08A0-13A07B8404E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4" name="Text Box 119">
            <a:extLst>
              <a:ext uri="{FF2B5EF4-FFF2-40B4-BE49-F238E27FC236}">
                <a16:creationId xmlns:a16="http://schemas.microsoft.com/office/drawing/2014/main" id="{7A3FBB54-AA21-DAAD-5D15-DFEFF109F5B0}"/>
              </a:ext>
            </a:extLst>
          </p:cNvPr>
          <p:cNvSpPr txBox="1">
            <a:spLocks noChangeArrowheads="1"/>
          </p:cNvSpPr>
          <p:nvPr/>
        </p:nvSpPr>
        <p:spPr bwMode="auto">
          <a:xfrm>
            <a:off x="-2001" y="1883390"/>
            <a:ext cx="52030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fontAlgn="base">
              <a:spcBef>
                <a:spcPct val="50000"/>
              </a:spcBef>
              <a:spcAft>
                <a:spcPct val="0"/>
              </a:spcAft>
            </a:pPr>
            <a:r>
              <a:rPr lang="en-US" altLang="en-US" sz="3600" b="1" dirty="0">
                <a:latin typeface="Times New Roman" pitchFamily="18" charset="0"/>
                <a:sym typeface="Wingdings" pitchFamily="2" charset="2"/>
              </a:rPr>
              <a:t></a:t>
            </a:r>
          </a:p>
        </p:txBody>
      </p:sp>
      <p:grpSp>
        <p:nvGrpSpPr>
          <p:cNvPr id="19" name="Group 18">
            <a:extLst>
              <a:ext uri="{FF2B5EF4-FFF2-40B4-BE49-F238E27FC236}">
                <a16:creationId xmlns:a16="http://schemas.microsoft.com/office/drawing/2014/main" id="{6FE3F17C-33A1-2E15-1E30-237C65CC7CC7}"/>
              </a:ext>
            </a:extLst>
          </p:cNvPr>
          <p:cNvGrpSpPr/>
          <p:nvPr/>
        </p:nvGrpSpPr>
        <p:grpSpPr>
          <a:xfrm>
            <a:off x="532158" y="999593"/>
            <a:ext cx="7696377" cy="954107"/>
            <a:chOff x="864843" y="3604695"/>
            <a:chExt cx="7696377" cy="954107"/>
          </a:xfrm>
        </p:grpSpPr>
        <p:sp>
          <p:nvSpPr>
            <p:cNvPr id="20" name="Text Box 90">
              <a:extLst>
                <a:ext uri="{FF2B5EF4-FFF2-40B4-BE49-F238E27FC236}">
                  <a16:creationId xmlns:a16="http://schemas.microsoft.com/office/drawing/2014/main" id="{3BFAD873-7258-6AE9-27C1-8E5B96AE24F1}"/>
                </a:ext>
              </a:extLst>
            </p:cNvPr>
            <p:cNvSpPr txBox="1">
              <a:spLocks noChangeArrowheads="1"/>
            </p:cNvSpPr>
            <p:nvPr/>
          </p:nvSpPr>
          <p:spPr bwMode="auto">
            <a:xfrm>
              <a:off x="864843" y="3604695"/>
              <a:ext cx="7696377" cy="954107"/>
            </a:xfrm>
            <a:prstGeom prst="rect">
              <a:avLst/>
            </a:prstGeom>
            <a:solidFill>
              <a:schemeClr val="accent3">
                <a:lumMod val="20000"/>
                <a:lumOff val="80000"/>
              </a:schemeClr>
            </a:solidFill>
            <a:ln>
              <a:noFill/>
            </a:ln>
            <a:effec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800" b="1" u="sng" dirty="0" err="1">
                  <a:solidFill>
                    <a:srgbClr val="0000FF"/>
                  </a:solidFill>
                  <a:latin typeface="Times New Roman" pitchFamily="18" charset="0"/>
                </a:rPr>
                <a:t>Tổng</a:t>
              </a:r>
              <a:r>
                <a:rPr lang="en-US" altLang="en-US" sz="2800" b="1" u="sng" dirty="0">
                  <a:solidFill>
                    <a:srgbClr val="0000FF"/>
                  </a:solidFill>
                  <a:latin typeface="Times New Roman" pitchFamily="18" charset="0"/>
                </a:rPr>
                <a:t> </a:t>
              </a:r>
              <a:r>
                <a:rPr lang="en-US" altLang="en-US" sz="2800" b="1" u="sng" dirty="0" err="1">
                  <a:solidFill>
                    <a:srgbClr val="0000FF"/>
                  </a:solidFill>
                  <a:latin typeface="Times New Roman" pitchFamily="18" charset="0"/>
                </a:rPr>
                <a:t>quát</a:t>
              </a:r>
              <a:r>
                <a:rPr lang="en-US" altLang="en-US" sz="2800" b="1" u="sng" dirty="0">
                  <a:solidFill>
                    <a:srgbClr val="0000FF"/>
                  </a:solidFill>
                  <a:latin typeface="Times New Roman" pitchFamily="18" charset="0"/>
                </a:rPr>
                <a:t>:</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Mỗi</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số</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hữu</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tỉ</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đều</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có</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số</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nghịch</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đảo</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sao</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cho</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tích</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của</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nó</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với</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bằng</a:t>
              </a:r>
              <a:r>
                <a:rPr lang="en-US" altLang="en-US" sz="2800" dirty="0">
                  <a:solidFill>
                    <a:srgbClr val="002060"/>
                  </a:solidFill>
                  <a:latin typeface="Times New Roman" pitchFamily="18" charset="0"/>
                </a:rPr>
                <a:t>   .</a:t>
              </a:r>
              <a:r>
                <a:rPr lang="en-US" altLang="en-US" sz="2800" b="1" dirty="0">
                  <a:solidFill>
                    <a:srgbClr val="0000FF"/>
                  </a:solidFill>
                  <a:latin typeface="Times New Roman" pitchFamily="18" charset="0"/>
                </a:rPr>
                <a:t> </a:t>
              </a:r>
            </a:p>
          </p:txBody>
        </p:sp>
        <p:graphicFrame>
          <p:nvGraphicFramePr>
            <p:cNvPr id="21" name="Object 20">
              <a:extLst>
                <a:ext uri="{FF2B5EF4-FFF2-40B4-BE49-F238E27FC236}">
                  <a16:creationId xmlns:a16="http://schemas.microsoft.com/office/drawing/2014/main" id="{0171619B-9F31-438D-1BB7-29E56F5D92ED}"/>
                </a:ext>
              </a:extLst>
            </p:cNvPr>
            <p:cNvGraphicFramePr>
              <a:graphicFrameLocks noChangeAspect="1"/>
            </p:cNvGraphicFramePr>
            <p:nvPr>
              <p:extLst>
                <p:ext uri="{D42A27DB-BD31-4B8C-83A1-F6EECF244321}">
                  <p14:modId xmlns:p14="http://schemas.microsoft.com/office/powerpoint/2010/main" val="276121211"/>
                </p:ext>
              </p:extLst>
            </p:nvPr>
          </p:nvGraphicFramePr>
          <p:xfrm>
            <a:off x="4743078" y="3704558"/>
            <a:ext cx="762000" cy="368300"/>
          </p:xfrm>
          <a:graphic>
            <a:graphicData uri="http://schemas.openxmlformats.org/presentationml/2006/ole">
              <mc:AlternateContent xmlns:mc="http://schemas.openxmlformats.org/markup-compatibility/2006">
                <mc:Choice xmlns:v="urn:schemas-microsoft-com:vml" Requires="v">
                  <p:oleObj name="Equation" r:id="rId4" imgW="761760" imgH="368280" progId="Equation.DSMT4">
                    <p:embed/>
                  </p:oleObj>
                </mc:Choice>
                <mc:Fallback>
                  <p:oleObj name="Equation" r:id="rId4" imgW="761760" imgH="368280" progId="Equation.DSMT4">
                    <p:embed/>
                    <p:pic>
                      <p:nvPicPr>
                        <p:cNvPr id="9" name="Object 8">
                          <a:extLst>
                            <a:ext uri="{FF2B5EF4-FFF2-40B4-BE49-F238E27FC236}">
                              <a16:creationId xmlns:a16="http://schemas.microsoft.com/office/drawing/2014/main" id="{8F412448-1D5E-5519-D421-88E41AB1439F}"/>
                            </a:ext>
                          </a:extLst>
                        </p:cNvPr>
                        <p:cNvPicPr/>
                        <p:nvPr/>
                      </p:nvPicPr>
                      <p:blipFill>
                        <a:blip r:embed="rId5"/>
                        <a:stretch>
                          <a:fillRect/>
                        </a:stretch>
                      </p:blipFill>
                      <p:spPr>
                        <a:xfrm>
                          <a:off x="4743078" y="3704558"/>
                          <a:ext cx="762000" cy="36830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C4D04309-961A-D8C1-710E-3A9012B1CE40}"/>
                </a:ext>
              </a:extLst>
            </p:cNvPr>
            <p:cNvGraphicFramePr>
              <a:graphicFrameLocks noChangeAspect="1"/>
            </p:cNvGraphicFramePr>
            <p:nvPr>
              <p:extLst>
                <p:ext uri="{D42A27DB-BD31-4B8C-83A1-F6EECF244321}">
                  <p14:modId xmlns:p14="http://schemas.microsoft.com/office/powerpoint/2010/main" val="379035817"/>
                </p:ext>
              </p:extLst>
            </p:nvPr>
          </p:nvGraphicFramePr>
          <p:xfrm>
            <a:off x="4910587" y="4141100"/>
            <a:ext cx="1193800" cy="368300"/>
          </p:xfrm>
          <a:graphic>
            <a:graphicData uri="http://schemas.openxmlformats.org/presentationml/2006/ole">
              <mc:AlternateContent xmlns:mc="http://schemas.openxmlformats.org/markup-compatibility/2006">
                <mc:Choice xmlns:v="urn:schemas-microsoft-com:vml" Requires="v">
                  <p:oleObj name="Equation" r:id="rId6" imgW="1193760" imgH="368280" progId="Equation.DSMT4">
                    <p:embed/>
                  </p:oleObj>
                </mc:Choice>
                <mc:Fallback>
                  <p:oleObj name="Equation" r:id="rId6" imgW="1193760" imgH="368280" progId="Equation.DSMT4">
                    <p:embed/>
                    <p:pic>
                      <p:nvPicPr>
                        <p:cNvPr id="13" name="Object 12">
                          <a:extLst>
                            <a:ext uri="{FF2B5EF4-FFF2-40B4-BE49-F238E27FC236}">
                              <a16:creationId xmlns:a16="http://schemas.microsoft.com/office/drawing/2014/main" id="{4C1A5D74-F141-C0E1-A33D-A08810942044}"/>
                            </a:ext>
                          </a:extLst>
                        </p:cNvPr>
                        <p:cNvPicPr/>
                        <p:nvPr/>
                      </p:nvPicPr>
                      <p:blipFill>
                        <a:blip r:embed="rId7"/>
                        <a:stretch>
                          <a:fillRect/>
                        </a:stretch>
                      </p:blipFill>
                      <p:spPr>
                        <a:xfrm>
                          <a:off x="4910587" y="4141100"/>
                          <a:ext cx="1193800" cy="368300"/>
                        </a:xfrm>
                        <a:prstGeom prst="rect">
                          <a:avLst/>
                        </a:prstGeom>
                      </p:spPr>
                    </p:pic>
                  </p:oleObj>
                </mc:Fallback>
              </mc:AlternateContent>
            </a:graphicData>
          </a:graphic>
        </p:graphicFrame>
      </p:grpSp>
      <p:graphicFrame>
        <p:nvGraphicFramePr>
          <p:cNvPr id="4" name="Object 3">
            <a:extLst>
              <a:ext uri="{FF2B5EF4-FFF2-40B4-BE49-F238E27FC236}">
                <a16:creationId xmlns:a16="http://schemas.microsoft.com/office/drawing/2014/main" id="{768C4838-861C-769D-7F34-BD3604A9FD7F}"/>
              </a:ext>
            </a:extLst>
          </p:cNvPr>
          <p:cNvGraphicFramePr>
            <a:graphicFrameLocks noChangeAspect="1"/>
          </p:cNvGraphicFramePr>
          <p:nvPr>
            <p:extLst>
              <p:ext uri="{D42A27DB-BD31-4B8C-83A1-F6EECF244321}">
                <p14:modId xmlns:p14="http://schemas.microsoft.com/office/powerpoint/2010/main" val="1573022642"/>
              </p:ext>
            </p:extLst>
          </p:nvPr>
        </p:nvGraphicFramePr>
        <p:xfrm>
          <a:off x="4514850" y="2482850"/>
          <a:ext cx="114300" cy="177800"/>
        </p:xfrm>
        <a:graphic>
          <a:graphicData uri="http://schemas.openxmlformats.org/presentationml/2006/ole">
            <mc:AlternateContent xmlns:mc="http://schemas.openxmlformats.org/markup-compatibility/2006">
              <mc:Choice xmlns:v="urn:schemas-microsoft-com:vml" Requires="v">
                <p:oleObj name="Equation" r:id="rId8" imgW="114120" imgH="177480" progId="Equation.DSMT4">
                  <p:embed/>
                </p:oleObj>
              </mc:Choice>
              <mc:Fallback>
                <p:oleObj name="Equation" r:id="rId8" imgW="114120" imgH="177480" progId="Equation.DSMT4">
                  <p:embed/>
                  <p:pic>
                    <p:nvPicPr>
                      <p:cNvPr id="0" name=""/>
                      <p:cNvPicPr/>
                      <p:nvPr/>
                    </p:nvPicPr>
                    <p:blipFill>
                      <a:blip r:embed="rId9"/>
                      <a:stretch>
                        <a:fillRect/>
                      </a:stretch>
                    </p:blipFill>
                    <p:spPr>
                      <a:xfrm>
                        <a:off x="4514850" y="2482850"/>
                        <a:ext cx="114300" cy="177800"/>
                      </a:xfrm>
                      <a:prstGeom prst="rect">
                        <a:avLst/>
                      </a:prstGeom>
                    </p:spPr>
                  </p:pic>
                </p:oleObj>
              </mc:Fallback>
            </mc:AlternateContent>
          </a:graphicData>
        </a:graphic>
      </p:graphicFrame>
      <p:grpSp>
        <p:nvGrpSpPr>
          <p:cNvPr id="26" name="Group 25">
            <a:extLst>
              <a:ext uri="{FF2B5EF4-FFF2-40B4-BE49-F238E27FC236}">
                <a16:creationId xmlns:a16="http://schemas.microsoft.com/office/drawing/2014/main" id="{59DC583D-50BC-A1B4-0BA4-D50E7E951E3E}"/>
              </a:ext>
            </a:extLst>
          </p:cNvPr>
          <p:cNvGrpSpPr/>
          <p:nvPr/>
        </p:nvGrpSpPr>
        <p:grpSpPr>
          <a:xfrm>
            <a:off x="552939" y="1942440"/>
            <a:ext cx="8415376" cy="3224930"/>
            <a:chOff x="518303" y="1903079"/>
            <a:chExt cx="8415376" cy="3224930"/>
          </a:xfrm>
        </p:grpSpPr>
        <p:grpSp>
          <p:nvGrpSpPr>
            <p:cNvPr id="17" name="Group 16">
              <a:extLst>
                <a:ext uri="{FF2B5EF4-FFF2-40B4-BE49-F238E27FC236}">
                  <a16:creationId xmlns:a16="http://schemas.microsoft.com/office/drawing/2014/main" id="{CC13773F-7821-8B84-A4A0-7130C00AC344}"/>
                </a:ext>
              </a:extLst>
            </p:cNvPr>
            <p:cNvGrpSpPr/>
            <p:nvPr/>
          </p:nvGrpSpPr>
          <p:grpSpPr>
            <a:xfrm>
              <a:off x="518303" y="1903079"/>
              <a:ext cx="8415376" cy="3224930"/>
              <a:chOff x="561607" y="2106598"/>
              <a:chExt cx="8415376" cy="3224930"/>
            </a:xfrm>
          </p:grpSpPr>
          <p:sp>
            <p:nvSpPr>
              <p:cNvPr id="55" name="Text Box 90">
                <a:extLst>
                  <a:ext uri="{FF2B5EF4-FFF2-40B4-BE49-F238E27FC236}">
                    <a16:creationId xmlns:a16="http://schemas.microsoft.com/office/drawing/2014/main" id="{65C6D1ED-04C4-E86F-6111-526B7F297B61}"/>
                  </a:ext>
                </a:extLst>
              </p:cNvPr>
              <p:cNvSpPr txBox="1">
                <a:spLocks noChangeArrowheads="1"/>
              </p:cNvSpPr>
              <p:nvPr/>
            </p:nvSpPr>
            <p:spPr bwMode="auto">
              <a:xfrm>
                <a:off x="561607" y="2106598"/>
                <a:ext cx="8415376" cy="3108543"/>
              </a:xfrm>
              <a:prstGeom prst="rect">
                <a:avLst/>
              </a:prstGeom>
              <a:solidFill>
                <a:schemeClr val="accent3">
                  <a:lumMod val="20000"/>
                  <a:lumOff val="80000"/>
                </a:schemeClr>
              </a:solidFill>
              <a:ln>
                <a:noFill/>
              </a:ln>
              <a:effec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800" b="1" u="sng" dirty="0" err="1">
                    <a:solidFill>
                      <a:srgbClr val="0000FF"/>
                    </a:solidFill>
                    <a:latin typeface="Times New Roman" pitchFamily="18" charset="0"/>
                  </a:rPr>
                  <a:t>Nhận</a:t>
                </a:r>
                <a:r>
                  <a:rPr lang="en-US" altLang="en-US" sz="2800" b="1" u="sng" dirty="0">
                    <a:solidFill>
                      <a:srgbClr val="0000FF"/>
                    </a:solidFill>
                    <a:latin typeface="Times New Roman" pitchFamily="18" charset="0"/>
                  </a:rPr>
                  <a:t> </a:t>
                </a:r>
                <a:r>
                  <a:rPr lang="en-US" altLang="en-US" sz="2800" b="1" u="sng" dirty="0" err="1">
                    <a:solidFill>
                      <a:srgbClr val="0000FF"/>
                    </a:solidFill>
                    <a:latin typeface="Times New Roman" pitchFamily="18" charset="0"/>
                  </a:rPr>
                  <a:t>xét</a:t>
                </a:r>
                <a:r>
                  <a:rPr lang="en-US" altLang="en-US" sz="2800" b="1" u="sng" dirty="0">
                    <a:solidFill>
                      <a:srgbClr val="0000FF"/>
                    </a:solidFill>
                    <a:latin typeface="Times New Roman" pitchFamily="18" charset="0"/>
                  </a:rPr>
                  <a:t>:</a:t>
                </a:r>
                <a:r>
                  <a:rPr lang="en-US" altLang="en-US" sz="2800" dirty="0">
                    <a:solidFill>
                      <a:srgbClr val="002060"/>
                    </a:solidFill>
                    <a:latin typeface="Times New Roman" pitchFamily="18" charset="0"/>
                  </a:rPr>
                  <a:t> </a:t>
                </a:r>
              </a:p>
              <a:p>
                <a:pPr marL="457200" indent="-457200" eaLnBrk="0" fontAlgn="base" hangingPunct="0">
                  <a:spcBef>
                    <a:spcPct val="50000"/>
                  </a:spcBef>
                  <a:spcAft>
                    <a:spcPct val="0"/>
                  </a:spcAft>
                  <a:buFontTx/>
                  <a:buChar char="-"/>
                </a:pPr>
                <a:r>
                  <a:rPr lang="en-US" altLang="en-US" sz="2800" dirty="0" err="1">
                    <a:solidFill>
                      <a:srgbClr val="002060"/>
                    </a:solidFill>
                    <a:latin typeface="Times New Roman" pitchFamily="18" charset="0"/>
                  </a:rPr>
                  <a:t>Số</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nghịch</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đảo</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của</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số</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hữu</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tỉ</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khác</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kí</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hiệu</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là</a:t>
                </a:r>
                <a:r>
                  <a:rPr lang="en-US" altLang="en-US" sz="2800" dirty="0">
                    <a:solidFill>
                      <a:srgbClr val="002060"/>
                    </a:solidFill>
                    <a:latin typeface="Times New Roman" pitchFamily="18" charset="0"/>
                  </a:rPr>
                  <a:t> </a:t>
                </a:r>
              </a:p>
              <a:p>
                <a:pPr eaLnBrk="0" fontAlgn="base" hangingPunct="0">
                  <a:spcBef>
                    <a:spcPct val="50000"/>
                  </a:spcBef>
                  <a:spcAft>
                    <a:spcPct val="0"/>
                  </a:spcAft>
                </a:pPr>
                <a:r>
                  <a:rPr lang="en-US" altLang="en-US" sz="2800" dirty="0">
                    <a:solidFill>
                      <a:srgbClr val="002060"/>
                    </a:solidFill>
                    <a:latin typeface="Times New Roman" pitchFamily="18" charset="0"/>
                  </a:rPr>
                  <a:t>ta </a:t>
                </a:r>
                <a:r>
                  <a:rPr lang="en-US" altLang="en-US" sz="2800" dirty="0" err="1">
                    <a:solidFill>
                      <a:srgbClr val="002060"/>
                    </a:solidFill>
                    <a:latin typeface="Times New Roman" pitchFamily="18" charset="0"/>
                  </a:rPr>
                  <a:t>có</a:t>
                </a:r>
                <a:r>
                  <a:rPr lang="en-US" altLang="en-US" sz="2800" dirty="0">
                    <a:solidFill>
                      <a:srgbClr val="002060"/>
                    </a:solidFill>
                    <a:latin typeface="Times New Roman" pitchFamily="18" charset="0"/>
                  </a:rPr>
                  <a:t>: </a:t>
                </a:r>
              </a:p>
              <a:p>
                <a:pPr marL="457200" indent="-457200" eaLnBrk="0" fontAlgn="base" hangingPunct="0">
                  <a:spcBef>
                    <a:spcPct val="50000"/>
                  </a:spcBef>
                  <a:spcAft>
                    <a:spcPct val="0"/>
                  </a:spcAft>
                  <a:buFontTx/>
                  <a:buChar char="-"/>
                </a:pPr>
                <a:r>
                  <a:rPr lang="en-US" altLang="en-US" sz="2800" dirty="0" err="1">
                    <a:solidFill>
                      <a:srgbClr val="002060"/>
                    </a:solidFill>
                    <a:latin typeface="Times New Roman" pitchFamily="18" charset="0"/>
                  </a:rPr>
                  <a:t>Số</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nghịch</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đảo</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của</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số</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hữu</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tỉ</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là</a:t>
                </a:r>
                <a:r>
                  <a:rPr lang="en-US" altLang="en-US" sz="2800" dirty="0">
                    <a:solidFill>
                      <a:srgbClr val="002060"/>
                    </a:solidFill>
                    <a:latin typeface="Times New Roman" pitchFamily="18" charset="0"/>
                  </a:rPr>
                  <a:t>:</a:t>
                </a:r>
              </a:p>
              <a:p>
                <a:pPr marL="457200" indent="-457200" eaLnBrk="0" fontAlgn="base" hangingPunct="0">
                  <a:spcBef>
                    <a:spcPct val="50000"/>
                  </a:spcBef>
                  <a:spcAft>
                    <a:spcPct val="0"/>
                  </a:spcAft>
                  <a:buFontTx/>
                  <a:buChar char="-"/>
                </a:pPr>
                <a:r>
                  <a:rPr lang="en-US" altLang="en-US" sz="2800" dirty="0" err="1">
                    <a:solidFill>
                      <a:srgbClr val="002060"/>
                    </a:solidFill>
                    <a:latin typeface="Times New Roman" pitchFamily="18" charset="0"/>
                  </a:rPr>
                  <a:t>Nếu</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là</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hai</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số</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hữu</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tỉ</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và</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khác</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thì</a:t>
                </a:r>
                <a:endParaRPr lang="en-US" altLang="en-US" sz="2800" dirty="0">
                  <a:solidFill>
                    <a:srgbClr val="002060"/>
                  </a:solidFill>
                  <a:latin typeface="Times New Roman" pitchFamily="18" charset="0"/>
                </a:endParaRPr>
              </a:p>
            </p:txBody>
          </p:sp>
          <p:graphicFrame>
            <p:nvGraphicFramePr>
              <p:cNvPr id="10" name="Object 9">
                <a:extLst>
                  <a:ext uri="{FF2B5EF4-FFF2-40B4-BE49-F238E27FC236}">
                    <a16:creationId xmlns:a16="http://schemas.microsoft.com/office/drawing/2014/main" id="{228E1819-0A17-6007-6361-62364E7A5ED9}"/>
                  </a:ext>
                </a:extLst>
              </p:cNvPr>
              <p:cNvGraphicFramePr>
                <a:graphicFrameLocks noChangeAspect="1"/>
              </p:cNvGraphicFramePr>
              <p:nvPr>
                <p:extLst>
                  <p:ext uri="{D42A27DB-BD31-4B8C-83A1-F6EECF244321}">
                    <p14:modId xmlns:p14="http://schemas.microsoft.com/office/powerpoint/2010/main" val="4077257769"/>
                  </p:ext>
                </p:extLst>
              </p:nvPr>
            </p:nvGraphicFramePr>
            <p:xfrm>
              <a:off x="5325892" y="4052638"/>
              <a:ext cx="241300" cy="622300"/>
            </p:xfrm>
            <a:graphic>
              <a:graphicData uri="http://schemas.openxmlformats.org/presentationml/2006/ole">
                <mc:AlternateContent xmlns:mc="http://schemas.openxmlformats.org/markup-compatibility/2006">
                  <mc:Choice xmlns:v="urn:schemas-microsoft-com:vml" Requires="v">
                    <p:oleObj name="Equation" r:id="rId10" imgW="241200" imgH="622080" progId="Equation.DSMT4">
                      <p:embed/>
                    </p:oleObj>
                  </mc:Choice>
                  <mc:Fallback>
                    <p:oleObj name="Equation" r:id="rId10" imgW="241200" imgH="622080" progId="Equation.DSMT4">
                      <p:embed/>
                      <p:pic>
                        <p:nvPicPr>
                          <p:cNvPr id="0" name=""/>
                          <p:cNvPicPr/>
                          <p:nvPr/>
                        </p:nvPicPr>
                        <p:blipFill>
                          <a:blip r:embed="rId11"/>
                          <a:stretch>
                            <a:fillRect/>
                          </a:stretch>
                        </p:blipFill>
                        <p:spPr>
                          <a:xfrm>
                            <a:off x="5325892" y="4052638"/>
                            <a:ext cx="241300" cy="6223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E1DE634-58DD-0B4B-6FC4-EACDD13B5247}"/>
                  </a:ext>
                </a:extLst>
              </p:cNvPr>
              <p:cNvGraphicFramePr>
                <a:graphicFrameLocks noChangeAspect="1"/>
              </p:cNvGraphicFramePr>
              <p:nvPr>
                <p:extLst>
                  <p:ext uri="{D42A27DB-BD31-4B8C-83A1-F6EECF244321}">
                    <p14:modId xmlns:p14="http://schemas.microsoft.com/office/powerpoint/2010/main" val="124403928"/>
                  </p:ext>
                </p:extLst>
              </p:nvPr>
            </p:nvGraphicFramePr>
            <p:xfrm>
              <a:off x="7922227" y="2668888"/>
              <a:ext cx="241300" cy="622300"/>
            </p:xfrm>
            <a:graphic>
              <a:graphicData uri="http://schemas.openxmlformats.org/presentationml/2006/ole">
                <mc:AlternateContent xmlns:mc="http://schemas.openxmlformats.org/markup-compatibility/2006">
                  <mc:Choice xmlns:v="urn:schemas-microsoft-com:vml" Requires="v">
                    <p:oleObj name="Equation" r:id="rId12" imgW="241200" imgH="622080" progId="Equation.DSMT4">
                      <p:embed/>
                    </p:oleObj>
                  </mc:Choice>
                  <mc:Fallback>
                    <p:oleObj name="Equation" r:id="rId12" imgW="241200" imgH="622080" progId="Equation.DSMT4">
                      <p:embed/>
                      <p:pic>
                        <p:nvPicPr>
                          <p:cNvPr id="0" name=""/>
                          <p:cNvPicPr/>
                          <p:nvPr/>
                        </p:nvPicPr>
                        <p:blipFill>
                          <a:blip r:embed="rId11"/>
                          <a:stretch>
                            <a:fillRect/>
                          </a:stretch>
                        </p:blipFill>
                        <p:spPr>
                          <a:xfrm>
                            <a:off x="7922227" y="2668888"/>
                            <a:ext cx="241300" cy="6223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5CF5D466-FEFA-6113-E571-D3805E6998DA}"/>
                  </a:ext>
                </a:extLst>
              </p:cNvPr>
              <p:cNvGraphicFramePr>
                <a:graphicFrameLocks noChangeAspect="1"/>
              </p:cNvGraphicFramePr>
              <p:nvPr>
                <p:extLst>
                  <p:ext uri="{D42A27DB-BD31-4B8C-83A1-F6EECF244321}">
                    <p14:modId xmlns:p14="http://schemas.microsoft.com/office/powerpoint/2010/main" val="2038594231"/>
                  </p:ext>
                </p:extLst>
              </p:nvPr>
            </p:nvGraphicFramePr>
            <p:xfrm>
              <a:off x="1600200" y="3361002"/>
              <a:ext cx="889000" cy="622300"/>
            </p:xfrm>
            <a:graphic>
              <a:graphicData uri="http://schemas.openxmlformats.org/presentationml/2006/ole">
                <mc:AlternateContent xmlns:mc="http://schemas.openxmlformats.org/markup-compatibility/2006">
                  <mc:Choice xmlns:v="urn:schemas-microsoft-com:vml" Requires="v">
                    <p:oleObj name="Equation" r:id="rId13" imgW="888840" imgH="622080" progId="Equation.DSMT4">
                      <p:embed/>
                    </p:oleObj>
                  </mc:Choice>
                  <mc:Fallback>
                    <p:oleObj name="Equation" r:id="rId13" imgW="888840" imgH="622080" progId="Equation.DSMT4">
                      <p:embed/>
                      <p:pic>
                        <p:nvPicPr>
                          <p:cNvPr id="0" name=""/>
                          <p:cNvPicPr/>
                          <p:nvPr/>
                        </p:nvPicPr>
                        <p:blipFill>
                          <a:blip r:embed="rId14"/>
                          <a:stretch>
                            <a:fillRect/>
                          </a:stretch>
                        </p:blipFill>
                        <p:spPr>
                          <a:xfrm>
                            <a:off x="1600200" y="3361002"/>
                            <a:ext cx="889000" cy="6223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706736C6-A212-3855-F243-208471042AEC}"/>
                  </a:ext>
                </a:extLst>
              </p:cNvPr>
              <p:cNvGraphicFramePr>
                <a:graphicFrameLocks noChangeAspect="1"/>
              </p:cNvGraphicFramePr>
              <p:nvPr>
                <p:extLst>
                  <p:ext uri="{D42A27DB-BD31-4B8C-83A1-F6EECF244321}">
                    <p14:modId xmlns:p14="http://schemas.microsoft.com/office/powerpoint/2010/main" val="493877565"/>
                  </p:ext>
                </p:extLst>
              </p:nvPr>
            </p:nvGraphicFramePr>
            <p:xfrm>
              <a:off x="6172200" y="4240784"/>
              <a:ext cx="228600" cy="228600"/>
            </p:xfrm>
            <a:graphic>
              <a:graphicData uri="http://schemas.openxmlformats.org/presentationml/2006/ole">
                <mc:AlternateContent xmlns:mc="http://schemas.openxmlformats.org/markup-compatibility/2006">
                  <mc:Choice xmlns:v="urn:schemas-microsoft-com:vml" Requires="v">
                    <p:oleObj name="Equation" r:id="rId15" imgW="228600" imgH="228600" progId="Equation.DSMT4">
                      <p:embed/>
                    </p:oleObj>
                  </mc:Choice>
                  <mc:Fallback>
                    <p:oleObj name="Equation" r:id="rId15" imgW="228600" imgH="228600" progId="Equation.DSMT4">
                      <p:embed/>
                      <p:pic>
                        <p:nvPicPr>
                          <p:cNvPr id="0" name=""/>
                          <p:cNvPicPr/>
                          <p:nvPr/>
                        </p:nvPicPr>
                        <p:blipFill>
                          <a:blip r:embed="rId16"/>
                          <a:stretch>
                            <a:fillRect/>
                          </a:stretch>
                        </p:blipFill>
                        <p:spPr>
                          <a:xfrm>
                            <a:off x="6172200" y="4240784"/>
                            <a:ext cx="228600" cy="2286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2CFDCCC5-8B3B-7A4D-DDC6-FB41D01FF26B}"/>
                  </a:ext>
                </a:extLst>
              </p:cNvPr>
              <p:cNvGraphicFramePr>
                <a:graphicFrameLocks noChangeAspect="1"/>
              </p:cNvGraphicFramePr>
              <p:nvPr>
                <p:extLst>
                  <p:ext uri="{D42A27DB-BD31-4B8C-83A1-F6EECF244321}">
                    <p14:modId xmlns:p14="http://schemas.microsoft.com/office/powerpoint/2010/main" val="771669547"/>
                  </p:ext>
                </p:extLst>
              </p:nvPr>
            </p:nvGraphicFramePr>
            <p:xfrm>
              <a:off x="6788508" y="4671128"/>
              <a:ext cx="1219200" cy="660400"/>
            </p:xfrm>
            <a:graphic>
              <a:graphicData uri="http://schemas.openxmlformats.org/presentationml/2006/ole">
                <mc:AlternateContent xmlns:mc="http://schemas.openxmlformats.org/markup-compatibility/2006">
                  <mc:Choice xmlns:v="urn:schemas-microsoft-com:vml" Requires="v">
                    <p:oleObj name="Equation" r:id="rId17" imgW="1218960" imgH="660240" progId="Equation.DSMT4">
                      <p:embed/>
                    </p:oleObj>
                  </mc:Choice>
                  <mc:Fallback>
                    <p:oleObj name="Equation" r:id="rId17" imgW="1218960" imgH="660240" progId="Equation.DSMT4">
                      <p:embed/>
                      <p:pic>
                        <p:nvPicPr>
                          <p:cNvPr id="0" name=""/>
                          <p:cNvPicPr/>
                          <p:nvPr/>
                        </p:nvPicPr>
                        <p:blipFill>
                          <a:blip r:embed="rId18"/>
                          <a:stretch>
                            <a:fillRect/>
                          </a:stretch>
                        </p:blipFill>
                        <p:spPr>
                          <a:xfrm>
                            <a:off x="6788508" y="4671128"/>
                            <a:ext cx="1219200" cy="660400"/>
                          </a:xfrm>
                          <a:prstGeom prst="rect">
                            <a:avLst/>
                          </a:prstGeom>
                        </p:spPr>
                      </p:pic>
                    </p:oleObj>
                  </mc:Fallback>
                </mc:AlternateContent>
              </a:graphicData>
            </a:graphic>
          </p:graphicFrame>
        </p:grpSp>
        <p:graphicFrame>
          <p:nvGraphicFramePr>
            <p:cNvPr id="7" name="Object 6">
              <a:extLst>
                <a:ext uri="{FF2B5EF4-FFF2-40B4-BE49-F238E27FC236}">
                  <a16:creationId xmlns:a16="http://schemas.microsoft.com/office/drawing/2014/main" id="{70F1FFA5-D844-65ED-EAFC-73E8D76EDA3C}"/>
                </a:ext>
              </a:extLst>
            </p:cNvPr>
            <p:cNvGraphicFramePr>
              <a:graphicFrameLocks noChangeAspect="1"/>
            </p:cNvGraphicFramePr>
            <p:nvPr>
              <p:extLst>
                <p:ext uri="{D42A27DB-BD31-4B8C-83A1-F6EECF244321}">
                  <p14:modId xmlns:p14="http://schemas.microsoft.com/office/powerpoint/2010/main" val="608581028"/>
                </p:ext>
              </p:extLst>
            </p:nvPr>
          </p:nvGraphicFramePr>
          <p:xfrm>
            <a:off x="1741046" y="4568507"/>
            <a:ext cx="520700" cy="368300"/>
          </p:xfrm>
          <a:graphic>
            <a:graphicData uri="http://schemas.openxmlformats.org/presentationml/2006/ole">
              <mc:AlternateContent xmlns:mc="http://schemas.openxmlformats.org/markup-compatibility/2006">
                <mc:Choice xmlns:v="urn:schemas-microsoft-com:vml" Requires="v">
                  <p:oleObj name="Equation" r:id="rId19" imgW="520560" imgH="368280" progId="Equation.DSMT4">
                    <p:embed/>
                  </p:oleObj>
                </mc:Choice>
                <mc:Fallback>
                  <p:oleObj name="Equation" r:id="rId19" imgW="520560" imgH="368280" progId="Equation.DSMT4">
                    <p:embed/>
                    <p:pic>
                      <p:nvPicPr>
                        <p:cNvPr id="0" name=""/>
                        <p:cNvPicPr/>
                        <p:nvPr/>
                      </p:nvPicPr>
                      <p:blipFill>
                        <a:blip r:embed="rId20"/>
                        <a:stretch>
                          <a:fillRect/>
                        </a:stretch>
                      </p:blipFill>
                      <p:spPr>
                        <a:xfrm>
                          <a:off x="1741046" y="4568507"/>
                          <a:ext cx="520700" cy="36830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67E499E1-83FD-32C8-A1A3-EBE38478D9E1}"/>
                </a:ext>
              </a:extLst>
            </p:cNvPr>
            <p:cNvGraphicFramePr>
              <a:graphicFrameLocks noChangeAspect="1"/>
            </p:cNvGraphicFramePr>
            <p:nvPr>
              <p:extLst>
                <p:ext uri="{D42A27DB-BD31-4B8C-83A1-F6EECF244321}">
                  <p14:modId xmlns:p14="http://schemas.microsoft.com/office/powerpoint/2010/main" val="227419928"/>
                </p:ext>
              </p:extLst>
            </p:nvPr>
          </p:nvGraphicFramePr>
          <p:xfrm>
            <a:off x="5074796" y="2649600"/>
            <a:ext cx="1244600" cy="368300"/>
          </p:xfrm>
          <a:graphic>
            <a:graphicData uri="http://schemas.openxmlformats.org/presentationml/2006/ole">
              <mc:AlternateContent xmlns:mc="http://schemas.openxmlformats.org/markup-compatibility/2006">
                <mc:Choice xmlns:v="urn:schemas-microsoft-com:vml" Requires="v">
                  <p:oleObj name="Equation" r:id="rId21" imgW="1244520" imgH="368280" progId="Equation.DSMT4">
                    <p:embed/>
                  </p:oleObj>
                </mc:Choice>
                <mc:Fallback>
                  <p:oleObj name="Equation" r:id="rId21" imgW="1244520" imgH="368280" progId="Equation.DSMT4">
                    <p:embed/>
                    <p:pic>
                      <p:nvPicPr>
                        <p:cNvPr id="0" name=""/>
                        <p:cNvPicPr/>
                        <p:nvPr/>
                      </p:nvPicPr>
                      <p:blipFill>
                        <a:blip r:embed="rId22"/>
                        <a:stretch>
                          <a:fillRect/>
                        </a:stretch>
                      </p:blipFill>
                      <p:spPr>
                        <a:xfrm>
                          <a:off x="5074796" y="2649600"/>
                          <a:ext cx="1244600" cy="36830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E6B17E69-22B1-AF1C-1948-205529A3F0E9}"/>
                </a:ext>
              </a:extLst>
            </p:cNvPr>
            <p:cNvGraphicFramePr>
              <a:graphicFrameLocks noChangeAspect="1"/>
            </p:cNvGraphicFramePr>
            <p:nvPr>
              <p:extLst>
                <p:ext uri="{D42A27DB-BD31-4B8C-83A1-F6EECF244321}">
                  <p14:modId xmlns:p14="http://schemas.microsoft.com/office/powerpoint/2010/main" val="152043068"/>
                </p:ext>
              </p:extLst>
            </p:nvPr>
          </p:nvGraphicFramePr>
          <p:xfrm>
            <a:off x="4991100" y="4590254"/>
            <a:ext cx="1231900" cy="368300"/>
          </p:xfrm>
          <a:graphic>
            <a:graphicData uri="http://schemas.openxmlformats.org/presentationml/2006/ole">
              <mc:AlternateContent xmlns:mc="http://schemas.openxmlformats.org/markup-compatibility/2006">
                <mc:Choice xmlns:v="urn:schemas-microsoft-com:vml" Requires="v">
                  <p:oleObj name="Equation" r:id="rId23" imgW="1231560" imgH="368280" progId="Equation.DSMT4">
                    <p:embed/>
                  </p:oleObj>
                </mc:Choice>
                <mc:Fallback>
                  <p:oleObj name="Equation" r:id="rId23" imgW="1231560" imgH="368280" progId="Equation.DSMT4">
                    <p:embed/>
                    <p:pic>
                      <p:nvPicPr>
                        <p:cNvPr id="0" name=""/>
                        <p:cNvPicPr/>
                        <p:nvPr/>
                      </p:nvPicPr>
                      <p:blipFill>
                        <a:blip r:embed="rId24"/>
                        <a:stretch>
                          <a:fillRect/>
                        </a:stretch>
                      </p:blipFill>
                      <p:spPr>
                        <a:xfrm>
                          <a:off x="4991100" y="4590254"/>
                          <a:ext cx="1231900" cy="368300"/>
                        </a:xfrm>
                        <a:prstGeom prst="rect">
                          <a:avLst/>
                        </a:prstGeom>
                      </p:spPr>
                    </p:pic>
                  </p:oleObj>
                </mc:Fallback>
              </mc:AlternateContent>
            </a:graphicData>
          </a:graphic>
        </p:graphicFrame>
      </p:grpSp>
    </p:spTree>
    <p:extLst>
      <p:ext uri="{BB962C8B-B14F-4D97-AF65-F5344CB8AC3E}">
        <p14:creationId xmlns:p14="http://schemas.microsoft.com/office/powerpoint/2010/main" val="42782189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0"/>
                                  </p:iterate>
                                  <p:childTnLst>
                                    <p:set>
                                      <p:cBhvr>
                                        <p:cTn id="6" dur="1" fill="hold">
                                          <p:stCondLst>
                                            <p:cond delay="0"/>
                                          </p:stCondLst>
                                        </p:cTn>
                                        <p:tgtEl>
                                          <p:spTgt spid="54"/>
                                        </p:tgtEl>
                                        <p:attrNameLst>
                                          <p:attrName>style.visibility</p:attrName>
                                        </p:attrNameLst>
                                      </p:cBhvr>
                                      <p:to>
                                        <p:strVal val="visible"/>
                                      </p:to>
                                    </p:set>
                                  </p:childTnLst>
                                </p:cTn>
                              </p:par>
                              <p:par>
                                <p:cTn id="7" presetID="36" presetClass="emph" presetSubtype="0" repeatCount="indefinite" fill="hold" grpId="0" nodeType="withEffect">
                                  <p:stCondLst>
                                    <p:cond delay="0"/>
                                  </p:stCondLst>
                                  <p:iterate type="lt">
                                    <p:tmPct val="10000"/>
                                  </p:iterate>
                                  <p:childTnLst>
                                    <p:animScale>
                                      <p:cBhvr>
                                        <p:cTn id="8" dur="500" autoRev="1" fill="hold">
                                          <p:stCondLst>
                                            <p:cond delay="0"/>
                                          </p:stCondLst>
                                        </p:cTn>
                                        <p:tgtEl>
                                          <p:spTgt spid="54"/>
                                        </p:tgtEl>
                                      </p:cBhvr>
                                      <p:to x="80000" y="100000"/>
                                    </p:animScale>
                                    <p:anim by="(#ppt_w*0.10)" calcmode="lin" valueType="num">
                                      <p:cBhvr>
                                        <p:cTn id="9" dur="500" autoRev="1" fill="hold">
                                          <p:stCondLst>
                                            <p:cond delay="0"/>
                                          </p:stCondLst>
                                        </p:cTn>
                                        <p:tgtEl>
                                          <p:spTgt spid="54"/>
                                        </p:tgtEl>
                                        <p:attrNameLst>
                                          <p:attrName>ppt_x</p:attrName>
                                        </p:attrNameLst>
                                      </p:cBhvr>
                                    </p:anim>
                                    <p:anim by="(-#ppt_w*0.10)" calcmode="lin" valueType="num">
                                      <p:cBhvr>
                                        <p:cTn id="10" dur="500" autoRev="1" fill="hold">
                                          <p:stCondLst>
                                            <p:cond delay="0"/>
                                          </p:stCondLst>
                                        </p:cTn>
                                        <p:tgtEl>
                                          <p:spTgt spid="54"/>
                                        </p:tgtEl>
                                        <p:attrNameLst>
                                          <p:attrName>ppt_y</p:attrName>
                                        </p:attrNameLst>
                                      </p:cBhvr>
                                    </p:anim>
                                    <p:animRot by="-480000">
                                      <p:cBhvr>
                                        <p:cTn id="11" dur="500" autoRev="1" fill="hold">
                                          <p:stCondLst>
                                            <p:cond delay="0"/>
                                          </p:stCondLst>
                                        </p:cTn>
                                        <p:tgtEl>
                                          <p:spTgt spid="54"/>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randombar(horizontal)">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05"/>
          <p:cNvSpPr>
            <a:spLocks noChangeArrowheads="1"/>
          </p:cNvSpPr>
          <p:nvPr/>
        </p:nvSpPr>
        <p:spPr bwMode="auto">
          <a:xfrm>
            <a:off x="540891" y="1448678"/>
            <a:ext cx="8603109" cy="40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spcBef>
                <a:spcPct val="20000"/>
              </a:spcBef>
              <a:spcAft>
                <a:spcPct val="0"/>
              </a:spcAft>
            </a:pPr>
            <a:r>
              <a:rPr lang="en-US" altLang="en-US" sz="2400" b="1" dirty="0">
                <a:latin typeface="Times New Roman" pitchFamily="18" charset="0"/>
              </a:rPr>
              <a:t>* </a:t>
            </a:r>
            <a:r>
              <a:rPr lang="en-US" altLang="en-US" sz="2400" b="1" u="sng" dirty="0" err="1">
                <a:solidFill>
                  <a:srgbClr val="C00000"/>
                </a:solidFill>
                <a:latin typeface="Times New Roman" pitchFamily="18" charset="0"/>
              </a:rPr>
              <a:t>Ví</a:t>
            </a:r>
            <a:r>
              <a:rPr lang="en-US" altLang="en-US" sz="2400" b="1" u="sng" dirty="0">
                <a:solidFill>
                  <a:srgbClr val="C00000"/>
                </a:solidFill>
                <a:latin typeface="Times New Roman" pitchFamily="18" charset="0"/>
              </a:rPr>
              <a:t> </a:t>
            </a:r>
            <a:r>
              <a:rPr lang="en-US" altLang="en-US" sz="2400" b="1" u="sng" dirty="0" err="1">
                <a:solidFill>
                  <a:srgbClr val="C00000"/>
                </a:solidFill>
                <a:latin typeface="Times New Roman" pitchFamily="18" charset="0"/>
              </a:rPr>
              <a:t>dụ</a:t>
            </a:r>
            <a:r>
              <a:rPr lang="en-US" altLang="en-US" sz="2400" b="1" u="sng" dirty="0">
                <a:solidFill>
                  <a:srgbClr val="C00000"/>
                </a:solidFill>
                <a:latin typeface="Times New Roman" pitchFamily="18" charset="0"/>
              </a:rPr>
              <a:t> 6 </a:t>
            </a:r>
            <a:r>
              <a:rPr lang="en-US" altLang="en-US" sz="2400" b="1" u="sng" dirty="0">
                <a:solidFill>
                  <a:srgbClr val="FF0000"/>
                </a:solidFill>
                <a:latin typeface="Times New Roman" pitchFamily="18" charset="0"/>
              </a:rPr>
              <a:t>/</a:t>
            </a:r>
            <a:r>
              <a:rPr lang="en-US" altLang="en-US" sz="2400" b="1" u="sng" dirty="0">
                <a:solidFill>
                  <a:srgbClr val="C00000"/>
                </a:solidFill>
                <a:latin typeface="Times New Roman" pitchFamily="18" charset="0"/>
              </a:rPr>
              <a:t>tr15 SGK:</a:t>
            </a:r>
            <a:r>
              <a:rPr lang="en-US" altLang="en-US" sz="2400" b="1" u="sng" dirty="0">
                <a:solidFill>
                  <a:schemeClr val="tx2">
                    <a:lumMod val="60000"/>
                    <a:lumOff val="40000"/>
                  </a:schemeClr>
                </a:solidFill>
                <a:latin typeface="Times New Roman" pitchFamily="18" charset="0"/>
              </a:rPr>
              <a:t> </a:t>
            </a:r>
            <a:r>
              <a:rPr lang="en-US" altLang="en-US" sz="2400" dirty="0" err="1">
                <a:latin typeface="Times New Roman" pitchFamily="18" charset="0"/>
              </a:rPr>
              <a:t>Tìm</a:t>
            </a:r>
            <a:r>
              <a:rPr lang="en-US" altLang="en-US" sz="2400" dirty="0">
                <a:latin typeface="Times New Roman" pitchFamily="18" charset="0"/>
              </a:rPr>
              <a:t> </a:t>
            </a:r>
            <a:r>
              <a:rPr lang="en-US" altLang="en-US" sz="2400" dirty="0" err="1">
                <a:latin typeface="Times New Roman" pitchFamily="18" charset="0"/>
              </a:rPr>
              <a:t>số</a:t>
            </a:r>
            <a:r>
              <a:rPr lang="en-US" altLang="en-US" sz="2400" dirty="0">
                <a:latin typeface="Times New Roman" pitchFamily="18" charset="0"/>
              </a:rPr>
              <a:t> </a:t>
            </a:r>
            <a:r>
              <a:rPr lang="en-US" altLang="en-US" sz="2400" dirty="0" err="1">
                <a:latin typeface="Times New Roman" pitchFamily="18" charset="0"/>
              </a:rPr>
              <a:t>nghịch</a:t>
            </a:r>
            <a:r>
              <a:rPr lang="en-US" altLang="en-US" sz="2400" dirty="0">
                <a:latin typeface="Times New Roman" pitchFamily="18" charset="0"/>
              </a:rPr>
              <a:t> </a:t>
            </a:r>
            <a:r>
              <a:rPr lang="en-US" altLang="en-US" sz="2400" dirty="0" err="1">
                <a:latin typeface="Times New Roman" pitchFamily="18" charset="0"/>
              </a:rPr>
              <a:t>đảo</a:t>
            </a:r>
            <a:r>
              <a:rPr lang="en-US" altLang="en-US" sz="2400" dirty="0">
                <a:latin typeface="Times New Roman" pitchFamily="18" charset="0"/>
              </a:rPr>
              <a:t> </a:t>
            </a:r>
            <a:r>
              <a:rPr lang="en-US" altLang="en-US" sz="2400" dirty="0" err="1">
                <a:latin typeface="Times New Roman" pitchFamily="18" charset="0"/>
              </a:rPr>
              <a:t>của</a:t>
            </a:r>
            <a:r>
              <a:rPr lang="en-US" altLang="en-US" sz="2400" dirty="0">
                <a:latin typeface="Times New Roman" pitchFamily="18" charset="0"/>
              </a:rPr>
              <a:t> </a:t>
            </a:r>
            <a:r>
              <a:rPr lang="en-US" altLang="en-US" sz="2400" dirty="0" err="1">
                <a:latin typeface="Times New Roman" pitchFamily="18" charset="0"/>
              </a:rPr>
              <a:t>mỗi</a:t>
            </a:r>
            <a:r>
              <a:rPr lang="en-US" altLang="en-US" sz="2400" dirty="0">
                <a:latin typeface="Times New Roman" pitchFamily="18" charset="0"/>
              </a:rPr>
              <a:t> </a:t>
            </a:r>
            <a:r>
              <a:rPr lang="en-US" altLang="en-US" sz="2400" dirty="0" err="1">
                <a:latin typeface="Times New Roman" pitchFamily="18" charset="0"/>
              </a:rPr>
              <a:t>số</a:t>
            </a:r>
            <a:r>
              <a:rPr lang="en-US" altLang="en-US" sz="2400" dirty="0">
                <a:latin typeface="Times New Roman" pitchFamily="18" charset="0"/>
              </a:rPr>
              <a:t> </a:t>
            </a:r>
            <a:r>
              <a:rPr lang="en-US" altLang="en-US" sz="2400" dirty="0" err="1">
                <a:latin typeface="Times New Roman" pitchFamily="18" charset="0"/>
              </a:rPr>
              <a:t>hữu</a:t>
            </a:r>
            <a:r>
              <a:rPr lang="en-US" altLang="en-US" sz="2400" dirty="0">
                <a:latin typeface="Times New Roman" pitchFamily="18" charset="0"/>
              </a:rPr>
              <a:t> </a:t>
            </a:r>
            <a:r>
              <a:rPr lang="en-US" altLang="en-US" sz="2400" dirty="0" err="1">
                <a:latin typeface="Times New Roman" pitchFamily="18" charset="0"/>
              </a:rPr>
              <a:t>tỉ</a:t>
            </a:r>
            <a:r>
              <a:rPr lang="en-US" altLang="en-US" sz="2400" dirty="0">
                <a:latin typeface="Times New Roman" pitchFamily="18" charset="0"/>
              </a:rPr>
              <a:t> </a:t>
            </a:r>
            <a:r>
              <a:rPr lang="en-US" altLang="en-US" sz="2400" dirty="0" err="1">
                <a:latin typeface="Times New Roman" pitchFamily="18" charset="0"/>
              </a:rPr>
              <a:t>sau</a:t>
            </a:r>
            <a:r>
              <a:rPr lang="en-US" altLang="en-US" sz="2400" dirty="0">
                <a:latin typeface="Times New Roman" pitchFamily="18" charset="0"/>
              </a:rPr>
              <a:t>:</a:t>
            </a:r>
            <a:endParaRPr lang="en-US" altLang="en-US" sz="2400" b="1" u="sng" dirty="0">
              <a:solidFill>
                <a:schemeClr val="tx2">
                  <a:lumMod val="60000"/>
                  <a:lumOff val="40000"/>
                </a:schemeClr>
              </a:solidFill>
              <a:latin typeface="Times New Roman" pitchFamily="18" charset="0"/>
              <a:sym typeface="Symbol" pitchFamily="18" charset="2"/>
            </a:endParaRPr>
          </a:p>
        </p:txBody>
      </p:sp>
      <p:sp>
        <p:nvSpPr>
          <p:cNvPr id="17" name="Rectangle 2">
            <a:extLst>
              <a:ext uri="{FF2B5EF4-FFF2-40B4-BE49-F238E27FC236}">
                <a16:creationId xmlns:a16="http://schemas.microsoft.com/office/drawing/2014/main" id="{07CD8B2D-18B0-F696-F423-F26A8DFCF952}"/>
              </a:ext>
            </a:extLst>
          </p:cNvPr>
          <p:cNvSpPr>
            <a:spLocks noChangeArrowheads="1"/>
          </p:cNvSpPr>
          <p:nvPr/>
        </p:nvSpPr>
        <p:spPr bwMode="auto">
          <a:xfrm>
            <a:off x="1063566" y="22735"/>
            <a:ext cx="7209237" cy="514350"/>
          </a:xfrm>
          <a:prstGeom prst="rect">
            <a:avLst/>
          </a:prstGeom>
          <a:solidFill>
            <a:schemeClr val="accent6">
              <a:lumMod val="20000"/>
              <a:lumOff val="80000"/>
            </a:schemeClr>
          </a:solidFill>
          <a:ln>
            <a:noFill/>
          </a:ln>
          <a:effectLst/>
        </p:spPr>
        <p:txBody>
          <a:bodyPr anchor="ctr"/>
          <a:lstStyle/>
          <a:p>
            <a:pPr fontAlgn="base">
              <a:spcBef>
                <a:spcPct val="0"/>
              </a:spcBef>
              <a:spcAft>
                <a:spcPct val="0"/>
              </a:spcAft>
            </a:pPr>
            <a:r>
              <a:rPr lang="en-US" altLang="en-US" sz="1500" b="1" i="1" dirty="0">
                <a:solidFill>
                  <a:srgbClr val="FF0000"/>
                </a:solidFill>
                <a:latin typeface="Times New Roman" pitchFamily="18" charset="0"/>
              </a:rPr>
              <a:t>TIẾT 2</a:t>
            </a:r>
            <a:r>
              <a:rPr lang="en-US" altLang="en-US" sz="2100" b="1" dirty="0">
                <a:solidFill>
                  <a:srgbClr val="FF0000"/>
                </a:solidFill>
                <a:latin typeface="Times New Roman" pitchFamily="18" charset="0"/>
              </a:rPr>
              <a:t>         </a:t>
            </a:r>
            <a:r>
              <a:rPr lang="en-US" altLang="ja-JP" sz="2100" b="1" dirty="0">
                <a:solidFill>
                  <a:srgbClr val="FF0000"/>
                </a:solidFill>
                <a:ea typeface="ＭＳ Ｐゴシック" charset="-128"/>
              </a:rPr>
              <a:t>§</a:t>
            </a:r>
            <a:r>
              <a:rPr lang="en-US" altLang="ja-JP" sz="2100" b="1" dirty="0">
                <a:solidFill>
                  <a:srgbClr val="FF0000"/>
                </a:solidFill>
                <a:latin typeface="Times New Roman" pitchFamily="18" charset="0"/>
                <a:ea typeface="ＭＳ Ｐゴシック" charset="-128"/>
              </a:rPr>
              <a:t>2</a:t>
            </a:r>
            <a:r>
              <a:rPr lang="en-US" altLang="ja-JP" sz="2100" b="1" dirty="0">
                <a:solidFill>
                  <a:srgbClr val="FF0000"/>
                </a:solidFill>
                <a:latin typeface="Times New Roman" pitchFamily="18" charset="0"/>
              </a:rPr>
              <a:t>. CỘNG, TRỪ, </a:t>
            </a:r>
            <a:r>
              <a:rPr lang="en-US" altLang="en-US" sz="2100" b="1" dirty="0">
                <a:solidFill>
                  <a:srgbClr val="FF0000"/>
                </a:solidFill>
                <a:latin typeface="Times New Roman" pitchFamily="18" charset="0"/>
              </a:rPr>
              <a:t>NHÂN, CHIA SỐ HỮU TỈ</a:t>
            </a:r>
          </a:p>
        </p:txBody>
      </p:sp>
      <p:sp>
        <p:nvSpPr>
          <p:cNvPr id="19" name="Text Box 90">
            <a:extLst>
              <a:ext uri="{FF2B5EF4-FFF2-40B4-BE49-F238E27FC236}">
                <a16:creationId xmlns:a16="http://schemas.microsoft.com/office/drawing/2014/main" id="{CBD2DF57-06E1-EED2-B736-80E6ECF96E61}"/>
              </a:ext>
            </a:extLst>
          </p:cNvPr>
          <p:cNvSpPr txBox="1">
            <a:spLocks noChangeArrowheads="1"/>
          </p:cNvSpPr>
          <p:nvPr/>
        </p:nvSpPr>
        <p:spPr bwMode="auto">
          <a:xfrm>
            <a:off x="574187" y="924767"/>
            <a:ext cx="6512505" cy="461665"/>
          </a:xfrm>
          <a:prstGeom prst="rect">
            <a:avLst/>
          </a:prstGeom>
          <a:solidFill>
            <a:schemeClr val="bg1">
              <a:lumMod val="95000"/>
            </a:schemeClr>
          </a:solidFill>
          <a:ln>
            <a:noFill/>
          </a:ln>
          <a:effec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400" b="1" dirty="0">
                <a:solidFill>
                  <a:srgbClr val="0000FF"/>
                </a:solidFill>
                <a:latin typeface="Times New Roman" pitchFamily="18" charset="0"/>
              </a:rPr>
              <a:t>2. </a:t>
            </a:r>
            <a:r>
              <a:rPr lang="en-US" altLang="en-US" sz="2400" b="1" u="sng" dirty="0" err="1">
                <a:solidFill>
                  <a:srgbClr val="0000FF"/>
                </a:solidFill>
                <a:latin typeface="Times New Roman" pitchFamily="18" charset="0"/>
              </a:rPr>
              <a:t>Tính</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chất</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của</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phép</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nhân</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các</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số</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hữu</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tỉ</a:t>
            </a:r>
            <a:r>
              <a:rPr lang="en-US" altLang="en-US" sz="2400" b="1" u="sng" dirty="0">
                <a:solidFill>
                  <a:srgbClr val="0000FF"/>
                </a:solidFill>
                <a:latin typeface="Times New Roman" pitchFamily="18" charset="0"/>
              </a:rPr>
              <a:t>:</a:t>
            </a:r>
            <a:endParaRPr lang="en-US" altLang="en-US" sz="2400" b="1" dirty="0">
              <a:solidFill>
                <a:srgbClr val="0000FF"/>
              </a:solidFill>
              <a:latin typeface="Times New Roman" pitchFamily="18" charset="0"/>
            </a:endParaRPr>
          </a:p>
        </p:txBody>
      </p:sp>
      <p:sp>
        <p:nvSpPr>
          <p:cNvPr id="20" name="Text Box 90">
            <a:extLst>
              <a:ext uri="{FF2B5EF4-FFF2-40B4-BE49-F238E27FC236}">
                <a16:creationId xmlns:a16="http://schemas.microsoft.com/office/drawing/2014/main" id="{0D80A77B-66E4-F3C9-57E8-9ED5306B15BA}"/>
              </a:ext>
            </a:extLst>
          </p:cNvPr>
          <p:cNvSpPr txBox="1">
            <a:spLocks noChangeArrowheads="1"/>
          </p:cNvSpPr>
          <p:nvPr/>
        </p:nvSpPr>
        <p:spPr bwMode="auto">
          <a:xfrm>
            <a:off x="574188" y="454123"/>
            <a:ext cx="6512505" cy="461665"/>
          </a:xfrm>
          <a:prstGeom prst="rect">
            <a:avLst/>
          </a:prstGeom>
          <a:solidFill>
            <a:schemeClr val="bg1">
              <a:lumMod val="95000"/>
            </a:schemeClr>
          </a:solidFill>
          <a:ln>
            <a:noFill/>
          </a:ln>
          <a:effec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400" b="1" dirty="0">
                <a:solidFill>
                  <a:srgbClr val="0000FF"/>
                </a:solidFill>
                <a:latin typeface="Times New Roman" pitchFamily="18" charset="0"/>
              </a:rPr>
              <a:t>II. </a:t>
            </a:r>
            <a:r>
              <a:rPr lang="en-US" altLang="en-US" sz="2400" b="1" u="sng" dirty="0">
                <a:solidFill>
                  <a:srgbClr val="0000FF"/>
                </a:solidFill>
                <a:latin typeface="Times New Roman" pitchFamily="18" charset="0"/>
              </a:rPr>
              <a:t>NHÂN, CHIA HAI SỐ HỮU TỈ:</a:t>
            </a:r>
            <a:endParaRPr lang="en-US" altLang="en-US" sz="2400" b="1" dirty="0">
              <a:solidFill>
                <a:srgbClr val="0000FF"/>
              </a:solidFill>
              <a:latin typeface="Times New Roman" pitchFamily="18" charset="0"/>
            </a:endParaRPr>
          </a:p>
        </p:txBody>
      </p:sp>
      <p:cxnSp>
        <p:nvCxnSpPr>
          <p:cNvPr id="8" name="Straight Connector 7">
            <a:extLst>
              <a:ext uri="{FF2B5EF4-FFF2-40B4-BE49-F238E27FC236}">
                <a16:creationId xmlns:a16="http://schemas.microsoft.com/office/drawing/2014/main" id="{4A0D4953-979C-CFE8-C970-758DF95A3045}"/>
              </a:ext>
            </a:extLst>
          </p:cNvPr>
          <p:cNvCxnSpPr>
            <a:cxnSpLocks/>
          </p:cNvCxnSpPr>
          <p:nvPr/>
        </p:nvCxnSpPr>
        <p:spPr>
          <a:xfrm>
            <a:off x="4572000" y="2032494"/>
            <a:ext cx="0" cy="2977656"/>
          </a:xfrm>
          <a:prstGeom prst="line">
            <a:avLst/>
          </a:prstGeom>
        </p:spPr>
        <p:style>
          <a:lnRef idx="3">
            <a:schemeClr val="accent4"/>
          </a:lnRef>
          <a:fillRef idx="0">
            <a:schemeClr val="accent4"/>
          </a:fillRef>
          <a:effectRef idx="2">
            <a:schemeClr val="accent4"/>
          </a:effectRef>
          <a:fontRef idx="minor">
            <a:schemeClr val="tx1"/>
          </a:fontRef>
        </p:style>
      </p:cxnSp>
      <p:graphicFrame>
        <p:nvGraphicFramePr>
          <p:cNvPr id="5" name="Object 4">
            <a:extLst>
              <a:ext uri="{FF2B5EF4-FFF2-40B4-BE49-F238E27FC236}">
                <a16:creationId xmlns:a16="http://schemas.microsoft.com/office/drawing/2014/main" id="{A89E7AB7-3FED-1C2E-B3A8-44DE38CE6BE9}"/>
              </a:ext>
            </a:extLst>
          </p:cNvPr>
          <p:cNvGraphicFramePr>
            <a:graphicFrameLocks noChangeAspect="1"/>
          </p:cNvGraphicFramePr>
          <p:nvPr>
            <p:extLst>
              <p:ext uri="{D42A27DB-BD31-4B8C-83A1-F6EECF244321}">
                <p14:modId xmlns:p14="http://schemas.microsoft.com/office/powerpoint/2010/main" val="3487735277"/>
              </p:ext>
            </p:extLst>
          </p:nvPr>
        </p:nvGraphicFramePr>
        <p:xfrm>
          <a:off x="1773205" y="1986875"/>
          <a:ext cx="876300" cy="622300"/>
        </p:xfrm>
        <a:graphic>
          <a:graphicData uri="http://schemas.openxmlformats.org/presentationml/2006/ole">
            <mc:AlternateContent xmlns:mc="http://schemas.openxmlformats.org/markup-compatibility/2006">
              <mc:Choice xmlns:v="urn:schemas-microsoft-com:vml" Requires="v">
                <p:oleObj name="Equation" r:id="rId2" imgW="876240" imgH="622080" progId="Equation.DSMT4">
                  <p:embed/>
                </p:oleObj>
              </mc:Choice>
              <mc:Fallback>
                <p:oleObj name="Equation" r:id="rId2" imgW="876240" imgH="622080" progId="Equation.DSMT4">
                  <p:embed/>
                  <p:pic>
                    <p:nvPicPr>
                      <p:cNvPr id="0" name=""/>
                      <p:cNvPicPr/>
                      <p:nvPr/>
                    </p:nvPicPr>
                    <p:blipFill>
                      <a:blip r:embed="rId3"/>
                      <a:stretch>
                        <a:fillRect/>
                      </a:stretch>
                    </p:blipFill>
                    <p:spPr>
                      <a:xfrm>
                        <a:off x="1773205" y="1986875"/>
                        <a:ext cx="876300" cy="6223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68ACAC97-6D16-CB17-6D81-A866DD952256}"/>
              </a:ext>
            </a:extLst>
          </p:cNvPr>
          <p:cNvGraphicFramePr>
            <a:graphicFrameLocks noChangeAspect="1"/>
          </p:cNvGraphicFramePr>
          <p:nvPr>
            <p:extLst>
              <p:ext uri="{D42A27DB-BD31-4B8C-83A1-F6EECF244321}">
                <p14:modId xmlns:p14="http://schemas.microsoft.com/office/powerpoint/2010/main" val="2193173393"/>
              </p:ext>
            </p:extLst>
          </p:nvPr>
        </p:nvGraphicFramePr>
        <p:xfrm>
          <a:off x="5395821" y="2011104"/>
          <a:ext cx="1219200" cy="393700"/>
        </p:xfrm>
        <a:graphic>
          <a:graphicData uri="http://schemas.openxmlformats.org/presentationml/2006/ole">
            <mc:AlternateContent xmlns:mc="http://schemas.openxmlformats.org/markup-compatibility/2006">
              <mc:Choice xmlns:v="urn:schemas-microsoft-com:vml" Requires="v">
                <p:oleObj name="Equation" r:id="rId4" imgW="1218960" imgH="393480" progId="Equation.DSMT4">
                  <p:embed/>
                </p:oleObj>
              </mc:Choice>
              <mc:Fallback>
                <p:oleObj name="Equation" r:id="rId4" imgW="1218960" imgH="393480" progId="Equation.DSMT4">
                  <p:embed/>
                  <p:pic>
                    <p:nvPicPr>
                      <p:cNvPr id="0" name=""/>
                      <p:cNvPicPr/>
                      <p:nvPr/>
                    </p:nvPicPr>
                    <p:blipFill>
                      <a:blip r:embed="rId5"/>
                      <a:stretch>
                        <a:fillRect/>
                      </a:stretch>
                    </p:blipFill>
                    <p:spPr>
                      <a:xfrm>
                        <a:off x="5395821" y="2011104"/>
                        <a:ext cx="1219200" cy="393700"/>
                      </a:xfrm>
                      <a:prstGeom prst="rect">
                        <a:avLst/>
                      </a:prstGeom>
                    </p:spPr>
                  </p:pic>
                </p:oleObj>
              </mc:Fallback>
            </mc:AlternateContent>
          </a:graphicData>
        </a:graphic>
      </p:graphicFrame>
      <p:sp>
        <p:nvSpPr>
          <p:cNvPr id="26" name="Text Box 25">
            <a:extLst>
              <a:ext uri="{FF2B5EF4-FFF2-40B4-BE49-F238E27FC236}">
                <a16:creationId xmlns:a16="http://schemas.microsoft.com/office/drawing/2014/main" id="{0E24E2E5-7275-858E-874B-A95B8BA426FA}"/>
              </a:ext>
            </a:extLst>
          </p:cNvPr>
          <p:cNvSpPr txBox="1">
            <a:spLocks noChangeArrowheads="1"/>
          </p:cNvSpPr>
          <p:nvPr/>
        </p:nvSpPr>
        <p:spPr bwMode="auto">
          <a:xfrm>
            <a:off x="1843287" y="2609175"/>
            <a:ext cx="1177529"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400" b="1" u="sng" dirty="0" err="1">
                <a:latin typeface="Times New Roman" pitchFamily="18" charset="0"/>
              </a:rPr>
              <a:t>Giải</a:t>
            </a:r>
            <a:r>
              <a:rPr lang="en-US" altLang="en-US" sz="2400" b="1" dirty="0">
                <a:latin typeface="Times New Roman" pitchFamily="18" charset="0"/>
              </a:rPr>
              <a:t>:</a:t>
            </a:r>
          </a:p>
        </p:txBody>
      </p:sp>
      <p:grpSp>
        <p:nvGrpSpPr>
          <p:cNvPr id="18" name="Group 17">
            <a:extLst>
              <a:ext uri="{FF2B5EF4-FFF2-40B4-BE49-F238E27FC236}">
                <a16:creationId xmlns:a16="http://schemas.microsoft.com/office/drawing/2014/main" id="{6DD1FC00-F256-65FA-61DD-A9704D08EA32}"/>
              </a:ext>
            </a:extLst>
          </p:cNvPr>
          <p:cNvGrpSpPr/>
          <p:nvPr/>
        </p:nvGrpSpPr>
        <p:grpSpPr>
          <a:xfrm>
            <a:off x="485129" y="3119485"/>
            <a:ext cx="4357316" cy="622300"/>
            <a:chOff x="-471115" y="3292392"/>
            <a:chExt cx="4357316" cy="622300"/>
          </a:xfrm>
        </p:grpSpPr>
        <p:sp>
          <p:nvSpPr>
            <p:cNvPr id="28" name="Rectangle 105">
              <a:extLst>
                <a:ext uri="{FF2B5EF4-FFF2-40B4-BE49-F238E27FC236}">
                  <a16:creationId xmlns:a16="http://schemas.microsoft.com/office/drawing/2014/main" id="{396AC2C4-A64A-4D35-89DC-A711AD473936}"/>
                </a:ext>
              </a:extLst>
            </p:cNvPr>
            <p:cNvSpPr>
              <a:spLocks noChangeArrowheads="1"/>
            </p:cNvSpPr>
            <p:nvPr/>
          </p:nvSpPr>
          <p:spPr bwMode="auto">
            <a:xfrm>
              <a:off x="-471115" y="3292392"/>
              <a:ext cx="4357316" cy="40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spcBef>
                  <a:spcPct val="20000"/>
                </a:spcBef>
                <a:spcAft>
                  <a:spcPct val="0"/>
                </a:spcAft>
              </a:pPr>
              <a:r>
                <a:rPr lang="en-US" altLang="en-US" sz="2400" b="1" dirty="0">
                  <a:latin typeface="Times New Roman" pitchFamily="18" charset="0"/>
                </a:rPr>
                <a:t> </a:t>
              </a:r>
              <a:r>
                <a:rPr lang="en-US" altLang="en-US" sz="2400" b="1" u="sng" dirty="0">
                  <a:solidFill>
                    <a:srgbClr val="C00000"/>
                  </a:solidFill>
                  <a:latin typeface="Times New Roman" pitchFamily="18" charset="0"/>
                </a:rPr>
                <a:t>a)</a:t>
              </a:r>
              <a:r>
                <a:rPr lang="en-US" altLang="en-US" sz="2400" b="1" dirty="0">
                  <a:solidFill>
                    <a:srgbClr val="C00000"/>
                  </a:solidFill>
                  <a:latin typeface="Times New Roman" pitchFamily="18" charset="0"/>
                </a:rPr>
                <a:t> </a:t>
              </a:r>
              <a:r>
                <a:rPr lang="en-US" altLang="en-US" sz="2400" dirty="0" err="1">
                  <a:latin typeface="Times New Roman" pitchFamily="18" charset="0"/>
                </a:rPr>
                <a:t>Số</a:t>
              </a:r>
              <a:r>
                <a:rPr lang="en-US" altLang="en-US" sz="2400" dirty="0">
                  <a:latin typeface="Times New Roman" pitchFamily="18" charset="0"/>
                </a:rPr>
                <a:t> </a:t>
              </a:r>
              <a:r>
                <a:rPr lang="en-US" altLang="en-US" sz="2400" dirty="0" err="1">
                  <a:latin typeface="Times New Roman" pitchFamily="18" charset="0"/>
                </a:rPr>
                <a:t>nghịch</a:t>
              </a:r>
              <a:r>
                <a:rPr lang="en-US" altLang="en-US" sz="2400" dirty="0">
                  <a:latin typeface="Times New Roman" pitchFamily="18" charset="0"/>
                </a:rPr>
                <a:t> </a:t>
              </a:r>
              <a:r>
                <a:rPr lang="en-US" altLang="en-US" sz="2400" dirty="0" err="1">
                  <a:latin typeface="Times New Roman" pitchFamily="18" charset="0"/>
                </a:rPr>
                <a:t>đảo</a:t>
              </a:r>
              <a:r>
                <a:rPr lang="en-US" altLang="en-US" sz="2400" dirty="0">
                  <a:latin typeface="Times New Roman" pitchFamily="18" charset="0"/>
                </a:rPr>
                <a:t> </a:t>
              </a:r>
              <a:r>
                <a:rPr lang="en-US" altLang="en-US" sz="2400" dirty="0" err="1">
                  <a:latin typeface="Times New Roman" pitchFamily="18" charset="0"/>
                </a:rPr>
                <a:t>của</a:t>
              </a:r>
              <a:r>
                <a:rPr lang="en-US" altLang="en-US" sz="2400" dirty="0">
                  <a:latin typeface="Times New Roman" pitchFamily="18" charset="0"/>
                </a:rPr>
                <a:t>         </a:t>
              </a:r>
              <a:r>
                <a:rPr lang="en-US" altLang="en-US" sz="2400" dirty="0" err="1">
                  <a:latin typeface="Times New Roman" pitchFamily="18" charset="0"/>
                </a:rPr>
                <a:t>là</a:t>
              </a:r>
              <a:r>
                <a:rPr lang="en-US" altLang="en-US" sz="2400" dirty="0">
                  <a:latin typeface="Times New Roman" pitchFamily="18" charset="0"/>
                </a:rPr>
                <a:t> :</a:t>
              </a:r>
              <a:endParaRPr lang="en-US" altLang="en-US" sz="2400" b="1" u="sng" dirty="0">
                <a:solidFill>
                  <a:schemeClr val="tx2">
                    <a:lumMod val="60000"/>
                    <a:lumOff val="40000"/>
                  </a:schemeClr>
                </a:solidFill>
                <a:latin typeface="Times New Roman" pitchFamily="18" charset="0"/>
                <a:sym typeface="Symbol" pitchFamily="18" charset="2"/>
              </a:endParaRPr>
            </a:p>
          </p:txBody>
        </p:sp>
        <p:graphicFrame>
          <p:nvGraphicFramePr>
            <p:cNvPr id="16" name="Object 15">
              <a:extLst>
                <a:ext uri="{FF2B5EF4-FFF2-40B4-BE49-F238E27FC236}">
                  <a16:creationId xmlns:a16="http://schemas.microsoft.com/office/drawing/2014/main" id="{6155D0DD-AFD8-BBAF-E635-24A6E607BB30}"/>
                </a:ext>
              </a:extLst>
            </p:cNvPr>
            <p:cNvGraphicFramePr>
              <a:graphicFrameLocks noChangeAspect="1"/>
            </p:cNvGraphicFramePr>
            <p:nvPr>
              <p:extLst>
                <p:ext uri="{D42A27DB-BD31-4B8C-83A1-F6EECF244321}">
                  <p14:modId xmlns:p14="http://schemas.microsoft.com/office/powerpoint/2010/main" val="99573231"/>
                </p:ext>
              </p:extLst>
            </p:nvPr>
          </p:nvGraphicFramePr>
          <p:xfrm>
            <a:off x="2360053" y="3292392"/>
            <a:ext cx="533400" cy="622300"/>
          </p:xfrm>
          <a:graphic>
            <a:graphicData uri="http://schemas.openxmlformats.org/presentationml/2006/ole">
              <mc:AlternateContent xmlns:mc="http://schemas.openxmlformats.org/markup-compatibility/2006">
                <mc:Choice xmlns:v="urn:schemas-microsoft-com:vml" Requires="v">
                  <p:oleObj name="Equation" r:id="rId6" imgW="533160" imgH="622080" progId="Equation.DSMT4">
                    <p:embed/>
                  </p:oleObj>
                </mc:Choice>
                <mc:Fallback>
                  <p:oleObj name="Equation" r:id="rId6" imgW="533160" imgH="622080" progId="Equation.DSMT4">
                    <p:embed/>
                    <p:pic>
                      <p:nvPicPr>
                        <p:cNvPr id="0" name=""/>
                        <p:cNvPicPr/>
                        <p:nvPr/>
                      </p:nvPicPr>
                      <p:blipFill>
                        <a:blip r:embed="rId7"/>
                        <a:stretch>
                          <a:fillRect/>
                        </a:stretch>
                      </p:blipFill>
                      <p:spPr>
                        <a:xfrm>
                          <a:off x="2360053" y="3292392"/>
                          <a:ext cx="533400" cy="622300"/>
                        </a:xfrm>
                        <a:prstGeom prst="rect">
                          <a:avLst/>
                        </a:prstGeom>
                      </p:spPr>
                    </p:pic>
                  </p:oleObj>
                </mc:Fallback>
              </mc:AlternateContent>
            </a:graphicData>
          </a:graphic>
        </p:graphicFrame>
      </p:grpSp>
      <p:graphicFrame>
        <p:nvGraphicFramePr>
          <p:cNvPr id="29" name="Object 28">
            <a:extLst>
              <a:ext uri="{FF2B5EF4-FFF2-40B4-BE49-F238E27FC236}">
                <a16:creationId xmlns:a16="http://schemas.microsoft.com/office/drawing/2014/main" id="{93F9D21B-BA60-7B02-31C2-4A024BCA1C7A}"/>
              </a:ext>
            </a:extLst>
          </p:cNvPr>
          <p:cNvGraphicFramePr>
            <a:graphicFrameLocks noChangeAspect="1"/>
          </p:cNvGraphicFramePr>
          <p:nvPr>
            <p:extLst>
              <p:ext uri="{D42A27DB-BD31-4B8C-83A1-F6EECF244321}">
                <p14:modId xmlns:p14="http://schemas.microsoft.com/office/powerpoint/2010/main" val="1466114940"/>
              </p:ext>
            </p:extLst>
          </p:nvPr>
        </p:nvGraphicFramePr>
        <p:xfrm>
          <a:off x="1411297" y="3846979"/>
          <a:ext cx="2171700" cy="622300"/>
        </p:xfrm>
        <a:graphic>
          <a:graphicData uri="http://schemas.openxmlformats.org/presentationml/2006/ole">
            <mc:AlternateContent xmlns:mc="http://schemas.openxmlformats.org/markup-compatibility/2006">
              <mc:Choice xmlns:v="urn:schemas-microsoft-com:vml" Requires="v">
                <p:oleObj name="Equation" r:id="rId8" imgW="2171520" imgH="622080" progId="Equation.DSMT4">
                  <p:embed/>
                </p:oleObj>
              </mc:Choice>
              <mc:Fallback>
                <p:oleObj name="Equation" r:id="rId8" imgW="2171520" imgH="622080" progId="Equation.DSMT4">
                  <p:embed/>
                  <p:pic>
                    <p:nvPicPr>
                      <p:cNvPr id="0" name=""/>
                      <p:cNvPicPr/>
                      <p:nvPr/>
                    </p:nvPicPr>
                    <p:blipFill>
                      <a:blip r:embed="rId9"/>
                      <a:stretch>
                        <a:fillRect/>
                      </a:stretch>
                    </p:blipFill>
                    <p:spPr>
                      <a:xfrm>
                        <a:off x="1411297" y="3846979"/>
                        <a:ext cx="2171700" cy="622300"/>
                      </a:xfrm>
                      <a:prstGeom prst="rect">
                        <a:avLst/>
                      </a:prstGeom>
                    </p:spPr>
                  </p:pic>
                </p:oleObj>
              </mc:Fallback>
            </mc:AlternateContent>
          </a:graphicData>
        </a:graphic>
      </p:graphicFrame>
      <p:sp>
        <p:nvSpPr>
          <p:cNvPr id="31" name="Text Box 25">
            <a:extLst>
              <a:ext uri="{FF2B5EF4-FFF2-40B4-BE49-F238E27FC236}">
                <a16:creationId xmlns:a16="http://schemas.microsoft.com/office/drawing/2014/main" id="{674EB48F-A584-791C-07D2-6F7DC6887CB0}"/>
              </a:ext>
            </a:extLst>
          </p:cNvPr>
          <p:cNvSpPr txBox="1">
            <a:spLocks noChangeArrowheads="1"/>
          </p:cNvSpPr>
          <p:nvPr/>
        </p:nvSpPr>
        <p:spPr bwMode="auto">
          <a:xfrm>
            <a:off x="5863492" y="2603408"/>
            <a:ext cx="1177529"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400" b="1" u="sng" dirty="0" err="1">
                <a:latin typeface="Times New Roman" pitchFamily="18" charset="0"/>
              </a:rPr>
              <a:t>Giải</a:t>
            </a:r>
            <a:r>
              <a:rPr lang="en-US" altLang="en-US" sz="2400" b="1" dirty="0">
                <a:latin typeface="Times New Roman" pitchFamily="18" charset="0"/>
              </a:rPr>
              <a:t>:</a:t>
            </a:r>
          </a:p>
        </p:txBody>
      </p:sp>
      <p:grpSp>
        <p:nvGrpSpPr>
          <p:cNvPr id="36" name="Group 35">
            <a:extLst>
              <a:ext uri="{FF2B5EF4-FFF2-40B4-BE49-F238E27FC236}">
                <a16:creationId xmlns:a16="http://schemas.microsoft.com/office/drawing/2014/main" id="{4B58C5A9-9A1B-978E-DFA1-C8F153E457CC}"/>
              </a:ext>
            </a:extLst>
          </p:cNvPr>
          <p:cNvGrpSpPr/>
          <p:nvPr/>
        </p:nvGrpSpPr>
        <p:grpSpPr>
          <a:xfrm>
            <a:off x="4668184" y="3109493"/>
            <a:ext cx="4357316" cy="422414"/>
            <a:chOff x="4668184" y="3065371"/>
            <a:chExt cx="4357316" cy="422414"/>
          </a:xfrm>
        </p:grpSpPr>
        <p:sp>
          <p:nvSpPr>
            <p:cNvPr id="33" name="Rectangle 105">
              <a:extLst>
                <a:ext uri="{FF2B5EF4-FFF2-40B4-BE49-F238E27FC236}">
                  <a16:creationId xmlns:a16="http://schemas.microsoft.com/office/drawing/2014/main" id="{9ADC5BCB-04D4-9FFF-B303-A3A149106286}"/>
                </a:ext>
              </a:extLst>
            </p:cNvPr>
            <p:cNvSpPr>
              <a:spLocks noChangeArrowheads="1"/>
            </p:cNvSpPr>
            <p:nvPr/>
          </p:nvSpPr>
          <p:spPr bwMode="auto">
            <a:xfrm>
              <a:off x="4668184" y="3065371"/>
              <a:ext cx="4357316" cy="40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spcBef>
                  <a:spcPct val="20000"/>
                </a:spcBef>
                <a:spcAft>
                  <a:spcPct val="0"/>
                </a:spcAft>
              </a:pPr>
              <a:r>
                <a:rPr lang="en-US" altLang="en-US" sz="2400" b="1" dirty="0">
                  <a:latin typeface="Times New Roman" pitchFamily="18" charset="0"/>
                </a:rPr>
                <a:t> </a:t>
              </a:r>
              <a:r>
                <a:rPr lang="en-US" altLang="en-US" sz="2400" b="1" u="sng" dirty="0">
                  <a:solidFill>
                    <a:srgbClr val="C00000"/>
                  </a:solidFill>
                  <a:latin typeface="Times New Roman" pitchFamily="18" charset="0"/>
                </a:rPr>
                <a:t>b)</a:t>
              </a:r>
              <a:r>
                <a:rPr lang="en-US" altLang="en-US" sz="2400" b="1" dirty="0">
                  <a:solidFill>
                    <a:srgbClr val="C00000"/>
                  </a:solidFill>
                  <a:latin typeface="Times New Roman" pitchFamily="18" charset="0"/>
                </a:rPr>
                <a:t> </a:t>
              </a:r>
              <a:r>
                <a:rPr lang="en-US" altLang="en-US" sz="2400" dirty="0" err="1">
                  <a:latin typeface="Times New Roman" pitchFamily="18" charset="0"/>
                </a:rPr>
                <a:t>Số</a:t>
              </a:r>
              <a:r>
                <a:rPr lang="en-US" altLang="en-US" sz="2400" dirty="0">
                  <a:latin typeface="Times New Roman" pitchFamily="18" charset="0"/>
                </a:rPr>
                <a:t> </a:t>
              </a:r>
              <a:r>
                <a:rPr lang="en-US" altLang="en-US" sz="2400" dirty="0" err="1">
                  <a:latin typeface="Times New Roman" pitchFamily="18" charset="0"/>
                </a:rPr>
                <a:t>nghịch</a:t>
              </a:r>
              <a:r>
                <a:rPr lang="en-US" altLang="en-US" sz="2400" dirty="0">
                  <a:latin typeface="Times New Roman" pitchFamily="18" charset="0"/>
                </a:rPr>
                <a:t> </a:t>
              </a:r>
              <a:r>
                <a:rPr lang="en-US" altLang="en-US" sz="2400" dirty="0" err="1">
                  <a:latin typeface="Times New Roman" pitchFamily="18" charset="0"/>
                </a:rPr>
                <a:t>đảo</a:t>
              </a:r>
              <a:r>
                <a:rPr lang="en-US" altLang="en-US" sz="2400" dirty="0">
                  <a:latin typeface="Times New Roman" pitchFamily="18" charset="0"/>
                </a:rPr>
                <a:t> </a:t>
              </a:r>
              <a:r>
                <a:rPr lang="en-US" altLang="en-US" sz="2400" dirty="0" err="1">
                  <a:latin typeface="Times New Roman" pitchFamily="18" charset="0"/>
                </a:rPr>
                <a:t>của</a:t>
              </a:r>
              <a:r>
                <a:rPr lang="en-US" altLang="en-US" sz="2400" dirty="0">
                  <a:latin typeface="Times New Roman" pitchFamily="18" charset="0"/>
                </a:rPr>
                <a:t>             </a:t>
              </a:r>
              <a:r>
                <a:rPr lang="en-US" altLang="en-US" sz="2400" dirty="0" err="1">
                  <a:latin typeface="Times New Roman" pitchFamily="18" charset="0"/>
                </a:rPr>
                <a:t>là</a:t>
              </a:r>
              <a:r>
                <a:rPr lang="en-US" altLang="en-US" sz="2400" dirty="0">
                  <a:latin typeface="Times New Roman" pitchFamily="18" charset="0"/>
                </a:rPr>
                <a:t> :</a:t>
              </a:r>
              <a:endParaRPr lang="en-US" altLang="en-US" sz="2400" b="1" u="sng" dirty="0">
                <a:solidFill>
                  <a:schemeClr val="tx2">
                    <a:lumMod val="60000"/>
                    <a:lumOff val="40000"/>
                  </a:schemeClr>
                </a:solidFill>
                <a:latin typeface="Times New Roman" pitchFamily="18" charset="0"/>
                <a:sym typeface="Symbol" pitchFamily="18" charset="2"/>
              </a:endParaRPr>
            </a:p>
          </p:txBody>
        </p:sp>
        <p:graphicFrame>
          <p:nvGraphicFramePr>
            <p:cNvPr id="35" name="Object 34">
              <a:extLst>
                <a:ext uri="{FF2B5EF4-FFF2-40B4-BE49-F238E27FC236}">
                  <a16:creationId xmlns:a16="http://schemas.microsoft.com/office/drawing/2014/main" id="{5F53F108-1048-1CA0-B8AC-34CD853AF2A2}"/>
                </a:ext>
              </a:extLst>
            </p:cNvPr>
            <p:cNvGraphicFramePr>
              <a:graphicFrameLocks noChangeAspect="1"/>
            </p:cNvGraphicFramePr>
            <p:nvPr>
              <p:extLst>
                <p:ext uri="{D42A27DB-BD31-4B8C-83A1-F6EECF244321}">
                  <p14:modId xmlns:p14="http://schemas.microsoft.com/office/powerpoint/2010/main" val="1561347818"/>
                </p:ext>
              </p:extLst>
            </p:nvPr>
          </p:nvGraphicFramePr>
          <p:xfrm>
            <a:off x="7492068" y="3119485"/>
            <a:ext cx="889000" cy="368300"/>
          </p:xfrm>
          <a:graphic>
            <a:graphicData uri="http://schemas.openxmlformats.org/presentationml/2006/ole">
              <mc:AlternateContent xmlns:mc="http://schemas.openxmlformats.org/markup-compatibility/2006">
                <mc:Choice xmlns:v="urn:schemas-microsoft-com:vml" Requires="v">
                  <p:oleObj name="Equation" r:id="rId10" imgW="888840" imgH="368280" progId="Equation.DSMT4">
                    <p:embed/>
                  </p:oleObj>
                </mc:Choice>
                <mc:Fallback>
                  <p:oleObj name="Equation" r:id="rId10" imgW="888840" imgH="368280" progId="Equation.DSMT4">
                    <p:embed/>
                    <p:pic>
                      <p:nvPicPr>
                        <p:cNvPr id="0" name=""/>
                        <p:cNvPicPr/>
                        <p:nvPr/>
                      </p:nvPicPr>
                      <p:blipFill>
                        <a:blip r:embed="rId11"/>
                        <a:stretch>
                          <a:fillRect/>
                        </a:stretch>
                      </p:blipFill>
                      <p:spPr>
                        <a:xfrm>
                          <a:off x="7492068" y="3119485"/>
                          <a:ext cx="889000" cy="368300"/>
                        </a:xfrm>
                        <a:prstGeom prst="rect">
                          <a:avLst/>
                        </a:prstGeom>
                      </p:spPr>
                    </p:pic>
                  </p:oleObj>
                </mc:Fallback>
              </mc:AlternateContent>
            </a:graphicData>
          </a:graphic>
        </p:graphicFrame>
      </p:grpSp>
      <p:graphicFrame>
        <p:nvGraphicFramePr>
          <p:cNvPr id="38" name="Object 37">
            <a:extLst>
              <a:ext uri="{FF2B5EF4-FFF2-40B4-BE49-F238E27FC236}">
                <a16:creationId xmlns:a16="http://schemas.microsoft.com/office/drawing/2014/main" id="{815488EA-0752-E7E4-3E5A-2E88E5EBD536}"/>
              </a:ext>
            </a:extLst>
          </p:cNvPr>
          <p:cNvGraphicFramePr>
            <a:graphicFrameLocks noChangeAspect="1"/>
          </p:cNvGraphicFramePr>
          <p:nvPr>
            <p:extLst>
              <p:ext uri="{D42A27DB-BD31-4B8C-83A1-F6EECF244321}">
                <p14:modId xmlns:p14="http://schemas.microsoft.com/office/powerpoint/2010/main" val="2669912569"/>
              </p:ext>
            </p:extLst>
          </p:nvPr>
        </p:nvGraphicFramePr>
        <p:xfrm>
          <a:off x="5395821" y="3891429"/>
          <a:ext cx="1943100" cy="533400"/>
        </p:xfrm>
        <a:graphic>
          <a:graphicData uri="http://schemas.openxmlformats.org/presentationml/2006/ole">
            <mc:AlternateContent xmlns:mc="http://schemas.openxmlformats.org/markup-compatibility/2006">
              <mc:Choice xmlns:v="urn:schemas-microsoft-com:vml" Requires="v">
                <p:oleObj name="Equation" r:id="rId12" imgW="1942920" imgH="533160" progId="Equation.DSMT4">
                  <p:embed/>
                </p:oleObj>
              </mc:Choice>
              <mc:Fallback>
                <p:oleObj name="Equation" r:id="rId12" imgW="1942920" imgH="533160" progId="Equation.DSMT4">
                  <p:embed/>
                  <p:pic>
                    <p:nvPicPr>
                      <p:cNvPr id="0" name=""/>
                      <p:cNvPicPr/>
                      <p:nvPr/>
                    </p:nvPicPr>
                    <p:blipFill>
                      <a:blip r:embed="rId13"/>
                      <a:stretch>
                        <a:fillRect/>
                      </a:stretch>
                    </p:blipFill>
                    <p:spPr>
                      <a:xfrm>
                        <a:off x="5395821" y="3891429"/>
                        <a:ext cx="1943100" cy="533400"/>
                      </a:xfrm>
                      <a:prstGeom prst="rect">
                        <a:avLst/>
                      </a:prstGeom>
                    </p:spPr>
                  </p:pic>
                </p:oleObj>
              </mc:Fallback>
            </mc:AlternateContent>
          </a:graphicData>
        </a:graphic>
      </p:graphicFrame>
      <p:pic>
        <p:nvPicPr>
          <p:cNvPr id="15380" name="Picture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48600" y="3559175"/>
            <a:ext cx="144462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184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arn(inVertical)">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barn(inVertical)">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barn(inVertical)">
                                      <p:cBhvr>
                                        <p:cTn id="3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05"/>
          <p:cNvSpPr>
            <a:spLocks noChangeArrowheads="1"/>
          </p:cNvSpPr>
          <p:nvPr/>
        </p:nvSpPr>
        <p:spPr bwMode="auto">
          <a:xfrm>
            <a:off x="540891" y="1448678"/>
            <a:ext cx="8603109" cy="40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spcBef>
                <a:spcPct val="20000"/>
              </a:spcBef>
              <a:spcAft>
                <a:spcPct val="0"/>
              </a:spcAft>
            </a:pPr>
            <a:r>
              <a:rPr lang="en-US" altLang="en-US" sz="2400" b="1" dirty="0">
                <a:latin typeface="Times New Roman" pitchFamily="18" charset="0"/>
              </a:rPr>
              <a:t>* </a:t>
            </a:r>
            <a:r>
              <a:rPr lang="en-US" altLang="en-US" sz="2400" b="1" u="sng" dirty="0">
                <a:solidFill>
                  <a:srgbClr val="C00000"/>
                </a:solidFill>
                <a:latin typeface="Times New Roman" pitchFamily="18" charset="0"/>
              </a:rPr>
              <a:t> 7 </a:t>
            </a:r>
            <a:r>
              <a:rPr lang="en-US" altLang="en-US" sz="2400" b="1" u="sng" dirty="0">
                <a:solidFill>
                  <a:srgbClr val="FF0000"/>
                </a:solidFill>
                <a:latin typeface="Times New Roman" pitchFamily="18" charset="0"/>
              </a:rPr>
              <a:t>/</a:t>
            </a:r>
            <a:r>
              <a:rPr lang="en-US" altLang="en-US" sz="2400" b="1" u="sng" dirty="0">
                <a:solidFill>
                  <a:srgbClr val="C00000"/>
                </a:solidFill>
                <a:latin typeface="Times New Roman" pitchFamily="18" charset="0"/>
              </a:rPr>
              <a:t>tr15 SGK:</a:t>
            </a:r>
            <a:r>
              <a:rPr lang="en-US" altLang="en-US" sz="2400" b="1" u="sng" dirty="0">
                <a:solidFill>
                  <a:schemeClr val="tx2">
                    <a:lumMod val="60000"/>
                    <a:lumOff val="40000"/>
                  </a:schemeClr>
                </a:solidFill>
                <a:latin typeface="Times New Roman" pitchFamily="18" charset="0"/>
              </a:rPr>
              <a:t> </a:t>
            </a:r>
            <a:r>
              <a:rPr lang="en-US" altLang="en-US" sz="2400" dirty="0" err="1">
                <a:latin typeface="Times New Roman" pitchFamily="18" charset="0"/>
              </a:rPr>
              <a:t>Tìm</a:t>
            </a:r>
            <a:r>
              <a:rPr lang="en-US" altLang="en-US" sz="2400" dirty="0">
                <a:latin typeface="Times New Roman" pitchFamily="18" charset="0"/>
              </a:rPr>
              <a:t> </a:t>
            </a:r>
            <a:r>
              <a:rPr lang="en-US" altLang="en-US" sz="2400" dirty="0" err="1">
                <a:latin typeface="Times New Roman" pitchFamily="18" charset="0"/>
              </a:rPr>
              <a:t>số</a:t>
            </a:r>
            <a:r>
              <a:rPr lang="en-US" altLang="en-US" sz="2400" dirty="0">
                <a:latin typeface="Times New Roman" pitchFamily="18" charset="0"/>
              </a:rPr>
              <a:t> </a:t>
            </a:r>
            <a:r>
              <a:rPr lang="en-US" altLang="en-US" sz="2400" dirty="0" err="1">
                <a:latin typeface="Times New Roman" pitchFamily="18" charset="0"/>
              </a:rPr>
              <a:t>nghịch</a:t>
            </a:r>
            <a:r>
              <a:rPr lang="en-US" altLang="en-US" sz="2400" dirty="0">
                <a:latin typeface="Times New Roman" pitchFamily="18" charset="0"/>
              </a:rPr>
              <a:t> </a:t>
            </a:r>
            <a:r>
              <a:rPr lang="en-US" altLang="en-US" sz="2400" dirty="0" err="1">
                <a:latin typeface="Times New Roman" pitchFamily="18" charset="0"/>
              </a:rPr>
              <a:t>đảo</a:t>
            </a:r>
            <a:r>
              <a:rPr lang="en-US" altLang="en-US" sz="2400" dirty="0">
                <a:latin typeface="Times New Roman" pitchFamily="18" charset="0"/>
              </a:rPr>
              <a:t> </a:t>
            </a:r>
            <a:r>
              <a:rPr lang="en-US" altLang="en-US" sz="2400" dirty="0" err="1">
                <a:latin typeface="Times New Roman" pitchFamily="18" charset="0"/>
              </a:rPr>
              <a:t>của</a:t>
            </a:r>
            <a:r>
              <a:rPr lang="en-US" altLang="en-US" sz="2400" dirty="0">
                <a:latin typeface="Times New Roman" pitchFamily="18" charset="0"/>
              </a:rPr>
              <a:t> </a:t>
            </a:r>
            <a:r>
              <a:rPr lang="en-US" altLang="en-US" sz="2400" dirty="0" err="1">
                <a:latin typeface="Times New Roman" pitchFamily="18" charset="0"/>
              </a:rPr>
              <a:t>mỗi</a:t>
            </a:r>
            <a:r>
              <a:rPr lang="en-US" altLang="en-US" sz="2400" dirty="0">
                <a:latin typeface="Times New Roman" pitchFamily="18" charset="0"/>
              </a:rPr>
              <a:t> </a:t>
            </a:r>
            <a:r>
              <a:rPr lang="en-US" altLang="en-US" sz="2400" dirty="0" err="1">
                <a:latin typeface="Times New Roman" pitchFamily="18" charset="0"/>
              </a:rPr>
              <a:t>số</a:t>
            </a:r>
            <a:r>
              <a:rPr lang="en-US" altLang="en-US" sz="2400" dirty="0">
                <a:latin typeface="Times New Roman" pitchFamily="18" charset="0"/>
              </a:rPr>
              <a:t> </a:t>
            </a:r>
            <a:r>
              <a:rPr lang="en-US" altLang="en-US" sz="2400" dirty="0" err="1">
                <a:latin typeface="Times New Roman" pitchFamily="18" charset="0"/>
              </a:rPr>
              <a:t>hữu</a:t>
            </a:r>
            <a:r>
              <a:rPr lang="en-US" altLang="en-US" sz="2400" dirty="0">
                <a:latin typeface="Times New Roman" pitchFamily="18" charset="0"/>
              </a:rPr>
              <a:t> </a:t>
            </a:r>
            <a:r>
              <a:rPr lang="en-US" altLang="en-US" sz="2400" dirty="0" err="1">
                <a:latin typeface="Times New Roman" pitchFamily="18" charset="0"/>
              </a:rPr>
              <a:t>tỉ</a:t>
            </a:r>
            <a:r>
              <a:rPr lang="en-US" altLang="en-US" sz="2400" dirty="0">
                <a:latin typeface="Times New Roman" pitchFamily="18" charset="0"/>
              </a:rPr>
              <a:t> </a:t>
            </a:r>
            <a:r>
              <a:rPr lang="en-US" altLang="en-US" sz="2400" dirty="0" err="1">
                <a:latin typeface="Times New Roman" pitchFamily="18" charset="0"/>
              </a:rPr>
              <a:t>sau</a:t>
            </a:r>
            <a:r>
              <a:rPr lang="en-US" altLang="en-US" sz="2400" dirty="0">
                <a:latin typeface="Times New Roman" pitchFamily="18" charset="0"/>
              </a:rPr>
              <a:t>:</a:t>
            </a:r>
            <a:endParaRPr lang="en-US" altLang="en-US" sz="2400" b="1" u="sng" dirty="0">
              <a:solidFill>
                <a:schemeClr val="tx2">
                  <a:lumMod val="60000"/>
                  <a:lumOff val="40000"/>
                </a:schemeClr>
              </a:solidFill>
              <a:latin typeface="Times New Roman" pitchFamily="18" charset="0"/>
              <a:sym typeface="Symbol" pitchFamily="18" charset="2"/>
            </a:endParaRPr>
          </a:p>
        </p:txBody>
      </p:sp>
      <p:sp>
        <p:nvSpPr>
          <p:cNvPr id="17" name="Rectangle 2">
            <a:extLst>
              <a:ext uri="{FF2B5EF4-FFF2-40B4-BE49-F238E27FC236}">
                <a16:creationId xmlns:a16="http://schemas.microsoft.com/office/drawing/2014/main" id="{07CD8B2D-18B0-F696-F423-F26A8DFCF952}"/>
              </a:ext>
            </a:extLst>
          </p:cNvPr>
          <p:cNvSpPr>
            <a:spLocks noChangeArrowheads="1"/>
          </p:cNvSpPr>
          <p:nvPr/>
        </p:nvSpPr>
        <p:spPr bwMode="auto">
          <a:xfrm>
            <a:off x="1063566" y="22735"/>
            <a:ext cx="7209237" cy="514350"/>
          </a:xfrm>
          <a:prstGeom prst="rect">
            <a:avLst/>
          </a:prstGeom>
          <a:solidFill>
            <a:schemeClr val="accent6">
              <a:lumMod val="20000"/>
              <a:lumOff val="80000"/>
            </a:schemeClr>
          </a:solidFill>
          <a:ln>
            <a:noFill/>
          </a:ln>
          <a:effectLst/>
        </p:spPr>
        <p:txBody>
          <a:bodyPr anchor="ctr"/>
          <a:lstStyle/>
          <a:p>
            <a:pPr fontAlgn="base">
              <a:spcBef>
                <a:spcPct val="0"/>
              </a:spcBef>
              <a:spcAft>
                <a:spcPct val="0"/>
              </a:spcAft>
            </a:pPr>
            <a:r>
              <a:rPr lang="en-US" altLang="en-US" sz="1500" b="1" i="1" dirty="0">
                <a:solidFill>
                  <a:srgbClr val="FF0000"/>
                </a:solidFill>
                <a:latin typeface="Times New Roman" pitchFamily="18" charset="0"/>
              </a:rPr>
              <a:t>TIẾT 2</a:t>
            </a:r>
            <a:r>
              <a:rPr lang="en-US" altLang="en-US" sz="2100" b="1" dirty="0">
                <a:solidFill>
                  <a:srgbClr val="FF0000"/>
                </a:solidFill>
                <a:latin typeface="Times New Roman" pitchFamily="18" charset="0"/>
              </a:rPr>
              <a:t>         </a:t>
            </a:r>
            <a:r>
              <a:rPr lang="en-US" altLang="ja-JP" sz="2100" b="1" dirty="0">
                <a:solidFill>
                  <a:srgbClr val="FF0000"/>
                </a:solidFill>
                <a:ea typeface="ＭＳ Ｐゴシック" charset="-128"/>
              </a:rPr>
              <a:t>§</a:t>
            </a:r>
            <a:r>
              <a:rPr lang="en-US" altLang="ja-JP" sz="2100" b="1" dirty="0">
                <a:solidFill>
                  <a:srgbClr val="FF0000"/>
                </a:solidFill>
                <a:latin typeface="Times New Roman" pitchFamily="18" charset="0"/>
                <a:ea typeface="ＭＳ Ｐゴシック" charset="-128"/>
              </a:rPr>
              <a:t>2</a:t>
            </a:r>
            <a:r>
              <a:rPr lang="en-US" altLang="ja-JP" sz="2100" b="1" dirty="0">
                <a:solidFill>
                  <a:srgbClr val="FF0000"/>
                </a:solidFill>
                <a:latin typeface="Times New Roman" pitchFamily="18" charset="0"/>
              </a:rPr>
              <a:t>. CỘNG, TRỪ, </a:t>
            </a:r>
            <a:r>
              <a:rPr lang="en-US" altLang="en-US" sz="2100" b="1" dirty="0">
                <a:solidFill>
                  <a:srgbClr val="FF0000"/>
                </a:solidFill>
                <a:latin typeface="Times New Roman" pitchFamily="18" charset="0"/>
              </a:rPr>
              <a:t>NHÂN, CHIA SỐ HỮU TỈ</a:t>
            </a:r>
          </a:p>
        </p:txBody>
      </p:sp>
      <p:sp>
        <p:nvSpPr>
          <p:cNvPr id="19" name="Text Box 90">
            <a:extLst>
              <a:ext uri="{FF2B5EF4-FFF2-40B4-BE49-F238E27FC236}">
                <a16:creationId xmlns:a16="http://schemas.microsoft.com/office/drawing/2014/main" id="{CBD2DF57-06E1-EED2-B736-80E6ECF96E61}"/>
              </a:ext>
            </a:extLst>
          </p:cNvPr>
          <p:cNvSpPr txBox="1">
            <a:spLocks noChangeArrowheads="1"/>
          </p:cNvSpPr>
          <p:nvPr/>
        </p:nvSpPr>
        <p:spPr bwMode="auto">
          <a:xfrm>
            <a:off x="574187" y="924767"/>
            <a:ext cx="6512505" cy="461665"/>
          </a:xfrm>
          <a:prstGeom prst="rect">
            <a:avLst/>
          </a:prstGeom>
          <a:solidFill>
            <a:schemeClr val="bg1">
              <a:lumMod val="95000"/>
            </a:schemeClr>
          </a:solidFill>
          <a:ln>
            <a:noFill/>
          </a:ln>
          <a:effec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400" b="1" dirty="0">
                <a:solidFill>
                  <a:srgbClr val="0000FF"/>
                </a:solidFill>
                <a:latin typeface="Times New Roman" pitchFamily="18" charset="0"/>
              </a:rPr>
              <a:t>2. </a:t>
            </a:r>
            <a:r>
              <a:rPr lang="en-US" altLang="en-US" sz="2400" b="1" u="sng" dirty="0" err="1">
                <a:solidFill>
                  <a:srgbClr val="0000FF"/>
                </a:solidFill>
                <a:latin typeface="Times New Roman" pitchFamily="18" charset="0"/>
              </a:rPr>
              <a:t>Tính</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chất</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của</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phép</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nhân</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các</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số</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hữu</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tỉ</a:t>
            </a:r>
            <a:r>
              <a:rPr lang="en-US" altLang="en-US" sz="2400" b="1" u="sng" dirty="0">
                <a:solidFill>
                  <a:srgbClr val="0000FF"/>
                </a:solidFill>
                <a:latin typeface="Times New Roman" pitchFamily="18" charset="0"/>
              </a:rPr>
              <a:t>:</a:t>
            </a:r>
            <a:endParaRPr lang="en-US" altLang="en-US" sz="2400" b="1" dirty="0">
              <a:solidFill>
                <a:srgbClr val="0000FF"/>
              </a:solidFill>
              <a:latin typeface="Times New Roman" pitchFamily="18" charset="0"/>
            </a:endParaRPr>
          </a:p>
        </p:txBody>
      </p:sp>
      <p:sp>
        <p:nvSpPr>
          <p:cNvPr id="20" name="Text Box 90">
            <a:extLst>
              <a:ext uri="{FF2B5EF4-FFF2-40B4-BE49-F238E27FC236}">
                <a16:creationId xmlns:a16="http://schemas.microsoft.com/office/drawing/2014/main" id="{0D80A77B-66E4-F3C9-57E8-9ED5306B15BA}"/>
              </a:ext>
            </a:extLst>
          </p:cNvPr>
          <p:cNvSpPr txBox="1">
            <a:spLocks noChangeArrowheads="1"/>
          </p:cNvSpPr>
          <p:nvPr/>
        </p:nvSpPr>
        <p:spPr bwMode="auto">
          <a:xfrm>
            <a:off x="574188" y="454123"/>
            <a:ext cx="6512505" cy="461665"/>
          </a:xfrm>
          <a:prstGeom prst="rect">
            <a:avLst/>
          </a:prstGeom>
          <a:solidFill>
            <a:schemeClr val="bg1">
              <a:lumMod val="95000"/>
            </a:schemeClr>
          </a:solidFill>
          <a:ln>
            <a:noFill/>
          </a:ln>
          <a:effec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400" b="1" dirty="0">
                <a:solidFill>
                  <a:srgbClr val="0000FF"/>
                </a:solidFill>
                <a:latin typeface="Times New Roman" pitchFamily="18" charset="0"/>
              </a:rPr>
              <a:t>II. </a:t>
            </a:r>
            <a:r>
              <a:rPr lang="en-US" altLang="en-US" sz="2400" b="1" u="sng" dirty="0">
                <a:solidFill>
                  <a:srgbClr val="0000FF"/>
                </a:solidFill>
                <a:latin typeface="Times New Roman" pitchFamily="18" charset="0"/>
              </a:rPr>
              <a:t>NHÂN, CHIA HAI SỐ HỮU TỈ:</a:t>
            </a:r>
            <a:endParaRPr lang="en-US" altLang="en-US" sz="2400" b="1" dirty="0">
              <a:solidFill>
                <a:srgbClr val="0000FF"/>
              </a:solidFill>
              <a:latin typeface="Times New Roman" pitchFamily="18" charset="0"/>
            </a:endParaRPr>
          </a:p>
        </p:txBody>
      </p:sp>
      <p:cxnSp>
        <p:nvCxnSpPr>
          <p:cNvPr id="8" name="Straight Connector 7">
            <a:extLst>
              <a:ext uri="{FF2B5EF4-FFF2-40B4-BE49-F238E27FC236}">
                <a16:creationId xmlns:a16="http://schemas.microsoft.com/office/drawing/2014/main" id="{4A0D4953-979C-CFE8-C970-758DF95A3045}"/>
              </a:ext>
            </a:extLst>
          </p:cNvPr>
          <p:cNvCxnSpPr>
            <a:cxnSpLocks/>
          </p:cNvCxnSpPr>
          <p:nvPr/>
        </p:nvCxnSpPr>
        <p:spPr>
          <a:xfrm>
            <a:off x="4572000" y="2032494"/>
            <a:ext cx="0" cy="2977656"/>
          </a:xfrm>
          <a:prstGeom prst="line">
            <a:avLst/>
          </a:prstGeom>
        </p:spPr>
        <p:style>
          <a:lnRef idx="3">
            <a:schemeClr val="accent4"/>
          </a:lnRef>
          <a:fillRef idx="0">
            <a:schemeClr val="accent4"/>
          </a:fillRef>
          <a:effectRef idx="2">
            <a:schemeClr val="accent4"/>
          </a:effectRef>
          <a:fontRef idx="minor">
            <a:schemeClr val="tx1"/>
          </a:fontRef>
        </p:style>
      </p:cxnSp>
      <p:sp>
        <p:nvSpPr>
          <p:cNvPr id="26" name="Text Box 25">
            <a:extLst>
              <a:ext uri="{FF2B5EF4-FFF2-40B4-BE49-F238E27FC236}">
                <a16:creationId xmlns:a16="http://schemas.microsoft.com/office/drawing/2014/main" id="{0E24E2E5-7275-858E-874B-A95B8BA426FA}"/>
              </a:ext>
            </a:extLst>
          </p:cNvPr>
          <p:cNvSpPr txBox="1">
            <a:spLocks noChangeArrowheads="1"/>
          </p:cNvSpPr>
          <p:nvPr/>
        </p:nvSpPr>
        <p:spPr bwMode="auto">
          <a:xfrm>
            <a:off x="1843287" y="2609175"/>
            <a:ext cx="1177529"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400" b="1" u="sng" dirty="0" err="1">
                <a:latin typeface="Times New Roman" pitchFamily="18" charset="0"/>
              </a:rPr>
              <a:t>Giải</a:t>
            </a:r>
            <a:r>
              <a:rPr lang="en-US" altLang="en-US" sz="2400" b="1" dirty="0">
                <a:latin typeface="Times New Roman" pitchFamily="18" charset="0"/>
              </a:rPr>
              <a:t>:</a:t>
            </a:r>
          </a:p>
        </p:txBody>
      </p:sp>
      <p:sp>
        <p:nvSpPr>
          <p:cNvPr id="31" name="Text Box 25">
            <a:extLst>
              <a:ext uri="{FF2B5EF4-FFF2-40B4-BE49-F238E27FC236}">
                <a16:creationId xmlns:a16="http://schemas.microsoft.com/office/drawing/2014/main" id="{674EB48F-A584-791C-07D2-6F7DC6887CB0}"/>
              </a:ext>
            </a:extLst>
          </p:cNvPr>
          <p:cNvSpPr txBox="1">
            <a:spLocks noChangeArrowheads="1"/>
          </p:cNvSpPr>
          <p:nvPr/>
        </p:nvSpPr>
        <p:spPr bwMode="auto">
          <a:xfrm>
            <a:off x="5863492" y="2603408"/>
            <a:ext cx="1177529"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400" b="1" u="sng" dirty="0" err="1">
                <a:latin typeface="Times New Roman" pitchFamily="18" charset="0"/>
              </a:rPr>
              <a:t>Giải</a:t>
            </a:r>
            <a:r>
              <a:rPr lang="en-US" altLang="en-US" sz="2400" b="1" dirty="0">
                <a:latin typeface="Times New Roman" pitchFamily="18" charset="0"/>
              </a:rPr>
              <a:t>:</a:t>
            </a:r>
          </a:p>
        </p:txBody>
      </p:sp>
      <p:pic>
        <p:nvPicPr>
          <p:cNvPr id="21" name="Picture 20">
            <a:extLst>
              <a:ext uri="{FF2B5EF4-FFF2-40B4-BE49-F238E27FC236}">
                <a16:creationId xmlns:a16="http://schemas.microsoft.com/office/drawing/2014/main" id="{1AEA4E4E-52E2-4845-8148-837CC47A614D}"/>
              </a:ext>
            </a:extLst>
          </p:cNvPr>
          <p:cNvPicPr>
            <a:picLocks noChangeAspect="1"/>
          </p:cNvPicPr>
          <p:nvPr/>
        </p:nvPicPr>
        <p:blipFill>
          <a:blip r:embed="rId2"/>
          <a:stretch>
            <a:fillRect/>
          </a:stretch>
        </p:blipFill>
        <p:spPr>
          <a:xfrm>
            <a:off x="334799" y="1292294"/>
            <a:ext cx="536399" cy="715198"/>
          </a:xfrm>
          <a:prstGeom prst="rect">
            <a:avLst/>
          </a:prstGeom>
        </p:spPr>
      </p:pic>
      <p:graphicFrame>
        <p:nvGraphicFramePr>
          <p:cNvPr id="2" name="Object 1">
            <a:extLst>
              <a:ext uri="{FF2B5EF4-FFF2-40B4-BE49-F238E27FC236}">
                <a16:creationId xmlns:a16="http://schemas.microsoft.com/office/drawing/2014/main" id="{6CE26FD3-69D5-62DC-3381-ACE25BE5FEBA}"/>
              </a:ext>
            </a:extLst>
          </p:cNvPr>
          <p:cNvGraphicFramePr>
            <a:graphicFrameLocks noChangeAspect="1"/>
          </p:cNvGraphicFramePr>
          <p:nvPr>
            <p:extLst>
              <p:ext uri="{D42A27DB-BD31-4B8C-83A1-F6EECF244321}">
                <p14:modId xmlns:p14="http://schemas.microsoft.com/office/powerpoint/2010/main" val="4102018645"/>
              </p:ext>
            </p:extLst>
          </p:nvPr>
        </p:nvGraphicFramePr>
        <p:xfrm>
          <a:off x="1898661" y="1949450"/>
          <a:ext cx="787400" cy="622300"/>
        </p:xfrm>
        <a:graphic>
          <a:graphicData uri="http://schemas.openxmlformats.org/presentationml/2006/ole">
            <mc:AlternateContent xmlns:mc="http://schemas.openxmlformats.org/markup-compatibility/2006">
              <mc:Choice xmlns:v="urn:schemas-microsoft-com:vml" Requires="v">
                <p:oleObj name="Equation" r:id="rId3" imgW="787320" imgH="622080" progId="Equation.DSMT4">
                  <p:embed/>
                </p:oleObj>
              </mc:Choice>
              <mc:Fallback>
                <p:oleObj name="Equation" r:id="rId3" imgW="787320" imgH="622080" progId="Equation.DSMT4">
                  <p:embed/>
                  <p:pic>
                    <p:nvPicPr>
                      <p:cNvPr id="0" name=""/>
                      <p:cNvPicPr/>
                      <p:nvPr/>
                    </p:nvPicPr>
                    <p:blipFill>
                      <a:blip r:embed="rId4"/>
                      <a:stretch>
                        <a:fillRect/>
                      </a:stretch>
                    </p:blipFill>
                    <p:spPr>
                      <a:xfrm>
                        <a:off x="1898661" y="1949450"/>
                        <a:ext cx="787400" cy="6223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B471A2A6-F83A-0090-C354-54FD4CB9E693}"/>
              </a:ext>
            </a:extLst>
          </p:cNvPr>
          <p:cNvGraphicFramePr>
            <a:graphicFrameLocks noChangeAspect="1"/>
          </p:cNvGraphicFramePr>
          <p:nvPr>
            <p:extLst>
              <p:ext uri="{D42A27DB-BD31-4B8C-83A1-F6EECF244321}">
                <p14:modId xmlns:p14="http://schemas.microsoft.com/office/powerpoint/2010/main" val="1217931079"/>
              </p:ext>
            </p:extLst>
          </p:nvPr>
        </p:nvGraphicFramePr>
        <p:xfrm>
          <a:off x="5890924" y="2063750"/>
          <a:ext cx="927100" cy="393700"/>
        </p:xfrm>
        <a:graphic>
          <a:graphicData uri="http://schemas.openxmlformats.org/presentationml/2006/ole">
            <mc:AlternateContent xmlns:mc="http://schemas.openxmlformats.org/markup-compatibility/2006">
              <mc:Choice xmlns:v="urn:schemas-microsoft-com:vml" Requires="v">
                <p:oleObj name="Equation" r:id="rId5" imgW="927000" imgH="393480" progId="Equation.DSMT4">
                  <p:embed/>
                </p:oleObj>
              </mc:Choice>
              <mc:Fallback>
                <p:oleObj name="Equation" r:id="rId5" imgW="927000" imgH="393480" progId="Equation.DSMT4">
                  <p:embed/>
                  <p:pic>
                    <p:nvPicPr>
                      <p:cNvPr id="0" name=""/>
                      <p:cNvPicPr/>
                      <p:nvPr/>
                    </p:nvPicPr>
                    <p:blipFill>
                      <a:blip r:embed="rId6"/>
                      <a:stretch>
                        <a:fillRect/>
                      </a:stretch>
                    </p:blipFill>
                    <p:spPr>
                      <a:xfrm>
                        <a:off x="5890924" y="2063750"/>
                        <a:ext cx="927100" cy="393700"/>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id="{C635BEF4-D407-0427-8D12-B96D0470EF17}"/>
              </a:ext>
            </a:extLst>
          </p:cNvPr>
          <p:cNvGrpSpPr/>
          <p:nvPr/>
        </p:nvGrpSpPr>
        <p:grpSpPr>
          <a:xfrm>
            <a:off x="485129" y="3104031"/>
            <a:ext cx="4357316" cy="622300"/>
            <a:chOff x="485129" y="3104031"/>
            <a:chExt cx="4357316" cy="622300"/>
          </a:xfrm>
        </p:grpSpPr>
        <p:sp>
          <p:nvSpPr>
            <p:cNvPr id="28" name="Rectangle 105">
              <a:extLst>
                <a:ext uri="{FF2B5EF4-FFF2-40B4-BE49-F238E27FC236}">
                  <a16:creationId xmlns:a16="http://schemas.microsoft.com/office/drawing/2014/main" id="{396AC2C4-A64A-4D35-89DC-A711AD473936}"/>
                </a:ext>
              </a:extLst>
            </p:cNvPr>
            <p:cNvSpPr>
              <a:spLocks noChangeArrowheads="1"/>
            </p:cNvSpPr>
            <p:nvPr/>
          </p:nvSpPr>
          <p:spPr bwMode="auto">
            <a:xfrm>
              <a:off x="485129" y="3119485"/>
              <a:ext cx="4357316" cy="40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spcBef>
                  <a:spcPct val="20000"/>
                </a:spcBef>
                <a:spcAft>
                  <a:spcPct val="0"/>
                </a:spcAft>
              </a:pPr>
              <a:r>
                <a:rPr lang="en-US" altLang="en-US" sz="2400" b="1" dirty="0">
                  <a:latin typeface="Times New Roman" pitchFamily="18" charset="0"/>
                </a:rPr>
                <a:t> </a:t>
              </a:r>
              <a:r>
                <a:rPr lang="en-US" altLang="en-US" sz="2400" b="1" u="sng" dirty="0">
                  <a:solidFill>
                    <a:srgbClr val="C00000"/>
                  </a:solidFill>
                  <a:latin typeface="Times New Roman" pitchFamily="18" charset="0"/>
                </a:rPr>
                <a:t>a)</a:t>
              </a:r>
              <a:r>
                <a:rPr lang="en-US" altLang="en-US" sz="2400" b="1" dirty="0">
                  <a:solidFill>
                    <a:srgbClr val="C00000"/>
                  </a:solidFill>
                  <a:latin typeface="Times New Roman" pitchFamily="18" charset="0"/>
                </a:rPr>
                <a:t> </a:t>
              </a:r>
              <a:r>
                <a:rPr lang="en-US" altLang="en-US" sz="2400" dirty="0" err="1">
                  <a:latin typeface="Times New Roman" pitchFamily="18" charset="0"/>
                </a:rPr>
                <a:t>Số</a:t>
              </a:r>
              <a:r>
                <a:rPr lang="en-US" altLang="en-US" sz="2400" dirty="0">
                  <a:latin typeface="Times New Roman" pitchFamily="18" charset="0"/>
                </a:rPr>
                <a:t> </a:t>
              </a:r>
              <a:r>
                <a:rPr lang="en-US" altLang="en-US" sz="2400" dirty="0" err="1">
                  <a:latin typeface="Times New Roman" pitchFamily="18" charset="0"/>
                </a:rPr>
                <a:t>nghịch</a:t>
              </a:r>
              <a:r>
                <a:rPr lang="en-US" altLang="en-US" sz="2400" dirty="0">
                  <a:latin typeface="Times New Roman" pitchFamily="18" charset="0"/>
                </a:rPr>
                <a:t> </a:t>
              </a:r>
              <a:r>
                <a:rPr lang="en-US" altLang="en-US" sz="2400" dirty="0" err="1">
                  <a:latin typeface="Times New Roman" pitchFamily="18" charset="0"/>
                </a:rPr>
                <a:t>đảo</a:t>
              </a:r>
              <a:r>
                <a:rPr lang="en-US" altLang="en-US" sz="2400" dirty="0">
                  <a:latin typeface="Times New Roman" pitchFamily="18" charset="0"/>
                </a:rPr>
                <a:t> </a:t>
              </a:r>
              <a:r>
                <a:rPr lang="en-US" altLang="en-US" sz="2400" dirty="0" err="1">
                  <a:latin typeface="Times New Roman" pitchFamily="18" charset="0"/>
                </a:rPr>
                <a:t>của</a:t>
              </a:r>
              <a:r>
                <a:rPr lang="en-US" altLang="en-US" sz="2400" dirty="0">
                  <a:latin typeface="Times New Roman" pitchFamily="18" charset="0"/>
                </a:rPr>
                <a:t>         </a:t>
              </a:r>
              <a:r>
                <a:rPr lang="en-US" altLang="en-US" sz="2400" dirty="0" err="1">
                  <a:latin typeface="Times New Roman" pitchFamily="18" charset="0"/>
                </a:rPr>
                <a:t>là</a:t>
              </a:r>
              <a:r>
                <a:rPr lang="en-US" altLang="en-US" sz="2400" dirty="0">
                  <a:latin typeface="Times New Roman" pitchFamily="18" charset="0"/>
                </a:rPr>
                <a:t> :</a:t>
              </a:r>
              <a:endParaRPr lang="en-US" altLang="en-US" sz="2400" b="1" u="sng" dirty="0">
                <a:solidFill>
                  <a:schemeClr val="tx2">
                    <a:lumMod val="60000"/>
                    <a:lumOff val="40000"/>
                  </a:schemeClr>
                </a:solidFill>
                <a:latin typeface="Times New Roman" pitchFamily="18" charset="0"/>
                <a:sym typeface="Symbol" pitchFamily="18" charset="2"/>
              </a:endParaRPr>
            </a:p>
          </p:txBody>
        </p:sp>
        <p:graphicFrame>
          <p:nvGraphicFramePr>
            <p:cNvPr id="7" name="Object 6">
              <a:extLst>
                <a:ext uri="{FF2B5EF4-FFF2-40B4-BE49-F238E27FC236}">
                  <a16:creationId xmlns:a16="http://schemas.microsoft.com/office/drawing/2014/main" id="{BDDBF350-FF4F-FD2F-4580-55C68284DB0C}"/>
                </a:ext>
              </a:extLst>
            </p:cNvPr>
            <p:cNvGraphicFramePr>
              <a:graphicFrameLocks noChangeAspect="1"/>
            </p:cNvGraphicFramePr>
            <p:nvPr>
              <p:extLst>
                <p:ext uri="{D42A27DB-BD31-4B8C-83A1-F6EECF244321}">
                  <p14:modId xmlns:p14="http://schemas.microsoft.com/office/powerpoint/2010/main" val="1996609024"/>
                </p:ext>
              </p:extLst>
            </p:nvPr>
          </p:nvGraphicFramePr>
          <p:xfrm>
            <a:off x="3393786" y="3104031"/>
            <a:ext cx="406400" cy="622300"/>
          </p:xfrm>
          <a:graphic>
            <a:graphicData uri="http://schemas.openxmlformats.org/presentationml/2006/ole">
              <mc:AlternateContent xmlns:mc="http://schemas.openxmlformats.org/markup-compatibility/2006">
                <mc:Choice xmlns:v="urn:schemas-microsoft-com:vml" Requires="v">
                  <p:oleObj name="Equation" r:id="rId7" imgW="406080" imgH="622080" progId="Equation.DSMT4">
                    <p:embed/>
                  </p:oleObj>
                </mc:Choice>
                <mc:Fallback>
                  <p:oleObj name="Equation" r:id="rId7" imgW="406080" imgH="622080" progId="Equation.DSMT4">
                    <p:embed/>
                    <p:pic>
                      <p:nvPicPr>
                        <p:cNvPr id="0" name=""/>
                        <p:cNvPicPr/>
                        <p:nvPr/>
                      </p:nvPicPr>
                      <p:blipFill>
                        <a:blip r:embed="rId8"/>
                        <a:stretch>
                          <a:fillRect/>
                        </a:stretch>
                      </p:blipFill>
                      <p:spPr>
                        <a:xfrm>
                          <a:off x="3393786" y="3104031"/>
                          <a:ext cx="406400" cy="622300"/>
                        </a:xfrm>
                        <a:prstGeom prst="rect">
                          <a:avLst/>
                        </a:prstGeom>
                      </p:spPr>
                    </p:pic>
                  </p:oleObj>
                </mc:Fallback>
              </mc:AlternateContent>
            </a:graphicData>
          </a:graphic>
        </p:graphicFrame>
      </p:grpSp>
      <p:grpSp>
        <p:nvGrpSpPr>
          <p:cNvPr id="12" name="Group 11">
            <a:extLst>
              <a:ext uri="{FF2B5EF4-FFF2-40B4-BE49-F238E27FC236}">
                <a16:creationId xmlns:a16="http://schemas.microsoft.com/office/drawing/2014/main" id="{F31B5799-6143-EE95-3109-781E7820A2F1}"/>
              </a:ext>
            </a:extLst>
          </p:cNvPr>
          <p:cNvGrpSpPr/>
          <p:nvPr/>
        </p:nvGrpSpPr>
        <p:grpSpPr>
          <a:xfrm>
            <a:off x="4668184" y="3109493"/>
            <a:ext cx="4357316" cy="433370"/>
            <a:chOff x="4668184" y="3109493"/>
            <a:chExt cx="4357316" cy="433370"/>
          </a:xfrm>
        </p:grpSpPr>
        <p:sp>
          <p:nvSpPr>
            <p:cNvPr id="33" name="Rectangle 105">
              <a:extLst>
                <a:ext uri="{FF2B5EF4-FFF2-40B4-BE49-F238E27FC236}">
                  <a16:creationId xmlns:a16="http://schemas.microsoft.com/office/drawing/2014/main" id="{9ADC5BCB-04D4-9FFF-B303-A3A149106286}"/>
                </a:ext>
              </a:extLst>
            </p:cNvPr>
            <p:cNvSpPr>
              <a:spLocks noChangeArrowheads="1"/>
            </p:cNvSpPr>
            <p:nvPr/>
          </p:nvSpPr>
          <p:spPr bwMode="auto">
            <a:xfrm>
              <a:off x="4668184" y="3109493"/>
              <a:ext cx="4357316" cy="40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spcBef>
                  <a:spcPct val="20000"/>
                </a:spcBef>
                <a:spcAft>
                  <a:spcPct val="0"/>
                </a:spcAft>
              </a:pPr>
              <a:r>
                <a:rPr lang="en-US" altLang="en-US" sz="2400" b="1" dirty="0">
                  <a:latin typeface="Times New Roman" pitchFamily="18" charset="0"/>
                </a:rPr>
                <a:t> </a:t>
              </a:r>
              <a:r>
                <a:rPr lang="en-US" altLang="en-US" sz="2400" b="1" u="sng" dirty="0">
                  <a:solidFill>
                    <a:srgbClr val="C00000"/>
                  </a:solidFill>
                  <a:latin typeface="Times New Roman" pitchFamily="18" charset="0"/>
                </a:rPr>
                <a:t>b)</a:t>
              </a:r>
              <a:r>
                <a:rPr lang="en-US" altLang="en-US" sz="2400" b="1" dirty="0">
                  <a:solidFill>
                    <a:srgbClr val="C00000"/>
                  </a:solidFill>
                  <a:latin typeface="Times New Roman" pitchFamily="18" charset="0"/>
                </a:rPr>
                <a:t> </a:t>
              </a:r>
              <a:r>
                <a:rPr lang="en-US" altLang="en-US" sz="2400" dirty="0" err="1">
                  <a:latin typeface="Times New Roman" pitchFamily="18" charset="0"/>
                </a:rPr>
                <a:t>Số</a:t>
              </a:r>
              <a:r>
                <a:rPr lang="en-US" altLang="en-US" sz="2400" dirty="0">
                  <a:latin typeface="Times New Roman" pitchFamily="18" charset="0"/>
                </a:rPr>
                <a:t> </a:t>
              </a:r>
              <a:r>
                <a:rPr lang="en-US" altLang="en-US" sz="2400" dirty="0" err="1">
                  <a:latin typeface="Times New Roman" pitchFamily="18" charset="0"/>
                </a:rPr>
                <a:t>nghịch</a:t>
              </a:r>
              <a:r>
                <a:rPr lang="en-US" altLang="en-US" sz="2400" dirty="0">
                  <a:latin typeface="Times New Roman" pitchFamily="18" charset="0"/>
                </a:rPr>
                <a:t> </a:t>
              </a:r>
              <a:r>
                <a:rPr lang="en-US" altLang="en-US" sz="2400" dirty="0" err="1">
                  <a:latin typeface="Times New Roman" pitchFamily="18" charset="0"/>
                </a:rPr>
                <a:t>đảo</a:t>
              </a:r>
              <a:r>
                <a:rPr lang="en-US" altLang="en-US" sz="2400" dirty="0">
                  <a:latin typeface="Times New Roman" pitchFamily="18" charset="0"/>
                </a:rPr>
                <a:t> </a:t>
              </a:r>
              <a:r>
                <a:rPr lang="en-US" altLang="en-US" sz="2400" dirty="0" err="1">
                  <a:latin typeface="Times New Roman" pitchFamily="18" charset="0"/>
                </a:rPr>
                <a:t>của</a:t>
              </a:r>
              <a:r>
                <a:rPr lang="en-US" altLang="en-US" sz="2400" dirty="0">
                  <a:latin typeface="Times New Roman" pitchFamily="18" charset="0"/>
                </a:rPr>
                <a:t>          </a:t>
              </a:r>
              <a:r>
                <a:rPr lang="en-US" altLang="en-US" sz="2400" dirty="0" err="1">
                  <a:latin typeface="Times New Roman" pitchFamily="18" charset="0"/>
                </a:rPr>
                <a:t>là</a:t>
              </a:r>
              <a:r>
                <a:rPr lang="en-US" altLang="en-US" sz="2400" dirty="0">
                  <a:latin typeface="Times New Roman" pitchFamily="18" charset="0"/>
                </a:rPr>
                <a:t> :</a:t>
              </a:r>
              <a:endParaRPr lang="en-US" altLang="en-US" sz="2400" b="1" u="sng" dirty="0">
                <a:solidFill>
                  <a:schemeClr val="tx2">
                    <a:lumMod val="60000"/>
                    <a:lumOff val="40000"/>
                  </a:schemeClr>
                </a:solidFill>
                <a:latin typeface="Times New Roman" pitchFamily="18" charset="0"/>
                <a:sym typeface="Symbol" pitchFamily="18" charset="2"/>
              </a:endParaRPr>
            </a:p>
          </p:txBody>
        </p:sp>
        <p:graphicFrame>
          <p:nvGraphicFramePr>
            <p:cNvPr id="11" name="Object 10">
              <a:extLst>
                <a:ext uri="{FF2B5EF4-FFF2-40B4-BE49-F238E27FC236}">
                  <a16:creationId xmlns:a16="http://schemas.microsoft.com/office/drawing/2014/main" id="{0B0F0E11-56BD-5352-3350-4459F294E7E7}"/>
                </a:ext>
              </a:extLst>
            </p:cNvPr>
            <p:cNvGraphicFramePr>
              <a:graphicFrameLocks noChangeAspect="1"/>
            </p:cNvGraphicFramePr>
            <p:nvPr>
              <p:extLst>
                <p:ext uri="{D42A27DB-BD31-4B8C-83A1-F6EECF244321}">
                  <p14:modId xmlns:p14="http://schemas.microsoft.com/office/powerpoint/2010/main" val="2500093028"/>
                </p:ext>
              </p:extLst>
            </p:nvPr>
          </p:nvGraphicFramePr>
          <p:xfrm>
            <a:off x="7452652" y="3174563"/>
            <a:ext cx="596900" cy="368300"/>
          </p:xfrm>
          <a:graphic>
            <a:graphicData uri="http://schemas.openxmlformats.org/presentationml/2006/ole">
              <mc:AlternateContent xmlns:mc="http://schemas.openxmlformats.org/markup-compatibility/2006">
                <mc:Choice xmlns:v="urn:schemas-microsoft-com:vml" Requires="v">
                  <p:oleObj name="Equation" r:id="rId9" imgW="596880" imgH="368280" progId="Equation.DSMT4">
                    <p:embed/>
                  </p:oleObj>
                </mc:Choice>
                <mc:Fallback>
                  <p:oleObj name="Equation" r:id="rId9" imgW="596880" imgH="368280" progId="Equation.DSMT4">
                    <p:embed/>
                    <p:pic>
                      <p:nvPicPr>
                        <p:cNvPr id="0" name=""/>
                        <p:cNvPicPr/>
                        <p:nvPr/>
                      </p:nvPicPr>
                      <p:blipFill>
                        <a:blip r:embed="rId10"/>
                        <a:stretch>
                          <a:fillRect/>
                        </a:stretch>
                      </p:blipFill>
                      <p:spPr>
                        <a:xfrm>
                          <a:off x="7452652" y="3174563"/>
                          <a:ext cx="596900" cy="368300"/>
                        </a:xfrm>
                        <a:prstGeom prst="rect">
                          <a:avLst/>
                        </a:prstGeom>
                      </p:spPr>
                    </p:pic>
                  </p:oleObj>
                </mc:Fallback>
              </mc:AlternateContent>
            </a:graphicData>
          </a:graphic>
        </p:graphicFrame>
      </p:grpSp>
      <p:graphicFrame>
        <p:nvGraphicFramePr>
          <p:cNvPr id="13" name="Object 12">
            <a:extLst>
              <a:ext uri="{FF2B5EF4-FFF2-40B4-BE49-F238E27FC236}">
                <a16:creationId xmlns:a16="http://schemas.microsoft.com/office/drawing/2014/main" id="{115C4FDA-13DC-B78F-B5CF-719ED361F82B}"/>
              </a:ext>
            </a:extLst>
          </p:cNvPr>
          <p:cNvGraphicFramePr>
            <a:graphicFrameLocks noChangeAspect="1"/>
          </p:cNvGraphicFramePr>
          <p:nvPr>
            <p:extLst>
              <p:ext uri="{D42A27DB-BD31-4B8C-83A1-F6EECF244321}">
                <p14:modId xmlns:p14="http://schemas.microsoft.com/office/powerpoint/2010/main" val="1710107791"/>
              </p:ext>
            </p:extLst>
          </p:nvPr>
        </p:nvGraphicFramePr>
        <p:xfrm>
          <a:off x="1063566" y="3907583"/>
          <a:ext cx="2781300" cy="622300"/>
        </p:xfrm>
        <a:graphic>
          <a:graphicData uri="http://schemas.openxmlformats.org/presentationml/2006/ole">
            <mc:AlternateContent xmlns:mc="http://schemas.openxmlformats.org/markup-compatibility/2006">
              <mc:Choice xmlns:v="urn:schemas-microsoft-com:vml" Requires="v">
                <p:oleObj name="Equation" r:id="rId11" imgW="2781000" imgH="622080" progId="Equation.DSMT4">
                  <p:embed/>
                </p:oleObj>
              </mc:Choice>
              <mc:Fallback>
                <p:oleObj name="Equation" r:id="rId11" imgW="2781000" imgH="622080" progId="Equation.DSMT4">
                  <p:embed/>
                  <p:pic>
                    <p:nvPicPr>
                      <p:cNvPr id="0" name=""/>
                      <p:cNvPicPr/>
                      <p:nvPr/>
                    </p:nvPicPr>
                    <p:blipFill>
                      <a:blip r:embed="rId12"/>
                      <a:stretch>
                        <a:fillRect/>
                      </a:stretch>
                    </p:blipFill>
                    <p:spPr>
                      <a:xfrm>
                        <a:off x="1063566" y="3907583"/>
                        <a:ext cx="2781300" cy="6223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F2E32894-93A7-535B-9614-49BC31CE6770}"/>
              </a:ext>
            </a:extLst>
          </p:cNvPr>
          <p:cNvGraphicFramePr>
            <a:graphicFrameLocks noChangeAspect="1"/>
          </p:cNvGraphicFramePr>
          <p:nvPr>
            <p:extLst>
              <p:ext uri="{D42A27DB-BD31-4B8C-83A1-F6EECF244321}">
                <p14:modId xmlns:p14="http://schemas.microsoft.com/office/powerpoint/2010/main" val="3710651963"/>
              </p:ext>
            </p:extLst>
          </p:nvPr>
        </p:nvGraphicFramePr>
        <p:xfrm>
          <a:off x="5730805" y="3907583"/>
          <a:ext cx="1727200" cy="622300"/>
        </p:xfrm>
        <a:graphic>
          <a:graphicData uri="http://schemas.openxmlformats.org/presentationml/2006/ole">
            <mc:AlternateContent xmlns:mc="http://schemas.openxmlformats.org/markup-compatibility/2006">
              <mc:Choice xmlns:v="urn:schemas-microsoft-com:vml" Requires="v">
                <p:oleObj name="Equation" r:id="rId13" imgW="1726920" imgH="622080" progId="Equation.DSMT4">
                  <p:embed/>
                </p:oleObj>
              </mc:Choice>
              <mc:Fallback>
                <p:oleObj name="Equation" r:id="rId13" imgW="1726920" imgH="622080" progId="Equation.DSMT4">
                  <p:embed/>
                  <p:pic>
                    <p:nvPicPr>
                      <p:cNvPr id="0" name=""/>
                      <p:cNvPicPr/>
                      <p:nvPr/>
                    </p:nvPicPr>
                    <p:blipFill>
                      <a:blip r:embed="rId14"/>
                      <a:stretch>
                        <a:fillRect/>
                      </a:stretch>
                    </p:blipFill>
                    <p:spPr>
                      <a:xfrm>
                        <a:off x="5730805" y="3907583"/>
                        <a:ext cx="1727200" cy="622300"/>
                      </a:xfrm>
                      <a:prstGeom prst="rect">
                        <a:avLst/>
                      </a:prstGeom>
                    </p:spPr>
                  </p:pic>
                </p:oleObj>
              </mc:Fallback>
            </mc:AlternateContent>
          </a:graphicData>
        </a:graphic>
      </p:graphicFrame>
      <p:pic>
        <p:nvPicPr>
          <p:cNvPr id="30" name="Picture 29">
            <a:extLst>
              <a:ext uri="{FF2B5EF4-FFF2-40B4-BE49-F238E27FC236}">
                <a16:creationId xmlns:a16="http://schemas.microsoft.com/office/drawing/2014/main" id="{090C6066-1F70-A412-56C7-70B3801AEEF6}"/>
              </a:ext>
            </a:extLst>
          </p:cNvPr>
          <p:cNvPicPr>
            <a:picLocks noChangeAspect="1"/>
          </p:cNvPicPr>
          <p:nvPr/>
        </p:nvPicPr>
        <p:blipFill>
          <a:blip r:embed="rId15"/>
          <a:stretch>
            <a:fillRect/>
          </a:stretch>
        </p:blipFill>
        <p:spPr>
          <a:xfrm>
            <a:off x="7906251" y="752670"/>
            <a:ext cx="1066380" cy="1392016"/>
          </a:xfrm>
          <a:prstGeom prst="rect">
            <a:avLst/>
          </a:prstGeom>
        </p:spPr>
      </p:pic>
      <p:pic>
        <p:nvPicPr>
          <p:cNvPr id="16410" name="Picture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68583" y="3628074"/>
            <a:ext cx="143827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40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0"/>
                                        </p:tgtEl>
                                        <p:attrNameLst>
                                          <p:attrName>ppt_x</p:attrName>
                                        </p:attrNameLst>
                                      </p:cBhvr>
                                      <p:tavLst>
                                        <p:tav tm="0">
                                          <p:val>
                                            <p:strVal val="ppt_x"/>
                                          </p:val>
                                        </p:tav>
                                        <p:tav tm="100000">
                                          <p:val>
                                            <p:strVal val="ppt_x"/>
                                          </p:val>
                                        </p:tav>
                                      </p:tavLst>
                                    </p:anim>
                                    <p:anim calcmode="lin" valueType="num">
                                      <p:cBhvr additive="base">
                                        <p:cTn id="13" dur="500"/>
                                        <p:tgtEl>
                                          <p:spTgt spid="30"/>
                                        </p:tgtEl>
                                        <p:attrNameLst>
                                          <p:attrName>ppt_y</p:attrName>
                                        </p:attrNameLst>
                                      </p:cBhvr>
                                      <p:tavLst>
                                        <p:tav tm="0">
                                          <p:val>
                                            <p:strVal val="ppt_y"/>
                                          </p:val>
                                        </p:tav>
                                        <p:tav tm="100000">
                                          <p:val>
                                            <p:strVal val="1+ppt_h/2"/>
                                          </p:val>
                                        </p:tav>
                                      </p:tavLst>
                                    </p:anim>
                                    <p:set>
                                      <p:cBhvr>
                                        <p:cTn id="14" dur="1" fill="hold">
                                          <p:stCondLst>
                                            <p:cond delay="499"/>
                                          </p:stCondLst>
                                        </p:cTn>
                                        <p:tgtEl>
                                          <p:spTgt spid="3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726621" y="996042"/>
            <a:ext cx="3249386" cy="3099707"/>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a:extLst>
              <a:ext uri="{FF2B5EF4-FFF2-40B4-BE49-F238E27FC236}">
                <a16:creationId xmlns:a16="http://schemas.microsoft.com/office/drawing/2014/main" id="{B812FD0D-3345-4D97-BED4-5A0590056D2D}"/>
              </a:ext>
            </a:extLst>
          </p:cNvPr>
          <p:cNvSpPr txBox="1"/>
          <p:nvPr/>
        </p:nvSpPr>
        <p:spPr>
          <a:xfrm>
            <a:off x="4720036" y="1509963"/>
            <a:ext cx="3094827" cy="784830"/>
          </a:xfrm>
          <a:prstGeom prst="rect">
            <a:avLst/>
          </a:prstGeom>
          <a:noFill/>
        </p:spPr>
        <p:txBody>
          <a:bodyPr wrap="square">
            <a:spAutoFit/>
          </a:bodyPr>
          <a:lstStyle/>
          <a:p>
            <a:r>
              <a:rPr lang="en-US" sz="4500" b="1" dirty="0" err="1">
                <a:solidFill>
                  <a:srgbClr val="FF0000"/>
                </a:solidFill>
                <a:latin typeface="Times New Roman" panose="02020603050405020304" pitchFamily="18" charset="0"/>
                <a:ea typeface="Calibri" panose="020F0502020204030204" pitchFamily="34" charset="0"/>
              </a:rPr>
              <a:t>Luyện</a:t>
            </a:r>
            <a:r>
              <a:rPr lang="en-US" sz="4500" b="1" dirty="0">
                <a:solidFill>
                  <a:srgbClr val="FF0000"/>
                </a:solidFill>
                <a:latin typeface="Times New Roman" panose="02020603050405020304" pitchFamily="18" charset="0"/>
                <a:ea typeface="Calibri" panose="020F0502020204030204" pitchFamily="34" charset="0"/>
              </a:rPr>
              <a:t> </a:t>
            </a:r>
            <a:r>
              <a:rPr lang="en-US" sz="4500" b="1" dirty="0" err="1">
                <a:solidFill>
                  <a:srgbClr val="FF0000"/>
                </a:solidFill>
                <a:latin typeface="Times New Roman" panose="02020603050405020304" pitchFamily="18" charset="0"/>
                <a:ea typeface="Calibri" panose="020F0502020204030204" pitchFamily="34" charset="0"/>
              </a:rPr>
              <a:t>tập</a:t>
            </a:r>
            <a:endParaRPr lang="en-US" sz="4500" dirty="0">
              <a:solidFill>
                <a:prstClr val="black"/>
              </a:solidFill>
            </a:endParaRPr>
          </a:p>
        </p:txBody>
      </p:sp>
      <p:pic>
        <p:nvPicPr>
          <p:cNvPr id="4" name="Hình ảnh 3">
            <a:extLst>
              <a:ext uri="{FF2B5EF4-FFF2-40B4-BE49-F238E27FC236}">
                <a16:creationId xmlns:a16="http://schemas.microsoft.com/office/drawing/2014/main" id="{65070DB6-3AAA-4E44-BD69-D8EC9843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294793"/>
            <a:ext cx="4762500" cy="2857500"/>
          </a:xfrm>
          <a:prstGeom prst="rect">
            <a:avLst/>
          </a:prstGeom>
        </p:spPr>
      </p:pic>
    </p:spTree>
    <p:extLst>
      <p:ext uri="{BB962C8B-B14F-4D97-AF65-F5344CB8AC3E}">
        <p14:creationId xmlns:p14="http://schemas.microsoft.com/office/powerpoint/2010/main" val="33872053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BFD960-50C4-3796-C09C-15D2AC841630}"/>
              </a:ext>
            </a:extLst>
          </p:cNvPr>
          <p:cNvSpPr/>
          <p:nvPr/>
        </p:nvSpPr>
        <p:spPr>
          <a:xfrm>
            <a:off x="0" y="1497362"/>
            <a:ext cx="9144000" cy="3646138"/>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105"/>
          <p:cNvSpPr>
            <a:spLocks noChangeArrowheads="1"/>
          </p:cNvSpPr>
          <p:nvPr/>
        </p:nvSpPr>
        <p:spPr bwMode="auto">
          <a:xfrm>
            <a:off x="367086" y="1028522"/>
            <a:ext cx="8839198" cy="448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spcBef>
                <a:spcPct val="20000"/>
              </a:spcBef>
              <a:spcAft>
                <a:spcPct val="0"/>
              </a:spcAft>
            </a:pPr>
            <a:r>
              <a:rPr lang="en-US" altLang="en-US" sz="2400" b="1" dirty="0">
                <a:latin typeface="Times New Roman" pitchFamily="18" charset="0"/>
              </a:rPr>
              <a:t>* </a:t>
            </a:r>
            <a:r>
              <a:rPr lang="en-US" altLang="en-US" sz="2400" b="1" u="sng" dirty="0" err="1">
                <a:solidFill>
                  <a:srgbClr val="C00000"/>
                </a:solidFill>
                <a:latin typeface="Times New Roman" pitchFamily="18" charset="0"/>
              </a:rPr>
              <a:t>Phương</a:t>
            </a:r>
            <a:r>
              <a:rPr lang="en-US" altLang="en-US" sz="2400" b="1" u="sng" dirty="0">
                <a:solidFill>
                  <a:srgbClr val="C00000"/>
                </a:solidFill>
                <a:latin typeface="Times New Roman" pitchFamily="18" charset="0"/>
              </a:rPr>
              <a:t> </a:t>
            </a:r>
            <a:r>
              <a:rPr lang="en-US" altLang="en-US" sz="2400" b="1" u="sng" dirty="0" err="1">
                <a:solidFill>
                  <a:srgbClr val="C00000"/>
                </a:solidFill>
                <a:latin typeface="Times New Roman" pitchFamily="18" charset="0"/>
              </a:rPr>
              <a:t>pháp</a:t>
            </a:r>
            <a:r>
              <a:rPr lang="en-US" altLang="en-US" sz="2400" b="1" u="sng" dirty="0">
                <a:solidFill>
                  <a:srgbClr val="C00000"/>
                </a:solidFill>
                <a:latin typeface="Times New Roman" pitchFamily="18" charset="0"/>
              </a:rPr>
              <a:t> </a:t>
            </a:r>
            <a:r>
              <a:rPr lang="en-US" altLang="en-US" sz="2400" b="1" u="sng" dirty="0" err="1">
                <a:solidFill>
                  <a:srgbClr val="C00000"/>
                </a:solidFill>
                <a:latin typeface="Times New Roman" pitchFamily="18" charset="0"/>
              </a:rPr>
              <a:t>giải</a:t>
            </a:r>
            <a:r>
              <a:rPr lang="en-US" altLang="en-US" sz="2400" b="1" u="sng" dirty="0">
                <a:solidFill>
                  <a:srgbClr val="C00000"/>
                </a:solidFill>
                <a:latin typeface="Times New Roman" pitchFamily="18" charset="0"/>
              </a:rPr>
              <a:t>:</a:t>
            </a:r>
            <a:r>
              <a:rPr lang="en-US" altLang="en-US" sz="2400" b="1" u="sng" dirty="0">
                <a:solidFill>
                  <a:schemeClr val="tx2">
                    <a:lumMod val="60000"/>
                    <a:lumOff val="40000"/>
                  </a:schemeClr>
                </a:solidFill>
                <a:latin typeface="Times New Roman" pitchFamily="18" charset="0"/>
              </a:rPr>
              <a:t> </a:t>
            </a:r>
            <a:r>
              <a:rPr lang="en-US" altLang="en-US" sz="2400" dirty="0" err="1">
                <a:latin typeface="Times New Roman" pitchFamily="18" charset="0"/>
              </a:rPr>
              <a:t>Áp</a:t>
            </a:r>
            <a:r>
              <a:rPr lang="en-US" altLang="en-US" sz="2400" dirty="0">
                <a:latin typeface="Times New Roman" pitchFamily="18" charset="0"/>
              </a:rPr>
              <a:t> </a:t>
            </a:r>
            <a:r>
              <a:rPr lang="en-US" altLang="en-US" sz="2400" dirty="0" err="1">
                <a:latin typeface="Times New Roman" pitchFamily="18" charset="0"/>
              </a:rPr>
              <a:t>dụng</a:t>
            </a:r>
            <a:r>
              <a:rPr lang="en-US" altLang="en-US" sz="2400" dirty="0">
                <a:latin typeface="Times New Roman" pitchFamily="18" charset="0"/>
              </a:rPr>
              <a:t> </a:t>
            </a:r>
            <a:r>
              <a:rPr lang="en-US" altLang="en-US" sz="2400" dirty="0" err="1">
                <a:latin typeface="Times New Roman" pitchFamily="18" charset="0"/>
              </a:rPr>
              <a:t>quy</a:t>
            </a:r>
            <a:r>
              <a:rPr lang="en-US" altLang="en-US" sz="2400" dirty="0">
                <a:latin typeface="Times New Roman" pitchFamily="18" charset="0"/>
              </a:rPr>
              <a:t> </a:t>
            </a:r>
            <a:r>
              <a:rPr lang="en-US" altLang="en-US" sz="2400" dirty="0" err="1">
                <a:latin typeface="Times New Roman" pitchFamily="18" charset="0"/>
              </a:rPr>
              <a:t>tắc</a:t>
            </a:r>
            <a:r>
              <a:rPr lang="en-US" altLang="en-US" sz="2400" dirty="0">
                <a:latin typeface="Times New Roman" pitchFamily="18" charset="0"/>
              </a:rPr>
              <a:t> </a:t>
            </a:r>
            <a:r>
              <a:rPr lang="en-US" altLang="en-US" sz="2400" dirty="0" err="1">
                <a:latin typeface="Times New Roman" pitchFamily="18" charset="0"/>
              </a:rPr>
              <a:t>nhân</a:t>
            </a:r>
            <a:r>
              <a:rPr lang="en-US" altLang="en-US" sz="2400" dirty="0">
                <a:latin typeface="Times New Roman" pitchFamily="18" charset="0"/>
              </a:rPr>
              <a:t>, chia </a:t>
            </a:r>
            <a:r>
              <a:rPr lang="en-US" altLang="en-US" sz="2400" dirty="0" err="1">
                <a:latin typeface="Times New Roman" pitchFamily="18" charset="0"/>
              </a:rPr>
              <a:t>hai</a:t>
            </a:r>
            <a:r>
              <a:rPr lang="en-US" altLang="en-US" sz="2400" dirty="0">
                <a:latin typeface="Times New Roman" pitchFamily="18" charset="0"/>
              </a:rPr>
              <a:t> </a:t>
            </a:r>
            <a:r>
              <a:rPr lang="en-US" altLang="en-US" sz="2400" dirty="0" err="1">
                <a:latin typeface="Times New Roman" pitchFamily="18" charset="0"/>
              </a:rPr>
              <a:t>số</a:t>
            </a:r>
            <a:r>
              <a:rPr lang="en-US" altLang="en-US" sz="2400" dirty="0">
                <a:latin typeface="Times New Roman" pitchFamily="18" charset="0"/>
              </a:rPr>
              <a:t> </a:t>
            </a:r>
            <a:r>
              <a:rPr lang="en-US" altLang="en-US" sz="2400" dirty="0" err="1">
                <a:latin typeface="Times New Roman" pitchFamily="18" charset="0"/>
              </a:rPr>
              <a:t>hữu</a:t>
            </a:r>
            <a:r>
              <a:rPr lang="en-US" altLang="en-US" sz="2400" dirty="0">
                <a:latin typeface="Times New Roman" pitchFamily="18" charset="0"/>
              </a:rPr>
              <a:t> </a:t>
            </a:r>
            <a:r>
              <a:rPr lang="en-US" altLang="en-US" sz="2400" dirty="0" err="1">
                <a:latin typeface="Times New Roman" pitchFamily="18" charset="0"/>
              </a:rPr>
              <a:t>tỉ</a:t>
            </a:r>
            <a:endParaRPr lang="en-US" altLang="en-US" sz="2400" b="1" u="sng" dirty="0">
              <a:solidFill>
                <a:schemeClr val="tx2">
                  <a:lumMod val="60000"/>
                  <a:lumOff val="40000"/>
                </a:schemeClr>
              </a:solidFill>
              <a:latin typeface="Times New Roman" pitchFamily="18" charset="0"/>
              <a:sym typeface="Symbol" pitchFamily="18" charset="2"/>
            </a:endParaRPr>
          </a:p>
        </p:txBody>
      </p:sp>
      <p:sp>
        <p:nvSpPr>
          <p:cNvPr id="17" name="Rectangle 2">
            <a:extLst>
              <a:ext uri="{FF2B5EF4-FFF2-40B4-BE49-F238E27FC236}">
                <a16:creationId xmlns:a16="http://schemas.microsoft.com/office/drawing/2014/main" id="{07CD8B2D-18B0-F696-F423-F26A8DFCF952}"/>
              </a:ext>
            </a:extLst>
          </p:cNvPr>
          <p:cNvSpPr>
            <a:spLocks noChangeArrowheads="1"/>
          </p:cNvSpPr>
          <p:nvPr/>
        </p:nvSpPr>
        <p:spPr bwMode="auto">
          <a:xfrm>
            <a:off x="1063566" y="22735"/>
            <a:ext cx="7209237" cy="514350"/>
          </a:xfrm>
          <a:prstGeom prst="rect">
            <a:avLst/>
          </a:prstGeom>
          <a:solidFill>
            <a:schemeClr val="accent6">
              <a:lumMod val="20000"/>
              <a:lumOff val="80000"/>
            </a:schemeClr>
          </a:solidFill>
          <a:ln>
            <a:noFill/>
          </a:ln>
          <a:effectLst/>
        </p:spPr>
        <p:txBody>
          <a:bodyPr anchor="ctr"/>
          <a:lstStyle/>
          <a:p>
            <a:pPr fontAlgn="base">
              <a:spcBef>
                <a:spcPct val="0"/>
              </a:spcBef>
              <a:spcAft>
                <a:spcPct val="0"/>
              </a:spcAft>
            </a:pPr>
            <a:r>
              <a:rPr lang="en-US" altLang="en-US" sz="1500" b="1" i="1" dirty="0">
                <a:solidFill>
                  <a:srgbClr val="FF0000"/>
                </a:solidFill>
                <a:latin typeface="Times New Roman" pitchFamily="18" charset="0"/>
              </a:rPr>
              <a:t>TIẾT 2</a:t>
            </a:r>
            <a:r>
              <a:rPr lang="en-US" altLang="en-US" sz="2100" b="1" dirty="0">
                <a:solidFill>
                  <a:srgbClr val="FF0000"/>
                </a:solidFill>
                <a:latin typeface="Times New Roman" pitchFamily="18" charset="0"/>
              </a:rPr>
              <a:t>         </a:t>
            </a:r>
            <a:r>
              <a:rPr lang="en-US" altLang="ja-JP" sz="2100" b="1" dirty="0">
                <a:solidFill>
                  <a:srgbClr val="FF0000"/>
                </a:solidFill>
                <a:ea typeface="ＭＳ Ｐゴシック" charset="-128"/>
              </a:rPr>
              <a:t>§</a:t>
            </a:r>
            <a:r>
              <a:rPr lang="en-US" altLang="ja-JP" sz="2100" b="1" dirty="0">
                <a:solidFill>
                  <a:srgbClr val="FF0000"/>
                </a:solidFill>
                <a:latin typeface="Times New Roman" pitchFamily="18" charset="0"/>
                <a:ea typeface="ＭＳ Ｐゴシック" charset="-128"/>
              </a:rPr>
              <a:t>2</a:t>
            </a:r>
            <a:r>
              <a:rPr lang="en-US" altLang="ja-JP" sz="2100" b="1" dirty="0">
                <a:solidFill>
                  <a:srgbClr val="FF0000"/>
                </a:solidFill>
                <a:latin typeface="Times New Roman" pitchFamily="18" charset="0"/>
              </a:rPr>
              <a:t>. CỘNG, TRỪ, </a:t>
            </a:r>
            <a:r>
              <a:rPr lang="en-US" altLang="en-US" sz="2100" b="1" dirty="0">
                <a:solidFill>
                  <a:srgbClr val="FF0000"/>
                </a:solidFill>
                <a:latin typeface="Times New Roman" pitchFamily="18" charset="0"/>
              </a:rPr>
              <a:t>NHÂN, CHIA SỐ HỮU TỈ</a:t>
            </a:r>
          </a:p>
        </p:txBody>
      </p:sp>
      <p:sp>
        <p:nvSpPr>
          <p:cNvPr id="20" name="Text Box 90">
            <a:extLst>
              <a:ext uri="{FF2B5EF4-FFF2-40B4-BE49-F238E27FC236}">
                <a16:creationId xmlns:a16="http://schemas.microsoft.com/office/drawing/2014/main" id="{0D80A77B-66E4-F3C9-57E8-9ED5306B15BA}"/>
              </a:ext>
            </a:extLst>
          </p:cNvPr>
          <p:cNvSpPr txBox="1">
            <a:spLocks noChangeArrowheads="1"/>
          </p:cNvSpPr>
          <p:nvPr/>
        </p:nvSpPr>
        <p:spPr bwMode="auto">
          <a:xfrm>
            <a:off x="1411297" y="544260"/>
            <a:ext cx="5675396" cy="461665"/>
          </a:xfrm>
          <a:prstGeom prst="rect">
            <a:avLst/>
          </a:prstGeom>
          <a:solidFill>
            <a:schemeClr val="bg1">
              <a:lumMod val="95000"/>
            </a:schemeClr>
          </a:solidFill>
          <a:ln>
            <a:noFill/>
          </a:ln>
          <a:effec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400" b="1" dirty="0" err="1">
                <a:solidFill>
                  <a:srgbClr val="0000FF"/>
                </a:solidFill>
                <a:latin typeface="Times New Roman" pitchFamily="18" charset="0"/>
              </a:rPr>
              <a:t>Dạng</a:t>
            </a:r>
            <a:r>
              <a:rPr lang="en-US" altLang="en-US" sz="2400" b="1" dirty="0">
                <a:solidFill>
                  <a:srgbClr val="0000FF"/>
                </a:solidFill>
                <a:latin typeface="Times New Roman" pitchFamily="18" charset="0"/>
              </a:rPr>
              <a:t> I. </a:t>
            </a:r>
            <a:r>
              <a:rPr lang="en-US" altLang="en-US" sz="2400" b="1" u="sng" dirty="0" err="1">
                <a:solidFill>
                  <a:srgbClr val="0000FF"/>
                </a:solidFill>
                <a:latin typeface="Times New Roman" pitchFamily="18" charset="0"/>
              </a:rPr>
              <a:t>Thực</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hiện</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phép</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tính</a:t>
            </a:r>
            <a:endParaRPr lang="en-US" altLang="en-US" sz="2400" b="1" dirty="0">
              <a:solidFill>
                <a:srgbClr val="0000FF"/>
              </a:solidFill>
              <a:latin typeface="Times New Roman" pitchFamily="18" charset="0"/>
            </a:endParaRPr>
          </a:p>
        </p:txBody>
      </p:sp>
      <p:cxnSp>
        <p:nvCxnSpPr>
          <p:cNvPr id="8" name="Straight Connector 7">
            <a:extLst>
              <a:ext uri="{FF2B5EF4-FFF2-40B4-BE49-F238E27FC236}">
                <a16:creationId xmlns:a16="http://schemas.microsoft.com/office/drawing/2014/main" id="{4A0D4953-979C-CFE8-C970-758DF95A3045}"/>
              </a:ext>
            </a:extLst>
          </p:cNvPr>
          <p:cNvCxnSpPr>
            <a:cxnSpLocks/>
          </p:cNvCxnSpPr>
          <p:nvPr/>
        </p:nvCxnSpPr>
        <p:spPr>
          <a:xfrm>
            <a:off x="4572000" y="2032494"/>
            <a:ext cx="0" cy="2977656"/>
          </a:xfrm>
          <a:prstGeom prst="line">
            <a:avLst/>
          </a:prstGeom>
          <a:ln>
            <a:solidFill>
              <a:srgbClr val="C00000"/>
            </a:solidFill>
          </a:ln>
        </p:spPr>
        <p:style>
          <a:lnRef idx="3">
            <a:schemeClr val="accent4"/>
          </a:lnRef>
          <a:fillRef idx="0">
            <a:schemeClr val="accent4"/>
          </a:fillRef>
          <a:effectRef idx="2">
            <a:schemeClr val="accent4"/>
          </a:effectRef>
          <a:fontRef idx="minor">
            <a:schemeClr val="tx1"/>
          </a:fontRef>
        </p:style>
      </p:cxnSp>
      <p:sp>
        <p:nvSpPr>
          <p:cNvPr id="26" name="Text Box 25">
            <a:extLst>
              <a:ext uri="{FF2B5EF4-FFF2-40B4-BE49-F238E27FC236}">
                <a16:creationId xmlns:a16="http://schemas.microsoft.com/office/drawing/2014/main" id="{0E24E2E5-7275-858E-874B-A95B8BA426FA}"/>
              </a:ext>
            </a:extLst>
          </p:cNvPr>
          <p:cNvSpPr txBox="1">
            <a:spLocks noChangeArrowheads="1"/>
          </p:cNvSpPr>
          <p:nvPr/>
        </p:nvSpPr>
        <p:spPr bwMode="auto">
          <a:xfrm>
            <a:off x="2013630" y="2467324"/>
            <a:ext cx="1177529"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400" b="1" u="sng" dirty="0" err="1">
                <a:solidFill>
                  <a:schemeClr val="bg1"/>
                </a:solidFill>
                <a:latin typeface="Times New Roman" pitchFamily="18" charset="0"/>
              </a:rPr>
              <a:t>Giải</a:t>
            </a:r>
            <a:r>
              <a:rPr lang="en-US" altLang="en-US" sz="2400" b="1" dirty="0">
                <a:solidFill>
                  <a:schemeClr val="bg1"/>
                </a:solidFill>
                <a:latin typeface="Times New Roman" pitchFamily="18" charset="0"/>
              </a:rPr>
              <a:t>:</a:t>
            </a:r>
          </a:p>
        </p:txBody>
      </p:sp>
      <p:sp>
        <p:nvSpPr>
          <p:cNvPr id="31" name="Text Box 25">
            <a:extLst>
              <a:ext uri="{FF2B5EF4-FFF2-40B4-BE49-F238E27FC236}">
                <a16:creationId xmlns:a16="http://schemas.microsoft.com/office/drawing/2014/main" id="{674EB48F-A584-791C-07D2-6F7DC6887CB0}"/>
              </a:ext>
            </a:extLst>
          </p:cNvPr>
          <p:cNvSpPr txBox="1">
            <a:spLocks noChangeArrowheads="1"/>
          </p:cNvSpPr>
          <p:nvPr/>
        </p:nvSpPr>
        <p:spPr bwMode="auto">
          <a:xfrm>
            <a:off x="5863492" y="2603408"/>
            <a:ext cx="1177529"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400" b="1" u="sng" dirty="0" err="1">
                <a:solidFill>
                  <a:schemeClr val="bg1"/>
                </a:solidFill>
                <a:latin typeface="Times New Roman" pitchFamily="18" charset="0"/>
              </a:rPr>
              <a:t>Giải</a:t>
            </a:r>
            <a:r>
              <a:rPr lang="en-US" altLang="en-US" sz="2400" b="1" dirty="0">
                <a:solidFill>
                  <a:schemeClr val="bg1"/>
                </a:solidFill>
                <a:latin typeface="Times New Roman" pitchFamily="18" charset="0"/>
              </a:rPr>
              <a:t>:</a:t>
            </a:r>
          </a:p>
        </p:txBody>
      </p:sp>
      <p:sp>
        <p:nvSpPr>
          <p:cNvPr id="21" name="Rectangle 105">
            <a:extLst>
              <a:ext uri="{FF2B5EF4-FFF2-40B4-BE49-F238E27FC236}">
                <a16:creationId xmlns:a16="http://schemas.microsoft.com/office/drawing/2014/main" id="{8807E54C-6A97-85E1-F8D1-2BF547992414}"/>
              </a:ext>
            </a:extLst>
          </p:cNvPr>
          <p:cNvSpPr>
            <a:spLocks noChangeArrowheads="1"/>
          </p:cNvSpPr>
          <p:nvPr/>
        </p:nvSpPr>
        <p:spPr bwMode="auto">
          <a:xfrm>
            <a:off x="842158" y="1503251"/>
            <a:ext cx="4357316" cy="40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spcBef>
                <a:spcPct val="20000"/>
              </a:spcBef>
              <a:spcAft>
                <a:spcPct val="0"/>
              </a:spcAft>
            </a:pPr>
            <a:r>
              <a:rPr lang="en-US" altLang="en-US" sz="2400" b="1" u="sng" dirty="0" err="1">
                <a:solidFill>
                  <a:srgbClr val="FFFFFF"/>
                </a:solidFill>
                <a:latin typeface="Times New Roman" pitchFamily="18" charset="0"/>
              </a:rPr>
              <a:t>Bài</a:t>
            </a:r>
            <a:r>
              <a:rPr lang="en-US" altLang="en-US" sz="2400" b="1" u="sng" dirty="0">
                <a:solidFill>
                  <a:srgbClr val="FFFFFF"/>
                </a:solidFill>
                <a:latin typeface="Times New Roman" pitchFamily="18" charset="0"/>
              </a:rPr>
              <a:t> 2/SGK </a:t>
            </a:r>
            <a:r>
              <a:rPr lang="en-US" altLang="en-US" sz="2400" b="1" u="sng" dirty="0" err="1">
                <a:solidFill>
                  <a:srgbClr val="FFFFFF"/>
                </a:solidFill>
                <a:latin typeface="Times New Roman" pitchFamily="18" charset="0"/>
              </a:rPr>
              <a:t>trang</a:t>
            </a:r>
            <a:r>
              <a:rPr lang="en-US" altLang="en-US" sz="2400" b="1" u="sng" dirty="0">
                <a:solidFill>
                  <a:srgbClr val="FFFFFF"/>
                </a:solidFill>
                <a:latin typeface="Times New Roman" pitchFamily="18" charset="0"/>
              </a:rPr>
              <a:t> 16</a:t>
            </a:r>
            <a:r>
              <a:rPr lang="en-US" altLang="en-US" sz="2400" dirty="0">
                <a:solidFill>
                  <a:srgbClr val="FFFFFF"/>
                </a:solidFill>
                <a:latin typeface="Times New Roman" pitchFamily="18" charset="0"/>
              </a:rPr>
              <a:t>: </a:t>
            </a:r>
            <a:r>
              <a:rPr lang="en-US" altLang="en-US" sz="2400" dirty="0" err="1">
                <a:solidFill>
                  <a:srgbClr val="FFFFFF"/>
                </a:solidFill>
                <a:latin typeface="Times New Roman" pitchFamily="18" charset="0"/>
              </a:rPr>
              <a:t>Tính</a:t>
            </a:r>
            <a:r>
              <a:rPr lang="en-US" altLang="en-US" sz="2400" dirty="0">
                <a:solidFill>
                  <a:srgbClr val="FFFFFF"/>
                </a:solidFill>
                <a:latin typeface="Times New Roman" pitchFamily="18" charset="0"/>
              </a:rPr>
              <a:t> </a:t>
            </a:r>
            <a:endParaRPr lang="en-US" altLang="en-US" sz="2400" b="1" u="sng" dirty="0">
              <a:solidFill>
                <a:srgbClr val="FFFFFF"/>
              </a:solidFill>
              <a:latin typeface="Times New Roman" pitchFamily="18" charset="0"/>
              <a:sym typeface="Symbol" pitchFamily="18" charset="2"/>
            </a:endParaRPr>
          </a:p>
        </p:txBody>
      </p:sp>
      <p:graphicFrame>
        <p:nvGraphicFramePr>
          <p:cNvPr id="3" name="Object 2">
            <a:extLst>
              <a:ext uri="{FF2B5EF4-FFF2-40B4-BE49-F238E27FC236}">
                <a16:creationId xmlns:a16="http://schemas.microsoft.com/office/drawing/2014/main" id="{C0898C83-9FA9-5E84-B4FC-E5B536EDD719}"/>
              </a:ext>
            </a:extLst>
          </p:cNvPr>
          <p:cNvGraphicFramePr>
            <a:graphicFrameLocks noChangeAspect="1"/>
          </p:cNvGraphicFramePr>
          <p:nvPr>
            <p:extLst>
              <p:ext uri="{D42A27DB-BD31-4B8C-83A1-F6EECF244321}">
                <p14:modId xmlns:p14="http://schemas.microsoft.com/office/powerpoint/2010/main" val="294315213"/>
              </p:ext>
            </p:extLst>
          </p:nvPr>
        </p:nvGraphicFramePr>
        <p:xfrm>
          <a:off x="1778135" y="1975529"/>
          <a:ext cx="1422400" cy="635000"/>
        </p:xfrm>
        <a:graphic>
          <a:graphicData uri="http://schemas.openxmlformats.org/presentationml/2006/ole">
            <mc:AlternateContent xmlns:mc="http://schemas.openxmlformats.org/markup-compatibility/2006">
              <mc:Choice xmlns:v="urn:schemas-microsoft-com:vml" Requires="v">
                <p:oleObj name="Equation" r:id="rId2" imgW="1422360" imgH="634680" progId="Equation.DSMT4">
                  <p:embed/>
                </p:oleObj>
              </mc:Choice>
              <mc:Fallback>
                <p:oleObj name="Equation" r:id="rId2" imgW="1422360" imgH="634680" progId="Equation.DSMT4">
                  <p:embed/>
                  <p:pic>
                    <p:nvPicPr>
                      <p:cNvPr id="0" name=""/>
                      <p:cNvPicPr/>
                      <p:nvPr/>
                    </p:nvPicPr>
                    <p:blipFill>
                      <a:blip r:embed="rId3"/>
                      <a:stretch>
                        <a:fillRect/>
                      </a:stretch>
                    </p:blipFill>
                    <p:spPr>
                      <a:xfrm>
                        <a:off x="1778135" y="1975529"/>
                        <a:ext cx="1422400" cy="6350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1406D296-89E5-94AA-1DB5-D01686112182}"/>
              </a:ext>
            </a:extLst>
          </p:cNvPr>
          <p:cNvGraphicFramePr>
            <a:graphicFrameLocks noChangeAspect="1"/>
          </p:cNvGraphicFramePr>
          <p:nvPr>
            <p:extLst>
              <p:ext uri="{D42A27DB-BD31-4B8C-83A1-F6EECF244321}">
                <p14:modId xmlns:p14="http://schemas.microsoft.com/office/powerpoint/2010/main" val="647559656"/>
              </p:ext>
            </p:extLst>
          </p:nvPr>
        </p:nvGraphicFramePr>
        <p:xfrm>
          <a:off x="1847850" y="3014663"/>
          <a:ext cx="1244600" cy="635000"/>
        </p:xfrm>
        <a:graphic>
          <a:graphicData uri="http://schemas.openxmlformats.org/presentationml/2006/ole">
            <mc:AlternateContent xmlns:mc="http://schemas.openxmlformats.org/markup-compatibility/2006">
              <mc:Choice xmlns:v="urn:schemas-microsoft-com:vml" Requires="v">
                <p:oleObj name="Equation" r:id="rId4" imgW="1244520" imgH="634680" progId="Equation.DSMT4">
                  <p:embed/>
                </p:oleObj>
              </mc:Choice>
              <mc:Fallback>
                <p:oleObj name="Equation" r:id="rId4" imgW="1244520" imgH="634680" progId="Equation.DSMT4">
                  <p:embed/>
                  <p:pic>
                    <p:nvPicPr>
                      <p:cNvPr id="0" name=""/>
                      <p:cNvPicPr/>
                      <p:nvPr/>
                    </p:nvPicPr>
                    <p:blipFill>
                      <a:blip r:embed="rId5"/>
                      <a:stretch>
                        <a:fillRect/>
                      </a:stretch>
                    </p:blipFill>
                    <p:spPr>
                      <a:xfrm>
                        <a:off x="1847850" y="3014663"/>
                        <a:ext cx="1244600" cy="635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0C6BEC83-30D0-ECB0-3BC9-C73DB1282A07}"/>
              </a:ext>
            </a:extLst>
          </p:cNvPr>
          <p:cNvGraphicFramePr>
            <a:graphicFrameLocks noChangeAspect="1"/>
          </p:cNvGraphicFramePr>
          <p:nvPr>
            <p:extLst>
              <p:ext uri="{D42A27DB-BD31-4B8C-83A1-F6EECF244321}">
                <p14:modId xmlns:p14="http://schemas.microsoft.com/office/powerpoint/2010/main" val="3826374286"/>
              </p:ext>
            </p:extLst>
          </p:nvPr>
        </p:nvGraphicFramePr>
        <p:xfrm>
          <a:off x="382082" y="3003550"/>
          <a:ext cx="1422400" cy="635000"/>
        </p:xfrm>
        <a:graphic>
          <a:graphicData uri="http://schemas.openxmlformats.org/presentationml/2006/ole">
            <mc:AlternateContent xmlns:mc="http://schemas.openxmlformats.org/markup-compatibility/2006">
              <mc:Choice xmlns:v="urn:schemas-microsoft-com:vml" Requires="v">
                <p:oleObj name="Equation" r:id="rId6" imgW="1422106" imgH="635783" progId="Equation.DSMT4">
                  <p:embed/>
                </p:oleObj>
              </mc:Choice>
              <mc:Fallback>
                <p:oleObj name="Equation" r:id="rId6" imgW="1422106" imgH="635783" progId="Equation.DSMT4">
                  <p:embed/>
                  <p:pic>
                    <p:nvPicPr>
                      <p:cNvPr id="0" name=""/>
                      <p:cNvPicPr/>
                      <p:nvPr/>
                    </p:nvPicPr>
                    <p:blipFill>
                      <a:blip r:embed="rId7"/>
                      <a:stretch>
                        <a:fillRect/>
                      </a:stretch>
                    </p:blipFill>
                    <p:spPr>
                      <a:xfrm>
                        <a:off x="382082" y="3003550"/>
                        <a:ext cx="1422400" cy="6350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7425A871-A9BC-9D87-76A5-22B61933570C}"/>
              </a:ext>
            </a:extLst>
          </p:cNvPr>
          <p:cNvGraphicFramePr>
            <a:graphicFrameLocks noChangeAspect="1"/>
          </p:cNvGraphicFramePr>
          <p:nvPr>
            <p:extLst>
              <p:ext uri="{D42A27DB-BD31-4B8C-83A1-F6EECF244321}">
                <p14:modId xmlns:p14="http://schemas.microsoft.com/office/powerpoint/2010/main" val="3661626967"/>
              </p:ext>
            </p:extLst>
          </p:nvPr>
        </p:nvGraphicFramePr>
        <p:xfrm>
          <a:off x="1825926" y="3629183"/>
          <a:ext cx="1689100" cy="850900"/>
        </p:xfrm>
        <a:graphic>
          <a:graphicData uri="http://schemas.openxmlformats.org/presentationml/2006/ole">
            <mc:AlternateContent xmlns:mc="http://schemas.openxmlformats.org/markup-compatibility/2006">
              <mc:Choice xmlns:v="urn:schemas-microsoft-com:vml" Requires="v">
                <p:oleObj name="Equation" r:id="rId8" imgW="1688760" imgH="850680" progId="Equation.DSMT4">
                  <p:embed/>
                </p:oleObj>
              </mc:Choice>
              <mc:Fallback>
                <p:oleObj name="Equation" r:id="rId8" imgW="1688760" imgH="850680" progId="Equation.DSMT4">
                  <p:embed/>
                  <p:pic>
                    <p:nvPicPr>
                      <p:cNvPr id="0" name=""/>
                      <p:cNvPicPr/>
                      <p:nvPr/>
                    </p:nvPicPr>
                    <p:blipFill>
                      <a:blip r:embed="rId9"/>
                      <a:stretch>
                        <a:fillRect/>
                      </a:stretch>
                    </p:blipFill>
                    <p:spPr>
                      <a:xfrm>
                        <a:off x="1825926" y="3629183"/>
                        <a:ext cx="1689100" cy="8509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219C42DD-D0BF-3F4F-FEEE-D1C8D7BDE292}"/>
              </a:ext>
            </a:extLst>
          </p:cNvPr>
          <p:cNvGraphicFramePr>
            <a:graphicFrameLocks noChangeAspect="1"/>
          </p:cNvGraphicFramePr>
          <p:nvPr>
            <p:extLst>
              <p:ext uri="{D42A27DB-BD31-4B8C-83A1-F6EECF244321}">
                <p14:modId xmlns:p14="http://schemas.microsoft.com/office/powerpoint/2010/main" val="480203691"/>
              </p:ext>
            </p:extLst>
          </p:nvPr>
        </p:nvGraphicFramePr>
        <p:xfrm>
          <a:off x="1866239" y="4432247"/>
          <a:ext cx="965200" cy="635000"/>
        </p:xfrm>
        <a:graphic>
          <a:graphicData uri="http://schemas.openxmlformats.org/presentationml/2006/ole">
            <mc:AlternateContent xmlns:mc="http://schemas.openxmlformats.org/markup-compatibility/2006">
              <mc:Choice xmlns:v="urn:schemas-microsoft-com:vml" Requires="v">
                <p:oleObj name="Equation" r:id="rId10" imgW="965160" imgH="634680" progId="Equation.DSMT4">
                  <p:embed/>
                </p:oleObj>
              </mc:Choice>
              <mc:Fallback>
                <p:oleObj name="Equation" r:id="rId10" imgW="965160" imgH="634680" progId="Equation.DSMT4">
                  <p:embed/>
                  <p:pic>
                    <p:nvPicPr>
                      <p:cNvPr id="0" name=""/>
                      <p:cNvPicPr/>
                      <p:nvPr/>
                    </p:nvPicPr>
                    <p:blipFill>
                      <a:blip r:embed="rId11"/>
                      <a:stretch>
                        <a:fillRect/>
                      </a:stretch>
                    </p:blipFill>
                    <p:spPr>
                      <a:xfrm>
                        <a:off x="1866239" y="4432247"/>
                        <a:ext cx="965200" cy="6350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B35905F-F57F-3B37-6830-07C5D798D10A}"/>
              </a:ext>
            </a:extLst>
          </p:cNvPr>
          <p:cNvGraphicFramePr>
            <a:graphicFrameLocks noChangeAspect="1"/>
          </p:cNvGraphicFramePr>
          <p:nvPr>
            <p:extLst>
              <p:ext uri="{D42A27DB-BD31-4B8C-83A1-F6EECF244321}">
                <p14:modId xmlns:p14="http://schemas.microsoft.com/office/powerpoint/2010/main" val="1498119751"/>
              </p:ext>
            </p:extLst>
          </p:nvPr>
        </p:nvGraphicFramePr>
        <p:xfrm>
          <a:off x="5366412" y="1975529"/>
          <a:ext cx="1892300" cy="635000"/>
        </p:xfrm>
        <a:graphic>
          <a:graphicData uri="http://schemas.openxmlformats.org/presentationml/2006/ole">
            <mc:AlternateContent xmlns:mc="http://schemas.openxmlformats.org/markup-compatibility/2006">
              <mc:Choice xmlns:v="urn:schemas-microsoft-com:vml" Requires="v">
                <p:oleObj name="Equation" r:id="rId12" imgW="1892160" imgH="634680" progId="Equation.DSMT4">
                  <p:embed/>
                </p:oleObj>
              </mc:Choice>
              <mc:Fallback>
                <p:oleObj name="Equation" r:id="rId12" imgW="1892160" imgH="634680" progId="Equation.DSMT4">
                  <p:embed/>
                  <p:pic>
                    <p:nvPicPr>
                      <p:cNvPr id="0" name=""/>
                      <p:cNvPicPr/>
                      <p:nvPr/>
                    </p:nvPicPr>
                    <p:blipFill>
                      <a:blip r:embed="rId13"/>
                      <a:stretch>
                        <a:fillRect/>
                      </a:stretch>
                    </p:blipFill>
                    <p:spPr>
                      <a:xfrm>
                        <a:off x="5366412" y="1975529"/>
                        <a:ext cx="1892300" cy="6350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DF691FDC-6D89-E4B1-E973-3BFFC8B7389E}"/>
              </a:ext>
            </a:extLst>
          </p:cNvPr>
          <p:cNvGraphicFramePr>
            <a:graphicFrameLocks noChangeAspect="1"/>
          </p:cNvGraphicFramePr>
          <p:nvPr>
            <p:extLst>
              <p:ext uri="{D42A27DB-BD31-4B8C-83A1-F6EECF244321}">
                <p14:modId xmlns:p14="http://schemas.microsoft.com/office/powerpoint/2010/main" val="2795053073"/>
              </p:ext>
            </p:extLst>
          </p:nvPr>
        </p:nvGraphicFramePr>
        <p:xfrm>
          <a:off x="4699651" y="3017414"/>
          <a:ext cx="1892300" cy="635000"/>
        </p:xfrm>
        <a:graphic>
          <a:graphicData uri="http://schemas.openxmlformats.org/presentationml/2006/ole">
            <mc:AlternateContent xmlns:mc="http://schemas.openxmlformats.org/markup-compatibility/2006">
              <mc:Choice xmlns:v="urn:schemas-microsoft-com:vml" Requires="v">
                <p:oleObj name="Equation" r:id="rId14" imgW="1893021" imgH="635783" progId="Equation.DSMT4">
                  <p:embed/>
                </p:oleObj>
              </mc:Choice>
              <mc:Fallback>
                <p:oleObj name="Equation" r:id="rId14" imgW="1893021" imgH="635783" progId="Equation.DSMT4">
                  <p:embed/>
                  <p:pic>
                    <p:nvPicPr>
                      <p:cNvPr id="0" name=""/>
                      <p:cNvPicPr/>
                      <p:nvPr/>
                    </p:nvPicPr>
                    <p:blipFill>
                      <a:blip r:embed="rId15"/>
                      <a:stretch>
                        <a:fillRect/>
                      </a:stretch>
                    </p:blipFill>
                    <p:spPr>
                      <a:xfrm>
                        <a:off x="4699651" y="3017414"/>
                        <a:ext cx="1892300" cy="6350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1452FBA6-DED6-CB9A-3728-7021A088FA77}"/>
              </a:ext>
            </a:extLst>
          </p:cNvPr>
          <p:cNvGraphicFramePr>
            <a:graphicFrameLocks noChangeAspect="1"/>
          </p:cNvGraphicFramePr>
          <p:nvPr>
            <p:extLst>
              <p:ext uri="{D42A27DB-BD31-4B8C-83A1-F6EECF244321}">
                <p14:modId xmlns:p14="http://schemas.microsoft.com/office/powerpoint/2010/main" val="1869648244"/>
              </p:ext>
            </p:extLst>
          </p:nvPr>
        </p:nvGraphicFramePr>
        <p:xfrm>
          <a:off x="6691867" y="2994183"/>
          <a:ext cx="1574800" cy="635000"/>
        </p:xfrm>
        <a:graphic>
          <a:graphicData uri="http://schemas.openxmlformats.org/presentationml/2006/ole">
            <mc:AlternateContent xmlns:mc="http://schemas.openxmlformats.org/markup-compatibility/2006">
              <mc:Choice xmlns:v="urn:schemas-microsoft-com:vml" Requires="v">
                <p:oleObj name="Equation" r:id="rId16" imgW="1574640" imgH="634680" progId="Equation.DSMT4">
                  <p:embed/>
                </p:oleObj>
              </mc:Choice>
              <mc:Fallback>
                <p:oleObj name="Equation" r:id="rId16" imgW="1574640" imgH="634680" progId="Equation.DSMT4">
                  <p:embed/>
                  <p:pic>
                    <p:nvPicPr>
                      <p:cNvPr id="0" name=""/>
                      <p:cNvPicPr/>
                      <p:nvPr/>
                    </p:nvPicPr>
                    <p:blipFill>
                      <a:blip r:embed="rId17"/>
                      <a:stretch>
                        <a:fillRect/>
                      </a:stretch>
                    </p:blipFill>
                    <p:spPr>
                      <a:xfrm>
                        <a:off x="6691867" y="2994183"/>
                        <a:ext cx="1574800" cy="6350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3DE7EA37-170D-4850-CC02-B6A21CBB2D44}"/>
              </a:ext>
            </a:extLst>
          </p:cNvPr>
          <p:cNvGraphicFramePr>
            <a:graphicFrameLocks noChangeAspect="1"/>
          </p:cNvGraphicFramePr>
          <p:nvPr>
            <p:extLst>
              <p:ext uri="{D42A27DB-BD31-4B8C-83A1-F6EECF244321}">
                <p14:modId xmlns:p14="http://schemas.microsoft.com/office/powerpoint/2010/main" val="821684632"/>
              </p:ext>
            </p:extLst>
          </p:nvPr>
        </p:nvGraphicFramePr>
        <p:xfrm>
          <a:off x="6763499" y="3672975"/>
          <a:ext cx="1574800" cy="635000"/>
        </p:xfrm>
        <a:graphic>
          <a:graphicData uri="http://schemas.openxmlformats.org/presentationml/2006/ole">
            <mc:AlternateContent xmlns:mc="http://schemas.openxmlformats.org/markup-compatibility/2006">
              <mc:Choice xmlns:v="urn:schemas-microsoft-com:vml" Requires="v">
                <p:oleObj name="Equation" r:id="rId18" imgW="1574640" imgH="634680" progId="Equation.DSMT4">
                  <p:embed/>
                </p:oleObj>
              </mc:Choice>
              <mc:Fallback>
                <p:oleObj name="Equation" r:id="rId18" imgW="1574640" imgH="634680" progId="Equation.DSMT4">
                  <p:embed/>
                  <p:pic>
                    <p:nvPicPr>
                      <p:cNvPr id="0" name=""/>
                      <p:cNvPicPr/>
                      <p:nvPr/>
                    </p:nvPicPr>
                    <p:blipFill>
                      <a:blip r:embed="rId19"/>
                      <a:stretch>
                        <a:fillRect/>
                      </a:stretch>
                    </p:blipFill>
                    <p:spPr>
                      <a:xfrm>
                        <a:off x="6763499" y="3672975"/>
                        <a:ext cx="1574800" cy="63500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8E123A5F-CF6B-887A-700F-132F7FDEBEB3}"/>
              </a:ext>
            </a:extLst>
          </p:cNvPr>
          <p:cNvGraphicFramePr>
            <a:graphicFrameLocks noChangeAspect="1"/>
          </p:cNvGraphicFramePr>
          <p:nvPr>
            <p:extLst>
              <p:ext uri="{D42A27DB-BD31-4B8C-83A1-F6EECF244321}">
                <p14:modId xmlns:p14="http://schemas.microsoft.com/office/powerpoint/2010/main" val="3532353421"/>
              </p:ext>
            </p:extLst>
          </p:nvPr>
        </p:nvGraphicFramePr>
        <p:xfrm>
          <a:off x="6763499" y="4432247"/>
          <a:ext cx="965200" cy="635000"/>
        </p:xfrm>
        <a:graphic>
          <a:graphicData uri="http://schemas.openxmlformats.org/presentationml/2006/ole">
            <mc:AlternateContent xmlns:mc="http://schemas.openxmlformats.org/markup-compatibility/2006">
              <mc:Choice xmlns:v="urn:schemas-microsoft-com:vml" Requires="v">
                <p:oleObj name="Equation" r:id="rId20" imgW="965160" imgH="634680" progId="Equation.DSMT4">
                  <p:embed/>
                </p:oleObj>
              </mc:Choice>
              <mc:Fallback>
                <p:oleObj name="Equation" r:id="rId20" imgW="965160" imgH="634680" progId="Equation.DSMT4">
                  <p:embed/>
                  <p:pic>
                    <p:nvPicPr>
                      <p:cNvPr id="0" name=""/>
                      <p:cNvPicPr/>
                      <p:nvPr/>
                    </p:nvPicPr>
                    <p:blipFill>
                      <a:blip r:embed="rId21"/>
                      <a:stretch>
                        <a:fillRect/>
                      </a:stretch>
                    </p:blipFill>
                    <p:spPr>
                      <a:xfrm>
                        <a:off x="6763499" y="4432247"/>
                        <a:ext cx="965200" cy="63500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D445F37C-6402-0431-DCAF-6564DB2C0BC3}"/>
              </a:ext>
            </a:extLst>
          </p:cNvPr>
          <p:cNvGraphicFramePr>
            <a:graphicFrameLocks noChangeAspect="1"/>
          </p:cNvGraphicFramePr>
          <p:nvPr>
            <p:extLst>
              <p:ext uri="{D42A27DB-BD31-4B8C-83A1-F6EECF244321}">
                <p14:modId xmlns:p14="http://schemas.microsoft.com/office/powerpoint/2010/main" val="2432220852"/>
              </p:ext>
            </p:extLst>
          </p:nvPr>
        </p:nvGraphicFramePr>
        <p:xfrm>
          <a:off x="7781203" y="4448901"/>
          <a:ext cx="723900" cy="635000"/>
        </p:xfrm>
        <a:graphic>
          <a:graphicData uri="http://schemas.openxmlformats.org/presentationml/2006/ole">
            <mc:AlternateContent xmlns:mc="http://schemas.openxmlformats.org/markup-compatibility/2006">
              <mc:Choice xmlns:v="urn:schemas-microsoft-com:vml" Requires="v">
                <p:oleObj name="Equation" r:id="rId22" imgW="723600" imgH="634680" progId="Equation.DSMT4">
                  <p:embed/>
                </p:oleObj>
              </mc:Choice>
              <mc:Fallback>
                <p:oleObj name="Equation" r:id="rId22" imgW="723600" imgH="634680" progId="Equation.DSMT4">
                  <p:embed/>
                  <p:pic>
                    <p:nvPicPr>
                      <p:cNvPr id="0" name=""/>
                      <p:cNvPicPr/>
                      <p:nvPr/>
                    </p:nvPicPr>
                    <p:blipFill>
                      <a:blip r:embed="rId23"/>
                      <a:stretch>
                        <a:fillRect/>
                      </a:stretch>
                    </p:blipFill>
                    <p:spPr>
                      <a:xfrm>
                        <a:off x="7781203" y="4448901"/>
                        <a:ext cx="723900" cy="635000"/>
                      </a:xfrm>
                      <a:prstGeom prst="rect">
                        <a:avLst/>
                      </a:prstGeom>
                    </p:spPr>
                  </p:pic>
                </p:oleObj>
              </mc:Fallback>
            </mc:AlternateContent>
          </a:graphicData>
        </a:graphic>
      </p:graphicFrame>
      <p:pic>
        <p:nvPicPr>
          <p:cNvPr id="17454" name="Picture 4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924800" y="9050"/>
            <a:ext cx="143827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70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circle(in)">
                                      <p:cBhvr>
                                        <p:cTn id="18" dur="20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circle(in)">
                                      <p:cBhvr>
                                        <p:cTn id="41" dur="2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arn(inVertical)">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barn(inVertical)">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down)">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500"/>
                                        <p:tgtEl>
                                          <p:spTgt spid="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left)">
                                      <p:cBhvr>
                                        <p:cTn id="66" dur="500"/>
                                        <p:tgtEl>
                                          <p:spTgt spid="9"/>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circle(in)">
                                      <p:cBhvr>
                                        <p:cTn id="71" dur="2000"/>
                                        <p:tgtEl>
                                          <p:spTgt spid="10"/>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barn(inVertical)">
                                      <p:cBhvr>
                                        <p:cTn id="76" dur="500"/>
                                        <p:tgtEl>
                                          <p:spTgt spid="12"/>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wipe(left)">
                                      <p:cBhvr>
                                        <p:cTn id="81" dur="500"/>
                                        <p:tgtEl>
                                          <p:spTgt spid="13"/>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wipe(left)">
                                      <p:cBhvr>
                                        <p:cTn id="86" dur="500"/>
                                        <p:tgtEl>
                                          <p:spTgt spid="14"/>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barn(inVertical)">
                                      <p:cBhvr>
                                        <p:cTn id="91" dur="500"/>
                                        <p:tgtEl>
                                          <p:spTgt spid="22"/>
                                        </p:tgtEl>
                                      </p:cBhvr>
                                    </p:animEffect>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nodeType="click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circle(in)">
                                      <p:cBhvr>
                                        <p:cTn id="96"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p:bldP spid="17" grpId="0" animBg="1"/>
      <p:bldP spid="20" grpId="0" animBg="1"/>
      <p:bldP spid="26" grpId="0"/>
      <p:bldP spid="31"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BFD960-50C4-3796-C09C-15D2AC841630}"/>
              </a:ext>
            </a:extLst>
          </p:cNvPr>
          <p:cNvSpPr/>
          <p:nvPr/>
        </p:nvSpPr>
        <p:spPr>
          <a:xfrm>
            <a:off x="0" y="1497362"/>
            <a:ext cx="9144000" cy="3646138"/>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105"/>
          <p:cNvSpPr>
            <a:spLocks noChangeArrowheads="1"/>
          </p:cNvSpPr>
          <p:nvPr/>
        </p:nvSpPr>
        <p:spPr bwMode="auto">
          <a:xfrm>
            <a:off x="367086" y="1028522"/>
            <a:ext cx="8839198" cy="448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spcBef>
                <a:spcPct val="20000"/>
              </a:spcBef>
              <a:spcAft>
                <a:spcPct val="0"/>
              </a:spcAft>
            </a:pPr>
            <a:r>
              <a:rPr lang="en-US" altLang="en-US" sz="2400" b="1" dirty="0">
                <a:latin typeface="Times New Roman" pitchFamily="18" charset="0"/>
              </a:rPr>
              <a:t>* </a:t>
            </a:r>
            <a:r>
              <a:rPr lang="en-US" altLang="en-US" sz="2400" b="1" u="sng" dirty="0" err="1">
                <a:solidFill>
                  <a:srgbClr val="C00000"/>
                </a:solidFill>
                <a:latin typeface="Times New Roman" pitchFamily="18" charset="0"/>
              </a:rPr>
              <a:t>Phương</a:t>
            </a:r>
            <a:r>
              <a:rPr lang="en-US" altLang="en-US" sz="2400" b="1" u="sng" dirty="0">
                <a:solidFill>
                  <a:srgbClr val="C00000"/>
                </a:solidFill>
                <a:latin typeface="Times New Roman" pitchFamily="18" charset="0"/>
              </a:rPr>
              <a:t> </a:t>
            </a:r>
            <a:r>
              <a:rPr lang="en-US" altLang="en-US" sz="2400" b="1" u="sng" dirty="0" err="1">
                <a:solidFill>
                  <a:srgbClr val="C00000"/>
                </a:solidFill>
                <a:latin typeface="Times New Roman" pitchFamily="18" charset="0"/>
              </a:rPr>
              <a:t>pháp</a:t>
            </a:r>
            <a:r>
              <a:rPr lang="en-US" altLang="en-US" sz="2400" b="1" u="sng" dirty="0">
                <a:solidFill>
                  <a:srgbClr val="C00000"/>
                </a:solidFill>
                <a:latin typeface="Times New Roman" pitchFamily="18" charset="0"/>
              </a:rPr>
              <a:t> </a:t>
            </a:r>
            <a:r>
              <a:rPr lang="en-US" altLang="en-US" sz="2400" b="1" u="sng" dirty="0" err="1">
                <a:solidFill>
                  <a:srgbClr val="C00000"/>
                </a:solidFill>
                <a:latin typeface="Times New Roman" pitchFamily="18" charset="0"/>
              </a:rPr>
              <a:t>giải</a:t>
            </a:r>
            <a:r>
              <a:rPr lang="en-US" altLang="en-US" sz="2400" b="1" u="sng" dirty="0">
                <a:solidFill>
                  <a:srgbClr val="C00000"/>
                </a:solidFill>
                <a:latin typeface="Times New Roman" pitchFamily="18" charset="0"/>
              </a:rPr>
              <a:t>:</a:t>
            </a:r>
            <a:r>
              <a:rPr lang="en-US" altLang="en-US" sz="2400" b="1" u="sng" dirty="0">
                <a:solidFill>
                  <a:schemeClr val="tx2">
                    <a:lumMod val="60000"/>
                    <a:lumOff val="40000"/>
                  </a:schemeClr>
                </a:solidFill>
                <a:latin typeface="Times New Roman" pitchFamily="18" charset="0"/>
              </a:rPr>
              <a:t> </a:t>
            </a:r>
            <a:r>
              <a:rPr lang="en-US" altLang="en-US" sz="2400" dirty="0" err="1">
                <a:latin typeface="Times New Roman" pitchFamily="18" charset="0"/>
              </a:rPr>
              <a:t>Áp</a:t>
            </a:r>
            <a:r>
              <a:rPr lang="en-US" altLang="en-US" sz="2400" dirty="0">
                <a:latin typeface="Times New Roman" pitchFamily="18" charset="0"/>
              </a:rPr>
              <a:t> </a:t>
            </a:r>
            <a:r>
              <a:rPr lang="en-US" altLang="en-US" sz="2400" dirty="0" err="1">
                <a:latin typeface="Times New Roman" pitchFamily="18" charset="0"/>
              </a:rPr>
              <a:t>dụng</a:t>
            </a:r>
            <a:r>
              <a:rPr lang="en-US" altLang="en-US" sz="2400" dirty="0">
                <a:latin typeface="Times New Roman" pitchFamily="18" charset="0"/>
              </a:rPr>
              <a:t> </a:t>
            </a:r>
            <a:r>
              <a:rPr lang="en-US" altLang="en-US" sz="2400" dirty="0" err="1">
                <a:latin typeface="Times New Roman" pitchFamily="18" charset="0"/>
              </a:rPr>
              <a:t>tính</a:t>
            </a:r>
            <a:r>
              <a:rPr lang="en-US" altLang="en-US" sz="2400" dirty="0">
                <a:latin typeface="Times New Roman" pitchFamily="18" charset="0"/>
              </a:rPr>
              <a:t> </a:t>
            </a:r>
            <a:r>
              <a:rPr lang="en-US" altLang="en-US" sz="2400" dirty="0" err="1">
                <a:latin typeface="Times New Roman" pitchFamily="18" charset="0"/>
              </a:rPr>
              <a:t>chất</a:t>
            </a:r>
            <a:r>
              <a:rPr lang="en-US" altLang="en-US" sz="2400" dirty="0">
                <a:latin typeface="Times New Roman" pitchFamily="18" charset="0"/>
              </a:rPr>
              <a:t> </a:t>
            </a:r>
            <a:r>
              <a:rPr lang="en-US" altLang="en-US" sz="2400" dirty="0" err="1">
                <a:latin typeface="Times New Roman" pitchFamily="18" charset="0"/>
              </a:rPr>
              <a:t>của</a:t>
            </a:r>
            <a:r>
              <a:rPr lang="en-US" altLang="en-US" sz="2400" dirty="0">
                <a:latin typeface="Times New Roman" pitchFamily="18" charset="0"/>
              </a:rPr>
              <a:t> </a:t>
            </a:r>
            <a:r>
              <a:rPr lang="en-US" altLang="en-US" sz="2400" dirty="0" err="1">
                <a:latin typeface="Times New Roman" pitchFamily="18" charset="0"/>
              </a:rPr>
              <a:t>phép</a:t>
            </a:r>
            <a:r>
              <a:rPr lang="en-US" altLang="en-US" sz="2400" dirty="0">
                <a:latin typeface="Times New Roman" pitchFamily="18" charset="0"/>
              </a:rPr>
              <a:t> </a:t>
            </a:r>
            <a:r>
              <a:rPr lang="en-US" altLang="en-US" sz="2400" dirty="0" err="1">
                <a:latin typeface="Times New Roman" pitchFamily="18" charset="0"/>
              </a:rPr>
              <a:t>nhân</a:t>
            </a:r>
            <a:r>
              <a:rPr lang="en-US" altLang="en-US" sz="2400" dirty="0">
                <a:latin typeface="Times New Roman" pitchFamily="18" charset="0"/>
              </a:rPr>
              <a:t> </a:t>
            </a:r>
            <a:r>
              <a:rPr lang="en-US" altLang="en-US" sz="2400" dirty="0" err="1">
                <a:latin typeface="Times New Roman" pitchFamily="18" charset="0"/>
              </a:rPr>
              <a:t>các</a:t>
            </a:r>
            <a:r>
              <a:rPr lang="en-US" altLang="en-US" sz="2400" dirty="0">
                <a:latin typeface="Times New Roman" pitchFamily="18" charset="0"/>
              </a:rPr>
              <a:t> </a:t>
            </a:r>
            <a:r>
              <a:rPr lang="en-US" altLang="en-US" sz="2400" dirty="0" err="1">
                <a:latin typeface="Times New Roman" pitchFamily="18" charset="0"/>
              </a:rPr>
              <a:t>số</a:t>
            </a:r>
            <a:r>
              <a:rPr lang="en-US" altLang="en-US" sz="2400" dirty="0">
                <a:latin typeface="Times New Roman" pitchFamily="18" charset="0"/>
              </a:rPr>
              <a:t> </a:t>
            </a:r>
            <a:r>
              <a:rPr lang="en-US" altLang="en-US" sz="2400" dirty="0" err="1">
                <a:latin typeface="Times New Roman" pitchFamily="18" charset="0"/>
              </a:rPr>
              <a:t>hữu</a:t>
            </a:r>
            <a:r>
              <a:rPr lang="en-US" altLang="en-US" sz="2400" dirty="0">
                <a:latin typeface="Times New Roman" pitchFamily="18" charset="0"/>
              </a:rPr>
              <a:t> </a:t>
            </a:r>
            <a:r>
              <a:rPr lang="en-US" altLang="en-US" sz="2400" dirty="0" err="1">
                <a:latin typeface="Times New Roman" pitchFamily="18" charset="0"/>
              </a:rPr>
              <a:t>tỉ</a:t>
            </a:r>
            <a:endParaRPr lang="en-US" altLang="en-US" sz="2400" b="1" u="sng" dirty="0">
              <a:solidFill>
                <a:schemeClr val="tx2">
                  <a:lumMod val="60000"/>
                  <a:lumOff val="40000"/>
                </a:schemeClr>
              </a:solidFill>
              <a:latin typeface="Times New Roman" pitchFamily="18" charset="0"/>
              <a:sym typeface="Symbol" pitchFamily="18" charset="2"/>
            </a:endParaRPr>
          </a:p>
        </p:txBody>
      </p:sp>
      <p:sp>
        <p:nvSpPr>
          <p:cNvPr id="17" name="Rectangle 2">
            <a:extLst>
              <a:ext uri="{FF2B5EF4-FFF2-40B4-BE49-F238E27FC236}">
                <a16:creationId xmlns:a16="http://schemas.microsoft.com/office/drawing/2014/main" id="{07CD8B2D-18B0-F696-F423-F26A8DFCF952}"/>
              </a:ext>
            </a:extLst>
          </p:cNvPr>
          <p:cNvSpPr>
            <a:spLocks noChangeArrowheads="1"/>
          </p:cNvSpPr>
          <p:nvPr/>
        </p:nvSpPr>
        <p:spPr bwMode="auto">
          <a:xfrm>
            <a:off x="1063566" y="22735"/>
            <a:ext cx="7209237" cy="514350"/>
          </a:xfrm>
          <a:prstGeom prst="rect">
            <a:avLst/>
          </a:prstGeom>
          <a:solidFill>
            <a:schemeClr val="accent6">
              <a:lumMod val="20000"/>
              <a:lumOff val="80000"/>
            </a:schemeClr>
          </a:solidFill>
          <a:ln>
            <a:noFill/>
          </a:ln>
          <a:effectLst/>
        </p:spPr>
        <p:txBody>
          <a:bodyPr anchor="ctr"/>
          <a:lstStyle/>
          <a:p>
            <a:pPr fontAlgn="base">
              <a:spcBef>
                <a:spcPct val="0"/>
              </a:spcBef>
              <a:spcAft>
                <a:spcPct val="0"/>
              </a:spcAft>
            </a:pPr>
            <a:r>
              <a:rPr lang="en-US" altLang="en-US" sz="1500" b="1" i="1" dirty="0">
                <a:solidFill>
                  <a:srgbClr val="FF0000"/>
                </a:solidFill>
                <a:latin typeface="Times New Roman" pitchFamily="18" charset="0"/>
              </a:rPr>
              <a:t>TIẾT 2</a:t>
            </a:r>
            <a:r>
              <a:rPr lang="en-US" altLang="en-US" sz="2100" b="1" dirty="0">
                <a:solidFill>
                  <a:srgbClr val="FF0000"/>
                </a:solidFill>
                <a:latin typeface="Times New Roman" pitchFamily="18" charset="0"/>
              </a:rPr>
              <a:t>         </a:t>
            </a:r>
            <a:r>
              <a:rPr lang="en-US" altLang="ja-JP" sz="2100" b="1" dirty="0">
                <a:solidFill>
                  <a:srgbClr val="FF0000"/>
                </a:solidFill>
                <a:ea typeface="ＭＳ Ｐゴシック" charset="-128"/>
              </a:rPr>
              <a:t>§</a:t>
            </a:r>
            <a:r>
              <a:rPr lang="en-US" altLang="ja-JP" sz="2100" b="1" dirty="0">
                <a:solidFill>
                  <a:srgbClr val="FF0000"/>
                </a:solidFill>
                <a:latin typeface="Times New Roman" pitchFamily="18" charset="0"/>
                <a:ea typeface="ＭＳ Ｐゴシック" charset="-128"/>
              </a:rPr>
              <a:t>2</a:t>
            </a:r>
            <a:r>
              <a:rPr lang="en-US" altLang="ja-JP" sz="2100" b="1" dirty="0">
                <a:solidFill>
                  <a:srgbClr val="FF0000"/>
                </a:solidFill>
                <a:latin typeface="Times New Roman" pitchFamily="18" charset="0"/>
              </a:rPr>
              <a:t>. CỘNG, TRỪ, </a:t>
            </a:r>
            <a:r>
              <a:rPr lang="en-US" altLang="en-US" sz="2100" b="1" dirty="0">
                <a:solidFill>
                  <a:srgbClr val="FF0000"/>
                </a:solidFill>
                <a:latin typeface="Times New Roman" pitchFamily="18" charset="0"/>
              </a:rPr>
              <a:t>NHÂN, CHIA SỐ HỮU TỈ</a:t>
            </a:r>
          </a:p>
        </p:txBody>
      </p:sp>
      <p:sp>
        <p:nvSpPr>
          <p:cNvPr id="20" name="Text Box 90">
            <a:extLst>
              <a:ext uri="{FF2B5EF4-FFF2-40B4-BE49-F238E27FC236}">
                <a16:creationId xmlns:a16="http://schemas.microsoft.com/office/drawing/2014/main" id="{0D80A77B-66E4-F3C9-57E8-9ED5306B15BA}"/>
              </a:ext>
            </a:extLst>
          </p:cNvPr>
          <p:cNvSpPr txBox="1">
            <a:spLocks noChangeArrowheads="1"/>
          </p:cNvSpPr>
          <p:nvPr/>
        </p:nvSpPr>
        <p:spPr bwMode="auto">
          <a:xfrm>
            <a:off x="1411297" y="544260"/>
            <a:ext cx="5675396" cy="461665"/>
          </a:xfrm>
          <a:prstGeom prst="rect">
            <a:avLst/>
          </a:prstGeom>
          <a:solidFill>
            <a:schemeClr val="bg1">
              <a:lumMod val="95000"/>
            </a:schemeClr>
          </a:solidFill>
          <a:ln>
            <a:noFill/>
          </a:ln>
          <a:effec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400" b="1" dirty="0" err="1">
                <a:solidFill>
                  <a:srgbClr val="0000FF"/>
                </a:solidFill>
                <a:latin typeface="Times New Roman" pitchFamily="18" charset="0"/>
              </a:rPr>
              <a:t>Dạng</a:t>
            </a:r>
            <a:r>
              <a:rPr lang="en-US" altLang="en-US" sz="2400" b="1" dirty="0">
                <a:solidFill>
                  <a:srgbClr val="0000FF"/>
                </a:solidFill>
                <a:latin typeface="Times New Roman" pitchFamily="18" charset="0"/>
              </a:rPr>
              <a:t> II. </a:t>
            </a:r>
            <a:r>
              <a:rPr lang="en-US" altLang="en-US" sz="2400" b="1" u="sng" dirty="0" err="1">
                <a:solidFill>
                  <a:srgbClr val="0000FF"/>
                </a:solidFill>
                <a:latin typeface="Times New Roman" pitchFamily="18" charset="0"/>
              </a:rPr>
              <a:t>Tính</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hợp</a:t>
            </a:r>
            <a:r>
              <a:rPr lang="en-US" altLang="en-US" sz="2400" b="1" u="sng" dirty="0">
                <a:solidFill>
                  <a:srgbClr val="0000FF"/>
                </a:solidFill>
                <a:latin typeface="Times New Roman" pitchFamily="18" charset="0"/>
              </a:rPr>
              <a:t> </a:t>
            </a:r>
            <a:r>
              <a:rPr lang="en-US" altLang="en-US" sz="2400" b="1" u="sng" dirty="0" err="1">
                <a:solidFill>
                  <a:srgbClr val="0000FF"/>
                </a:solidFill>
                <a:latin typeface="Times New Roman" pitchFamily="18" charset="0"/>
              </a:rPr>
              <a:t>lí</a:t>
            </a:r>
            <a:endParaRPr lang="en-US" altLang="en-US" sz="2400" b="1" dirty="0">
              <a:solidFill>
                <a:srgbClr val="0000FF"/>
              </a:solidFill>
              <a:latin typeface="Times New Roman" pitchFamily="18" charset="0"/>
            </a:endParaRPr>
          </a:p>
        </p:txBody>
      </p:sp>
      <p:sp>
        <p:nvSpPr>
          <p:cNvPr id="26" name="Text Box 25">
            <a:extLst>
              <a:ext uri="{FF2B5EF4-FFF2-40B4-BE49-F238E27FC236}">
                <a16:creationId xmlns:a16="http://schemas.microsoft.com/office/drawing/2014/main" id="{0E24E2E5-7275-858E-874B-A95B8BA426FA}"/>
              </a:ext>
            </a:extLst>
          </p:cNvPr>
          <p:cNvSpPr txBox="1">
            <a:spLocks noChangeArrowheads="1"/>
          </p:cNvSpPr>
          <p:nvPr/>
        </p:nvSpPr>
        <p:spPr bwMode="auto">
          <a:xfrm>
            <a:off x="2047546" y="2734314"/>
            <a:ext cx="1177529"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400" b="1" u="sng" dirty="0" err="1">
                <a:solidFill>
                  <a:schemeClr val="bg1"/>
                </a:solidFill>
                <a:latin typeface="Times New Roman" pitchFamily="18" charset="0"/>
              </a:rPr>
              <a:t>Giải</a:t>
            </a:r>
            <a:r>
              <a:rPr lang="en-US" altLang="en-US" sz="2400" b="1" dirty="0">
                <a:solidFill>
                  <a:schemeClr val="bg1"/>
                </a:solidFill>
                <a:latin typeface="Times New Roman" pitchFamily="18" charset="0"/>
              </a:rPr>
              <a:t>:</a:t>
            </a:r>
          </a:p>
        </p:txBody>
      </p:sp>
      <p:sp>
        <p:nvSpPr>
          <p:cNvPr id="21" name="Rectangle 105">
            <a:extLst>
              <a:ext uri="{FF2B5EF4-FFF2-40B4-BE49-F238E27FC236}">
                <a16:creationId xmlns:a16="http://schemas.microsoft.com/office/drawing/2014/main" id="{8807E54C-6A97-85E1-F8D1-2BF547992414}"/>
              </a:ext>
            </a:extLst>
          </p:cNvPr>
          <p:cNvSpPr>
            <a:spLocks noChangeArrowheads="1"/>
          </p:cNvSpPr>
          <p:nvPr/>
        </p:nvSpPr>
        <p:spPr bwMode="auto">
          <a:xfrm>
            <a:off x="842157" y="1503251"/>
            <a:ext cx="6886541" cy="40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spcBef>
                <a:spcPct val="20000"/>
              </a:spcBef>
              <a:spcAft>
                <a:spcPct val="0"/>
              </a:spcAft>
            </a:pPr>
            <a:r>
              <a:rPr lang="en-US" altLang="en-US" sz="2400" b="1" u="sng" dirty="0" err="1">
                <a:solidFill>
                  <a:schemeClr val="bg1"/>
                </a:solidFill>
                <a:latin typeface="Times New Roman" pitchFamily="18" charset="0"/>
              </a:rPr>
              <a:t>Bài</a:t>
            </a:r>
            <a:r>
              <a:rPr lang="en-US" altLang="en-US" sz="2400" b="1" u="sng" dirty="0">
                <a:solidFill>
                  <a:schemeClr val="bg1"/>
                </a:solidFill>
                <a:latin typeface="Times New Roman" pitchFamily="18" charset="0"/>
              </a:rPr>
              <a:t> 3/SGK </a:t>
            </a:r>
            <a:r>
              <a:rPr lang="en-US" altLang="en-US" sz="2400" b="1" u="sng" dirty="0" err="1">
                <a:solidFill>
                  <a:schemeClr val="bg1"/>
                </a:solidFill>
                <a:latin typeface="Times New Roman" pitchFamily="18" charset="0"/>
              </a:rPr>
              <a:t>trang</a:t>
            </a:r>
            <a:r>
              <a:rPr lang="en-US" altLang="en-US" sz="2400" b="1" u="sng" dirty="0">
                <a:solidFill>
                  <a:schemeClr val="bg1"/>
                </a:solidFill>
                <a:latin typeface="Times New Roman" pitchFamily="18" charset="0"/>
              </a:rPr>
              <a:t> 16</a:t>
            </a:r>
            <a:r>
              <a:rPr lang="en-US" altLang="en-US" sz="2400" dirty="0">
                <a:solidFill>
                  <a:srgbClr val="FFFFFF"/>
                </a:solidFill>
                <a:latin typeface="Times New Roman" pitchFamily="18" charset="0"/>
              </a:rPr>
              <a:t>: </a:t>
            </a:r>
            <a:r>
              <a:rPr lang="en-US" altLang="en-US" sz="2400" dirty="0" err="1">
                <a:solidFill>
                  <a:srgbClr val="FFFFFF"/>
                </a:solidFill>
                <a:latin typeface="Times New Roman" pitchFamily="18" charset="0"/>
              </a:rPr>
              <a:t>Tính</a:t>
            </a:r>
            <a:r>
              <a:rPr lang="en-US" altLang="en-US" sz="2400" dirty="0">
                <a:solidFill>
                  <a:srgbClr val="FFFFFF"/>
                </a:solidFill>
                <a:latin typeface="Times New Roman" pitchFamily="18" charset="0"/>
              </a:rPr>
              <a:t> </a:t>
            </a:r>
            <a:r>
              <a:rPr lang="en-US" altLang="en-US" sz="2400" dirty="0" err="1">
                <a:solidFill>
                  <a:srgbClr val="FFFFFF"/>
                </a:solidFill>
                <a:latin typeface="Times New Roman" pitchFamily="18" charset="0"/>
              </a:rPr>
              <a:t>một</a:t>
            </a:r>
            <a:r>
              <a:rPr lang="en-US" altLang="en-US" sz="2400" dirty="0">
                <a:solidFill>
                  <a:srgbClr val="FFFFFF"/>
                </a:solidFill>
                <a:latin typeface="Times New Roman" pitchFamily="18" charset="0"/>
              </a:rPr>
              <a:t> </a:t>
            </a:r>
            <a:r>
              <a:rPr lang="en-US" altLang="en-US" sz="2400" dirty="0" err="1">
                <a:solidFill>
                  <a:srgbClr val="FFFFFF"/>
                </a:solidFill>
                <a:latin typeface="Times New Roman" pitchFamily="18" charset="0"/>
              </a:rPr>
              <a:t>cách</a:t>
            </a:r>
            <a:r>
              <a:rPr lang="en-US" altLang="en-US" sz="2400" dirty="0">
                <a:solidFill>
                  <a:srgbClr val="FFFFFF"/>
                </a:solidFill>
                <a:latin typeface="Times New Roman" pitchFamily="18" charset="0"/>
              </a:rPr>
              <a:t> </a:t>
            </a:r>
            <a:r>
              <a:rPr lang="en-US" altLang="en-US" sz="2400" dirty="0" err="1">
                <a:solidFill>
                  <a:srgbClr val="FFFFFF"/>
                </a:solidFill>
                <a:latin typeface="Times New Roman" pitchFamily="18" charset="0"/>
              </a:rPr>
              <a:t>hợp</a:t>
            </a:r>
            <a:r>
              <a:rPr lang="en-US" altLang="en-US" sz="2400" dirty="0">
                <a:solidFill>
                  <a:srgbClr val="FFFFFF"/>
                </a:solidFill>
                <a:latin typeface="Times New Roman" pitchFamily="18" charset="0"/>
              </a:rPr>
              <a:t> </a:t>
            </a:r>
            <a:r>
              <a:rPr lang="en-US" altLang="en-US" sz="2400" dirty="0" err="1">
                <a:solidFill>
                  <a:srgbClr val="FFFFFF"/>
                </a:solidFill>
                <a:latin typeface="Times New Roman" pitchFamily="18" charset="0"/>
              </a:rPr>
              <a:t>lí</a:t>
            </a:r>
            <a:r>
              <a:rPr lang="en-US" altLang="en-US" sz="2400" dirty="0">
                <a:solidFill>
                  <a:srgbClr val="FFFFFF"/>
                </a:solidFill>
                <a:latin typeface="Times New Roman" pitchFamily="18" charset="0"/>
              </a:rPr>
              <a:t> </a:t>
            </a:r>
            <a:endParaRPr lang="en-US" altLang="en-US" sz="2400" b="1" u="sng" dirty="0">
              <a:solidFill>
                <a:srgbClr val="FFFFFF"/>
              </a:solidFill>
              <a:latin typeface="Times New Roman" pitchFamily="18" charset="0"/>
              <a:sym typeface="Symbol" pitchFamily="18" charset="2"/>
            </a:endParaRPr>
          </a:p>
        </p:txBody>
      </p:sp>
      <p:graphicFrame>
        <p:nvGraphicFramePr>
          <p:cNvPr id="6" name="Object 5">
            <a:extLst>
              <a:ext uri="{FF2B5EF4-FFF2-40B4-BE49-F238E27FC236}">
                <a16:creationId xmlns:a16="http://schemas.microsoft.com/office/drawing/2014/main" id="{BECB327E-164C-4726-BCEA-B031D74B2528}"/>
              </a:ext>
            </a:extLst>
          </p:cNvPr>
          <p:cNvGraphicFramePr>
            <a:graphicFrameLocks noChangeAspect="1"/>
          </p:cNvGraphicFramePr>
          <p:nvPr>
            <p:extLst>
              <p:ext uri="{D42A27DB-BD31-4B8C-83A1-F6EECF244321}">
                <p14:modId xmlns:p14="http://schemas.microsoft.com/office/powerpoint/2010/main" val="846821359"/>
              </p:ext>
            </p:extLst>
          </p:nvPr>
        </p:nvGraphicFramePr>
        <p:xfrm>
          <a:off x="1219200" y="2043435"/>
          <a:ext cx="2095500" cy="622300"/>
        </p:xfrm>
        <a:graphic>
          <a:graphicData uri="http://schemas.openxmlformats.org/presentationml/2006/ole">
            <mc:AlternateContent xmlns:mc="http://schemas.openxmlformats.org/markup-compatibility/2006">
              <mc:Choice xmlns:v="urn:schemas-microsoft-com:vml" Requires="v">
                <p:oleObj name="Equation" r:id="rId2" imgW="2095200" imgH="622080" progId="Equation.DSMT4">
                  <p:embed/>
                </p:oleObj>
              </mc:Choice>
              <mc:Fallback>
                <p:oleObj name="Equation" r:id="rId2" imgW="2095200" imgH="622080" progId="Equation.DSMT4">
                  <p:embed/>
                  <p:pic>
                    <p:nvPicPr>
                      <p:cNvPr id="0" name=""/>
                      <p:cNvPicPr/>
                      <p:nvPr/>
                    </p:nvPicPr>
                    <p:blipFill>
                      <a:blip r:embed="rId3"/>
                      <a:stretch>
                        <a:fillRect/>
                      </a:stretch>
                    </p:blipFill>
                    <p:spPr>
                      <a:xfrm>
                        <a:off x="1219200" y="2043435"/>
                        <a:ext cx="2095500" cy="6223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836AE5AF-E7F6-56DF-C1EE-15AD66A9845A}"/>
              </a:ext>
            </a:extLst>
          </p:cNvPr>
          <p:cNvGraphicFramePr>
            <a:graphicFrameLocks noChangeAspect="1"/>
          </p:cNvGraphicFramePr>
          <p:nvPr>
            <p:extLst>
              <p:ext uri="{D42A27DB-BD31-4B8C-83A1-F6EECF244321}">
                <p14:modId xmlns:p14="http://schemas.microsoft.com/office/powerpoint/2010/main" val="3506046262"/>
              </p:ext>
            </p:extLst>
          </p:nvPr>
        </p:nvGraphicFramePr>
        <p:xfrm>
          <a:off x="3314700" y="3279809"/>
          <a:ext cx="2108200" cy="622300"/>
        </p:xfrm>
        <a:graphic>
          <a:graphicData uri="http://schemas.openxmlformats.org/presentationml/2006/ole">
            <mc:AlternateContent xmlns:mc="http://schemas.openxmlformats.org/markup-compatibility/2006">
              <mc:Choice xmlns:v="urn:schemas-microsoft-com:vml" Requires="v">
                <p:oleObj name="Equation" r:id="rId4" imgW="2108160" imgH="622080" progId="Equation.DSMT4">
                  <p:embed/>
                </p:oleObj>
              </mc:Choice>
              <mc:Fallback>
                <p:oleObj name="Equation" r:id="rId4" imgW="2108160" imgH="622080" progId="Equation.DSMT4">
                  <p:embed/>
                  <p:pic>
                    <p:nvPicPr>
                      <p:cNvPr id="0" name=""/>
                      <p:cNvPicPr/>
                      <p:nvPr/>
                    </p:nvPicPr>
                    <p:blipFill>
                      <a:blip r:embed="rId5"/>
                      <a:stretch>
                        <a:fillRect/>
                      </a:stretch>
                    </p:blipFill>
                    <p:spPr>
                      <a:xfrm>
                        <a:off x="3314700" y="3279809"/>
                        <a:ext cx="2108200" cy="6223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1B224074-CDB8-657C-C00D-A5DF3472F86A}"/>
              </a:ext>
            </a:extLst>
          </p:cNvPr>
          <p:cNvGraphicFramePr>
            <a:graphicFrameLocks noChangeAspect="1"/>
          </p:cNvGraphicFramePr>
          <p:nvPr>
            <p:extLst>
              <p:ext uri="{D42A27DB-BD31-4B8C-83A1-F6EECF244321}">
                <p14:modId xmlns:p14="http://schemas.microsoft.com/office/powerpoint/2010/main" val="2507879514"/>
              </p:ext>
            </p:extLst>
          </p:nvPr>
        </p:nvGraphicFramePr>
        <p:xfrm>
          <a:off x="1129575" y="3272327"/>
          <a:ext cx="2095500" cy="622300"/>
        </p:xfrm>
        <a:graphic>
          <a:graphicData uri="http://schemas.openxmlformats.org/presentationml/2006/ole">
            <mc:AlternateContent xmlns:mc="http://schemas.openxmlformats.org/markup-compatibility/2006">
              <mc:Choice xmlns:v="urn:schemas-microsoft-com:vml" Requires="v">
                <p:oleObj name="Equation" r:id="rId6" imgW="2095716" imgH="622102" progId="Equation.DSMT4">
                  <p:embed/>
                </p:oleObj>
              </mc:Choice>
              <mc:Fallback>
                <p:oleObj name="Equation" r:id="rId6" imgW="2095716" imgH="622102" progId="Equation.DSMT4">
                  <p:embed/>
                  <p:pic>
                    <p:nvPicPr>
                      <p:cNvPr id="0" name=""/>
                      <p:cNvPicPr/>
                      <p:nvPr/>
                    </p:nvPicPr>
                    <p:blipFill>
                      <a:blip r:embed="rId7"/>
                      <a:stretch>
                        <a:fillRect/>
                      </a:stretch>
                    </p:blipFill>
                    <p:spPr>
                      <a:xfrm>
                        <a:off x="1129575" y="3272327"/>
                        <a:ext cx="2095500" cy="6223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433608A5-CCAE-B3C4-7628-CE363F3E70BE}"/>
              </a:ext>
            </a:extLst>
          </p:cNvPr>
          <p:cNvGraphicFramePr>
            <a:graphicFrameLocks noChangeAspect="1"/>
          </p:cNvGraphicFramePr>
          <p:nvPr>
            <p:extLst>
              <p:ext uri="{D42A27DB-BD31-4B8C-83A1-F6EECF244321}">
                <p14:modId xmlns:p14="http://schemas.microsoft.com/office/powerpoint/2010/main" val="2705980343"/>
              </p:ext>
            </p:extLst>
          </p:nvPr>
        </p:nvGraphicFramePr>
        <p:xfrm>
          <a:off x="5544330" y="3272327"/>
          <a:ext cx="1981200" cy="711200"/>
        </p:xfrm>
        <a:graphic>
          <a:graphicData uri="http://schemas.openxmlformats.org/presentationml/2006/ole">
            <mc:AlternateContent xmlns:mc="http://schemas.openxmlformats.org/markup-compatibility/2006">
              <mc:Choice xmlns:v="urn:schemas-microsoft-com:vml" Requires="v">
                <p:oleObj name="Equation" r:id="rId8" imgW="1981080" imgH="711000" progId="Equation.DSMT4">
                  <p:embed/>
                </p:oleObj>
              </mc:Choice>
              <mc:Fallback>
                <p:oleObj name="Equation" r:id="rId8" imgW="1981080" imgH="711000" progId="Equation.DSMT4">
                  <p:embed/>
                  <p:pic>
                    <p:nvPicPr>
                      <p:cNvPr id="0" name=""/>
                      <p:cNvPicPr/>
                      <p:nvPr/>
                    </p:nvPicPr>
                    <p:blipFill>
                      <a:blip r:embed="rId9"/>
                      <a:stretch>
                        <a:fillRect/>
                      </a:stretch>
                    </p:blipFill>
                    <p:spPr>
                      <a:xfrm>
                        <a:off x="5544330" y="3272327"/>
                        <a:ext cx="1981200" cy="7112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C9B00262-8448-78DA-CE45-C8C0C35D6159}"/>
              </a:ext>
            </a:extLst>
          </p:cNvPr>
          <p:cNvGraphicFramePr>
            <a:graphicFrameLocks noChangeAspect="1"/>
          </p:cNvGraphicFramePr>
          <p:nvPr>
            <p:extLst>
              <p:ext uri="{D42A27DB-BD31-4B8C-83A1-F6EECF244321}">
                <p14:modId xmlns:p14="http://schemas.microsoft.com/office/powerpoint/2010/main" val="2681207317"/>
              </p:ext>
            </p:extLst>
          </p:nvPr>
        </p:nvGraphicFramePr>
        <p:xfrm>
          <a:off x="3340100" y="4158604"/>
          <a:ext cx="1028700" cy="622300"/>
        </p:xfrm>
        <a:graphic>
          <a:graphicData uri="http://schemas.openxmlformats.org/presentationml/2006/ole">
            <mc:AlternateContent xmlns:mc="http://schemas.openxmlformats.org/markup-compatibility/2006">
              <mc:Choice xmlns:v="urn:schemas-microsoft-com:vml" Requires="v">
                <p:oleObj name="Equation" r:id="rId10" imgW="1028520" imgH="622080" progId="Equation.DSMT4">
                  <p:embed/>
                </p:oleObj>
              </mc:Choice>
              <mc:Fallback>
                <p:oleObj name="Equation" r:id="rId10" imgW="1028520" imgH="622080" progId="Equation.DSMT4">
                  <p:embed/>
                  <p:pic>
                    <p:nvPicPr>
                      <p:cNvPr id="0" name=""/>
                      <p:cNvPicPr/>
                      <p:nvPr/>
                    </p:nvPicPr>
                    <p:blipFill>
                      <a:blip r:embed="rId11"/>
                      <a:stretch>
                        <a:fillRect/>
                      </a:stretch>
                    </p:blipFill>
                    <p:spPr>
                      <a:xfrm>
                        <a:off x="3340100" y="4158604"/>
                        <a:ext cx="1028700" cy="62230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C0E42799-BC34-F6A3-FC04-9177BCC6AF18}"/>
              </a:ext>
            </a:extLst>
          </p:cNvPr>
          <p:cNvGraphicFramePr>
            <a:graphicFrameLocks noChangeAspect="1"/>
          </p:cNvGraphicFramePr>
          <p:nvPr>
            <p:extLst>
              <p:ext uri="{D42A27DB-BD31-4B8C-83A1-F6EECF244321}">
                <p14:modId xmlns:p14="http://schemas.microsoft.com/office/powerpoint/2010/main" val="2623708918"/>
              </p:ext>
            </p:extLst>
          </p:nvPr>
        </p:nvGraphicFramePr>
        <p:xfrm>
          <a:off x="4505331" y="4173861"/>
          <a:ext cx="914400" cy="622300"/>
        </p:xfrm>
        <a:graphic>
          <a:graphicData uri="http://schemas.openxmlformats.org/presentationml/2006/ole">
            <mc:AlternateContent xmlns:mc="http://schemas.openxmlformats.org/markup-compatibility/2006">
              <mc:Choice xmlns:v="urn:schemas-microsoft-com:vml" Requires="v">
                <p:oleObj name="Equation" r:id="rId12" imgW="914400" imgH="622080" progId="Equation.DSMT4">
                  <p:embed/>
                </p:oleObj>
              </mc:Choice>
              <mc:Fallback>
                <p:oleObj name="Equation" r:id="rId12" imgW="914400" imgH="622080" progId="Equation.DSMT4">
                  <p:embed/>
                  <p:pic>
                    <p:nvPicPr>
                      <p:cNvPr id="0" name=""/>
                      <p:cNvPicPr/>
                      <p:nvPr/>
                    </p:nvPicPr>
                    <p:blipFill>
                      <a:blip r:embed="rId13"/>
                      <a:stretch>
                        <a:fillRect/>
                      </a:stretch>
                    </p:blipFill>
                    <p:spPr>
                      <a:xfrm>
                        <a:off x="4505331" y="4173861"/>
                        <a:ext cx="914400" cy="622300"/>
                      </a:xfrm>
                      <a:prstGeom prst="rect">
                        <a:avLst/>
                      </a:prstGeom>
                    </p:spPr>
                  </p:pic>
                </p:oleObj>
              </mc:Fallback>
            </mc:AlternateContent>
          </a:graphicData>
        </a:graphic>
      </p:graphicFrame>
      <p:pic>
        <p:nvPicPr>
          <p:cNvPr id="28" name="Picture 10" descr="Digit 180">
            <a:extLst>
              <a:ext uri="{FF2B5EF4-FFF2-40B4-BE49-F238E27FC236}">
                <a16:creationId xmlns:a16="http://schemas.microsoft.com/office/drawing/2014/main" id="{581DB7D9-76C6-F393-80BA-66D8B357AD04}"/>
              </a:ext>
            </a:extLst>
          </p:cNvPr>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88140" y="1763964"/>
            <a:ext cx="1165645" cy="64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8" name="Picture 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52712" y="-699050"/>
            <a:ext cx="1704975"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05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circle(in)">
                                      <p:cBhvr>
                                        <p:cTn id="18" dur="20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heel(1)">
                                      <p:cBhvr>
                                        <p:cTn id="37" dur="20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nodeType="clickEffect">
                                  <p:stCondLst>
                                    <p:cond delay="0"/>
                                  </p:stCondLst>
                                  <p:childTnLst>
                                    <p:animEffect transition="out" filter="circle(out)">
                                      <p:cBhvr>
                                        <p:cTn id="41" dur="2000"/>
                                        <p:tgtEl>
                                          <p:spTgt spid="28"/>
                                        </p:tgtEl>
                                      </p:cBhvr>
                                    </p:animEffect>
                                    <p:set>
                                      <p:cBhvr>
                                        <p:cTn id="42" dur="1" fill="hold">
                                          <p:stCondLst>
                                            <p:cond delay="1999"/>
                                          </p:stCondLst>
                                        </p:cTn>
                                        <p:tgtEl>
                                          <p:spTgt spid="2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arn(inVertic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animEffect transition="in" filter="fade">
                                      <p:cBhvr>
                                        <p:cTn id="7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p:bldP spid="17" grpId="0" animBg="1"/>
      <p:bldP spid="20" grpId="0" animBg="1"/>
      <p:bldP spid="26"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838200" y="781050"/>
            <a:ext cx="3219450"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4343400" y="1936499"/>
            <a:ext cx="4495800"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VẬN DỤNG</a:t>
            </a:r>
            <a:endParaRPr lang="en-US" sz="3200" dirty="0"/>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A667EB62-86C3-4EF0-AA26-81461A6A5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225" y="2676087"/>
            <a:ext cx="2320220" cy="2234972"/>
          </a:xfrm>
          <a:prstGeom prst="rect">
            <a:avLst/>
          </a:prstGeom>
        </p:spPr>
      </p:pic>
    </p:spTree>
    <p:extLst>
      <p:ext uri="{BB962C8B-B14F-4D97-AF65-F5344CB8AC3E}">
        <p14:creationId xmlns:p14="http://schemas.microsoft.com/office/powerpoint/2010/main" val="2405173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par>
                          <p:cTn id="18" fill="hold">
                            <p:stCondLst>
                              <p:cond delay="31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4E208DDE-5F53-487A-916C-A3AE276FA6AD}"/>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349" r="20345" b="-4"/>
          <a:stretch/>
        </p:blipFill>
        <p:spPr>
          <a:xfrm>
            <a:off x="865220" y="2088496"/>
            <a:ext cx="2050385" cy="232767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Background pattern&#10;&#10;Description automatically generated">
            <a:extLst>
              <a:ext uri="{FF2B5EF4-FFF2-40B4-BE49-F238E27FC236}">
                <a16:creationId xmlns:a16="http://schemas.microsoft.com/office/drawing/2014/main" id="{65A14FCB-5569-4268-AF8B-502D9EF6E73E}"/>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7382" r="20120" b="2"/>
          <a:stretch/>
        </p:blipFill>
        <p:spPr>
          <a:xfrm>
            <a:off x="2593600" y="1428751"/>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Background pattern&#10;&#10;Description automatically generated">
            <a:extLst>
              <a:ext uri="{FF2B5EF4-FFF2-40B4-BE49-F238E27FC236}">
                <a16:creationId xmlns:a16="http://schemas.microsoft.com/office/drawing/2014/main" id="{EEA75D7F-8BEB-403A-A7C2-DC62D23C83A4}"/>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36012" r="14448" b="2"/>
          <a:stretch/>
        </p:blipFill>
        <p:spPr>
          <a:xfrm>
            <a:off x="5670374" y="1838768"/>
            <a:ext cx="2455455" cy="279803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7" name="Picture 16"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91494" y="1531858"/>
            <a:ext cx="2327672" cy="2327672"/>
          </a:xfrm>
          <a:prstGeom prst="rect">
            <a:avLst/>
          </a:prstGeom>
        </p:spPr>
      </p:pic>
      <p:pic>
        <p:nvPicPr>
          <p:cNvPr id="13" name="Picture 12">
            <a:extLst>
              <a:ext uri="{FF2B5EF4-FFF2-40B4-BE49-F238E27FC236}">
                <a16:creationId xmlns:a16="http://schemas.microsoft.com/office/drawing/2014/main" id="{453B174F-EE32-44C0-AEBD-2414C6D6BB2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819"/>
          <a:stretch/>
        </p:blipFill>
        <p:spPr>
          <a:xfrm>
            <a:off x="5600701" y="1981483"/>
            <a:ext cx="2327672" cy="2327672"/>
          </a:xfrm>
          <a:prstGeom prst="rect">
            <a:avLst/>
          </a:prstGeom>
        </p:spPr>
      </p:pic>
      <p:pic>
        <p:nvPicPr>
          <p:cNvPr id="15" name="Picture 14">
            <a:extLst>
              <a:ext uri="{FF2B5EF4-FFF2-40B4-BE49-F238E27FC236}">
                <a16:creationId xmlns:a16="http://schemas.microsoft.com/office/drawing/2014/main" id="{F5F0387D-CEB3-4D01-B097-E93181CF9E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7170" y="2057401"/>
            <a:ext cx="1561730" cy="1561730"/>
          </a:xfrm>
          <a:prstGeom prst="rect">
            <a:avLst/>
          </a:prstGeom>
        </p:spPr>
      </p:pic>
      <p:sp>
        <p:nvSpPr>
          <p:cNvPr id="12" name="Freeform: Shape 11">
            <a:extLst>
              <a:ext uri="{FF2B5EF4-FFF2-40B4-BE49-F238E27FC236}">
                <a16:creationId xmlns:a16="http://schemas.microsoft.com/office/drawing/2014/main" id="{8393A647-F1D0-4A88-8DF7-6E5578A89569}"/>
              </a:ext>
            </a:extLst>
          </p:cNvPr>
          <p:cNvSpPr/>
          <p:nvPr/>
        </p:nvSpPr>
        <p:spPr>
          <a:xfrm rot="5400000">
            <a:off x="-140931" y="138645"/>
            <a:ext cx="2327672" cy="2050384"/>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 name="Picture 3">
            <a:extLst>
              <a:ext uri="{FF2B5EF4-FFF2-40B4-BE49-F238E27FC236}">
                <a16:creationId xmlns:a16="http://schemas.microsoft.com/office/drawing/2014/main" id="{BB3C0A70-E41F-49EF-8AFE-0ADD98F3B81C}"/>
              </a:ext>
            </a:extLst>
          </p:cNvPr>
          <p:cNvPicPr>
            <a:picLocks noChangeAspect="1"/>
          </p:cNvPicPr>
          <p:nvPr/>
        </p:nvPicPr>
        <p:blipFill>
          <a:blip r:embed="rId12"/>
          <a:stretch>
            <a:fillRect/>
          </a:stretch>
        </p:blipFill>
        <p:spPr>
          <a:xfrm rot="18669872">
            <a:off x="-238560" y="568546"/>
            <a:ext cx="2050385" cy="520472"/>
          </a:xfrm>
          <a:prstGeom prst="rect">
            <a:avLst/>
          </a:prstGeom>
        </p:spPr>
      </p:pic>
      <p:sp>
        <p:nvSpPr>
          <p:cNvPr id="14" name="Cloud Callout 13"/>
          <p:cNvSpPr/>
          <p:nvPr/>
        </p:nvSpPr>
        <p:spPr>
          <a:xfrm>
            <a:off x="6477000" y="483161"/>
            <a:ext cx="1981200" cy="1259714"/>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Times New Roman" pitchFamily="18" charset="0"/>
                <a:cs typeface="Times New Roman" pitchFamily="18" charset="0"/>
              </a:rPr>
              <a:t>HĐ: CÁ NHÂN</a:t>
            </a:r>
          </a:p>
        </p:txBody>
      </p:sp>
      <p:sp>
        <p:nvSpPr>
          <p:cNvPr id="16" name="Cloud Callout 15"/>
          <p:cNvSpPr/>
          <p:nvPr/>
        </p:nvSpPr>
        <p:spPr>
          <a:xfrm>
            <a:off x="1431745" y="568228"/>
            <a:ext cx="1981200" cy="1259714"/>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Times New Roman" pitchFamily="18" charset="0"/>
                <a:cs typeface="Times New Roman" pitchFamily="18" charset="0"/>
              </a:rPr>
              <a:t>HĐ: NHÓM ĐÔI</a:t>
            </a:r>
          </a:p>
        </p:txBody>
      </p:sp>
      <p:sp>
        <p:nvSpPr>
          <p:cNvPr id="18" name="Cloud Callout 17"/>
          <p:cNvSpPr/>
          <p:nvPr/>
        </p:nvSpPr>
        <p:spPr>
          <a:xfrm>
            <a:off x="4045539" y="198925"/>
            <a:ext cx="1981200" cy="1259714"/>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Times New Roman" pitchFamily="18" charset="0"/>
                <a:cs typeface="Times New Roman" pitchFamily="18" charset="0"/>
              </a:rPr>
              <a:t>HĐ: NHÓM</a:t>
            </a:r>
          </a:p>
        </p:txBody>
      </p:sp>
    </p:spTree>
    <p:extLst>
      <p:ext uri="{BB962C8B-B14F-4D97-AF65-F5344CB8AC3E}">
        <p14:creationId xmlns:p14="http://schemas.microsoft.com/office/powerpoint/2010/main" val="228272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1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1000"/>
                                        <p:tgtEl>
                                          <p:spTgt spid="17"/>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10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1000"/>
                                        <p:tgtEl>
                                          <p:spTgt spid="15"/>
                                        </p:tgtEl>
                                      </p:cBhvr>
                                    </p:animEffect>
                                  </p:childTnLst>
                                </p:cTn>
                              </p:par>
                              <p:par>
                                <p:cTn id="20" presetID="6"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1000"/>
                                        <p:tgtEl>
                                          <p:spTgt spid="3"/>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1000"/>
                                        <p:tgtEl>
                                          <p:spTgt spid="13"/>
                                        </p:tgtEl>
                                      </p:cBhvr>
                                    </p:animEffect>
                                  </p:childTnLst>
                                </p:cTn>
                              </p:par>
                              <p:par>
                                <p:cTn id="26" presetID="6" presetClass="entr" presetSubtype="16"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1000"/>
                                        <p:tgtEl>
                                          <p:spTgt spid="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4" descr="A picture containing shape&#10;&#10;Description automatically generated">
            <a:extLst>
              <a:ext uri="{FF2B5EF4-FFF2-40B4-BE49-F238E27FC236}">
                <a16:creationId xmlns:a16="http://schemas.microsoft.com/office/drawing/2014/main" id="{68CF4303-C891-4503-8D02-13374BB78CD9}"/>
              </a:ext>
            </a:extLst>
          </p:cNvPr>
          <p:cNvPicPr>
            <a:picLocks noChangeAspect="1"/>
          </p:cNvPicPr>
          <p:nvPr/>
        </p:nvPicPr>
        <p:blipFill>
          <a:blip r:embed="rId4"/>
          <a:stretch>
            <a:fillRect/>
          </a:stretch>
        </p:blipFill>
        <p:spPr>
          <a:xfrm>
            <a:off x="2496366" y="400236"/>
            <a:ext cx="4151269" cy="4682048"/>
          </a:xfrm>
          <a:prstGeom prst="rect">
            <a:avLst/>
          </a:prstGeom>
        </p:spPr>
      </p:pic>
      <p:pic>
        <p:nvPicPr>
          <p:cNvPr id="9" name="Picture 7">
            <a:extLst>
              <a:ext uri="{FF2B5EF4-FFF2-40B4-BE49-F238E27FC236}">
                <a16:creationId xmlns:a16="http://schemas.microsoft.com/office/drawing/2014/main" id="{2FDB129A-4F8E-488C-9E70-8025450002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6561" y="2109951"/>
            <a:ext cx="1964687" cy="1738351"/>
          </a:xfrm>
          <a:prstGeom prst="rect">
            <a:avLst/>
          </a:prstGeom>
        </p:spPr>
      </p:pic>
      <p:pic>
        <p:nvPicPr>
          <p:cNvPr id="11" name="Picture 4">
            <a:extLst>
              <a:ext uri="{FF2B5EF4-FFF2-40B4-BE49-F238E27FC236}">
                <a16:creationId xmlns:a16="http://schemas.microsoft.com/office/drawing/2014/main" id="{B36EBDD3-6320-4984-A498-92E4D9E8D0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710637" y="2168560"/>
            <a:ext cx="2140995" cy="1621130"/>
          </a:xfrm>
          <a:prstGeom prst="rect">
            <a:avLst/>
          </a:prstGeom>
        </p:spPr>
      </p:pic>
      <p:sp>
        <p:nvSpPr>
          <p:cNvPr id="12" name="Hộp Văn bản 11">
            <a:extLst>
              <a:ext uri="{FF2B5EF4-FFF2-40B4-BE49-F238E27FC236}">
                <a16:creationId xmlns:a16="http://schemas.microsoft.com/office/drawing/2014/main" id="{AA8F2D90-3D2B-4182-B1DA-6A60F7E3D4D4}"/>
              </a:ext>
            </a:extLst>
          </p:cNvPr>
          <p:cNvSpPr txBox="1"/>
          <p:nvPr/>
        </p:nvSpPr>
        <p:spPr>
          <a:xfrm>
            <a:off x="3488810" y="2109950"/>
            <a:ext cx="2221828" cy="1661993"/>
          </a:xfrm>
          <a:prstGeom prst="rect">
            <a:avLst/>
          </a:prstGeom>
          <a:noFill/>
        </p:spPr>
        <p:txBody>
          <a:bodyPr wrap="square" rtlCol="0">
            <a:spAutoFit/>
          </a:bodyPr>
          <a:lstStyle/>
          <a:p>
            <a:pPr algn="ctr"/>
            <a:r>
              <a:rPr lang="en-US" sz="2550" b="1" dirty="0">
                <a:ln w="0"/>
                <a:solidFill>
                  <a:srgbClr val="CC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TRÒ CHƠI</a:t>
            </a:r>
          </a:p>
          <a:p>
            <a:pPr algn="ctr"/>
            <a:r>
              <a:rPr lang="en-US" sz="2550" b="1" dirty="0">
                <a:ln w="0"/>
                <a:solidFill>
                  <a:srgbClr val="CC00FF"/>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ĐOÁN TRANH GIÀNH QUÀ</a:t>
            </a:r>
          </a:p>
        </p:txBody>
      </p:sp>
      <p:grpSp>
        <p:nvGrpSpPr>
          <p:cNvPr id="6" name="Group 5"/>
          <p:cNvGrpSpPr/>
          <p:nvPr/>
        </p:nvGrpSpPr>
        <p:grpSpPr>
          <a:xfrm>
            <a:off x="490105" y="219169"/>
            <a:ext cx="1183658" cy="1035924"/>
            <a:chOff x="-630958" y="990601"/>
            <a:chExt cx="7089716" cy="5916831"/>
          </a:xfrm>
        </p:grpSpPr>
        <p:sp>
          <p:nvSpPr>
            <p:cNvPr id="7" name="Rectangle 6"/>
            <p:cNvSpPr/>
            <p:nvPr/>
          </p:nvSpPr>
          <p:spPr>
            <a:xfrm>
              <a:off x="533400" y="990601"/>
              <a:ext cx="4571999" cy="5586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imes New Roman" panose="02020603050405020304" pitchFamily="18" charset="0"/>
                <a:cs typeface="Times New Roman" pitchFamily="18" charset="0"/>
              </a:endParaRPr>
            </a:p>
          </p:txBody>
        </p:sp>
        <p:pic>
          <p:nvPicPr>
            <p:cNvPr id="10" name="Picture 9" descr="See the source image"/>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 y="1100139"/>
              <a:ext cx="4572000" cy="431006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30958" y="4929780"/>
              <a:ext cx="7089716" cy="1977652"/>
            </a:xfrm>
            <a:prstGeom prst="rect">
              <a:avLst/>
            </a:prstGeom>
            <a:noFill/>
          </p:spPr>
          <p:txBody>
            <a:bodyPr wrap="none" lIns="68580" tIns="34290" rIns="68580" bIns="34290">
              <a:spAutoFit/>
            </a:bodyPr>
            <a:lstStyle/>
            <a:p>
              <a:pPr algn="ctr"/>
              <a:r>
                <a:rPr lang="en-US"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Khởi động</a:t>
              </a:r>
            </a:p>
          </p:txBody>
        </p:sp>
        <p:sp>
          <p:nvSpPr>
            <p:cNvPr id="14" name="Oval 13"/>
            <p:cNvSpPr/>
            <p:nvPr/>
          </p:nvSpPr>
          <p:spPr>
            <a:xfrm>
              <a:off x="866776" y="1247776"/>
              <a:ext cx="4033537" cy="5181600"/>
            </a:xfrm>
            <a:prstGeom prst="ellipse">
              <a:avLst/>
            </a:prstGeom>
            <a:noFill/>
            <a:ln w="28575" cmpd="thickThin"/>
            <a:effectLst>
              <a:glow rad="63500">
                <a:schemeClr val="accent1">
                  <a:satMod val="175000"/>
                  <a:alpha val="40000"/>
                </a:schemeClr>
              </a:glow>
              <a:outerShdw blurRad="50800" dist="50800" dir="5400000" sx="1000" sy="1000" algn="ctr" rotWithShape="0">
                <a:schemeClr val="accent1">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imes New Roman" panose="02020603050405020304" pitchFamily="18" charset="0"/>
                <a:cs typeface="Times New Roman" pitchFamily="18" charset="0"/>
              </a:endParaRPr>
            </a:p>
          </p:txBody>
        </p:sp>
      </p:grpSp>
    </p:spTree>
    <p:extLst>
      <p:ext uri="{BB962C8B-B14F-4D97-AF65-F5344CB8AC3E}">
        <p14:creationId xmlns:p14="http://schemas.microsoft.com/office/powerpoint/2010/main" val="25912329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12"/>
                                        </p:tgtEl>
                                      </p:cBhvr>
                                    </p:animEffect>
                                    <p:animScale>
                                      <p:cBhvr>
                                        <p:cTn id="11" dur="250" autoRev="1" fill="hold"/>
                                        <p:tgtEl>
                                          <p:spTgt spid="12"/>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3"/>
          <p:cNvSpPr>
            <a:spLocks noChangeArrowheads="1" noChangeShapeType="1" noTextEdit="1"/>
          </p:cNvSpPr>
          <p:nvPr/>
        </p:nvSpPr>
        <p:spPr bwMode="auto">
          <a:xfrm>
            <a:off x="1905000" y="137433"/>
            <a:ext cx="5943600" cy="910317"/>
          </a:xfrm>
          <a:prstGeom prst="rect">
            <a:avLst/>
          </a:prstGeom>
        </p:spPr>
        <p:txBody>
          <a:bodyPr wrap="none" fromWordArt="1">
            <a:prstTxWarp prst="textWave2">
              <a:avLst>
                <a:gd name="adj1" fmla="val 2660"/>
                <a:gd name="adj2" fmla="val 0"/>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2700" kern="10" dirty="0" err="1">
                <a:ln w="9525">
                  <a:round/>
                </a:ln>
                <a:solidFill>
                  <a:srgbClr val="FF0000"/>
                </a:solidFill>
                <a:latin typeface="Times New Roman" panose="02020603050405020304" pitchFamily="18" charset="0"/>
                <a:cs typeface="Times New Roman" panose="02020603050405020304" pitchFamily="18" charset="0"/>
              </a:rPr>
              <a:t>Đoán</a:t>
            </a:r>
            <a:r>
              <a:rPr lang="en-US" sz="2700" kern="10" dirty="0">
                <a:ln w="9525">
                  <a:round/>
                </a:ln>
                <a:solidFill>
                  <a:srgbClr val="FF0000"/>
                </a:solidFill>
                <a:latin typeface="Times New Roman" panose="02020603050405020304" pitchFamily="18" charset="0"/>
                <a:cs typeface="Times New Roman" panose="02020603050405020304" pitchFamily="18" charset="0"/>
              </a:rPr>
              <a:t> </a:t>
            </a:r>
            <a:r>
              <a:rPr lang="en-US" sz="2700" kern="10" dirty="0" err="1">
                <a:ln w="9525">
                  <a:round/>
                </a:ln>
                <a:solidFill>
                  <a:srgbClr val="FF0000"/>
                </a:solidFill>
                <a:latin typeface="Times New Roman" panose="02020603050405020304" pitchFamily="18" charset="0"/>
                <a:cs typeface="Times New Roman" panose="02020603050405020304" pitchFamily="18" charset="0"/>
              </a:rPr>
              <a:t>tranh</a:t>
            </a:r>
            <a:r>
              <a:rPr lang="en-US" sz="2700" kern="10" dirty="0">
                <a:ln w="9525">
                  <a:round/>
                </a:ln>
                <a:solidFill>
                  <a:srgbClr val="FF0000"/>
                </a:solidFill>
                <a:latin typeface="Times New Roman" panose="02020603050405020304" pitchFamily="18" charset="0"/>
                <a:cs typeface="Times New Roman" panose="02020603050405020304" pitchFamily="18" charset="0"/>
              </a:rPr>
              <a:t> </a:t>
            </a:r>
            <a:r>
              <a:rPr lang="en-US" sz="2700" kern="10" dirty="0" err="1">
                <a:ln w="9525">
                  <a:round/>
                </a:ln>
                <a:solidFill>
                  <a:srgbClr val="FF0000"/>
                </a:solidFill>
                <a:latin typeface="Times New Roman" panose="02020603050405020304" pitchFamily="18" charset="0"/>
                <a:cs typeface="Times New Roman" panose="02020603050405020304" pitchFamily="18" charset="0"/>
              </a:rPr>
              <a:t>giành</a:t>
            </a:r>
            <a:r>
              <a:rPr lang="en-US" sz="2700" kern="10" dirty="0">
                <a:ln w="9525">
                  <a:round/>
                </a:ln>
                <a:solidFill>
                  <a:srgbClr val="FF0000"/>
                </a:solidFill>
                <a:latin typeface="Times New Roman" panose="02020603050405020304" pitchFamily="18" charset="0"/>
                <a:cs typeface="Times New Roman" panose="02020603050405020304" pitchFamily="18" charset="0"/>
              </a:rPr>
              <a:t> </a:t>
            </a:r>
            <a:r>
              <a:rPr lang="en-US" sz="2700" kern="10" dirty="0" err="1">
                <a:ln w="9525">
                  <a:round/>
                </a:ln>
                <a:solidFill>
                  <a:srgbClr val="FF0000"/>
                </a:solidFill>
                <a:latin typeface="Times New Roman" panose="02020603050405020304" pitchFamily="18" charset="0"/>
                <a:cs typeface="Times New Roman" panose="02020603050405020304" pitchFamily="18" charset="0"/>
              </a:rPr>
              <a:t>quà</a:t>
            </a:r>
            <a:endParaRPr lang="en-US" sz="2700" kern="10" dirty="0">
              <a:ln w="9525">
                <a:rou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endParaRPr>
          </a:p>
        </p:txBody>
      </p:sp>
      <p:pic>
        <p:nvPicPr>
          <p:cNvPr id="5" name="Picture 14" descr="info_i"/>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53969" y="44309"/>
            <a:ext cx="794147" cy="75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info_i"/>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8083357" y="4364337"/>
            <a:ext cx="794147" cy="75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9158" y="592591"/>
            <a:ext cx="8906662" cy="2197383"/>
          </a:xfrm>
        </p:spPr>
        <p:txBody>
          <a:bodyPr>
            <a:noAutofit/>
          </a:bodyPr>
          <a:lstStyle/>
          <a:p>
            <a:pPr indent="171450">
              <a:buNone/>
            </a:pPr>
            <a:r>
              <a:rPr lang="en-US" sz="2800" b="1" u="sng" dirty="0">
                <a:solidFill>
                  <a:srgbClr val="FF0000"/>
                </a:solidFill>
                <a:latin typeface="Times New Roman" panose="02020603050405020304" pitchFamily="18" charset="0"/>
                <a:cs typeface="Times New Roman" panose="02020603050405020304" pitchFamily="18" charset="0"/>
              </a:rPr>
              <a:t>THỂ LỆ:</a:t>
            </a:r>
          </a:p>
          <a:p>
            <a:pPr indent="17145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bức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Đây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mảnh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p>
          <a:p>
            <a:pPr indent="17145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HS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I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vòng</a:t>
            </a:r>
            <a:r>
              <a:rPr lang="en-US" sz="2800" dirty="0">
                <a:latin typeface="Times New Roman" panose="02020603050405020304" pitchFamily="18" charset="0"/>
                <a:cs typeface="Times New Roman" panose="02020603050405020304" pitchFamily="18" charset="0"/>
              </a:rPr>
              <a:t> 30 </a:t>
            </a:r>
            <a:r>
              <a:rPr lang="en-US" sz="2800" dirty="0" err="1">
                <a:latin typeface="Times New Roman" panose="02020603050405020304" pitchFamily="18" charset="0"/>
                <a:cs typeface="Times New Roman" panose="02020603050405020304" pitchFamily="18" charset="0"/>
              </a:rPr>
              <a:t>giây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tặng</a:t>
            </a:r>
            <a:r>
              <a:rPr lang="en-US" sz="2800" dirty="0">
                <a:solidFill>
                  <a:srgbClr val="FF0000"/>
                </a:solidFill>
                <a:latin typeface="Times New Roman" panose="02020603050405020304" pitchFamily="18" charset="0"/>
                <a:cs typeface="Times New Roman" panose="02020603050405020304" pitchFamily="18" charset="0"/>
              </a:rPr>
              <a:t> 1 </a:t>
            </a:r>
            <a:r>
              <a:rPr lang="en-US" sz="2800" dirty="0" err="1">
                <a:solidFill>
                  <a:srgbClr val="FF0000"/>
                </a:solidFill>
                <a:latin typeface="Times New Roman" panose="02020603050405020304" pitchFamily="18" charset="0"/>
                <a:cs typeface="Times New Roman" panose="02020603050405020304" pitchFamily="18" charset="0"/>
              </a:rPr>
              <a:t>món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mảnh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II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endParaRPr lang="en-US" sz="2800" dirty="0">
              <a:latin typeface="Times New Roman" panose="02020603050405020304" pitchFamily="18" charset="0"/>
              <a:cs typeface="Times New Roman" panose="02020603050405020304" pitchFamily="18" charset="0"/>
            </a:endParaRPr>
          </a:p>
          <a:p>
            <a:pPr indent="17145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bức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555959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indefinite"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fltVal val="0"/>
                                          </p:val>
                                        </p:tav>
                                        <p:tav tm="100000">
                                          <p:val>
                                            <p:strVal val="#ppt_w"/>
                                          </p:val>
                                        </p:tav>
                                      </p:tavLst>
                                    </p:anim>
                                    <p:anim calcmode="lin" valueType="num">
                                      <p:cBhvr>
                                        <p:cTn id="8" dur="5000" fill="hold"/>
                                        <p:tgtEl>
                                          <p:spTgt spid="5"/>
                                        </p:tgtEl>
                                        <p:attrNameLst>
                                          <p:attrName>ppt_h</p:attrName>
                                        </p:attrNameLst>
                                      </p:cBhvr>
                                      <p:tavLst>
                                        <p:tav tm="0">
                                          <p:val>
                                            <p:fltVal val="0"/>
                                          </p:val>
                                        </p:tav>
                                        <p:tav tm="100000">
                                          <p:val>
                                            <p:strVal val="#ppt_h"/>
                                          </p:val>
                                        </p:tav>
                                      </p:tavLst>
                                    </p:anim>
                                    <p:animEffect transition="in" filter="fade">
                                      <p:cBhvr>
                                        <p:cTn id="9" dur="5000"/>
                                        <p:tgtEl>
                                          <p:spTgt spid="5"/>
                                        </p:tgtEl>
                                      </p:cBhvr>
                                    </p:animEffect>
                                  </p:childTnLst>
                                </p:cTn>
                              </p:par>
                              <p:par>
                                <p:cTn id="10" presetID="53" presetClass="entr" presetSubtype="0" repeatCount="indefinite"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0" fill="hold"/>
                                        <p:tgtEl>
                                          <p:spTgt spid="6"/>
                                        </p:tgtEl>
                                        <p:attrNameLst>
                                          <p:attrName>ppt_w</p:attrName>
                                        </p:attrNameLst>
                                      </p:cBhvr>
                                      <p:tavLst>
                                        <p:tav tm="0">
                                          <p:val>
                                            <p:fltVal val="0"/>
                                          </p:val>
                                        </p:tav>
                                        <p:tav tm="100000">
                                          <p:val>
                                            <p:strVal val="#ppt_w"/>
                                          </p:val>
                                        </p:tav>
                                      </p:tavLst>
                                    </p:anim>
                                    <p:anim calcmode="lin" valueType="num">
                                      <p:cBhvr>
                                        <p:cTn id="13" dur="5000" fill="hold"/>
                                        <p:tgtEl>
                                          <p:spTgt spid="6"/>
                                        </p:tgtEl>
                                        <p:attrNameLst>
                                          <p:attrName>ppt_h</p:attrName>
                                        </p:attrNameLst>
                                      </p:cBhvr>
                                      <p:tavLst>
                                        <p:tav tm="0">
                                          <p:val>
                                            <p:fltVal val="0"/>
                                          </p:val>
                                        </p:tav>
                                        <p:tav tm="100000">
                                          <p:val>
                                            <p:strVal val="#ppt_h"/>
                                          </p:val>
                                        </p:tav>
                                      </p:tavLst>
                                    </p:anim>
                                    <p:animEffect transition="in" filter="fade">
                                      <p:cBhvr>
                                        <p:cTn id="14"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7790F4-F979-B161-D738-9CE70E11139E}"/>
              </a:ext>
            </a:extLst>
          </p:cNvPr>
          <p:cNvPicPr>
            <a:picLocks noChangeAspect="1"/>
          </p:cNvPicPr>
          <p:nvPr/>
        </p:nvPicPr>
        <p:blipFill>
          <a:blip r:embed="rId4"/>
          <a:stretch>
            <a:fillRect/>
          </a:stretch>
        </p:blipFill>
        <p:spPr>
          <a:xfrm>
            <a:off x="3557066" y="1885593"/>
            <a:ext cx="2458730" cy="1067157"/>
          </a:xfrm>
          <a:prstGeom prst="rect">
            <a:avLst/>
          </a:prstGeom>
        </p:spPr>
      </p:pic>
      <p:pic>
        <p:nvPicPr>
          <p:cNvPr id="4" name="Picture 3" descr="A group of people posing for a photo&#10;&#10;Description automatically generated">
            <a:extLst>
              <a:ext uri="{FF2B5EF4-FFF2-40B4-BE49-F238E27FC236}">
                <a16:creationId xmlns:a16="http://schemas.microsoft.com/office/drawing/2014/main" id="{3A4DDED4-B0D0-0F4E-72FB-EE2FB5B43A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2834" y="-12123"/>
            <a:ext cx="6805178" cy="5153891"/>
          </a:xfrm>
          <a:prstGeom prst="rect">
            <a:avLst/>
          </a:prstGeom>
        </p:spPr>
      </p:pic>
      <p:sp>
        <p:nvSpPr>
          <p:cNvPr id="3" name="Hình chữ nhật 2">
            <a:hlinkClick r:id="rId6" action="ppaction://hlinksldjump"/>
            <a:extLst>
              <a:ext uri="{FF2B5EF4-FFF2-40B4-BE49-F238E27FC236}">
                <a16:creationId xmlns:a16="http://schemas.microsoft.com/office/drawing/2014/main" id="{4AF678E3-59D1-49E5-99DE-605D12DA8530}"/>
              </a:ext>
            </a:extLst>
          </p:cNvPr>
          <p:cNvSpPr/>
          <p:nvPr/>
        </p:nvSpPr>
        <p:spPr>
          <a:xfrm>
            <a:off x="1182834" y="0"/>
            <a:ext cx="3429000" cy="251460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rgbClr val="FF0000"/>
                </a:solidFill>
                <a:latin typeface="Times New Roman" panose="02020603050405020304" pitchFamily="18" charset="0"/>
                <a:cs typeface="Times New Roman" panose="02020603050405020304" pitchFamily="18" charset="0"/>
              </a:rPr>
              <a:t>1</a:t>
            </a:r>
          </a:p>
        </p:txBody>
      </p:sp>
      <p:sp>
        <p:nvSpPr>
          <p:cNvPr id="16" name="Hình chữ nhật 15">
            <a:hlinkClick r:id="rId7" action="ppaction://hlinksldjump"/>
            <a:extLst>
              <a:ext uri="{FF2B5EF4-FFF2-40B4-BE49-F238E27FC236}">
                <a16:creationId xmlns:a16="http://schemas.microsoft.com/office/drawing/2014/main" id="{2F763B71-0DFF-4659-B4F5-5D83331E5CF3}"/>
              </a:ext>
            </a:extLst>
          </p:cNvPr>
          <p:cNvSpPr/>
          <p:nvPr/>
        </p:nvSpPr>
        <p:spPr>
          <a:xfrm>
            <a:off x="4598845" y="0"/>
            <a:ext cx="3421205" cy="2597728"/>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t="100000" r="100000"/>
            </a:path>
            <a:tileRect l="-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rgbClr val="FF0000"/>
                </a:solidFill>
                <a:latin typeface="Times New Roman" panose="02020603050405020304" pitchFamily="18" charset="0"/>
                <a:cs typeface="Times New Roman" panose="02020603050405020304" pitchFamily="18" charset="0"/>
              </a:rPr>
              <a:t>2</a:t>
            </a:r>
          </a:p>
        </p:txBody>
      </p:sp>
      <p:sp>
        <p:nvSpPr>
          <p:cNvPr id="17" name="Hình chữ nhật 16">
            <a:hlinkClick r:id="rId8" action="ppaction://hlinksldjump"/>
            <a:extLst>
              <a:ext uri="{FF2B5EF4-FFF2-40B4-BE49-F238E27FC236}">
                <a16:creationId xmlns:a16="http://schemas.microsoft.com/office/drawing/2014/main" id="{9B047F44-2284-4DDD-853D-7FBC472875DB}"/>
              </a:ext>
            </a:extLst>
          </p:cNvPr>
          <p:cNvSpPr/>
          <p:nvPr/>
        </p:nvSpPr>
        <p:spPr>
          <a:xfrm>
            <a:off x="1150795" y="2512003"/>
            <a:ext cx="3429001" cy="2708287"/>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rgbClr val="FF0000"/>
                </a:solidFill>
                <a:latin typeface="Times New Roman" panose="02020603050405020304" pitchFamily="18" charset="0"/>
                <a:cs typeface="Times New Roman" panose="02020603050405020304" pitchFamily="18" charset="0"/>
              </a:rPr>
              <a:t>4</a:t>
            </a:r>
          </a:p>
        </p:txBody>
      </p:sp>
      <p:sp>
        <p:nvSpPr>
          <p:cNvPr id="5" name="Mũi tên: Phải 4">
            <a:hlinkClick r:id="rId9" action="ppaction://hlinksldjump"/>
            <a:extLst>
              <a:ext uri="{FF2B5EF4-FFF2-40B4-BE49-F238E27FC236}">
                <a16:creationId xmlns:a16="http://schemas.microsoft.com/office/drawing/2014/main" id="{B48DB31A-E1BF-429E-A59B-967D360B208E}"/>
              </a:ext>
            </a:extLst>
          </p:cNvPr>
          <p:cNvSpPr/>
          <p:nvPr/>
        </p:nvSpPr>
        <p:spPr>
          <a:xfrm>
            <a:off x="6515100" y="4501328"/>
            <a:ext cx="1478106" cy="703374"/>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srgbClr val="FF0000"/>
              </a:solidFill>
              <a:latin typeface="Times New Roman" panose="02020603050405020304" pitchFamily="18" charset="0"/>
              <a:cs typeface="Times New Roman" panose="02020603050405020304" pitchFamily="18" charset="0"/>
            </a:endParaRPr>
          </a:p>
        </p:txBody>
      </p:sp>
      <p:sp>
        <p:nvSpPr>
          <p:cNvPr id="18" name="Hình chữ nhật 17">
            <a:hlinkClick r:id="rId10" action="ppaction://hlinksldjump"/>
            <a:extLst>
              <a:ext uri="{FF2B5EF4-FFF2-40B4-BE49-F238E27FC236}">
                <a16:creationId xmlns:a16="http://schemas.microsoft.com/office/drawing/2014/main" id="{A6819BE2-71A2-44B5-AEE7-8C0EA4FA42AA}"/>
              </a:ext>
            </a:extLst>
          </p:cNvPr>
          <p:cNvSpPr/>
          <p:nvPr/>
        </p:nvSpPr>
        <p:spPr>
          <a:xfrm>
            <a:off x="4559011" y="2576945"/>
            <a:ext cx="3439391" cy="2656332"/>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r="100000" b="100000"/>
            </a:path>
            <a:tileRect l="-100000" t="-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rgbClr val="FF0000"/>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2847651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subTnLst>
                                    <p:audio>
                                      <p:cMediaNode vol="70000">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3"/>
                  </p:tgtEl>
                </p:cond>
              </p:nextCondLst>
            </p:seq>
            <p:seq concurrent="1" nextAc="seek">
              <p:cTn id="10" restart="whenNotActive" fill="hold" evtFilter="cancelBubble" nodeType="interactiveSeq">
                <p:stCondLst>
                  <p:cond evt="onClick" delay="0">
                    <p:tgtEl>
                      <p:spTgt spid="16"/>
                    </p:tgtEl>
                  </p:cond>
                </p:stCondLst>
                <p:endSync evt="end" delay="0">
                  <p:rtn val="all"/>
                </p:endSync>
                <p:childTnLst>
                  <p:par>
                    <p:cTn id="11" fill="hold">
                      <p:stCondLst>
                        <p:cond delay="0"/>
                      </p:stCondLst>
                      <p:childTnLst>
                        <p:par>
                          <p:cTn id="12" fill="hold">
                            <p:stCondLst>
                              <p:cond delay="0"/>
                            </p:stCondLst>
                            <p:childTnLst>
                              <p:par>
                                <p:cTn id="13" presetID="42" presetClass="exit" presetSubtype="0" fill="hold" grpId="0" nodeType="clickEffect">
                                  <p:stCondLst>
                                    <p:cond delay="0"/>
                                  </p:stCondLst>
                                  <p:childTnLst>
                                    <p:animEffect transition="out" filter="fade">
                                      <p:cBhvr>
                                        <p:cTn id="14" dur="1000"/>
                                        <p:tgtEl>
                                          <p:spTgt spid="16"/>
                                        </p:tgtEl>
                                      </p:cBhvr>
                                    </p:animEffect>
                                    <p:anim calcmode="lin" valueType="num">
                                      <p:cBhvr>
                                        <p:cTn id="15" dur="1000"/>
                                        <p:tgtEl>
                                          <p:spTgt spid="16"/>
                                        </p:tgtEl>
                                        <p:attrNameLst>
                                          <p:attrName>ppt_x</p:attrName>
                                        </p:attrNameLst>
                                      </p:cBhvr>
                                      <p:tavLst>
                                        <p:tav tm="0">
                                          <p:val>
                                            <p:strVal val="ppt_x"/>
                                          </p:val>
                                        </p:tav>
                                        <p:tav tm="100000">
                                          <p:val>
                                            <p:strVal val="ppt_x"/>
                                          </p:val>
                                        </p:tav>
                                      </p:tavLst>
                                    </p:anim>
                                    <p:anim calcmode="lin" valueType="num">
                                      <p:cBhvr>
                                        <p:cTn id="16" dur="1000"/>
                                        <p:tgtEl>
                                          <p:spTgt spid="16"/>
                                        </p:tgtEl>
                                        <p:attrNameLst>
                                          <p:attrName>ppt_y</p:attrName>
                                        </p:attrNameLst>
                                      </p:cBhvr>
                                      <p:tavLst>
                                        <p:tav tm="0">
                                          <p:val>
                                            <p:strVal val="ppt_y"/>
                                          </p:val>
                                        </p:tav>
                                        <p:tav tm="100000">
                                          <p:val>
                                            <p:strVal val="ppt_y+.1"/>
                                          </p:val>
                                        </p:tav>
                                      </p:tavLst>
                                    </p:anim>
                                    <p:set>
                                      <p:cBhvr>
                                        <p:cTn id="17" dur="1" fill="hold">
                                          <p:stCondLst>
                                            <p:cond delay="999"/>
                                          </p:stCondLst>
                                        </p:cTn>
                                        <p:tgtEl>
                                          <p:spTgt spid="16"/>
                                        </p:tgtEl>
                                        <p:attrNameLst>
                                          <p:attrName>style.visibility</p:attrName>
                                        </p:attrNameLst>
                                      </p:cBhvr>
                                      <p:to>
                                        <p:strVal val="hidden"/>
                                      </p:to>
                                    </p:set>
                                  </p:childTnLst>
                                  <p:subTnLst>
                                    <p:audio>
                                      <p:cMediaNode vol="70000">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16"/>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42" presetClass="exit" presetSubtype="0" fill="hold" grpId="0" nodeType="clickEffect">
                                  <p:stCondLst>
                                    <p:cond delay="0"/>
                                  </p:stCondLst>
                                  <p:childTnLst>
                                    <p:animEffect transition="out" filter="fade">
                                      <p:cBhvr>
                                        <p:cTn id="22" dur="1000"/>
                                        <p:tgtEl>
                                          <p:spTgt spid="17"/>
                                        </p:tgtEl>
                                      </p:cBhvr>
                                    </p:animEffect>
                                    <p:anim calcmode="lin" valueType="num">
                                      <p:cBhvr>
                                        <p:cTn id="23" dur="1000"/>
                                        <p:tgtEl>
                                          <p:spTgt spid="17"/>
                                        </p:tgtEl>
                                        <p:attrNameLst>
                                          <p:attrName>ppt_x</p:attrName>
                                        </p:attrNameLst>
                                      </p:cBhvr>
                                      <p:tavLst>
                                        <p:tav tm="0">
                                          <p:val>
                                            <p:strVal val="ppt_x"/>
                                          </p:val>
                                        </p:tav>
                                        <p:tav tm="100000">
                                          <p:val>
                                            <p:strVal val="ppt_x"/>
                                          </p:val>
                                        </p:tav>
                                      </p:tavLst>
                                    </p:anim>
                                    <p:anim calcmode="lin" valueType="num">
                                      <p:cBhvr>
                                        <p:cTn id="24" dur="1000"/>
                                        <p:tgtEl>
                                          <p:spTgt spid="17"/>
                                        </p:tgtEl>
                                        <p:attrNameLst>
                                          <p:attrName>ppt_y</p:attrName>
                                        </p:attrNameLst>
                                      </p:cBhvr>
                                      <p:tavLst>
                                        <p:tav tm="0">
                                          <p:val>
                                            <p:strVal val="ppt_y"/>
                                          </p:val>
                                        </p:tav>
                                        <p:tav tm="100000">
                                          <p:val>
                                            <p:strVal val="ppt_y+.1"/>
                                          </p:val>
                                        </p:tav>
                                      </p:tavLst>
                                    </p:anim>
                                    <p:set>
                                      <p:cBhvr>
                                        <p:cTn id="25" dur="1" fill="hold">
                                          <p:stCondLst>
                                            <p:cond delay="999"/>
                                          </p:stCondLst>
                                        </p:cTn>
                                        <p:tgtEl>
                                          <p:spTgt spid="17"/>
                                        </p:tgtEl>
                                        <p:attrNameLst>
                                          <p:attrName>style.visibility</p:attrName>
                                        </p:attrNameLst>
                                      </p:cBhvr>
                                      <p:to>
                                        <p:strVal val="hidden"/>
                                      </p:to>
                                    </p:set>
                                  </p:childTnLst>
                                  <p:subTnLst>
                                    <p:audio>
                                      <p:cMediaNode vol="70000">
                                        <p:cTn display="0" masterRel="sameClick">
                                          <p:stCondLst>
                                            <p:cond evt="begin" delay="0">
                                              <p:tn val="21"/>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42" presetClass="exit" presetSubtype="0" fill="hold" grpId="0" nodeType="clickEffect">
                                  <p:stCondLst>
                                    <p:cond delay="0"/>
                                  </p:stCondLst>
                                  <p:childTnLst>
                                    <p:animEffect transition="out" filter="fade">
                                      <p:cBhvr>
                                        <p:cTn id="30" dur="1000"/>
                                        <p:tgtEl>
                                          <p:spTgt spid="18"/>
                                        </p:tgtEl>
                                      </p:cBhvr>
                                    </p:animEffect>
                                    <p:anim calcmode="lin" valueType="num">
                                      <p:cBhvr>
                                        <p:cTn id="31" dur="1000"/>
                                        <p:tgtEl>
                                          <p:spTgt spid="18"/>
                                        </p:tgtEl>
                                        <p:attrNameLst>
                                          <p:attrName>ppt_x</p:attrName>
                                        </p:attrNameLst>
                                      </p:cBhvr>
                                      <p:tavLst>
                                        <p:tav tm="0">
                                          <p:val>
                                            <p:strVal val="ppt_x"/>
                                          </p:val>
                                        </p:tav>
                                        <p:tav tm="100000">
                                          <p:val>
                                            <p:strVal val="ppt_x"/>
                                          </p:val>
                                        </p:tav>
                                      </p:tavLst>
                                    </p:anim>
                                    <p:anim calcmode="lin" valueType="num">
                                      <p:cBhvr>
                                        <p:cTn id="32" dur="1000"/>
                                        <p:tgtEl>
                                          <p:spTgt spid="18"/>
                                        </p:tgtEl>
                                        <p:attrNameLst>
                                          <p:attrName>ppt_y</p:attrName>
                                        </p:attrNameLst>
                                      </p:cBhvr>
                                      <p:tavLst>
                                        <p:tav tm="0">
                                          <p:val>
                                            <p:strVal val="ppt_y"/>
                                          </p:val>
                                        </p:tav>
                                        <p:tav tm="100000">
                                          <p:val>
                                            <p:strVal val="ppt_y+.1"/>
                                          </p:val>
                                        </p:tav>
                                      </p:tavLst>
                                    </p:anim>
                                    <p:set>
                                      <p:cBhvr>
                                        <p:cTn id="33" dur="1" fill="hold">
                                          <p:stCondLst>
                                            <p:cond delay="999"/>
                                          </p:stCondLst>
                                        </p:cTn>
                                        <p:tgtEl>
                                          <p:spTgt spid="18"/>
                                        </p:tgtEl>
                                        <p:attrNameLst>
                                          <p:attrName>style.visibility</p:attrName>
                                        </p:attrNameLst>
                                      </p:cBhvr>
                                      <p:to>
                                        <p:strVal val="hidden"/>
                                      </p:to>
                                    </p:set>
                                  </p:childTnLst>
                                  <p:subTnLst>
                                    <p:audio>
                                      <p:cMediaNode vol="90000">
                                        <p:cTn display="0" masterRel="sameClick">
                                          <p:stCondLst>
                                            <p:cond evt="begin" delay="0">
                                              <p:tn val="29"/>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18"/>
                  </p:tgtEl>
                </p:cond>
              </p:nextCondLst>
            </p:seq>
          </p:childTnLst>
        </p:cTn>
      </p:par>
    </p:tnLst>
    <p:bldLst>
      <p:bldP spid="3" grpId="0" animBg="1"/>
      <p:bldP spid="16" grpId="0" animBg="1"/>
      <p:bldP spid="17" grpId="0"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hlinkClick r:id="rId4" action="ppaction://hlinksldjump"/>
          </p:cNvPr>
          <p:cNvSpPr/>
          <p:nvPr/>
        </p:nvSpPr>
        <p:spPr>
          <a:xfrm>
            <a:off x="8277726" y="4656221"/>
            <a:ext cx="733927" cy="476564"/>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2">
                  <a:lumMod val="10000"/>
                </a:schemeClr>
              </a:solidFill>
            </a:endParaRPr>
          </a:p>
        </p:txBody>
      </p:sp>
      <p:pic>
        <p:nvPicPr>
          <p:cNvPr id="47" name="Picture 46" descr="375ba1682899b9444c201750c3b90c1b.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999099"/>
            <a:ext cx="9412014" cy="425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4" descr="kim phu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5888" y="4195631"/>
            <a:ext cx="750094" cy="80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2" descr="dongho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35869" y="3815822"/>
            <a:ext cx="1038225" cy="132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5" name="Text Box 45"/>
          <p:cNvSpPr txBox="1">
            <a:spLocks noChangeArrowheads="1"/>
          </p:cNvSpPr>
          <p:nvPr/>
        </p:nvSpPr>
        <p:spPr bwMode="auto">
          <a:xfrm>
            <a:off x="1596275" y="409829"/>
            <a:ext cx="4572000" cy="415498"/>
          </a:xfrm>
          <a:prstGeom prst="rect">
            <a:avLst/>
          </a:prstGeom>
          <a:noFill/>
          <a:ln w="9525">
            <a:noFill/>
            <a:miter lim="800000"/>
          </a:ln>
          <a:effectLst/>
        </p:spPr>
        <p:txBody>
          <a:bodyPr>
            <a:spAutoFit/>
          </a:bodyPr>
          <a:lstStyle/>
          <a:p>
            <a:pPr>
              <a:spcBef>
                <a:spcPct val="50000"/>
              </a:spcBef>
            </a:pP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u="sng" dirty="0" err="1">
                <a:solidFill>
                  <a:schemeClr val="bg2">
                    <a:lumMod val="10000"/>
                  </a:schemeClr>
                </a:solidFill>
                <a:latin typeface="Times New Roman" panose="02020603050405020304" pitchFamily="18" charset="0"/>
                <a:cs typeface="Times New Roman" panose="02020603050405020304" pitchFamily="18" charset="0"/>
              </a:rPr>
              <a:t>Câu</a:t>
            </a:r>
            <a:r>
              <a:rPr lang="en-US" sz="2100" b="1" u="sng" dirty="0">
                <a:solidFill>
                  <a:schemeClr val="bg2">
                    <a:lumMod val="10000"/>
                  </a:schemeClr>
                </a:solidFill>
                <a:latin typeface="Times New Roman" panose="02020603050405020304" pitchFamily="18" charset="0"/>
                <a:cs typeface="Times New Roman" panose="02020603050405020304" pitchFamily="18" charset="0"/>
              </a:rPr>
              <a:t> 1</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Chọn</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phương</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án</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trả</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lời</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đúng</a:t>
            </a:r>
            <a:endParaRPr lang="en-US" sz="2100" b="1" dirty="0">
              <a:solidFill>
                <a:schemeClr val="bg2">
                  <a:lumMod val="10000"/>
                </a:schemeClr>
              </a:solidFill>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1406847" y="781689"/>
            <a:ext cx="6870879" cy="3107145"/>
            <a:chOff x="-900093" y="2765624"/>
            <a:chExt cx="6386566" cy="4142860"/>
          </a:xfrm>
        </p:grpSpPr>
        <p:pic>
          <p:nvPicPr>
            <p:cNvPr id="55" name="Picture 5" descr="1456.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00093" y="2765624"/>
              <a:ext cx="6306735" cy="414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609527" y="3025383"/>
              <a:ext cx="6096000" cy="3139321"/>
            </a:xfrm>
            <a:prstGeom prst="rect">
              <a:avLst/>
            </a:prstGeom>
          </p:spPr>
          <p:txBody>
            <a:bodyPr>
              <a:spAutoFit/>
            </a:bodyPr>
            <a:lstStyle/>
            <a:p>
              <a:pPr>
                <a:spcBef>
                  <a:spcPct val="50000"/>
                </a:spcBef>
              </a:pPr>
              <a:r>
                <a:rPr lang="en-US" sz="2100" b="1" dirty="0" err="1">
                  <a:solidFill>
                    <a:schemeClr val="bg2">
                      <a:lumMod val="10000"/>
                    </a:schemeClr>
                  </a:solidFill>
                  <a:latin typeface="Times New Roman" panose="02020603050405020304" pitchFamily="18" charset="0"/>
                  <a:cs typeface="Times New Roman" panose="02020603050405020304" pitchFamily="18" charset="0"/>
                </a:rPr>
                <a:t>Kết</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quả</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của</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phép</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tính</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là</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p>
            <a:p>
              <a:pPr>
                <a:spcBef>
                  <a:spcPct val="50000"/>
                </a:spcBef>
              </a:pPr>
              <a:r>
                <a:rPr lang="en-US" sz="2100" b="1" dirty="0">
                  <a:solidFill>
                    <a:schemeClr val="bg2">
                      <a:lumMod val="10000"/>
                    </a:schemeClr>
                  </a:solidFill>
                  <a:latin typeface="Times New Roman" panose="02020603050405020304" pitchFamily="18" charset="0"/>
                  <a:cs typeface="Times New Roman" panose="02020603050405020304" pitchFamily="18" charset="0"/>
                </a:rPr>
                <a:t>            </a:t>
              </a:r>
            </a:p>
            <a:p>
              <a:pPr>
                <a:spcBef>
                  <a:spcPct val="50000"/>
                </a:spcBef>
              </a:pPr>
              <a:r>
                <a:rPr lang="en-US" sz="2100" b="1" dirty="0">
                  <a:solidFill>
                    <a:schemeClr val="bg2">
                      <a:lumMod val="10000"/>
                    </a:schemeClr>
                  </a:solidFill>
                  <a:latin typeface="Times New Roman" panose="02020603050405020304" pitchFamily="18" charset="0"/>
                  <a:cs typeface="Times New Roman" panose="02020603050405020304" pitchFamily="18" charset="0"/>
                </a:rPr>
                <a:t>  </a:t>
              </a:r>
            </a:p>
            <a:p>
              <a:pPr>
                <a:spcBef>
                  <a:spcPct val="50000"/>
                </a:spcBef>
              </a:pPr>
              <a:r>
                <a:rPr lang="en-US" sz="2100" b="1" dirty="0">
                  <a:solidFill>
                    <a:schemeClr val="bg2">
                      <a:lumMod val="10000"/>
                    </a:schemeClr>
                  </a:solidFill>
                  <a:latin typeface="Times New Roman" panose="02020603050405020304" pitchFamily="18" charset="0"/>
                  <a:cs typeface="Times New Roman" panose="02020603050405020304" pitchFamily="18" charset="0"/>
                </a:rPr>
                <a:t>	</a:t>
              </a:r>
            </a:p>
            <a:p>
              <a:pPr>
                <a:spcBef>
                  <a:spcPct val="50000"/>
                </a:spcBef>
              </a:pPr>
              <a:r>
                <a:rPr lang="en-US" sz="2100" b="1" dirty="0">
                  <a:solidFill>
                    <a:schemeClr val="bg2">
                      <a:lumMod val="10000"/>
                    </a:schemeClr>
                  </a:solidFill>
                  <a:latin typeface="Times New Roman" panose="02020603050405020304" pitchFamily="18" charset="0"/>
                  <a:cs typeface="Times New Roman" panose="02020603050405020304" pitchFamily="18" charset="0"/>
                </a:rPr>
                <a:t>	.   </a:t>
              </a:r>
              <a:endParaRPr lang="en-US" sz="2100" dirty="0">
                <a:solidFill>
                  <a:schemeClr val="bg2">
                    <a:lumMod val="10000"/>
                  </a:schemeClr>
                </a:solidFill>
                <a:latin typeface="Times New Roman" panose="02020603050405020304" pitchFamily="18" charset="0"/>
                <a:cs typeface="Times New Roman" panose="02020603050405020304" pitchFamily="18" charset="0"/>
              </a:endParaRPr>
            </a:p>
          </p:txBody>
        </p:sp>
      </p:grpSp>
      <p:sp>
        <p:nvSpPr>
          <p:cNvPr id="54" name="Cloud 53"/>
          <p:cNvSpPr/>
          <p:nvPr/>
        </p:nvSpPr>
        <p:spPr>
          <a:xfrm>
            <a:off x="4207382" y="3224081"/>
            <a:ext cx="1314450" cy="685800"/>
          </a:xfrm>
          <a:prstGeom prst="cloud">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350" dirty="0">
                <a:solidFill>
                  <a:srgbClr val="FF0000"/>
                </a:solidFill>
                <a:latin typeface="Times New Roman" pitchFamily="18" charset="0"/>
                <a:cs typeface="Times New Roman" pitchFamily="18" charset="0"/>
              </a:rPr>
              <a:t>HẾT GIỜ</a:t>
            </a:r>
          </a:p>
        </p:txBody>
      </p:sp>
      <p:sp>
        <p:nvSpPr>
          <p:cNvPr id="9" name="TextBox 8"/>
          <p:cNvSpPr txBox="1"/>
          <p:nvPr/>
        </p:nvSpPr>
        <p:spPr>
          <a:xfrm>
            <a:off x="5782404" y="1521887"/>
            <a:ext cx="846996" cy="415498"/>
          </a:xfrm>
          <a:prstGeom prst="rect">
            <a:avLst/>
          </a:prstGeom>
          <a:noFill/>
        </p:spPr>
        <p:txBody>
          <a:bodyPr wrap="square" rtlCol="0">
            <a:spAutoFit/>
          </a:bodyPr>
          <a:lstStyle/>
          <a:p>
            <a:r>
              <a:rPr lang="en-US" sz="2100" b="1" dirty="0" err="1">
                <a:solidFill>
                  <a:schemeClr val="bg2">
                    <a:lumMod val="10000"/>
                  </a:schemeClr>
                </a:solidFill>
                <a:latin typeface="Times New Roman" panose="02020603050405020304" pitchFamily="18" charset="0"/>
                <a:cs typeface="Times New Roman" panose="02020603050405020304" pitchFamily="18" charset="0"/>
              </a:rPr>
              <a:t>Vì</a:t>
            </a:r>
            <a:r>
              <a:rPr lang="en-US" sz="2100" b="1" dirty="0">
                <a:solidFill>
                  <a:schemeClr val="bg2">
                    <a:lumMod val="10000"/>
                  </a:schemeClr>
                </a:solidFill>
                <a:latin typeface="Times New Roman" panose="02020603050405020304" pitchFamily="18" charset="0"/>
                <a:cs typeface="Times New Roman" panose="02020603050405020304" pitchFamily="18" charset="0"/>
              </a:rPr>
              <a:t>:</a:t>
            </a:r>
          </a:p>
        </p:txBody>
      </p:sp>
      <p:graphicFrame>
        <p:nvGraphicFramePr>
          <p:cNvPr id="2" name="Object 1">
            <a:extLst>
              <a:ext uri="{FF2B5EF4-FFF2-40B4-BE49-F238E27FC236}">
                <a16:creationId xmlns:a16="http://schemas.microsoft.com/office/drawing/2014/main" id="{CDAD562F-3B97-7109-A7FB-6C79A50ADDB7}"/>
              </a:ext>
            </a:extLst>
          </p:cNvPr>
          <p:cNvGraphicFramePr>
            <a:graphicFrameLocks noChangeAspect="1"/>
          </p:cNvGraphicFramePr>
          <p:nvPr>
            <p:extLst>
              <p:ext uri="{D42A27DB-BD31-4B8C-83A1-F6EECF244321}">
                <p14:modId xmlns:p14="http://schemas.microsoft.com/office/powerpoint/2010/main" val="3250273735"/>
              </p:ext>
            </p:extLst>
          </p:nvPr>
        </p:nvGraphicFramePr>
        <p:xfrm>
          <a:off x="4684885" y="937166"/>
          <a:ext cx="1143000" cy="635000"/>
        </p:xfrm>
        <a:graphic>
          <a:graphicData uri="http://schemas.openxmlformats.org/presentationml/2006/ole">
            <mc:AlternateContent xmlns:mc="http://schemas.openxmlformats.org/markup-compatibility/2006">
              <mc:Choice xmlns:v="urn:schemas-microsoft-com:vml" Requires="v">
                <p:oleObj name="Equation" r:id="rId9" imgW="1143000" imgH="634680" progId="Equation.DSMT4">
                  <p:embed/>
                </p:oleObj>
              </mc:Choice>
              <mc:Fallback>
                <p:oleObj name="Equation" r:id="rId9" imgW="1143000" imgH="634680" progId="Equation.DSMT4">
                  <p:embed/>
                  <p:pic>
                    <p:nvPicPr>
                      <p:cNvPr id="0" name=""/>
                      <p:cNvPicPr/>
                      <p:nvPr/>
                    </p:nvPicPr>
                    <p:blipFill>
                      <a:blip r:embed="rId10"/>
                      <a:stretch>
                        <a:fillRect/>
                      </a:stretch>
                    </p:blipFill>
                    <p:spPr>
                      <a:xfrm>
                        <a:off x="4684885" y="937166"/>
                        <a:ext cx="1143000" cy="6350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D8BD6BA1-828C-B4B5-730C-56C00153E136}"/>
              </a:ext>
            </a:extLst>
          </p:cNvPr>
          <p:cNvGraphicFramePr>
            <a:graphicFrameLocks noChangeAspect="1"/>
          </p:cNvGraphicFramePr>
          <p:nvPr>
            <p:extLst>
              <p:ext uri="{D42A27DB-BD31-4B8C-83A1-F6EECF244321}">
                <p14:modId xmlns:p14="http://schemas.microsoft.com/office/powerpoint/2010/main" val="2408826360"/>
              </p:ext>
            </p:extLst>
          </p:nvPr>
        </p:nvGraphicFramePr>
        <p:xfrm>
          <a:off x="1828800" y="1887538"/>
          <a:ext cx="596900" cy="803275"/>
        </p:xfrm>
        <a:graphic>
          <a:graphicData uri="http://schemas.openxmlformats.org/presentationml/2006/ole">
            <mc:AlternateContent xmlns:mc="http://schemas.openxmlformats.org/markup-compatibility/2006">
              <mc:Choice xmlns:v="urn:schemas-microsoft-com:vml" Requires="v">
                <p:oleObj name="Equation" r:id="rId11" imgW="291960" imgH="393480" progId="Equation.DSMT4">
                  <p:embed/>
                </p:oleObj>
              </mc:Choice>
              <mc:Fallback>
                <p:oleObj name="Equation" r:id="rId11" imgW="291960" imgH="393480" progId="Equation.DSMT4">
                  <p:embed/>
                  <p:pic>
                    <p:nvPicPr>
                      <p:cNvPr id="0" name=""/>
                      <p:cNvPicPr/>
                      <p:nvPr/>
                    </p:nvPicPr>
                    <p:blipFill>
                      <a:blip r:embed="rId12"/>
                      <a:stretch>
                        <a:fillRect/>
                      </a:stretch>
                    </p:blipFill>
                    <p:spPr>
                      <a:xfrm>
                        <a:off x="1828800" y="1887538"/>
                        <a:ext cx="596900" cy="80327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8D712412-8DEE-6BA5-2F46-ABC792B9A56F}"/>
              </a:ext>
            </a:extLst>
          </p:cNvPr>
          <p:cNvGraphicFramePr>
            <a:graphicFrameLocks noChangeAspect="1"/>
          </p:cNvGraphicFramePr>
          <p:nvPr>
            <p:extLst>
              <p:ext uri="{D42A27DB-BD31-4B8C-83A1-F6EECF244321}">
                <p14:modId xmlns:p14="http://schemas.microsoft.com/office/powerpoint/2010/main" val="1876331609"/>
              </p:ext>
            </p:extLst>
          </p:nvPr>
        </p:nvGraphicFramePr>
        <p:xfrm>
          <a:off x="3810000" y="1868488"/>
          <a:ext cx="915987" cy="690562"/>
        </p:xfrm>
        <a:graphic>
          <a:graphicData uri="http://schemas.openxmlformats.org/presentationml/2006/ole">
            <mc:AlternateContent xmlns:mc="http://schemas.openxmlformats.org/markup-compatibility/2006">
              <mc:Choice xmlns:v="urn:schemas-microsoft-com:vml" Requires="v">
                <p:oleObj name="Equation" r:id="rId13" imgW="520560" imgH="393480" progId="Equation.DSMT4">
                  <p:embed/>
                </p:oleObj>
              </mc:Choice>
              <mc:Fallback>
                <p:oleObj name="Equation" r:id="rId13" imgW="520560" imgH="393480" progId="Equation.DSMT4">
                  <p:embed/>
                  <p:pic>
                    <p:nvPicPr>
                      <p:cNvPr id="0" name=""/>
                      <p:cNvPicPr/>
                      <p:nvPr/>
                    </p:nvPicPr>
                    <p:blipFill>
                      <a:blip r:embed="rId14"/>
                      <a:stretch>
                        <a:fillRect/>
                      </a:stretch>
                    </p:blipFill>
                    <p:spPr>
                      <a:xfrm>
                        <a:off x="3810000" y="1868488"/>
                        <a:ext cx="915987" cy="690562"/>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1F1A8400-E70E-D7CB-465F-6B4BA24FDEC8}"/>
              </a:ext>
            </a:extLst>
          </p:cNvPr>
          <p:cNvGraphicFramePr>
            <a:graphicFrameLocks noChangeAspect="1"/>
          </p:cNvGraphicFramePr>
          <p:nvPr>
            <p:extLst>
              <p:ext uri="{D42A27DB-BD31-4B8C-83A1-F6EECF244321}">
                <p14:modId xmlns:p14="http://schemas.microsoft.com/office/powerpoint/2010/main" val="2553223569"/>
              </p:ext>
            </p:extLst>
          </p:nvPr>
        </p:nvGraphicFramePr>
        <p:xfrm>
          <a:off x="1828800" y="2724150"/>
          <a:ext cx="927100" cy="758825"/>
        </p:xfrm>
        <a:graphic>
          <a:graphicData uri="http://schemas.openxmlformats.org/presentationml/2006/ole">
            <mc:AlternateContent xmlns:mc="http://schemas.openxmlformats.org/markup-compatibility/2006">
              <mc:Choice xmlns:v="urn:schemas-microsoft-com:vml" Requires="v">
                <p:oleObj name="Equation" r:id="rId15" imgW="495000" imgH="406080" progId="Equation.DSMT4">
                  <p:embed/>
                </p:oleObj>
              </mc:Choice>
              <mc:Fallback>
                <p:oleObj name="Equation" r:id="rId15" imgW="495000" imgH="406080" progId="Equation.DSMT4">
                  <p:embed/>
                  <p:pic>
                    <p:nvPicPr>
                      <p:cNvPr id="0" name=""/>
                      <p:cNvPicPr/>
                      <p:nvPr/>
                    </p:nvPicPr>
                    <p:blipFill>
                      <a:blip r:embed="rId16"/>
                      <a:stretch>
                        <a:fillRect/>
                      </a:stretch>
                    </p:blipFill>
                    <p:spPr>
                      <a:xfrm>
                        <a:off x="1828800" y="2724150"/>
                        <a:ext cx="927100" cy="75882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68C2C472-9553-81D5-DFFD-5EF6AC46687E}"/>
              </a:ext>
            </a:extLst>
          </p:cNvPr>
          <p:cNvGraphicFramePr>
            <a:graphicFrameLocks noChangeAspect="1"/>
          </p:cNvGraphicFramePr>
          <p:nvPr>
            <p:extLst>
              <p:ext uri="{D42A27DB-BD31-4B8C-83A1-F6EECF244321}">
                <p14:modId xmlns:p14="http://schemas.microsoft.com/office/powerpoint/2010/main" val="4141224987"/>
              </p:ext>
            </p:extLst>
          </p:nvPr>
        </p:nvGraphicFramePr>
        <p:xfrm>
          <a:off x="3838575" y="2647950"/>
          <a:ext cx="581025" cy="771525"/>
        </p:xfrm>
        <a:graphic>
          <a:graphicData uri="http://schemas.openxmlformats.org/presentationml/2006/ole">
            <mc:AlternateContent xmlns:mc="http://schemas.openxmlformats.org/markup-compatibility/2006">
              <mc:Choice xmlns:v="urn:schemas-microsoft-com:vml" Requires="v">
                <p:oleObj name="Equation" r:id="rId17" imgW="304560" imgH="406080" progId="Equation.DSMT4">
                  <p:embed/>
                </p:oleObj>
              </mc:Choice>
              <mc:Fallback>
                <p:oleObj name="Equation" r:id="rId17" imgW="304560" imgH="406080" progId="Equation.DSMT4">
                  <p:embed/>
                  <p:pic>
                    <p:nvPicPr>
                      <p:cNvPr id="0" name=""/>
                      <p:cNvPicPr/>
                      <p:nvPr/>
                    </p:nvPicPr>
                    <p:blipFill>
                      <a:blip r:embed="rId18"/>
                      <a:stretch>
                        <a:fillRect/>
                      </a:stretch>
                    </p:blipFill>
                    <p:spPr>
                      <a:xfrm>
                        <a:off x="3838575" y="2647950"/>
                        <a:ext cx="581025" cy="771525"/>
                      </a:xfrm>
                      <a:prstGeom prst="rect">
                        <a:avLst/>
                      </a:prstGeom>
                    </p:spPr>
                  </p:pic>
                </p:oleObj>
              </mc:Fallback>
            </mc:AlternateContent>
          </a:graphicData>
        </a:graphic>
      </p:graphicFrame>
      <p:grpSp>
        <p:nvGrpSpPr>
          <p:cNvPr id="20" name="Group 19">
            <a:extLst>
              <a:ext uri="{FF2B5EF4-FFF2-40B4-BE49-F238E27FC236}">
                <a16:creationId xmlns:a16="http://schemas.microsoft.com/office/drawing/2014/main" id="{629BCFFF-9BB4-75E5-E990-BF2600BD21AF}"/>
              </a:ext>
            </a:extLst>
          </p:cNvPr>
          <p:cNvGrpSpPr/>
          <p:nvPr/>
        </p:nvGrpSpPr>
        <p:grpSpPr>
          <a:xfrm>
            <a:off x="5782404" y="1914462"/>
            <a:ext cx="3229249" cy="1995419"/>
            <a:chOff x="5782404" y="1914462"/>
            <a:chExt cx="3229249" cy="1995419"/>
          </a:xfrm>
        </p:grpSpPr>
        <p:sp>
          <p:nvSpPr>
            <p:cNvPr id="19" name="Rectangle 18">
              <a:extLst>
                <a:ext uri="{FF2B5EF4-FFF2-40B4-BE49-F238E27FC236}">
                  <a16:creationId xmlns:a16="http://schemas.microsoft.com/office/drawing/2014/main" id="{AE297ADB-DF11-B085-EDFA-23FD0FA04663}"/>
                </a:ext>
              </a:extLst>
            </p:cNvPr>
            <p:cNvSpPr/>
            <p:nvPr/>
          </p:nvSpPr>
          <p:spPr>
            <a:xfrm>
              <a:off x="5782404" y="1914462"/>
              <a:ext cx="3229249" cy="19954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aphicFrame>
          <p:nvGraphicFramePr>
            <p:cNvPr id="18" name="Object 17">
              <a:extLst>
                <a:ext uri="{FF2B5EF4-FFF2-40B4-BE49-F238E27FC236}">
                  <a16:creationId xmlns:a16="http://schemas.microsoft.com/office/drawing/2014/main" id="{E63AC015-5252-3297-6CEE-E02262270C99}"/>
                </a:ext>
              </a:extLst>
            </p:cNvPr>
            <p:cNvGraphicFramePr>
              <a:graphicFrameLocks noChangeAspect="1"/>
            </p:cNvGraphicFramePr>
            <p:nvPr>
              <p:extLst>
                <p:ext uri="{D42A27DB-BD31-4B8C-83A1-F6EECF244321}">
                  <p14:modId xmlns:p14="http://schemas.microsoft.com/office/powerpoint/2010/main" val="3362835678"/>
                </p:ext>
              </p:extLst>
            </p:nvPr>
          </p:nvGraphicFramePr>
          <p:xfrm>
            <a:off x="5852302" y="2843399"/>
            <a:ext cx="2949625" cy="789618"/>
          </p:xfrm>
          <a:graphic>
            <a:graphicData uri="http://schemas.openxmlformats.org/presentationml/2006/ole">
              <mc:AlternateContent xmlns:mc="http://schemas.openxmlformats.org/markup-compatibility/2006">
                <mc:Choice xmlns:v="urn:schemas-microsoft-com:vml" Requires="v">
                  <p:oleObj name="Equation" r:id="rId19" imgW="1636831" imgH="437892" progId="Equation.DSMT4">
                    <p:embed/>
                  </p:oleObj>
                </mc:Choice>
                <mc:Fallback>
                  <p:oleObj name="Equation" r:id="rId19" imgW="1636831" imgH="437892" progId="Equation.DSMT4">
                    <p:embed/>
                    <p:pic>
                      <p:nvPicPr>
                        <p:cNvPr id="0" name=""/>
                        <p:cNvPicPr/>
                        <p:nvPr/>
                      </p:nvPicPr>
                      <p:blipFill>
                        <a:blip r:embed="rId20"/>
                        <a:stretch>
                          <a:fillRect/>
                        </a:stretch>
                      </p:blipFill>
                      <p:spPr>
                        <a:xfrm>
                          <a:off x="5852302" y="2843399"/>
                          <a:ext cx="2949625" cy="789618"/>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E3877B46-FD08-4112-E756-A0C90B718E39}"/>
                </a:ext>
              </a:extLst>
            </p:cNvPr>
            <p:cNvGraphicFramePr>
              <a:graphicFrameLocks noChangeAspect="1"/>
            </p:cNvGraphicFramePr>
            <p:nvPr>
              <p:extLst>
                <p:ext uri="{D42A27DB-BD31-4B8C-83A1-F6EECF244321}">
                  <p14:modId xmlns:p14="http://schemas.microsoft.com/office/powerpoint/2010/main" val="3233264276"/>
                </p:ext>
              </p:extLst>
            </p:nvPr>
          </p:nvGraphicFramePr>
          <p:xfrm>
            <a:off x="5850819" y="2065799"/>
            <a:ext cx="3147466" cy="744840"/>
          </p:xfrm>
          <a:graphic>
            <a:graphicData uri="http://schemas.openxmlformats.org/presentationml/2006/ole">
              <mc:AlternateContent xmlns:mc="http://schemas.openxmlformats.org/markup-compatibility/2006">
                <mc:Choice xmlns:v="urn:schemas-microsoft-com:vml" Requires="v">
                  <p:oleObj name="Equation" r:id="rId21" imgW="1931755" imgH="456962" progId="Equation.DSMT4">
                    <p:embed/>
                  </p:oleObj>
                </mc:Choice>
                <mc:Fallback>
                  <p:oleObj name="Equation" r:id="rId21" imgW="1931755" imgH="456962" progId="Equation.DSMT4">
                    <p:embed/>
                    <p:pic>
                      <p:nvPicPr>
                        <p:cNvPr id="0" name=""/>
                        <p:cNvPicPr/>
                        <p:nvPr/>
                      </p:nvPicPr>
                      <p:blipFill>
                        <a:blip r:embed="rId22"/>
                        <a:stretch>
                          <a:fillRect/>
                        </a:stretch>
                      </p:blipFill>
                      <p:spPr>
                        <a:xfrm>
                          <a:off x="5850819" y="2065799"/>
                          <a:ext cx="3147466" cy="744840"/>
                        </a:xfrm>
                        <a:prstGeom prst="rect">
                          <a:avLst/>
                        </a:prstGeom>
                      </p:spPr>
                    </p:pic>
                  </p:oleObj>
                </mc:Fallback>
              </mc:AlternateContent>
            </a:graphicData>
          </a:graphic>
        </p:graphicFrame>
      </p:grpSp>
      <p:pic>
        <p:nvPicPr>
          <p:cNvPr id="22" name="Picture 21">
            <a:extLst>
              <a:ext uri="{FF2B5EF4-FFF2-40B4-BE49-F238E27FC236}">
                <a16:creationId xmlns:a16="http://schemas.microsoft.com/office/drawing/2014/main" id="{0CE43229-341E-4244-9013-5E6146084739}"/>
              </a:ext>
            </a:extLst>
          </p:cNvPr>
          <p:cNvPicPr>
            <a:picLocks noChangeAspect="1"/>
          </p:cNvPicPr>
          <p:nvPr/>
        </p:nvPicPr>
        <p:blipFill rotWithShape="1">
          <a:blip r:embed="rId23" cstate="print">
            <a:duotone>
              <a:prstClr val="black"/>
              <a:schemeClr val="accent6">
                <a:tint val="45000"/>
                <a:satMod val="400000"/>
              </a:schemeClr>
            </a:duotone>
          </a:blip>
          <a:srcRect r="-5485"/>
          <a:stretch/>
        </p:blipFill>
        <p:spPr>
          <a:xfrm>
            <a:off x="4700440" y="1914463"/>
            <a:ext cx="367321" cy="440796"/>
          </a:xfrm>
          <a:prstGeom prst="rect">
            <a:avLst/>
          </a:prstGeom>
          <a:solidFill>
            <a:srgbClr val="FF0000"/>
          </a:solidFill>
        </p:spPr>
      </p:pic>
      <p:pic>
        <p:nvPicPr>
          <p:cNvPr id="23" name="Picture 22">
            <a:extLst>
              <a:ext uri="{FF2B5EF4-FFF2-40B4-BE49-F238E27FC236}">
                <a16:creationId xmlns:a16="http://schemas.microsoft.com/office/drawing/2014/main" id="{16A8F554-F555-4457-AA60-CD86E26E2A5F}"/>
              </a:ext>
            </a:extLst>
          </p:cNvPr>
          <p:cNvPicPr>
            <a:picLocks noChangeAspect="1"/>
          </p:cNvPicPr>
          <p:nvPr/>
        </p:nvPicPr>
        <p:blipFill rotWithShape="1">
          <a:blip r:embed="rId24" cstate="print">
            <a:duotone>
              <a:prstClr val="black"/>
              <a:schemeClr val="accent2">
                <a:tint val="45000"/>
                <a:satMod val="400000"/>
              </a:schemeClr>
            </a:duotone>
          </a:blip>
          <a:srcRect r="3472"/>
          <a:stretch/>
        </p:blipFill>
        <p:spPr>
          <a:xfrm>
            <a:off x="2819400" y="2848290"/>
            <a:ext cx="458656" cy="479858"/>
          </a:xfrm>
          <a:prstGeom prst="rect">
            <a:avLst/>
          </a:prstGeom>
          <a:solidFill>
            <a:srgbClr val="CC0000"/>
          </a:solidFill>
        </p:spPr>
      </p:pic>
      <p:pic>
        <p:nvPicPr>
          <p:cNvPr id="24" name="Picture 23">
            <a:extLst>
              <a:ext uri="{FF2B5EF4-FFF2-40B4-BE49-F238E27FC236}">
                <a16:creationId xmlns:a16="http://schemas.microsoft.com/office/drawing/2014/main" id="{16A8F554-F555-4457-AA60-CD86E26E2A5F}"/>
              </a:ext>
            </a:extLst>
          </p:cNvPr>
          <p:cNvPicPr>
            <a:picLocks noChangeAspect="1"/>
          </p:cNvPicPr>
          <p:nvPr/>
        </p:nvPicPr>
        <p:blipFill rotWithShape="1">
          <a:blip r:embed="rId24" cstate="print">
            <a:duotone>
              <a:prstClr val="black"/>
              <a:schemeClr val="accent2">
                <a:tint val="45000"/>
                <a:satMod val="400000"/>
              </a:schemeClr>
            </a:duotone>
          </a:blip>
          <a:srcRect r="3472"/>
          <a:stretch/>
        </p:blipFill>
        <p:spPr>
          <a:xfrm>
            <a:off x="4476679" y="2838813"/>
            <a:ext cx="458656" cy="479858"/>
          </a:xfrm>
          <a:prstGeom prst="rect">
            <a:avLst/>
          </a:prstGeom>
          <a:solidFill>
            <a:srgbClr val="CC0000"/>
          </a:solidFill>
        </p:spPr>
      </p:pic>
      <p:pic>
        <p:nvPicPr>
          <p:cNvPr id="25" name="Picture 24">
            <a:extLst>
              <a:ext uri="{FF2B5EF4-FFF2-40B4-BE49-F238E27FC236}">
                <a16:creationId xmlns:a16="http://schemas.microsoft.com/office/drawing/2014/main" id="{16A8F554-F555-4457-AA60-CD86E26E2A5F}"/>
              </a:ext>
            </a:extLst>
          </p:cNvPr>
          <p:cNvPicPr>
            <a:picLocks noChangeAspect="1"/>
          </p:cNvPicPr>
          <p:nvPr/>
        </p:nvPicPr>
        <p:blipFill rotWithShape="1">
          <a:blip r:embed="rId24" cstate="print">
            <a:duotone>
              <a:prstClr val="black"/>
              <a:schemeClr val="accent2">
                <a:tint val="45000"/>
                <a:satMod val="400000"/>
              </a:schemeClr>
            </a:duotone>
          </a:blip>
          <a:srcRect r="3472"/>
          <a:stretch/>
        </p:blipFill>
        <p:spPr>
          <a:xfrm>
            <a:off x="2631664" y="1996585"/>
            <a:ext cx="458656" cy="479858"/>
          </a:xfrm>
          <a:prstGeom prst="rect">
            <a:avLst/>
          </a:prstGeom>
          <a:solidFill>
            <a:srgbClr val="CC0000"/>
          </a:solidFill>
        </p:spPr>
      </p:pic>
    </p:spTree>
    <p:extLst>
      <p:ext uri="{BB962C8B-B14F-4D97-AF65-F5344CB8AC3E}">
        <p14:creationId xmlns:p14="http://schemas.microsoft.com/office/powerpoint/2010/main" val="19191004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1000" fill="hold"/>
                                        <p:tgtEl>
                                          <p:spTgt spid="47"/>
                                        </p:tgtEl>
                                        <p:attrNameLst>
                                          <p:attrName>ppt_w</p:attrName>
                                        </p:attrNameLst>
                                      </p:cBhvr>
                                      <p:tavLst>
                                        <p:tav tm="0">
                                          <p:val>
                                            <p:strVal val="#ppt_w+.3"/>
                                          </p:val>
                                        </p:tav>
                                        <p:tav tm="100000">
                                          <p:val>
                                            <p:strVal val="#ppt_w"/>
                                          </p:val>
                                        </p:tav>
                                      </p:tavLst>
                                    </p:anim>
                                    <p:anim calcmode="lin" valueType="num">
                                      <p:cBhvr>
                                        <p:cTn id="8" dur="1000" fill="hold"/>
                                        <p:tgtEl>
                                          <p:spTgt spid="47"/>
                                        </p:tgtEl>
                                        <p:attrNameLst>
                                          <p:attrName>ppt_h</p:attrName>
                                        </p:attrNameLst>
                                      </p:cBhvr>
                                      <p:tavLst>
                                        <p:tav tm="0">
                                          <p:val>
                                            <p:strVal val="#ppt_h"/>
                                          </p:val>
                                        </p:tav>
                                        <p:tav tm="100000">
                                          <p:val>
                                            <p:strVal val="#ppt_h"/>
                                          </p:val>
                                        </p:tav>
                                      </p:tavLst>
                                    </p:anim>
                                    <p:animEffect transition="in" filter="fade">
                                      <p:cBhvr>
                                        <p:cTn id="9" dur="10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21600000">
                                      <p:cBhvr>
                                        <p:cTn id="13" dur="5000" fill="hold"/>
                                        <p:tgtEl>
                                          <p:spTgt spid="52"/>
                                        </p:tgtEl>
                                        <p:attrNameLst>
                                          <p:attrName>r</p:attrName>
                                        </p:attrNameLst>
                                      </p:cBhvr>
                                    </p:animRot>
                                  </p:childTnLst>
                                </p:cTn>
                              </p:par>
                            </p:childTnLst>
                          </p:cTn>
                        </p:par>
                        <p:par>
                          <p:cTn id="14" fill="hold">
                            <p:stCondLst>
                              <p:cond delay="5000"/>
                            </p:stCondLst>
                            <p:childTnLst>
                              <p:par>
                                <p:cTn id="15" presetID="1" presetClass="entr" presetSubtype="0"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bomb.wav"/>
                                        </p:tgtEl>
                                      </p:cMediaNode>
                                    </p:audio>
                                  </p:sub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1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p:stCondLst>
                        <p:cond delay="0"/>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circle(in)">
                                      <p:cBhvr>
                                        <p:cTn id="32" dur="2000"/>
                                        <p:tgtEl>
                                          <p:spTgt spid="24"/>
                                        </p:tgtEl>
                                      </p:cBhvr>
                                    </p:animEffect>
                                  </p:childTnLst>
                                </p:cTn>
                              </p:par>
                            </p:childTnLst>
                          </p:cTn>
                        </p:par>
                      </p:childTnLst>
                    </p:cTn>
                  </p:par>
                </p:childTnLst>
              </p:cTn>
              <p:nextCondLst>
                <p:cond evt="onClick" delay="0">
                  <p:tgtEl>
                    <p:spTgt spid="16"/>
                  </p:tgtEl>
                </p:cond>
              </p:nextCondLst>
            </p:seq>
            <p:seq concurrent="1" nextAc="seek">
              <p:cTn id="33" restart="whenNotActive" fill="hold" evtFilter="cancelBubble" nodeType="interactiveSeq">
                <p:stCondLst>
                  <p:cond evt="onClick" delay="0">
                    <p:tgtEl>
                      <p:spTgt spid="15"/>
                    </p:tgtEl>
                  </p:cond>
                </p:stCondLst>
                <p:endSync evt="end" delay="0">
                  <p:rtn val="all"/>
                </p:endSync>
                <p:childTnLst>
                  <p:par>
                    <p:cTn id="34" fill="hold">
                      <p:stCondLst>
                        <p:cond delay="0"/>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circle(in)">
                                      <p:cBhvr>
                                        <p:cTn id="38" dur="2000"/>
                                        <p:tgtEl>
                                          <p:spTgt spid="23"/>
                                        </p:tgtEl>
                                      </p:cBhvr>
                                    </p:animEffect>
                                  </p:childTnLst>
                                </p:cTn>
                              </p:par>
                            </p:childTnLst>
                          </p:cTn>
                        </p:par>
                      </p:childTnLst>
                    </p:cTn>
                  </p:par>
                </p:childTnLst>
              </p:cTn>
              <p:nextCondLst>
                <p:cond evt="onClick" delay="0">
                  <p:tgtEl>
                    <p:spTgt spid="15"/>
                  </p:tgtEl>
                </p:cond>
              </p:nextCondLst>
            </p:seq>
            <p:seq concurrent="1" nextAc="seek">
              <p:cTn id="39" restart="whenNotActive" fill="hold" evtFilter="cancelBubble" nodeType="interactiveSeq">
                <p:stCondLst>
                  <p:cond evt="onClick" delay="0">
                    <p:tgtEl>
                      <p:spTgt spid="13"/>
                    </p:tgtEl>
                  </p:cond>
                </p:stCondLst>
                <p:endSync evt="end" delay="0">
                  <p:rtn val="all"/>
                </p:endSync>
                <p:childTnLst>
                  <p:par>
                    <p:cTn id="40" fill="hold">
                      <p:stCondLst>
                        <p:cond delay="0"/>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childTnLst>
                          </p:cTn>
                        </p:par>
                      </p:childTnLst>
                    </p:cTn>
                  </p:par>
                </p:childTnLst>
              </p:cTn>
              <p:nextCondLst>
                <p:cond evt="onClick" delay="0">
                  <p:tgtEl>
                    <p:spTgt spid="13"/>
                  </p:tgtEl>
                </p:cond>
              </p:nextCondLst>
            </p:seq>
            <p:seq concurrent="1" nextAc="seek">
              <p:cTn id="45" restart="whenNotActive" fill="hold" evtFilter="cancelBubble" nodeType="interactiveSeq">
                <p:stCondLst>
                  <p:cond evt="onClick" delay="0">
                    <p:tgtEl>
                      <p:spTgt spid="10"/>
                    </p:tgtEl>
                  </p:cond>
                </p:stCondLst>
                <p:endSync evt="end" delay="0">
                  <p:rtn val="all"/>
                </p:endSync>
                <p:childTnLst>
                  <p:par>
                    <p:cTn id="46" fill="hold">
                      <p:stCondLst>
                        <p:cond delay="0"/>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circle(in)">
                                      <p:cBhvr>
                                        <p:cTn id="50" dur="2000"/>
                                        <p:tgtEl>
                                          <p:spTgt spid="25"/>
                                        </p:tgtEl>
                                      </p:cBhvr>
                                    </p:animEffect>
                                  </p:childTnLst>
                                </p:cTn>
                              </p:par>
                            </p:childTnLst>
                          </p:cTn>
                        </p:par>
                      </p:childTnLst>
                    </p:cTn>
                  </p:par>
                </p:childTnLst>
              </p:cTn>
              <p:nextCondLst>
                <p:cond evt="onClick" delay="0">
                  <p:tgtEl>
                    <p:spTgt spid="10"/>
                  </p:tgtEl>
                </p:cond>
              </p:nextCondLst>
            </p:seq>
          </p:childTnLst>
        </p:cTn>
      </p:par>
    </p:tnLst>
    <p:bldLst>
      <p:bldP spid="54" grpId="0" animBg="1"/>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ight Arrow 48">
            <a:hlinkClick r:id="rId3" action="ppaction://hlinksldjump"/>
          </p:cNvPr>
          <p:cNvSpPr/>
          <p:nvPr/>
        </p:nvSpPr>
        <p:spPr>
          <a:xfrm>
            <a:off x="8277726" y="4656221"/>
            <a:ext cx="733927" cy="476564"/>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2">
                  <a:lumMod val="10000"/>
                </a:schemeClr>
              </a:solidFill>
            </a:endParaRPr>
          </a:p>
        </p:txBody>
      </p:sp>
      <p:pic>
        <p:nvPicPr>
          <p:cNvPr id="50" name="Picture 49" descr="375ba1682899b9444c201750c3b90c1b.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655" y="-747286"/>
            <a:ext cx="9835486" cy="425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1377873" y="1219433"/>
            <a:ext cx="6899852" cy="3107145"/>
            <a:chOff x="-5260419" y="1406207"/>
            <a:chExt cx="9199803" cy="4142860"/>
          </a:xfrm>
        </p:grpSpPr>
        <p:pic>
          <p:nvPicPr>
            <p:cNvPr id="52" name="Picture 5" descr="145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60419" y="1406207"/>
              <a:ext cx="9046659" cy="414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9" name="Text Box 11"/>
            <p:cNvSpPr txBox="1">
              <a:spLocks noChangeArrowheads="1"/>
            </p:cNvSpPr>
            <p:nvPr/>
          </p:nvSpPr>
          <p:spPr bwMode="auto">
            <a:xfrm>
              <a:off x="-4779266" y="1600200"/>
              <a:ext cx="8718650" cy="1200328"/>
            </a:xfrm>
            <a:prstGeom prst="rect">
              <a:avLst/>
            </a:prstGeom>
            <a:noFill/>
            <a:ln w="9525">
              <a:noFill/>
              <a:miter lim="800000"/>
            </a:ln>
            <a:effectLst/>
          </p:spPr>
          <p:txBody>
            <a:bodyPr wrap="square">
              <a:spAutoFit/>
            </a:bodyPr>
            <a:lstStyle/>
            <a:p>
              <a:pPr>
                <a:spcBef>
                  <a:spcPct val="50000"/>
                </a:spcBef>
              </a:pPr>
              <a:r>
                <a:rPr lang="en-US" sz="2100" b="1" dirty="0" err="1">
                  <a:solidFill>
                    <a:schemeClr val="bg2">
                      <a:lumMod val="10000"/>
                    </a:schemeClr>
                  </a:solidFill>
                  <a:latin typeface="Times New Roman" panose="02020603050405020304" pitchFamily="18" charset="0"/>
                  <a:cs typeface="Times New Roman" panose="02020603050405020304" pitchFamily="18" charset="0"/>
                </a:rPr>
                <a:t>Số</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nào</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sau</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đây</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là</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kết</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quả</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của</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phép</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tính</a:t>
              </a:r>
              <a:endParaRPr lang="en-US" sz="2100" b="1" dirty="0">
                <a:solidFill>
                  <a:schemeClr val="bg2">
                    <a:lumMod val="10000"/>
                  </a:schemeClr>
                </a:solidFill>
                <a:latin typeface="Times New Roman" panose="02020603050405020304" pitchFamily="18" charset="0"/>
                <a:cs typeface="Times New Roman" panose="02020603050405020304" pitchFamily="18" charset="0"/>
              </a:endParaRPr>
            </a:p>
            <a:p>
              <a:pPr>
                <a:spcBef>
                  <a:spcPct val="50000"/>
                </a:spcBef>
              </a:pPr>
              <a:r>
                <a:rPr lang="en-US" sz="2100" b="1" dirty="0">
                  <a:solidFill>
                    <a:schemeClr val="bg2">
                      <a:lumMod val="10000"/>
                    </a:schemeClr>
                  </a:solidFill>
                  <a:latin typeface="Times New Roman" panose="02020603050405020304" pitchFamily="18" charset="0"/>
                  <a:cs typeface="Times New Roman" panose="02020603050405020304" pitchFamily="18" charset="0"/>
                </a:rPr>
                <a:t>	</a:t>
              </a:r>
            </a:p>
          </p:txBody>
        </p:sp>
      </p:grpSp>
      <p:sp>
        <p:nvSpPr>
          <p:cNvPr id="124973" name="Text Box 45"/>
          <p:cNvSpPr txBox="1">
            <a:spLocks noChangeArrowheads="1"/>
          </p:cNvSpPr>
          <p:nvPr/>
        </p:nvSpPr>
        <p:spPr bwMode="auto">
          <a:xfrm>
            <a:off x="2122885" y="683905"/>
            <a:ext cx="4572000" cy="415498"/>
          </a:xfrm>
          <a:prstGeom prst="rect">
            <a:avLst/>
          </a:prstGeom>
          <a:noFill/>
          <a:ln w="9525">
            <a:noFill/>
            <a:miter lim="800000"/>
          </a:ln>
          <a:effectLst/>
        </p:spPr>
        <p:txBody>
          <a:bodyPr>
            <a:spAutoFit/>
          </a:bodyPr>
          <a:lstStyle/>
          <a:p>
            <a:pPr eaLnBrk="1" hangingPunct="1">
              <a:spcBef>
                <a:spcPct val="50000"/>
              </a:spcBef>
            </a:pPr>
            <a:r>
              <a:rPr lang="en-US" sz="2100" b="1" u="sng" dirty="0" err="1">
                <a:solidFill>
                  <a:schemeClr val="bg2">
                    <a:lumMod val="10000"/>
                  </a:schemeClr>
                </a:solidFill>
                <a:latin typeface="Times New Roman" panose="02020603050405020304" pitchFamily="18" charset="0"/>
                <a:cs typeface="Times New Roman" panose="02020603050405020304" pitchFamily="18" charset="0"/>
              </a:rPr>
              <a:t>Câu</a:t>
            </a:r>
            <a:r>
              <a:rPr lang="en-US" sz="2100" b="1" u="sng" dirty="0">
                <a:solidFill>
                  <a:schemeClr val="bg2">
                    <a:lumMod val="10000"/>
                  </a:schemeClr>
                </a:solidFill>
                <a:latin typeface="Times New Roman" panose="02020603050405020304" pitchFamily="18" charset="0"/>
                <a:cs typeface="Times New Roman" panose="02020603050405020304" pitchFamily="18" charset="0"/>
              </a:rPr>
              <a:t> 2:</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Chọn</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phương</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án</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trả</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lời</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đúng</a:t>
            </a:r>
            <a:endParaRPr lang="en-US" sz="2100" b="1" dirty="0">
              <a:solidFill>
                <a:schemeClr val="bg2">
                  <a:lumMod val="10000"/>
                </a:schemeClr>
              </a:solidFill>
              <a:latin typeface="Times New Roman" panose="02020603050405020304" pitchFamily="18" charset="0"/>
              <a:cs typeface="Times New Roman" panose="02020603050405020304" pitchFamily="18" charset="0"/>
            </a:endParaRPr>
          </a:p>
        </p:txBody>
      </p:sp>
      <p:pic>
        <p:nvPicPr>
          <p:cNvPr id="54" name="Picture 14" descr="kim phu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8275" y="4195631"/>
            <a:ext cx="750094" cy="80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2" descr="dongho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8256" y="3815822"/>
            <a:ext cx="1038225" cy="132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Cloud 55"/>
          <p:cNvSpPr/>
          <p:nvPr/>
        </p:nvSpPr>
        <p:spPr>
          <a:xfrm>
            <a:off x="4741560" y="3709330"/>
            <a:ext cx="1314450" cy="685800"/>
          </a:xfrm>
          <a:prstGeom prst="cloud">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350" dirty="0">
                <a:solidFill>
                  <a:srgbClr val="FF0000"/>
                </a:solidFill>
                <a:latin typeface="Times New Roman" pitchFamily="18" charset="0"/>
                <a:cs typeface="Times New Roman" pitchFamily="18" charset="0"/>
              </a:rPr>
              <a:t>HẾT GIỜ</a:t>
            </a:r>
          </a:p>
        </p:txBody>
      </p:sp>
      <p:sp>
        <p:nvSpPr>
          <p:cNvPr id="124972" name="Text Box 44"/>
          <p:cNvSpPr txBox="1">
            <a:spLocks noChangeArrowheads="1"/>
          </p:cNvSpPr>
          <p:nvPr/>
        </p:nvSpPr>
        <p:spPr bwMode="auto">
          <a:xfrm>
            <a:off x="6069807" y="1951322"/>
            <a:ext cx="625078" cy="738664"/>
          </a:xfrm>
          <a:prstGeom prst="rect">
            <a:avLst/>
          </a:prstGeom>
          <a:noFill/>
          <a:ln w="9525">
            <a:noFill/>
            <a:miter lim="800000"/>
          </a:ln>
          <a:effectLst/>
        </p:spPr>
        <p:txBody>
          <a:bodyPr wrap="square">
            <a:spAutoFit/>
          </a:bodyPr>
          <a:lstStyle/>
          <a:p>
            <a:pPr eaLnBrk="1" hangingPunct="1">
              <a:spcBef>
                <a:spcPct val="50000"/>
              </a:spcBef>
            </a:pPr>
            <a:r>
              <a:rPr lang="en-US" sz="2100" b="1" dirty="0" err="1">
                <a:solidFill>
                  <a:schemeClr val="bg2">
                    <a:lumMod val="10000"/>
                  </a:schemeClr>
                </a:solidFill>
                <a:latin typeface="Times New Roman" panose="02020603050405020304" pitchFamily="18" charset="0"/>
                <a:cs typeface="Times New Roman" panose="02020603050405020304" pitchFamily="18" charset="0"/>
              </a:rPr>
              <a:t>Vì</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p>
        </p:txBody>
      </p:sp>
      <p:graphicFrame>
        <p:nvGraphicFramePr>
          <p:cNvPr id="6" name="Object 5">
            <a:extLst>
              <a:ext uri="{FF2B5EF4-FFF2-40B4-BE49-F238E27FC236}">
                <a16:creationId xmlns:a16="http://schemas.microsoft.com/office/drawing/2014/main" id="{48C50EE9-986B-FB78-179D-607FD240F94D}"/>
              </a:ext>
            </a:extLst>
          </p:cNvPr>
          <p:cNvGraphicFramePr>
            <a:graphicFrameLocks noChangeAspect="1"/>
          </p:cNvGraphicFramePr>
          <p:nvPr>
            <p:extLst>
              <p:ext uri="{D42A27DB-BD31-4B8C-83A1-F6EECF244321}">
                <p14:modId xmlns:p14="http://schemas.microsoft.com/office/powerpoint/2010/main" val="3672335912"/>
              </p:ext>
            </p:extLst>
          </p:nvPr>
        </p:nvGraphicFramePr>
        <p:xfrm>
          <a:off x="6462688" y="1211369"/>
          <a:ext cx="1303439" cy="845474"/>
        </p:xfrm>
        <a:graphic>
          <a:graphicData uri="http://schemas.openxmlformats.org/presentationml/2006/ole">
            <mc:AlternateContent xmlns:mc="http://schemas.openxmlformats.org/markup-compatibility/2006">
              <mc:Choice xmlns:v="urn:schemas-microsoft-com:vml" Requires="v">
                <p:oleObj name="Equation" r:id="rId8" imgW="704222" imgH="456962" progId="Equation.DSMT4">
                  <p:embed/>
                </p:oleObj>
              </mc:Choice>
              <mc:Fallback>
                <p:oleObj name="Equation" r:id="rId8" imgW="704222" imgH="456962" progId="Equation.DSMT4">
                  <p:embed/>
                  <p:pic>
                    <p:nvPicPr>
                      <p:cNvPr id="0" name=""/>
                      <p:cNvPicPr/>
                      <p:nvPr/>
                    </p:nvPicPr>
                    <p:blipFill>
                      <a:blip r:embed="rId9"/>
                      <a:stretch>
                        <a:fillRect/>
                      </a:stretch>
                    </p:blipFill>
                    <p:spPr>
                      <a:xfrm>
                        <a:off x="6462688" y="1211369"/>
                        <a:ext cx="1303439" cy="845474"/>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A4071920-78A8-546A-EE18-7C61974758DB}"/>
              </a:ext>
            </a:extLst>
          </p:cNvPr>
          <p:cNvGraphicFramePr>
            <a:graphicFrameLocks noChangeAspect="1"/>
          </p:cNvGraphicFramePr>
          <p:nvPr>
            <p:extLst>
              <p:ext uri="{D42A27DB-BD31-4B8C-83A1-F6EECF244321}">
                <p14:modId xmlns:p14="http://schemas.microsoft.com/office/powerpoint/2010/main" val="3773838840"/>
              </p:ext>
            </p:extLst>
          </p:nvPr>
        </p:nvGraphicFramePr>
        <p:xfrm>
          <a:off x="1828800" y="2189163"/>
          <a:ext cx="671513" cy="741362"/>
        </p:xfrm>
        <a:graphic>
          <a:graphicData uri="http://schemas.openxmlformats.org/presentationml/2006/ole">
            <mc:AlternateContent xmlns:mc="http://schemas.openxmlformats.org/markup-compatibility/2006">
              <mc:Choice xmlns:v="urn:schemas-microsoft-com:vml" Requires="v">
                <p:oleObj name="Equation" r:id="rId10" imgW="368280" imgH="406080" progId="Equation.DSMT4">
                  <p:embed/>
                </p:oleObj>
              </mc:Choice>
              <mc:Fallback>
                <p:oleObj name="Equation" r:id="rId10" imgW="368280" imgH="406080" progId="Equation.DSMT4">
                  <p:embed/>
                  <p:pic>
                    <p:nvPicPr>
                      <p:cNvPr id="0" name=""/>
                      <p:cNvPicPr/>
                      <p:nvPr/>
                    </p:nvPicPr>
                    <p:blipFill>
                      <a:blip r:embed="rId11"/>
                      <a:stretch>
                        <a:fillRect/>
                      </a:stretch>
                    </p:blipFill>
                    <p:spPr>
                      <a:xfrm>
                        <a:off x="1828800" y="2189163"/>
                        <a:ext cx="671513" cy="74136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FEF9FF7D-63C6-F6B1-0EBA-5403569DE69A}"/>
              </a:ext>
            </a:extLst>
          </p:cNvPr>
          <p:cNvGraphicFramePr>
            <a:graphicFrameLocks noChangeAspect="1"/>
          </p:cNvGraphicFramePr>
          <p:nvPr>
            <p:extLst>
              <p:ext uri="{D42A27DB-BD31-4B8C-83A1-F6EECF244321}">
                <p14:modId xmlns:p14="http://schemas.microsoft.com/office/powerpoint/2010/main" val="238425629"/>
              </p:ext>
            </p:extLst>
          </p:nvPr>
        </p:nvGraphicFramePr>
        <p:xfrm>
          <a:off x="3810000" y="2217738"/>
          <a:ext cx="536575" cy="712787"/>
        </p:xfrm>
        <a:graphic>
          <a:graphicData uri="http://schemas.openxmlformats.org/presentationml/2006/ole">
            <mc:AlternateContent xmlns:mc="http://schemas.openxmlformats.org/markup-compatibility/2006">
              <mc:Choice xmlns:v="urn:schemas-microsoft-com:vml" Requires="v">
                <p:oleObj name="Equation" r:id="rId12" imgW="304560" imgH="406080" progId="Equation.DSMT4">
                  <p:embed/>
                </p:oleObj>
              </mc:Choice>
              <mc:Fallback>
                <p:oleObj name="Equation" r:id="rId12" imgW="304560" imgH="406080" progId="Equation.DSMT4">
                  <p:embed/>
                  <p:pic>
                    <p:nvPicPr>
                      <p:cNvPr id="0" name=""/>
                      <p:cNvPicPr/>
                      <p:nvPr/>
                    </p:nvPicPr>
                    <p:blipFill>
                      <a:blip r:embed="rId13"/>
                      <a:stretch>
                        <a:fillRect/>
                      </a:stretch>
                    </p:blipFill>
                    <p:spPr>
                      <a:xfrm>
                        <a:off x="3810000" y="2217738"/>
                        <a:ext cx="536575" cy="712787"/>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925AE3B7-9AE1-5511-18C4-5271A5197EBA}"/>
              </a:ext>
            </a:extLst>
          </p:cNvPr>
          <p:cNvGraphicFramePr>
            <a:graphicFrameLocks noChangeAspect="1"/>
          </p:cNvGraphicFramePr>
          <p:nvPr>
            <p:extLst>
              <p:ext uri="{D42A27DB-BD31-4B8C-83A1-F6EECF244321}">
                <p14:modId xmlns:p14="http://schemas.microsoft.com/office/powerpoint/2010/main" val="2727523059"/>
              </p:ext>
            </p:extLst>
          </p:nvPr>
        </p:nvGraphicFramePr>
        <p:xfrm>
          <a:off x="1828800" y="3109913"/>
          <a:ext cx="695325" cy="742950"/>
        </p:xfrm>
        <a:graphic>
          <a:graphicData uri="http://schemas.openxmlformats.org/presentationml/2006/ole">
            <mc:AlternateContent xmlns:mc="http://schemas.openxmlformats.org/markup-compatibility/2006">
              <mc:Choice xmlns:v="urn:schemas-microsoft-com:vml" Requires="v">
                <p:oleObj name="Equation" r:id="rId14" imgW="380880" imgH="406080" progId="Equation.DSMT4">
                  <p:embed/>
                </p:oleObj>
              </mc:Choice>
              <mc:Fallback>
                <p:oleObj name="Equation" r:id="rId14" imgW="380880" imgH="406080" progId="Equation.DSMT4">
                  <p:embed/>
                  <p:pic>
                    <p:nvPicPr>
                      <p:cNvPr id="0" name=""/>
                      <p:cNvPicPr/>
                      <p:nvPr/>
                    </p:nvPicPr>
                    <p:blipFill>
                      <a:blip r:embed="rId15"/>
                      <a:stretch>
                        <a:fillRect/>
                      </a:stretch>
                    </p:blipFill>
                    <p:spPr>
                      <a:xfrm>
                        <a:off x="1828800" y="3109913"/>
                        <a:ext cx="695325" cy="742950"/>
                      </a:xfrm>
                      <a:prstGeom prst="rect">
                        <a:avLst/>
                      </a:prstGeom>
                    </p:spPr>
                  </p:pic>
                </p:oleObj>
              </mc:Fallback>
            </mc:AlternateContent>
          </a:graphicData>
        </a:graphic>
      </p:graphicFrame>
      <p:sp>
        <p:nvSpPr>
          <p:cNvPr id="10" name="Rectangle 2">
            <a:extLst>
              <a:ext uri="{FF2B5EF4-FFF2-40B4-BE49-F238E27FC236}">
                <a16:creationId xmlns:a16="http://schemas.microsoft.com/office/drawing/2014/main" id="{7F53EFEA-D8C7-DAAD-7F6B-D8160015495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EE827B71-C170-DAD3-3426-5E84F0E1E84D}"/>
              </a:ext>
            </a:extLst>
          </p:cNvPr>
          <p:cNvGraphicFramePr>
            <a:graphicFrameLocks noChangeAspect="1"/>
          </p:cNvGraphicFramePr>
          <p:nvPr/>
        </p:nvGraphicFramePr>
        <p:xfrm>
          <a:off x="0" y="0"/>
          <a:ext cx="342900" cy="400050"/>
        </p:xfrm>
        <a:graphic>
          <a:graphicData uri="http://schemas.openxmlformats.org/presentationml/2006/ole">
            <mc:AlternateContent xmlns:mc="http://schemas.openxmlformats.org/markup-compatibility/2006">
              <mc:Choice xmlns:v="urn:schemas-microsoft-com:vml" Requires="v">
                <p:oleObj name="Equation" r:id="rId16" imgW="342603" imgH="406048" progId="Equation.DSMT4">
                  <p:embed/>
                </p:oleObj>
              </mc:Choice>
              <mc:Fallback>
                <p:oleObj name="Equation" r:id="rId16" imgW="342603" imgH="406048" progId="Equation.DSMT4">
                  <p:embed/>
                  <p:pic>
                    <p:nvPicPr>
                      <p:cNvPr id="0" name="Object 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342900" cy="400050"/>
                      </a:xfrm>
                      <a:prstGeom prst="rect">
                        <a:avLst/>
                      </a:prstGeom>
                      <a:noFill/>
                    </p:spPr>
                  </p:pic>
                </p:oleObj>
              </mc:Fallback>
            </mc:AlternateContent>
          </a:graphicData>
        </a:graphic>
      </p:graphicFrame>
      <p:grpSp>
        <p:nvGrpSpPr>
          <p:cNvPr id="15" name="Group 14">
            <a:extLst>
              <a:ext uri="{FF2B5EF4-FFF2-40B4-BE49-F238E27FC236}">
                <a16:creationId xmlns:a16="http://schemas.microsoft.com/office/drawing/2014/main" id="{4BADAC14-FE9E-0AE4-53D6-0D327D701CD3}"/>
              </a:ext>
            </a:extLst>
          </p:cNvPr>
          <p:cNvGrpSpPr/>
          <p:nvPr/>
        </p:nvGrpSpPr>
        <p:grpSpPr>
          <a:xfrm>
            <a:off x="6040174" y="2331159"/>
            <a:ext cx="3229249" cy="1995419"/>
            <a:chOff x="6040174" y="2331159"/>
            <a:chExt cx="3229249" cy="1995419"/>
          </a:xfrm>
        </p:grpSpPr>
        <p:sp>
          <p:nvSpPr>
            <p:cNvPr id="27" name="Rectangle 26">
              <a:extLst>
                <a:ext uri="{FF2B5EF4-FFF2-40B4-BE49-F238E27FC236}">
                  <a16:creationId xmlns:a16="http://schemas.microsoft.com/office/drawing/2014/main" id="{1E52F418-4DD4-A6B4-38BE-F78118123478}"/>
                </a:ext>
              </a:extLst>
            </p:cNvPr>
            <p:cNvSpPr/>
            <p:nvPr/>
          </p:nvSpPr>
          <p:spPr>
            <a:xfrm>
              <a:off x="6040174" y="2331159"/>
              <a:ext cx="3229249" cy="19954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aphicFrame>
          <p:nvGraphicFramePr>
            <p:cNvPr id="13" name="Object 12">
              <a:extLst>
                <a:ext uri="{FF2B5EF4-FFF2-40B4-BE49-F238E27FC236}">
                  <a16:creationId xmlns:a16="http://schemas.microsoft.com/office/drawing/2014/main" id="{481E558B-4996-E813-8B8A-F3722B527530}"/>
                </a:ext>
              </a:extLst>
            </p:cNvPr>
            <p:cNvGraphicFramePr>
              <a:graphicFrameLocks noChangeAspect="1"/>
            </p:cNvGraphicFramePr>
            <p:nvPr>
              <p:extLst>
                <p:ext uri="{D42A27DB-BD31-4B8C-83A1-F6EECF244321}">
                  <p14:modId xmlns:p14="http://schemas.microsoft.com/office/powerpoint/2010/main" val="2659892672"/>
                </p:ext>
              </p:extLst>
            </p:nvPr>
          </p:nvGraphicFramePr>
          <p:xfrm>
            <a:off x="6483166" y="2407747"/>
            <a:ext cx="2232979" cy="819233"/>
          </p:xfrm>
          <a:graphic>
            <a:graphicData uri="http://schemas.openxmlformats.org/presentationml/2006/ole">
              <mc:AlternateContent xmlns:mc="http://schemas.openxmlformats.org/markup-compatibility/2006">
                <mc:Choice xmlns:v="urn:schemas-microsoft-com:vml" Requires="v">
                  <p:oleObj name="Equation" r:id="rId18" imgW="1246595" imgH="456962" progId="Equation.DSMT4">
                    <p:embed/>
                  </p:oleObj>
                </mc:Choice>
                <mc:Fallback>
                  <p:oleObj name="Equation" r:id="rId18" imgW="1246595" imgH="456962" progId="Equation.DSMT4">
                    <p:embed/>
                    <p:pic>
                      <p:nvPicPr>
                        <p:cNvPr id="0" name=""/>
                        <p:cNvPicPr/>
                        <p:nvPr/>
                      </p:nvPicPr>
                      <p:blipFill>
                        <a:blip r:embed="rId19"/>
                        <a:stretch>
                          <a:fillRect/>
                        </a:stretch>
                      </p:blipFill>
                      <p:spPr>
                        <a:xfrm>
                          <a:off x="6483166" y="2407747"/>
                          <a:ext cx="2232979" cy="819233"/>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CCCDA575-BA82-1143-48EA-B4C79623CDE8}"/>
                </a:ext>
              </a:extLst>
            </p:cNvPr>
            <p:cNvGraphicFramePr>
              <a:graphicFrameLocks noChangeAspect="1"/>
            </p:cNvGraphicFramePr>
            <p:nvPr>
              <p:extLst>
                <p:ext uri="{D42A27DB-BD31-4B8C-83A1-F6EECF244321}">
                  <p14:modId xmlns:p14="http://schemas.microsoft.com/office/powerpoint/2010/main" val="2749456407"/>
                </p:ext>
              </p:extLst>
            </p:nvPr>
          </p:nvGraphicFramePr>
          <p:xfrm>
            <a:off x="6527341" y="3247595"/>
            <a:ext cx="2133505" cy="847262"/>
          </p:xfrm>
          <a:graphic>
            <a:graphicData uri="http://schemas.openxmlformats.org/presentationml/2006/ole">
              <mc:AlternateContent xmlns:mc="http://schemas.openxmlformats.org/markup-compatibility/2006">
                <mc:Choice xmlns:v="urn:schemas-microsoft-com:vml" Requires="v">
                  <p:oleObj name="Equation" r:id="rId20" imgW="1103809" imgH="437892" progId="Equation.DSMT4">
                    <p:embed/>
                  </p:oleObj>
                </mc:Choice>
                <mc:Fallback>
                  <p:oleObj name="Equation" r:id="rId20" imgW="1103809" imgH="437892" progId="Equation.DSMT4">
                    <p:embed/>
                    <p:pic>
                      <p:nvPicPr>
                        <p:cNvPr id="0" name=""/>
                        <p:cNvPicPr/>
                        <p:nvPr/>
                      </p:nvPicPr>
                      <p:blipFill>
                        <a:blip r:embed="rId21"/>
                        <a:stretch>
                          <a:fillRect/>
                        </a:stretch>
                      </p:blipFill>
                      <p:spPr>
                        <a:xfrm>
                          <a:off x="6527341" y="3247595"/>
                          <a:ext cx="2133505" cy="847262"/>
                        </a:xfrm>
                        <a:prstGeom prst="rect">
                          <a:avLst/>
                        </a:prstGeom>
                      </p:spPr>
                    </p:pic>
                  </p:oleObj>
                </mc:Fallback>
              </mc:AlternateContent>
            </a:graphicData>
          </a:graphic>
        </p:graphicFrame>
      </p:grpSp>
      <p:pic>
        <p:nvPicPr>
          <p:cNvPr id="24" name="Picture 23">
            <a:extLst>
              <a:ext uri="{FF2B5EF4-FFF2-40B4-BE49-F238E27FC236}">
                <a16:creationId xmlns:a16="http://schemas.microsoft.com/office/drawing/2014/main" id="{0CE43229-341E-4244-9013-5E6146084739}"/>
              </a:ext>
            </a:extLst>
          </p:cNvPr>
          <p:cNvPicPr>
            <a:picLocks noChangeAspect="1"/>
          </p:cNvPicPr>
          <p:nvPr/>
        </p:nvPicPr>
        <p:blipFill rotWithShape="1">
          <a:blip r:embed="rId22" cstate="print">
            <a:duotone>
              <a:prstClr val="black"/>
              <a:schemeClr val="accent6">
                <a:tint val="45000"/>
                <a:satMod val="400000"/>
              </a:schemeClr>
            </a:duotone>
          </a:blip>
          <a:srcRect r="-5485"/>
          <a:stretch/>
        </p:blipFill>
        <p:spPr>
          <a:xfrm>
            <a:off x="4779673" y="3268534"/>
            <a:ext cx="367321" cy="440796"/>
          </a:xfrm>
          <a:prstGeom prst="rect">
            <a:avLst/>
          </a:prstGeom>
          <a:solidFill>
            <a:srgbClr val="FF0000"/>
          </a:solidFill>
        </p:spPr>
      </p:pic>
      <p:pic>
        <p:nvPicPr>
          <p:cNvPr id="25" name="Picture 24">
            <a:extLst>
              <a:ext uri="{FF2B5EF4-FFF2-40B4-BE49-F238E27FC236}">
                <a16:creationId xmlns:a16="http://schemas.microsoft.com/office/drawing/2014/main" id="{16A8F554-F555-4457-AA60-CD86E26E2A5F}"/>
              </a:ext>
            </a:extLst>
          </p:cNvPr>
          <p:cNvPicPr>
            <a:picLocks noChangeAspect="1"/>
          </p:cNvPicPr>
          <p:nvPr/>
        </p:nvPicPr>
        <p:blipFill rotWithShape="1">
          <a:blip r:embed="rId23" cstate="print">
            <a:duotone>
              <a:prstClr val="black"/>
              <a:schemeClr val="accent2">
                <a:tint val="45000"/>
                <a:satMod val="400000"/>
              </a:schemeClr>
            </a:duotone>
          </a:blip>
          <a:srcRect r="3472"/>
          <a:stretch/>
        </p:blipFill>
        <p:spPr>
          <a:xfrm>
            <a:off x="2590800" y="2284327"/>
            <a:ext cx="458656" cy="479858"/>
          </a:xfrm>
          <a:prstGeom prst="rect">
            <a:avLst/>
          </a:prstGeom>
          <a:solidFill>
            <a:srgbClr val="CC0000"/>
          </a:solidFill>
        </p:spPr>
      </p:pic>
      <p:pic>
        <p:nvPicPr>
          <p:cNvPr id="26" name="Picture 25">
            <a:extLst>
              <a:ext uri="{FF2B5EF4-FFF2-40B4-BE49-F238E27FC236}">
                <a16:creationId xmlns:a16="http://schemas.microsoft.com/office/drawing/2014/main" id="{16A8F554-F555-4457-AA60-CD86E26E2A5F}"/>
              </a:ext>
            </a:extLst>
          </p:cNvPr>
          <p:cNvPicPr>
            <a:picLocks noChangeAspect="1"/>
          </p:cNvPicPr>
          <p:nvPr/>
        </p:nvPicPr>
        <p:blipFill rotWithShape="1">
          <a:blip r:embed="rId23" cstate="print">
            <a:duotone>
              <a:prstClr val="black"/>
              <a:schemeClr val="accent2">
                <a:tint val="45000"/>
                <a:satMod val="400000"/>
              </a:schemeClr>
            </a:duotone>
          </a:blip>
          <a:srcRect r="3472"/>
          <a:stretch/>
        </p:blipFill>
        <p:spPr>
          <a:xfrm>
            <a:off x="4452683" y="2284327"/>
            <a:ext cx="458656" cy="479858"/>
          </a:xfrm>
          <a:prstGeom prst="rect">
            <a:avLst/>
          </a:prstGeom>
          <a:solidFill>
            <a:srgbClr val="CC0000"/>
          </a:solidFill>
        </p:spPr>
      </p:pic>
      <p:pic>
        <p:nvPicPr>
          <p:cNvPr id="28" name="Picture 27">
            <a:extLst>
              <a:ext uri="{FF2B5EF4-FFF2-40B4-BE49-F238E27FC236}">
                <a16:creationId xmlns:a16="http://schemas.microsoft.com/office/drawing/2014/main" id="{16A8F554-F555-4457-AA60-CD86E26E2A5F}"/>
              </a:ext>
            </a:extLst>
          </p:cNvPr>
          <p:cNvPicPr>
            <a:picLocks noChangeAspect="1"/>
          </p:cNvPicPr>
          <p:nvPr/>
        </p:nvPicPr>
        <p:blipFill rotWithShape="1">
          <a:blip r:embed="rId23" cstate="print">
            <a:duotone>
              <a:prstClr val="black"/>
              <a:schemeClr val="accent2">
                <a:tint val="45000"/>
                <a:satMod val="400000"/>
              </a:schemeClr>
            </a:duotone>
          </a:blip>
          <a:srcRect r="3472"/>
          <a:stretch/>
        </p:blipFill>
        <p:spPr>
          <a:xfrm>
            <a:off x="2667000" y="3268534"/>
            <a:ext cx="458656" cy="479858"/>
          </a:xfrm>
          <a:prstGeom prst="rect">
            <a:avLst/>
          </a:prstGeom>
          <a:solidFill>
            <a:srgbClr val="CC0000"/>
          </a:solidFill>
        </p:spPr>
      </p:pic>
      <p:graphicFrame>
        <p:nvGraphicFramePr>
          <p:cNvPr id="2" name="Object 1"/>
          <p:cNvGraphicFramePr>
            <a:graphicFrameLocks noChangeAspect="1"/>
          </p:cNvGraphicFramePr>
          <p:nvPr>
            <p:extLst>
              <p:ext uri="{D42A27DB-BD31-4B8C-83A1-F6EECF244321}">
                <p14:modId xmlns:p14="http://schemas.microsoft.com/office/powerpoint/2010/main" val="3047171940"/>
              </p:ext>
            </p:extLst>
          </p:nvPr>
        </p:nvGraphicFramePr>
        <p:xfrm>
          <a:off x="3690540" y="3181350"/>
          <a:ext cx="881459" cy="705168"/>
        </p:xfrm>
        <a:graphic>
          <a:graphicData uri="http://schemas.openxmlformats.org/presentationml/2006/ole">
            <mc:AlternateContent xmlns:mc="http://schemas.openxmlformats.org/markup-compatibility/2006">
              <mc:Choice xmlns:v="urn:schemas-microsoft-com:vml" Requires="v">
                <p:oleObj name="Equation" r:id="rId24" imgW="507960" imgH="406080" progId="Equation.DSMT4">
                  <p:embed/>
                </p:oleObj>
              </mc:Choice>
              <mc:Fallback>
                <p:oleObj name="Equation" r:id="rId24" imgW="507960" imgH="406080" progId="Equation.DSMT4">
                  <p:embed/>
                  <p:pic>
                    <p:nvPicPr>
                      <p:cNvPr id="0" name=""/>
                      <p:cNvPicPr/>
                      <p:nvPr/>
                    </p:nvPicPr>
                    <p:blipFill>
                      <a:blip r:embed="rId25"/>
                      <a:stretch>
                        <a:fillRect/>
                      </a:stretch>
                    </p:blipFill>
                    <p:spPr>
                      <a:xfrm>
                        <a:off x="3690540" y="3181350"/>
                        <a:ext cx="881459" cy="705168"/>
                      </a:xfrm>
                      <a:prstGeom prst="rect">
                        <a:avLst/>
                      </a:prstGeom>
                    </p:spPr>
                  </p:pic>
                </p:oleObj>
              </mc:Fallback>
            </mc:AlternateContent>
          </a:graphicData>
        </a:graphic>
      </p:graphicFrame>
    </p:spTree>
    <p:extLst>
      <p:ext uri="{BB962C8B-B14F-4D97-AF65-F5344CB8AC3E}">
        <p14:creationId xmlns:p14="http://schemas.microsoft.com/office/powerpoint/2010/main" val="2117521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1000" fill="hold"/>
                                        <p:tgtEl>
                                          <p:spTgt spid="50"/>
                                        </p:tgtEl>
                                        <p:attrNameLst>
                                          <p:attrName>ppt_w</p:attrName>
                                        </p:attrNameLst>
                                      </p:cBhvr>
                                      <p:tavLst>
                                        <p:tav tm="0">
                                          <p:val>
                                            <p:strVal val="#ppt_w+.3"/>
                                          </p:val>
                                        </p:tav>
                                        <p:tav tm="100000">
                                          <p:val>
                                            <p:strVal val="#ppt_w"/>
                                          </p:val>
                                        </p:tav>
                                      </p:tavLst>
                                    </p:anim>
                                    <p:anim calcmode="lin" valueType="num">
                                      <p:cBhvr>
                                        <p:cTn id="8" dur="1000" fill="hold"/>
                                        <p:tgtEl>
                                          <p:spTgt spid="50"/>
                                        </p:tgtEl>
                                        <p:attrNameLst>
                                          <p:attrName>ppt_h</p:attrName>
                                        </p:attrNameLst>
                                      </p:cBhvr>
                                      <p:tavLst>
                                        <p:tav tm="0">
                                          <p:val>
                                            <p:strVal val="#ppt_h"/>
                                          </p:val>
                                        </p:tav>
                                        <p:tav tm="100000">
                                          <p:val>
                                            <p:strVal val="#ppt_h"/>
                                          </p:val>
                                        </p:tav>
                                      </p:tavLst>
                                    </p:anim>
                                    <p:animEffect transition="in" filter="fade">
                                      <p:cBhvr>
                                        <p:cTn id="9" dur="1000"/>
                                        <p:tgtEl>
                                          <p:spTgt spid="50"/>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21600000">
                                      <p:cBhvr>
                                        <p:cTn id="13" dur="5000" fill="hold"/>
                                        <p:tgtEl>
                                          <p:spTgt spid="54"/>
                                        </p:tgtEl>
                                        <p:attrNameLst>
                                          <p:attrName>r</p:attrName>
                                        </p:attrNameLst>
                                      </p:cBhvr>
                                    </p:animRot>
                                  </p:childTnLst>
                                </p:cTn>
                              </p:par>
                            </p:childTnLst>
                          </p:cTn>
                        </p:par>
                        <p:par>
                          <p:cTn id="14" fill="hold">
                            <p:stCondLst>
                              <p:cond delay="5000"/>
                            </p:stCondLst>
                            <p:childTnLst>
                              <p:par>
                                <p:cTn id="15" presetID="1" presetClass="entr" presetSubtype="0"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2" name="bomb.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4972"/>
                                        </p:tgtEl>
                                        <p:attrNameLst>
                                          <p:attrName>style.visibility</p:attrName>
                                        </p:attrNameLst>
                                      </p:cBhvr>
                                      <p:to>
                                        <p:strVal val="visible"/>
                                      </p:to>
                                    </p:set>
                                    <p:anim calcmode="lin" valueType="num">
                                      <p:cBhvr additive="base">
                                        <p:cTn id="21" dur="500" fill="hold"/>
                                        <p:tgtEl>
                                          <p:spTgt spid="124972"/>
                                        </p:tgtEl>
                                        <p:attrNameLst>
                                          <p:attrName>ppt_x</p:attrName>
                                        </p:attrNameLst>
                                      </p:cBhvr>
                                      <p:tavLst>
                                        <p:tav tm="0">
                                          <p:val>
                                            <p:strVal val="#ppt_x"/>
                                          </p:val>
                                        </p:tav>
                                        <p:tav tm="100000">
                                          <p:val>
                                            <p:strVal val="#ppt_x"/>
                                          </p:val>
                                        </p:tav>
                                      </p:tavLst>
                                    </p:anim>
                                    <p:anim calcmode="lin" valueType="num">
                                      <p:cBhvr additive="base">
                                        <p:cTn id="22" dur="500" fill="hold"/>
                                        <p:tgtEl>
                                          <p:spTgt spid="12497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circle(in)">
                                      <p:cBhvr>
                                        <p:cTn id="33" dur="2000"/>
                                        <p:tgtEl>
                                          <p:spTgt spid="28"/>
                                        </p:tgtEl>
                                      </p:cBhvr>
                                    </p:animEffec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circle(in)">
                                      <p:cBhvr>
                                        <p:cTn id="39" dur="2000"/>
                                        <p:tgtEl>
                                          <p:spTgt spid="25"/>
                                        </p:tgtEl>
                                      </p:cBhvr>
                                    </p:animEffect>
                                  </p:childTnLst>
                                </p:cTn>
                              </p:par>
                            </p:childTnLst>
                          </p:cTn>
                        </p:par>
                      </p:childTnLst>
                    </p:cTn>
                  </p:par>
                </p:childTnLst>
              </p:cTn>
              <p:nextCondLst>
                <p:cond evt="onClick" delay="0">
                  <p:tgtEl>
                    <p:spTgt spid="7"/>
                  </p:tgtEl>
                </p:cond>
              </p:nextCondLst>
            </p:seq>
            <p:seq concurrent="1" nextAc="seek">
              <p:cTn id="40" restart="whenNotActive" fill="hold" evtFilter="cancelBubble" nodeType="interactiveSeq">
                <p:stCondLst>
                  <p:cond evt="onClick" delay="0">
                    <p:tgtEl>
                      <p:spTgt spid="8"/>
                    </p:tgtEl>
                  </p:cond>
                </p:stCondLst>
                <p:endSync evt="end" delay="0">
                  <p:rtn val="all"/>
                </p:endSync>
                <p:childTnLst>
                  <p:par>
                    <p:cTn id="41" fill="hold">
                      <p:stCondLst>
                        <p:cond delay="0"/>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circle(in)">
                                      <p:cBhvr>
                                        <p:cTn id="45" dur="2000"/>
                                        <p:tgtEl>
                                          <p:spTgt spid="26"/>
                                        </p:tgtEl>
                                      </p:cBhvr>
                                    </p:animEffect>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2"/>
                    </p:tgtEl>
                  </p:cond>
                </p:stCondLst>
                <p:endSync evt="end" delay="0">
                  <p:rtn val="all"/>
                </p:endSync>
                <p:childTnLst>
                  <p:par>
                    <p:cTn id="47" fill="hold">
                      <p:stCondLst>
                        <p:cond delay="0"/>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00"/>
                                        <p:tgtEl>
                                          <p:spTgt spid="24"/>
                                        </p:tgtEl>
                                      </p:cBhvr>
                                    </p:animEffect>
                                  </p:childTnLst>
                                </p:cTn>
                              </p:par>
                            </p:childTnLst>
                          </p:cTn>
                        </p:par>
                      </p:childTnLst>
                    </p:cTn>
                  </p:par>
                </p:childTnLst>
              </p:cTn>
              <p:nextCondLst>
                <p:cond evt="onClick" delay="0">
                  <p:tgtEl>
                    <p:spTgt spid="2"/>
                  </p:tgtEl>
                </p:cond>
              </p:nextCondLst>
            </p:seq>
          </p:childTnLst>
        </p:cTn>
      </p:par>
    </p:tnLst>
    <p:bldLst>
      <p:bldP spid="56" grpId="0" animBg="1"/>
      <p:bldP spid="12497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Đường nối Thẳng 49">
            <a:extLst>
              <a:ext uri="{FF2B5EF4-FFF2-40B4-BE49-F238E27FC236}">
                <a16:creationId xmlns:a16="http://schemas.microsoft.com/office/drawing/2014/main" id="{E4C3FB58-82F7-415E-9C56-415AF048621E}"/>
              </a:ext>
            </a:extLst>
          </p:cNvPr>
          <p:cNvCxnSpPr/>
          <p:nvPr/>
        </p:nvCxnSpPr>
        <p:spPr>
          <a:xfrm>
            <a:off x="4352059" y="1984605"/>
            <a:ext cx="0" cy="2172375"/>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52" name="Right Arrow 51">
            <a:hlinkClick r:id="rId3" action="ppaction://hlinksldjump"/>
          </p:cNvPr>
          <p:cNvSpPr/>
          <p:nvPr/>
        </p:nvSpPr>
        <p:spPr>
          <a:xfrm>
            <a:off x="8277726" y="4656221"/>
            <a:ext cx="733927" cy="476564"/>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2">
                  <a:lumMod val="10000"/>
                </a:schemeClr>
              </a:solidFill>
            </a:endParaRPr>
          </a:p>
        </p:txBody>
      </p:sp>
      <p:pic>
        <p:nvPicPr>
          <p:cNvPr id="57" name="Picture 56" descr="375ba1682899b9444c201750c3b90c1b.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332" y="-727115"/>
            <a:ext cx="9835486" cy="425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 name="Group 57"/>
          <p:cNvGrpSpPr/>
          <p:nvPr/>
        </p:nvGrpSpPr>
        <p:grpSpPr>
          <a:xfrm>
            <a:off x="1418196" y="1239603"/>
            <a:ext cx="6784994" cy="3107145"/>
            <a:chOff x="-5260419" y="1406207"/>
            <a:chExt cx="9046659" cy="4142860"/>
          </a:xfrm>
        </p:grpSpPr>
        <p:pic>
          <p:nvPicPr>
            <p:cNvPr id="59" name="Picture 5" descr="145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60419" y="1406207"/>
              <a:ext cx="9046659" cy="414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 Box 11"/>
            <p:cNvSpPr txBox="1">
              <a:spLocks noChangeArrowheads="1"/>
            </p:cNvSpPr>
            <p:nvPr/>
          </p:nvSpPr>
          <p:spPr bwMode="auto">
            <a:xfrm>
              <a:off x="-4779266" y="1600200"/>
              <a:ext cx="8565504" cy="1846660"/>
            </a:xfrm>
            <a:prstGeom prst="rect">
              <a:avLst/>
            </a:prstGeom>
            <a:noFill/>
            <a:ln w="9525">
              <a:noFill/>
              <a:miter lim="800000"/>
            </a:ln>
            <a:effectLst/>
          </p:spPr>
          <p:txBody>
            <a:bodyPr wrap="square">
              <a:spAutoFit/>
            </a:bodyPr>
            <a:lstStyle/>
            <a:p>
              <a:pPr>
                <a:spcBef>
                  <a:spcPct val="50000"/>
                </a:spcBef>
              </a:pPr>
              <a:r>
                <a:rPr lang="en-US" sz="2100" b="1" dirty="0" err="1">
                  <a:solidFill>
                    <a:schemeClr val="bg2">
                      <a:lumMod val="10000"/>
                    </a:schemeClr>
                  </a:solidFill>
                  <a:latin typeface="Times New Roman" panose="02020603050405020304" pitchFamily="18" charset="0"/>
                  <a:cs typeface="Times New Roman" panose="02020603050405020304" pitchFamily="18" charset="0"/>
                </a:rPr>
                <a:t>Biểu</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thức</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có</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giá</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trị</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là</a:t>
              </a:r>
              <a:r>
                <a:rPr lang="en-US" sz="2100" b="1" dirty="0">
                  <a:solidFill>
                    <a:schemeClr val="bg2">
                      <a:lumMod val="10000"/>
                    </a:schemeClr>
                  </a:solidFill>
                  <a:latin typeface="Times New Roman" panose="02020603050405020304" pitchFamily="18" charset="0"/>
                  <a:cs typeface="Times New Roman" panose="02020603050405020304" pitchFamily="18" charset="0"/>
                </a:rPr>
                <a:t>:</a:t>
              </a:r>
            </a:p>
            <a:p>
              <a:pPr>
                <a:spcBef>
                  <a:spcPct val="50000"/>
                </a:spcBef>
              </a:pPr>
              <a:r>
                <a:rPr lang="en-US" sz="2100" b="1" dirty="0">
                  <a:solidFill>
                    <a:schemeClr val="bg2">
                      <a:lumMod val="10000"/>
                    </a:schemeClr>
                  </a:solidFill>
                  <a:latin typeface="Times New Roman" panose="02020603050405020304" pitchFamily="18" charset="0"/>
                  <a:cs typeface="Times New Roman" panose="02020603050405020304" pitchFamily="18" charset="0"/>
                </a:rPr>
                <a:t>	 </a:t>
              </a:r>
            </a:p>
            <a:p>
              <a:pPr>
                <a:spcBef>
                  <a:spcPct val="50000"/>
                </a:spcBef>
              </a:pPr>
              <a:r>
                <a:rPr lang="en-US" sz="2100" b="1" dirty="0">
                  <a:solidFill>
                    <a:schemeClr val="bg2">
                      <a:lumMod val="10000"/>
                    </a:schemeClr>
                  </a:solidFill>
                  <a:latin typeface="Times New Roman" panose="02020603050405020304" pitchFamily="18" charset="0"/>
                  <a:cs typeface="Times New Roman" panose="02020603050405020304" pitchFamily="18" charset="0"/>
                </a:rPr>
                <a:t>	</a:t>
              </a:r>
            </a:p>
          </p:txBody>
        </p:sp>
      </p:grpSp>
      <p:sp>
        <p:nvSpPr>
          <p:cNvPr id="126000" name="Text Box 48"/>
          <p:cNvSpPr txBox="1">
            <a:spLocks noChangeArrowheads="1"/>
          </p:cNvSpPr>
          <p:nvPr/>
        </p:nvSpPr>
        <p:spPr bwMode="auto">
          <a:xfrm>
            <a:off x="1658541" y="832115"/>
            <a:ext cx="4572000" cy="415498"/>
          </a:xfrm>
          <a:prstGeom prst="rect">
            <a:avLst/>
          </a:prstGeom>
          <a:noFill/>
          <a:ln w="9525">
            <a:noFill/>
            <a:miter lim="800000"/>
          </a:ln>
          <a:effectLst/>
        </p:spPr>
        <p:txBody>
          <a:bodyPr>
            <a:spAutoFit/>
          </a:bodyPr>
          <a:lstStyle/>
          <a:p>
            <a:pPr eaLnBrk="1" hangingPunct="1">
              <a:spcBef>
                <a:spcPct val="50000"/>
              </a:spcBef>
            </a:pPr>
            <a:r>
              <a:rPr lang="en-US" sz="2100" b="1" u="sng" dirty="0" err="1">
                <a:solidFill>
                  <a:schemeClr val="bg2">
                    <a:lumMod val="10000"/>
                  </a:schemeClr>
                </a:solidFill>
                <a:latin typeface="Times New Roman" panose="02020603050405020304" pitchFamily="18" charset="0"/>
                <a:cs typeface="Times New Roman" panose="02020603050405020304" pitchFamily="18" charset="0"/>
              </a:rPr>
              <a:t>Câu</a:t>
            </a:r>
            <a:r>
              <a:rPr lang="en-US" sz="2100" b="1" u="sng" dirty="0">
                <a:solidFill>
                  <a:schemeClr val="bg2">
                    <a:lumMod val="10000"/>
                  </a:schemeClr>
                </a:solidFill>
                <a:latin typeface="Times New Roman" panose="02020603050405020304" pitchFamily="18" charset="0"/>
                <a:cs typeface="Times New Roman" panose="02020603050405020304" pitchFamily="18" charset="0"/>
              </a:rPr>
              <a:t> 3:</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Chọn</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phương</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án</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trả</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lời</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đúng</a:t>
            </a:r>
            <a:endParaRPr lang="en-US" sz="21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25999" name="Text Box 47"/>
          <p:cNvSpPr txBox="1">
            <a:spLocks noChangeArrowheads="1"/>
          </p:cNvSpPr>
          <p:nvPr/>
        </p:nvSpPr>
        <p:spPr bwMode="auto">
          <a:xfrm>
            <a:off x="4972251" y="1890081"/>
            <a:ext cx="922244" cy="738664"/>
          </a:xfrm>
          <a:prstGeom prst="rect">
            <a:avLst/>
          </a:prstGeom>
          <a:noFill/>
          <a:ln w="9525">
            <a:noFill/>
            <a:miter lim="800000"/>
          </a:ln>
          <a:effectLst/>
        </p:spPr>
        <p:txBody>
          <a:bodyPr wrap="square">
            <a:spAutoFit/>
          </a:bodyPr>
          <a:lstStyle/>
          <a:p>
            <a:pPr>
              <a:spcBef>
                <a:spcPct val="50000"/>
              </a:spcBef>
            </a:pPr>
            <a:r>
              <a:rPr lang="en-US" sz="2100" b="1" dirty="0" err="1">
                <a:solidFill>
                  <a:schemeClr val="bg2">
                    <a:lumMod val="10000"/>
                  </a:schemeClr>
                </a:solidFill>
                <a:latin typeface="Times New Roman" panose="02020603050405020304" pitchFamily="18" charset="0"/>
                <a:cs typeface="Times New Roman" panose="02020603050405020304" pitchFamily="18" charset="0"/>
              </a:rPr>
              <a:t>Vì</a:t>
            </a:r>
            <a:r>
              <a:rPr lang="en-US" sz="2100" b="1" dirty="0">
                <a:solidFill>
                  <a:schemeClr val="bg2">
                    <a:lumMod val="10000"/>
                  </a:schemeClr>
                </a:solidFill>
                <a:latin typeface="Times New Roman" panose="02020603050405020304" pitchFamily="18" charset="0"/>
                <a:cs typeface="Times New Roman" panose="02020603050405020304" pitchFamily="18" charset="0"/>
              </a:rPr>
              <a:t>:</a:t>
            </a:r>
            <a:r>
              <a:rPr lang="en-US" sz="2100" dirty="0">
                <a:solidFill>
                  <a:schemeClr val="bg2">
                    <a:lumMod val="10000"/>
                  </a:schemeClr>
                </a:solidFill>
                <a:latin typeface="Times New Roman" panose="02020603050405020304" pitchFamily="18" charset="0"/>
                <a:cs typeface="Times New Roman" panose="02020603050405020304" pitchFamily="18" charset="0"/>
              </a:rPr>
              <a:t>	</a:t>
            </a:r>
            <a:endParaRPr lang="en-US" sz="2100" b="1" dirty="0">
              <a:solidFill>
                <a:schemeClr val="bg2">
                  <a:lumMod val="10000"/>
                </a:schemeClr>
              </a:solidFill>
              <a:latin typeface="Times New Roman" panose="02020603050405020304" pitchFamily="18" charset="0"/>
              <a:cs typeface="Times New Roman" panose="02020603050405020304" pitchFamily="18" charset="0"/>
            </a:endParaRPr>
          </a:p>
        </p:txBody>
      </p:sp>
      <p:pic>
        <p:nvPicPr>
          <p:cNvPr id="61" name="Picture 14" descr="kim phu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0321" y="4195631"/>
            <a:ext cx="750094" cy="80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22" descr="dongho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60302" y="3815822"/>
            <a:ext cx="1038225" cy="132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Cloud 64"/>
          <p:cNvSpPr/>
          <p:nvPr/>
        </p:nvSpPr>
        <p:spPr>
          <a:xfrm>
            <a:off x="4441302" y="3471180"/>
            <a:ext cx="1314450" cy="685800"/>
          </a:xfrm>
          <a:prstGeom prst="cloud">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350" dirty="0">
                <a:solidFill>
                  <a:srgbClr val="FF0000"/>
                </a:solidFill>
                <a:latin typeface="Times New Roman" pitchFamily="18" charset="0"/>
                <a:cs typeface="Times New Roman" pitchFamily="18" charset="0"/>
              </a:rPr>
              <a:t>HẾT GIỜ</a:t>
            </a:r>
          </a:p>
        </p:txBody>
      </p:sp>
      <p:graphicFrame>
        <p:nvGraphicFramePr>
          <p:cNvPr id="6" name="Object 5">
            <a:extLst>
              <a:ext uri="{FF2B5EF4-FFF2-40B4-BE49-F238E27FC236}">
                <a16:creationId xmlns:a16="http://schemas.microsoft.com/office/drawing/2014/main" id="{FFCDCE58-85CC-24E4-629B-07D8B721E1CA}"/>
              </a:ext>
            </a:extLst>
          </p:cNvPr>
          <p:cNvGraphicFramePr>
            <a:graphicFrameLocks noChangeAspect="1"/>
          </p:cNvGraphicFramePr>
          <p:nvPr>
            <p:extLst>
              <p:ext uri="{D42A27DB-BD31-4B8C-83A1-F6EECF244321}">
                <p14:modId xmlns:p14="http://schemas.microsoft.com/office/powerpoint/2010/main" val="1801303585"/>
              </p:ext>
            </p:extLst>
          </p:nvPr>
        </p:nvGraphicFramePr>
        <p:xfrm>
          <a:off x="3085738" y="1217674"/>
          <a:ext cx="3385148" cy="763448"/>
        </p:xfrm>
        <a:graphic>
          <a:graphicData uri="http://schemas.openxmlformats.org/presentationml/2006/ole">
            <mc:AlternateContent xmlns:mc="http://schemas.openxmlformats.org/markup-compatibility/2006">
              <mc:Choice xmlns:v="urn:schemas-microsoft-com:vml" Requires="v">
                <p:oleObj name="Equation" r:id="rId8" imgW="2027066" imgH="456962" progId="Equation.DSMT4">
                  <p:embed/>
                </p:oleObj>
              </mc:Choice>
              <mc:Fallback>
                <p:oleObj name="Equation" r:id="rId8" imgW="2027066" imgH="456962" progId="Equation.DSMT4">
                  <p:embed/>
                  <p:pic>
                    <p:nvPicPr>
                      <p:cNvPr id="0" name=""/>
                      <p:cNvPicPr/>
                      <p:nvPr/>
                    </p:nvPicPr>
                    <p:blipFill>
                      <a:blip r:embed="rId9"/>
                      <a:stretch>
                        <a:fillRect/>
                      </a:stretch>
                    </p:blipFill>
                    <p:spPr>
                      <a:xfrm>
                        <a:off x="3085738" y="1217674"/>
                        <a:ext cx="3385148" cy="76344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16BAF3F5-2DB4-0495-B203-3295712E044F}"/>
              </a:ext>
            </a:extLst>
          </p:cNvPr>
          <p:cNvGraphicFramePr>
            <a:graphicFrameLocks noChangeAspect="1"/>
          </p:cNvGraphicFramePr>
          <p:nvPr>
            <p:extLst>
              <p:ext uri="{D42A27DB-BD31-4B8C-83A1-F6EECF244321}">
                <p14:modId xmlns:p14="http://schemas.microsoft.com/office/powerpoint/2010/main" val="1670105777"/>
              </p:ext>
            </p:extLst>
          </p:nvPr>
        </p:nvGraphicFramePr>
        <p:xfrm>
          <a:off x="2514600" y="1851025"/>
          <a:ext cx="906463" cy="388938"/>
        </p:xfrm>
        <a:graphic>
          <a:graphicData uri="http://schemas.openxmlformats.org/presentationml/2006/ole">
            <mc:AlternateContent xmlns:mc="http://schemas.openxmlformats.org/markup-compatibility/2006">
              <mc:Choice xmlns:v="urn:schemas-microsoft-com:vml" Requires="v">
                <p:oleObj name="Equation" r:id="rId10" imgW="279360" imgH="190440" progId="Equation.DSMT4">
                  <p:embed/>
                </p:oleObj>
              </mc:Choice>
              <mc:Fallback>
                <p:oleObj name="Equation" r:id="rId10" imgW="279360" imgH="190440" progId="Equation.DSMT4">
                  <p:embed/>
                  <p:pic>
                    <p:nvPicPr>
                      <p:cNvPr id="0" name=""/>
                      <p:cNvPicPr/>
                      <p:nvPr/>
                    </p:nvPicPr>
                    <p:blipFill>
                      <a:blip r:embed="rId11"/>
                      <a:stretch>
                        <a:fillRect/>
                      </a:stretch>
                    </p:blipFill>
                    <p:spPr>
                      <a:xfrm>
                        <a:off x="2514600" y="1851025"/>
                        <a:ext cx="906463" cy="388938"/>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A7487FB7-9A08-2A26-4E85-871E98721FFD}"/>
              </a:ext>
            </a:extLst>
          </p:cNvPr>
          <p:cNvGraphicFramePr>
            <a:graphicFrameLocks noChangeAspect="1"/>
          </p:cNvGraphicFramePr>
          <p:nvPr>
            <p:extLst>
              <p:ext uri="{D42A27DB-BD31-4B8C-83A1-F6EECF244321}">
                <p14:modId xmlns:p14="http://schemas.microsoft.com/office/powerpoint/2010/main" val="1329347387"/>
              </p:ext>
            </p:extLst>
          </p:nvPr>
        </p:nvGraphicFramePr>
        <p:xfrm>
          <a:off x="2514600" y="2346325"/>
          <a:ext cx="746125" cy="387350"/>
        </p:xfrm>
        <a:graphic>
          <a:graphicData uri="http://schemas.openxmlformats.org/presentationml/2006/ole">
            <mc:AlternateContent xmlns:mc="http://schemas.openxmlformats.org/markup-compatibility/2006">
              <mc:Choice xmlns:v="urn:schemas-microsoft-com:vml" Requires="v">
                <p:oleObj name="Equation" r:id="rId12" imgW="291960" imgH="190440" progId="Equation.DSMT4">
                  <p:embed/>
                </p:oleObj>
              </mc:Choice>
              <mc:Fallback>
                <p:oleObj name="Equation" r:id="rId12" imgW="291960" imgH="190440" progId="Equation.DSMT4">
                  <p:embed/>
                  <p:pic>
                    <p:nvPicPr>
                      <p:cNvPr id="0" name=""/>
                      <p:cNvPicPr/>
                      <p:nvPr/>
                    </p:nvPicPr>
                    <p:blipFill>
                      <a:blip r:embed="rId13"/>
                      <a:stretch>
                        <a:fillRect/>
                      </a:stretch>
                    </p:blipFill>
                    <p:spPr>
                      <a:xfrm>
                        <a:off x="2514600" y="2346325"/>
                        <a:ext cx="746125" cy="38735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D87F2136-20B2-B20B-3C8E-D3A14B83EDFE}"/>
              </a:ext>
            </a:extLst>
          </p:cNvPr>
          <p:cNvGraphicFramePr>
            <a:graphicFrameLocks noChangeAspect="1"/>
          </p:cNvGraphicFramePr>
          <p:nvPr>
            <p:extLst>
              <p:ext uri="{D42A27DB-BD31-4B8C-83A1-F6EECF244321}">
                <p14:modId xmlns:p14="http://schemas.microsoft.com/office/powerpoint/2010/main" val="355995528"/>
              </p:ext>
            </p:extLst>
          </p:nvPr>
        </p:nvGraphicFramePr>
        <p:xfrm>
          <a:off x="2514600" y="2876550"/>
          <a:ext cx="920312" cy="360663"/>
        </p:xfrm>
        <a:graphic>
          <a:graphicData uri="http://schemas.openxmlformats.org/presentationml/2006/ole">
            <mc:AlternateContent xmlns:mc="http://schemas.openxmlformats.org/markup-compatibility/2006">
              <mc:Choice xmlns:v="urn:schemas-microsoft-com:vml" Requires="v">
                <p:oleObj name="Equation" r:id="rId14" imgW="291960" imgH="190440" progId="Equation.DSMT4">
                  <p:embed/>
                </p:oleObj>
              </mc:Choice>
              <mc:Fallback>
                <p:oleObj name="Equation" r:id="rId14" imgW="291960" imgH="190440" progId="Equation.DSMT4">
                  <p:embed/>
                  <p:pic>
                    <p:nvPicPr>
                      <p:cNvPr id="0" name=""/>
                      <p:cNvPicPr/>
                      <p:nvPr/>
                    </p:nvPicPr>
                    <p:blipFill>
                      <a:blip r:embed="rId15"/>
                      <a:stretch>
                        <a:fillRect/>
                      </a:stretch>
                    </p:blipFill>
                    <p:spPr>
                      <a:xfrm>
                        <a:off x="2514600" y="2876550"/>
                        <a:ext cx="920312" cy="36066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9620A4B6-09B0-DB17-5718-996AA3DE6D54}"/>
              </a:ext>
            </a:extLst>
          </p:cNvPr>
          <p:cNvGraphicFramePr>
            <a:graphicFrameLocks noChangeAspect="1"/>
          </p:cNvGraphicFramePr>
          <p:nvPr>
            <p:extLst>
              <p:ext uri="{D42A27DB-BD31-4B8C-83A1-F6EECF244321}">
                <p14:modId xmlns:p14="http://schemas.microsoft.com/office/powerpoint/2010/main" val="3089764696"/>
              </p:ext>
            </p:extLst>
          </p:nvPr>
        </p:nvGraphicFramePr>
        <p:xfrm>
          <a:off x="2514600" y="3325413"/>
          <a:ext cx="764315" cy="381399"/>
        </p:xfrm>
        <a:graphic>
          <a:graphicData uri="http://schemas.openxmlformats.org/presentationml/2006/ole">
            <mc:AlternateContent xmlns:mc="http://schemas.openxmlformats.org/markup-compatibility/2006">
              <mc:Choice xmlns:v="urn:schemas-microsoft-com:vml" Requires="v">
                <p:oleObj name="Equation" r:id="rId16" imgW="304560" imgH="190440" progId="Equation.DSMT4">
                  <p:embed/>
                </p:oleObj>
              </mc:Choice>
              <mc:Fallback>
                <p:oleObj name="Equation" r:id="rId16" imgW="304560" imgH="190440" progId="Equation.DSMT4">
                  <p:embed/>
                  <p:pic>
                    <p:nvPicPr>
                      <p:cNvPr id="0" name=""/>
                      <p:cNvPicPr/>
                      <p:nvPr/>
                    </p:nvPicPr>
                    <p:blipFill>
                      <a:blip r:embed="rId17"/>
                      <a:stretch>
                        <a:fillRect/>
                      </a:stretch>
                    </p:blipFill>
                    <p:spPr>
                      <a:xfrm>
                        <a:off x="2514600" y="3325413"/>
                        <a:ext cx="764315" cy="381399"/>
                      </a:xfrm>
                      <a:prstGeom prst="rect">
                        <a:avLst/>
                      </a:prstGeom>
                    </p:spPr>
                  </p:pic>
                </p:oleObj>
              </mc:Fallback>
            </mc:AlternateContent>
          </a:graphicData>
        </a:graphic>
      </p:graphicFrame>
      <p:sp>
        <p:nvSpPr>
          <p:cNvPr id="27" name="Rectangle 26">
            <a:extLst>
              <a:ext uri="{FF2B5EF4-FFF2-40B4-BE49-F238E27FC236}">
                <a16:creationId xmlns:a16="http://schemas.microsoft.com/office/drawing/2014/main" id="{BC3B1615-0FBD-4ACE-8C4B-E87B69F11797}"/>
              </a:ext>
            </a:extLst>
          </p:cNvPr>
          <p:cNvSpPr/>
          <p:nvPr/>
        </p:nvSpPr>
        <p:spPr>
          <a:xfrm>
            <a:off x="5604374" y="1937999"/>
            <a:ext cx="3427787" cy="25462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aphicFrame>
        <p:nvGraphicFramePr>
          <p:cNvPr id="13" name="Object 12">
            <a:extLst>
              <a:ext uri="{FF2B5EF4-FFF2-40B4-BE49-F238E27FC236}">
                <a16:creationId xmlns:a16="http://schemas.microsoft.com/office/drawing/2014/main" id="{2CD8BA15-B97F-1524-0047-ABB66AFE216E}"/>
              </a:ext>
            </a:extLst>
          </p:cNvPr>
          <p:cNvGraphicFramePr>
            <a:graphicFrameLocks noChangeAspect="1"/>
          </p:cNvGraphicFramePr>
          <p:nvPr>
            <p:extLst>
              <p:ext uri="{D42A27DB-BD31-4B8C-83A1-F6EECF244321}">
                <p14:modId xmlns:p14="http://schemas.microsoft.com/office/powerpoint/2010/main" val="1101159680"/>
              </p:ext>
            </p:extLst>
          </p:nvPr>
        </p:nvGraphicFramePr>
        <p:xfrm>
          <a:off x="5954146" y="1934563"/>
          <a:ext cx="3078015" cy="694181"/>
        </p:xfrm>
        <a:graphic>
          <a:graphicData uri="http://schemas.openxmlformats.org/presentationml/2006/ole">
            <mc:AlternateContent xmlns:mc="http://schemas.openxmlformats.org/markup-compatibility/2006">
              <mc:Choice xmlns:v="urn:schemas-microsoft-com:vml" Requires="v">
                <p:oleObj name="Equation" r:id="rId18" imgW="2027066" imgH="456962" progId="Equation.DSMT4">
                  <p:embed/>
                </p:oleObj>
              </mc:Choice>
              <mc:Fallback>
                <p:oleObj name="Equation" r:id="rId18" imgW="2027066" imgH="456962" progId="Equation.DSMT4">
                  <p:embed/>
                  <p:pic>
                    <p:nvPicPr>
                      <p:cNvPr id="0" name=""/>
                      <p:cNvPicPr/>
                      <p:nvPr/>
                    </p:nvPicPr>
                    <p:blipFill>
                      <a:blip r:embed="rId19"/>
                      <a:stretch>
                        <a:fillRect/>
                      </a:stretch>
                    </p:blipFill>
                    <p:spPr>
                      <a:xfrm>
                        <a:off x="5954146" y="1934563"/>
                        <a:ext cx="3078015" cy="694181"/>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5FB20F11-A211-4394-734B-571064849653}"/>
              </a:ext>
            </a:extLst>
          </p:cNvPr>
          <p:cNvGraphicFramePr>
            <a:graphicFrameLocks noChangeAspect="1"/>
          </p:cNvGraphicFramePr>
          <p:nvPr>
            <p:extLst>
              <p:ext uri="{D42A27DB-BD31-4B8C-83A1-F6EECF244321}">
                <p14:modId xmlns:p14="http://schemas.microsoft.com/office/powerpoint/2010/main" val="4012286892"/>
              </p:ext>
            </p:extLst>
          </p:nvPr>
        </p:nvGraphicFramePr>
        <p:xfrm>
          <a:off x="6230541" y="2471831"/>
          <a:ext cx="2478496" cy="726151"/>
        </p:xfrm>
        <a:graphic>
          <a:graphicData uri="http://schemas.openxmlformats.org/presentationml/2006/ole">
            <mc:AlternateContent xmlns:mc="http://schemas.openxmlformats.org/markup-compatibility/2006">
              <mc:Choice xmlns:v="urn:schemas-microsoft-com:vml" Requires="v">
                <p:oleObj name="Equation" r:id="rId20" imgW="1560582" imgH="456962" progId="Equation.DSMT4">
                  <p:embed/>
                </p:oleObj>
              </mc:Choice>
              <mc:Fallback>
                <p:oleObj name="Equation" r:id="rId20" imgW="1560582" imgH="456962" progId="Equation.DSMT4">
                  <p:embed/>
                  <p:pic>
                    <p:nvPicPr>
                      <p:cNvPr id="0" name=""/>
                      <p:cNvPicPr/>
                      <p:nvPr/>
                    </p:nvPicPr>
                    <p:blipFill>
                      <a:blip r:embed="rId21"/>
                      <a:stretch>
                        <a:fillRect/>
                      </a:stretch>
                    </p:blipFill>
                    <p:spPr>
                      <a:xfrm>
                        <a:off x="6230541" y="2471831"/>
                        <a:ext cx="2478496" cy="726151"/>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FA18D7D8-ECBC-DC29-FA27-2B9C6CF958B7}"/>
              </a:ext>
            </a:extLst>
          </p:cNvPr>
          <p:cNvGraphicFramePr>
            <a:graphicFrameLocks noChangeAspect="1"/>
          </p:cNvGraphicFramePr>
          <p:nvPr>
            <p:extLst>
              <p:ext uri="{D42A27DB-BD31-4B8C-83A1-F6EECF244321}">
                <p14:modId xmlns:p14="http://schemas.microsoft.com/office/powerpoint/2010/main" val="2271370785"/>
              </p:ext>
            </p:extLst>
          </p:nvPr>
        </p:nvGraphicFramePr>
        <p:xfrm>
          <a:off x="6223211" y="3117586"/>
          <a:ext cx="2831011" cy="734056"/>
        </p:xfrm>
        <a:graphic>
          <a:graphicData uri="http://schemas.openxmlformats.org/presentationml/2006/ole">
            <mc:AlternateContent xmlns:mc="http://schemas.openxmlformats.org/markup-compatibility/2006">
              <mc:Choice xmlns:v="urn:schemas-microsoft-com:vml" Requires="v">
                <p:oleObj name="Equation" r:id="rId22" imgW="1836444" imgH="476032" progId="Equation.DSMT4">
                  <p:embed/>
                </p:oleObj>
              </mc:Choice>
              <mc:Fallback>
                <p:oleObj name="Equation" r:id="rId22" imgW="1836444" imgH="476032" progId="Equation.DSMT4">
                  <p:embed/>
                  <p:pic>
                    <p:nvPicPr>
                      <p:cNvPr id="0" name=""/>
                      <p:cNvPicPr/>
                      <p:nvPr/>
                    </p:nvPicPr>
                    <p:blipFill>
                      <a:blip r:embed="rId23"/>
                      <a:stretch>
                        <a:fillRect/>
                      </a:stretch>
                    </p:blipFill>
                    <p:spPr>
                      <a:xfrm>
                        <a:off x="6223211" y="3117586"/>
                        <a:ext cx="2831011" cy="734056"/>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CDE78DA6-4FCE-3BC5-6C81-6EE681BD1D0C}"/>
              </a:ext>
            </a:extLst>
          </p:cNvPr>
          <p:cNvGraphicFramePr>
            <a:graphicFrameLocks noChangeAspect="1"/>
          </p:cNvGraphicFramePr>
          <p:nvPr>
            <p:extLst>
              <p:ext uri="{D42A27DB-BD31-4B8C-83A1-F6EECF244321}">
                <p14:modId xmlns:p14="http://schemas.microsoft.com/office/powerpoint/2010/main" val="3148984397"/>
              </p:ext>
            </p:extLst>
          </p:nvPr>
        </p:nvGraphicFramePr>
        <p:xfrm>
          <a:off x="6226486" y="3851642"/>
          <a:ext cx="1363840" cy="652158"/>
        </p:xfrm>
        <a:graphic>
          <a:graphicData uri="http://schemas.openxmlformats.org/presentationml/2006/ole">
            <mc:AlternateContent xmlns:mc="http://schemas.openxmlformats.org/markup-compatibility/2006">
              <mc:Choice xmlns:v="urn:schemas-microsoft-com:vml" Requires="v">
                <p:oleObj name="Equation" r:id="rId24" imgW="837298" imgH="399752" progId="Equation.DSMT4">
                  <p:embed/>
                </p:oleObj>
              </mc:Choice>
              <mc:Fallback>
                <p:oleObj name="Equation" r:id="rId24" imgW="837298" imgH="399752" progId="Equation.DSMT4">
                  <p:embed/>
                  <p:pic>
                    <p:nvPicPr>
                      <p:cNvPr id="0" name=""/>
                      <p:cNvPicPr/>
                      <p:nvPr/>
                    </p:nvPicPr>
                    <p:blipFill>
                      <a:blip r:embed="rId25"/>
                      <a:stretch>
                        <a:fillRect/>
                      </a:stretch>
                    </p:blipFill>
                    <p:spPr>
                      <a:xfrm>
                        <a:off x="6226486" y="3851642"/>
                        <a:ext cx="1363840" cy="652158"/>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A7EEB8F5-66E1-D20B-2A43-780BB21B395A}"/>
              </a:ext>
            </a:extLst>
          </p:cNvPr>
          <p:cNvGraphicFramePr>
            <a:graphicFrameLocks noChangeAspect="1"/>
          </p:cNvGraphicFramePr>
          <p:nvPr>
            <p:extLst>
              <p:ext uri="{D42A27DB-BD31-4B8C-83A1-F6EECF244321}">
                <p14:modId xmlns:p14="http://schemas.microsoft.com/office/powerpoint/2010/main" val="5316927"/>
              </p:ext>
            </p:extLst>
          </p:nvPr>
        </p:nvGraphicFramePr>
        <p:xfrm>
          <a:off x="7577316" y="3808331"/>
          <a:ext cx="733927" cy="670107"/>
        </p:xfrm>
        <a:graphic>
          <a:graphicData uri="http://schemas.openxmlformats.org/presentationml/2006/ole">
            <mc:AlternateContent xmlns:mc="http://schemas.openxmlformats.org/markup-compatibility/2006">
              <mc:Choice xmlns:v="urn:schemas-microsoft-com:vml" Requires="v">
                <p:oleObj name="Equation" r:id="rId26" imgW="437711" imgH="399752" progId="Equation.DSMT4">
                  <p:embed/>
                </p:oleObj>
              </mc:Choice>
              <mc:Fallback>
                <p:oleObj name="Equation" r:id="rId26" imgW="437711" imgH="399752" progId="Equation.DSMT4">
                  <p:embed/>
                  <p:pic>
                    <p:nvPicPr>
                      <p:cNvPr id="0" name=""/>
                      <p:cNvPicPr/>
                      <p:nvPr/>
                    </p:nvPicPr>
                    <p:blipFill>
                      <a:blip r:embed="rId27"/>
                      <a:stretch>
                        <a:fillRect/>
                      </a:stretch>
                    </p:blipFill>
                    <p:spPr>
                      <a:xfrm>
                        <a:off x="7577316" y="3808331"/>
                        <a:ext cx="733927" cy="670107"/>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60AF36B6-88EE-63E3-325B-B07149044FD9}"/>
              </a:ext>
            </a:extLst>
          </p:cNvPr>
          <p:cNvGraphicFramePr>
            <a:graphicFrameLocks noChangeAspect="1"/>
          </p:cNvGraphicFramePr>
          <p:nvPr>
            <p:extLst>
              <p:ext uri="{D42A27DB-BD31-4B8C-83A1-F6EECF244321}">
                <p14:modId xmlns:p14="http://schemas.microsoft.com/office/powerpoint/2010/main" val="3870332219"/>
              </p:ext>
            </p:extLst>
          </p:nvPr>
        </p:nvGraphicFramePr>
        <p:xfrm>
          <a:off x="8362462" y="3965469"/>
          <a:ext cx="500314" cy="357367"/>
        </p:xfrm>
        <a:graphic>
          <a:graphicData uri="http://schemas.openxmlformats.org/presentationml/2006/ole">
            <mc:AlternateContent xmlns:mc="http://schemas.openxmlformats.org/markup-compatibility/2006">
              <mc:Choice xmlns:v="urn:schemas-microsoft-com:vml" Requires="v">
                <p:oleObj name="Equation" r:id="rId28" imgW="266511" imgH="190341" progId="Equation.DSMT4">
                  <p:embed/>
                </p:oleObj>
              </mc:Choice>
              <mc:Fallback>
                <p:oleObj name="Equation" r:id="rId28" imgW="266511" imgH="190341" progId="Equation.DSMT4">
                  <p:embed/>
                  <p:pic>
                    <p:nvPicPr>
                      <p:cNvPr id="0" name=""/>
                      <p:cNvPicPr/>
                      <p:nvPr/>
                    </p:nvPicPr>
                    <p:blipFill>
                      <a:blip r:embed="rId29"/>
                      <a:stretch>
                        <a:fillRect/>
                      </a:stretch>
                    </p:blipFill>
                    <p:spPr>
                      <a:xfrm>
                        <a:off x="8362462" y="3965469"/>
                        <a:ext cx="500314" cy="357367"/>
                      </a:xfrm>
                      <a:prstGeom prst="rect">
                        <a:avLst/>
                      </a:prstGeom>
                    </p:spPr>
                  </p:pic>
                </p:oleObj>
              </mc:Fallback>
            </mc:AlternateContent>
          </a:graphicData>
        </a:graphic>
      </p:graphicFrame>
      <p:pic>
        <p:nvPicPr>
          <p:cNvPr id="34" name="Picture 33">
            <a:extLst>
              <a:ext uri="{FF2B5EF4-FFF2-40B4-BE49-F238E27FC236}">
                <a16:creationId xmlns:a16="http://schemas.microsoft.com/office/drawing/2014/main" id="{0CE43229-341E-4244-9013-5E6146084739}"/>
              </a:ext>
            </a:extLst>
          </p:cNvPr>
          <p:cNvPicPr>
            <a:picLocks noChangeAspect="1"/>
          </p:cNvPicPr>
          <p:nvPr/>
        </p:nvPicPr>
        <p:blipFill rotWithShape="1">
          <a:blip r:embed="rId30" cstate="print">
            <a:duotone>
              <a:prstClr val="black"/>
              <a:schemeClr val="accent6">
                <a:tint val="45000"/>
                <a:satMod val="400000"/>
              </a:schemeClr>
            </a:duotone>
          </a:blip>
          <a:srcRect r="-5485"/>
          <a:stretch/>
        </p:blipFill>
        <p:spPr>
          <a:xfrm>
            <a:off x="3429001" y="2802272"/>
            <a:ext cx="458656" cy="440796"/>
          </a:xfrm>
          <a:prstGeom prst="rect">
            <a:avLst/>
          </a:prstGeom>
          <a:solidFill>
            <a:srgbClr val="FF0000"/>
          </a:solidFill>
        </p:spPr>
      </p:pic>
      <p:pic>
        <p:nvPicPr>
          <p:cNvPr id="35" name="Picture 34">
            <a:extLst>
              <a:ext uri="{FF2B5EF4-FFF2-40B4-BE49-F238E27FC236}">
                <a16:creationId xmlns:a16="http://schemas.microsoft.com/office/drawing/2014/main" id="{16A8F554-F555-4457-AA60-CD86E26E2A5F}"/>
              </a:ext>
            </a:extLst>
          </p:cNvPr>
          <p:cNvPicPr>
            <a:picLocks noChangeAspect="1"/>
          </p:cNvPicPr>
          <p:nvPr/>
        </p:nvPicPr>
        <p:blipFill rotWithShape="1">
          <a:blip r:embed="rId31" cstate="print">
            <a:duotone>
              <a:prstClr val="black"/>
              <a:schemeClr val="accent2">
                <a:tint val="45000"/>
                <a:satMod val="400000"/>
              </a:schemeClr>
            </a:duotone>
          </a:blip>
          <a:srcRect r="3472"/>
          <a:stretch/>
        </p:blipFill>
        <p:spPr>
          <a:xfrm>
            <a:off x="3429000" y="1822395"/>
            <a:ext cx="458656" cy="479858"/>
          </a:xfrm>
          <a:prstGeom prst="rect">
            <a:avLst/>
          </a:prstGeom>
          <a:solidFill>
            <a:srgbClr val="CC0000"/>
          </a:solidFill>
        </p:spPr>
      </p:pic>
      <p:pic>
        <p:nvPicPr>
          <p:cNvPr id="36" name="Picture 35">
            <a:extLst>
              <a:ext uri="{FF2B5EF4-FFF2-40B4-BE49-F238E27FC236}">
                <a16:creationId xmlns:a16="http://schemas.microsoft.com/office/drawing/2014/main" id="{16A8F554-F555-4457-AA60-CD86E26E2A5F}"/>
              </a:ext>
            </a:extLst>
          </p:cNvPr>
          <p:cNvPicPr>
            <a:picLocks noChangeAspect="1"/>
          </p:cNvPicPr>
          <p:nvPr/>
        </p:nvPicPr>
        <p:blipFill rotWithShape="1">
          <a:blip r:embed="rId31" cstate="print">
            <a:duotone>
              <a:prstClr val="black"/>
              <a:schemeClr val="accent2">
                <a:tint val="45000"/>
                <a:satMod val="400000"/>
              </a:schemeClr>
            </a:duotone>
          </a:blip>
          <a:srcRect r="3472"/>
          <a:stretch/>
        </p:blipFill>
        <p:spPr>
          <a:xfrm>
            <a:off x="3429000" y="2322414"/>
            <a:ext cx="458656" cy="479858"/>
          </a:xfrm>
          <a:prstGeom prst="rect">
            <a:avLst/>
          </a:prstGeom>
          <a:solidFill>
            <a:srgbClr val="CC0000"/>
          </a:solidFill>
        </p:spPr>
      </p:pic>
      <p:pic>
        <p:nvPicPr>
          <p:cNvPr id="37" name="Picture 36">
            <a:extLst>
              <a:ext uri="{FF2B5EF4-FFF2-40B4-BE49-F238E27FC236}">
                <a16:creationId xmlns:a16="http://schemas.microsoft.com/office/drawing/2014/main" id="{16A8F554-F555-4457-AA60-CD86E26E2A5F}"/>
              </a:ext>
            </a:extLst>
          </p:cNvPr>
          <p:cNvPicPr>
            <a:picLocks noChangeAspect="1"/>
          </p:cNvPicPr>
          <p:nvPr/>
        </p:nvPicPr>
        <p:blipFill rotWithShape="1">
          <a:blip r:embed="rId31" cstate="print">
            <a:duotone>
              <a:prstClr val="black"/>
              <a:schemeClr val="accent2">
                <a:tint val="45000"/>
                <a:satMod val="400000"/>
              </a:schemeClr>
            </a:duotone>
          </a:blip>
          <a:srcRect r="3472"/>
          <a:stretch/>
        </p:blipFill>
        <p:spPr>
          <a:xfrm>
            <a:off x="3454074" y="3229673"/>
            <a:ext cx="458656" cy="479858"/>
          </a:xfrm>
          <a:prstGeom prst="rect">
            <a:avLst/>
          </a:prstGeom>
          <a:solidFill>
            <a:srgbClr val="CC0000"/>
          </a:solidFill>
        </p:spPr>
      </p:pic>
    </p:spTree>
    <p:extLst>
      <p:ext uri="{BB962C8B-B14F-4D97-AF65-F5344CB8AC3E}">
        <p14:creationId xmlns:p14="http://schemas.microsoft.com/office/powerpoint/2010/main" val="19713720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1000" fill="hold"/>
                                        <p:tgtEl>
                                          <p:spTgt spid="57"/>
                                        </p:tgtEl>
                                        <p:attrNameLst>
                                          <p:attrName>ppt_w</p:attrName>
                                        </p:attrNameLst>
                                      </p:cBhvr>
                                      <p:tavLst>
                                        <p:tav tm="0">
                                          <p:val>
                                            <p:strVal val="#ppt_w+.3"/>
                                          </p:val>
                                        </p:tav>
                                        <p:tav tm="100000">
                                          <p:val>
                                            <p:strVal val="#ppt_w"/>
                                          </p:val>
                                        </p:tav>
                                      </p:tavLst>
                                    </p:anim>
                                    <p:anim calcmode="lin" valueType="num">
                                      <p:cBhvr>
                                        <p:cTn id="8" dur="1000" fill="hold"/>
                                        <p:tgtEl>
                                          <p:spTgt spid="57"/>
                                        </p:tgtEl>
                                        <p:attrNameLst>
                                          <p:attrName>ppt_h</p:attrName>
                                        </p:attrNameLst>
                                      </p:cBhvr>
                                      <p:tavLst>
                                        <p:tav tm="0">
                                          <p:val>
                                            <p:strVal val="#ppt_h"/>
                                          </p:val>
                                        </p:tav>
                                        <p:tav tm="100000">
                                          <p:val>
                                            <p:strVal val="#ppt_h"/>
                                          </p:val>
                                        </p:tav>
                                      </p:tavLst>
                                    </p:anim>
                                    <p:animEffect transition="in" filter="fade">
                                      <p:cBhvr>
                                        <p:cTn id="9" dur="1000"/>
                                        <p:tgtEl>
                                          <p:spTgt spid="57"/>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21600000">
                                      <p:cBhvr>
                                        <p:cTn id="13" dur="5000" fill="hold"/>
                                        <p:tgtEl>
                                          <p:spTgt spid="61"/>
                                        </p:tgtEl>
                                        <p:attrNameLst>
                                          <p:attrName>r</p:attrName>
                                        </p:attrNameLst>
                                      </p:cBhvr>
                                    </p:animRot>
                                  </p:childTnLst>
                                </p:cTn>
                              </p:par>
                            </p:childTnLst>
                          </p:cTn>
                        </p:par>
                        <p:par>
                          <p:cTn id="14" fill="hold">
                            <p:stCondLst>
                              <p:cond delay="5000"/>
                            </p:stCondLst>
                            <p:childTnLst>
                              <p:par>
                                <p:cTn id="15" presetID="1" presetClass="entr" presetSubtype="0" fill="hold" grpId="0" nodeType="afterEffect">
                                  <p:stCondLst>
                                    <p:cond delay="0"/>
                                  </p:stCondLst>
                                  <p:childTnLst>
                                    <p:set>
                                      <p:cBhvr>
                                        <p:cTn id="16" dur="1" fill="hold">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2" name="bomb.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down)">
                                      <p:cBhvr>
                                        <p:cTn id="21" dur="500"/>
                                        <p:tgtEl>
                                          <p:spTgt spid="50"/>
                                        </p:tgtEl>
                                      </p:cBhvr>
                                    </p:animEffect>
                                  </p:childTnLst>
                                </p:cTn>
                              </p:par>
                            </p:childTnLst>
                          </p:cTn>
                        </p:par>
                        <p:par>
                          <p:cTn id="22" fill="hold">
                            <p:stCondLst>
                              <p:cond delay="500"/>
                            </p:stCondLst>
                            <p:childTnLst>
                              <p:par>
                                <p:cTn id="23" presetID="6" presetClass="entr" presetSubtype="16" fill="hold" grpId="0" nodeType="afterEffect">
                                  <p:stCondLst>
                                    <p:cond delay="0"/>
                                  </p:stCondLst>
                                  <p:childTnLst>
                                    <p:set>
                                      <p:cBhvr>
                                        <p:cTn id="24" dur="1" fill="hold">
                                          <p:stCondLst>
                                            <p:cond delay="0"/>
                                          </p:stCondLst>
                                        </p:cTn>
                                        <p:tgtEl>
                                          <p:spTgt spid="125999"/>
                                        </p:tgtEl>
                                        <p:attrNameLst>
                                          <p:attrName>style.visibility</p:attrName>
                                        </p:attrNameLst>
                                      </p:cBhvr>
                                      <p:to>
                                        <p:strVal val="visible"/>
                                      </p:to>
                                    </p:set>
                                    <p:animEffect transition="in" filter="circle(in)">
                                      <p:cBhvr>
                                        <p:cTn id="25" dur="2000"/>
                                        <p:tgtEl>
                                          <p:spTgt spid="12599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circle(in)">
                                      <p:cBhvr>
                                        <p:cTn id="5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circle(in)">
                                      <p:cBhvr>
                                        <p:cTn id="65" dur="2000"/>
                                        <p:tgtEl>
                                          <p:spTgt spid="35"/>
                                        </p:tgtEl>
                                      </p:cBhvr>
                                    </p:animEffect>
                                  </p:childTnLst>
                                </p:cTn>
                              </p:par>
                            </p:childTnLst>
                          </p:cTn>
                        </p:par>
                      </p:childTnLst>
                    </p:cTn>
                  </p:par>
                </p:childTnLst>
              </p:cTn>
              <p:nextCondLst>
                <p:cond evt="onClick" delay="0">
                  <p:tgtEl>
                    <p:spTgt spid="8"/>
                  </p:tgtEl>
                </p:cond>
              </p:nextCondLst>
            </p:seq>
            <p:seq concurrent="1" nextAc="seek">
              <p:cTn id="66" restart="whenNotActive" fill="hold" evtFilter="cancelBubble" nodeType="interactiveSeq">
                <p:stCondLst>
                  <p:cond evt="onClick" delay="0">
                    <p:tgtEl>
                      <p:spTgt spid="10"/>
                    </p:tgtEl>
                  </p:cond>
                </p:stCondLst>
                <p:endSync evt="end" delay="0">
                  <p:rtn val="all"/>
                </p:endSync>
                <p:childTnLst>
                  <p:par>
                    <p:cTn id="67" fill="hold">
                      <p:stCondLst>
                        <p:cond delay="0"/>
                      </p:stCondLst>
                      <p:childTnLst>
                        <p:par>
                          <p:cTn id="68" fill="hold">
                            <p:stCondLst>
                              <p:cond delay="0"/>
                            </p:stCondLst>
                            <p:childTnLst>
                              <p:par>
                                <p:cTn id="69" presetID="6" presetClass="entr" presetSubtype="16" fill="hold"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circle(in)">
                                      <p:cBhvr>
                                        <p:cTn id="71" dur="2000"/>
                                        <p:tgtEl>
                                          <p:spTgt spid="36"/>
                                        </p:tgtEl>
                                      </p:cBhvr>
                                    </p:animEffect>
                                  </p:childTnLst>
                                </p:cTn>
                              </p:par>
                            </p:childTnLst>
                          </p:cTn>
                        </p:par>
                      </p:childTnLst>
                    </p:cTn>
                  </p:par>
                </p:childTnLst>
              </p:cTn>
              <p:nextCondLst>
                <p:cond evt="onClick" delay="0">
                  <p:tgtEl>
                    <p:spTgt spid="10"/>
                  </p:tgtEl>
                </p:cond>
              </p:nextCondLst>
            </p:seq>
            <p:seq concurrent="1" nextAc="seek">
              <p:cTn id="72" restart="whenNotActive" fill="hold" evtFilter="cancelBubble" nodeType="interactiveSeq">
                <p:stCondLst>
                  <p:cond evt="onClick" delay="0">
                    <p:tgtEl>
                      <p:spTgt spid="12"/>
                    </p:tgtEl>
                  </p:cond>
                </p:stCondLst>
                <p:endSync evt="end" delay="0">
                  <p:rtn val="all"/>
                </p:endSync>
                <p:childTnLst>
                  <p:par>
                    <p:cTn id="73" fill="hold">
                      <p:stCondLst>
                        <p:cond delay="0"/>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circle(in)">
                                      <p:cBhvr>
                                        <p:cTn id="77" dur="2000"/>
                                        <p:tgtEl>
                                          <p:spTgt spid="37"/>
                                        </p:tgtEl>
                                      </p:cBhvr>
                                    </p:animEffect>
                                  </p:childTnLst>
                                </p:cTn>
                              </p:par>
                            </p:childTnLst>
                          </p:cTn>
                        </p:par>
                      </p:childTnLst>
                    </p:cTn>
                  </p:par>
                </p:childTnLst>
              </p:cTn>
              <p:nextCondLst>
                <p:cond evt="onClick" delay="0">
                  <p:tgtEl>
                    <p:spTgt spid="12"/>
                  </p:tgtEl>
                </p:cond>
              </p:nextCondLst>
            </p:seq>
            <p:seq concurrent="1" nextAc="seek">
              <p:cTn id="78" restart="whenNotActive" fill="hold" evtFilter="cancelBubble" nodeType="interactiveSeq">
                <p:stCondLst>
                  <p:cond evt="onClick" delay="0">
                    <p:tgtEl>
                      <p:spTgt spid="11"/>
                    </p:tgtEl>
                  </p:cond>
                </p:stCondLst>
                <p:endSync evt="end" delay="0">
                  <p:rtn val="all"/>
                </p:endSync>
                <p:childTnLst>
                  <p:par>
                    <p:cTn id="79" fill="hold">
                      <p:stCondLst>
                        <p:cond delay="0"/>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down)">
                                      <p:cBhvr>
                                        <p:cTn id="83" dur="500"/>
                                        <p:tgtEl>
                                          <p:spTgt spid="34"/>
                                        </p:tgtEl>
                                      </p:cBhvr>
                                    </p:animEffect>
                                  </p:childTnLst>
                                </p:cTn>
                              </p:par>
                            </p:childTnLst>
                          </p:cTn>
                        </p:par>
                      </p:childTnLst>
                    </p:cTn>
                  </p:par>
                </p:childTnLst>
              </p:cTn>
              <p:nextCondLst>
                <p:cond evt="onClick" delay="0">
                  <p:tgtEl>
                    <p:spTgt spid="11"/>
                  </p:tgtEl>
                </p:cond>
              </p:nextCondLst>
            </p:seq>
          </p:childTnLst>
        </p:cTn>
      </p:par>
    </p:tnLst>
    <p:bldLst>
      <p:bldP spid="125999" grpId="0"/>
      <p:bldP spid="65" grpId="0" animBg="1"/>
      <p:bldP spid="2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ight Arrow 46">
            <a:hlinkClick r:id="rId4" action="ppaction://hlinksldjump"/>
          </p:cNvPr>
          <p:cNvSpPr/>
          <p:nvPr/>
        </p:nvSpPr>
        <p:spPr>
          <a:xfrm>
            <a:off x="8277726" y="4656221"/>
            <a:ext cx="733927" cy="476564"/>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2">
                  <a:lumMod val="10000"/>
                </a:schemeClr>
              </a:solidFill>
            </a:endParaRPr>
          </a:p>
        </p:txBody>
      </p:sp>
      <p:pic>
        <p:nvPicPr>
          <p:cNvPr id="48" name="Picture 47" descr="375ba1682899b9444c201750c3b90c1b.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3332" y="-727115"/>
            <a:ext cx="9835486" cy="425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oup 48"/>
          <p:cNvGrpSpPr/>
          <p:nvPr/>
        </p:nvGrpSpPr>
        <p:grpSpPr>
          <a:xfrm>
            <a:off x="1317083" y="1215647"/>
            <a:ext cx="6784994" cy="3107145"/>
            <a:chOff x="-5260419" y="1406207"/>
            <a:chExt cx="9046659" cy="4142860"/>
          </a:xfrm>
        </p:grpSpPr>
        <p:pic>
          <p:nvPicPr>
            <p:cNvPr id="50" name="Picture 5" descr="1456.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60419" y="1406207"/>
              <a:ext cx="9046659" cy="414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 Box 11"/>
            <p:cNvSpPr txBox="1">
              <a:spLocks noChangeArrowheads="1"/>
            </p:cNvSpPr>
            <p:nvPr/>
          </p:nvSpPr>
          <p:spPr bwMode="auto">
            <a:xfrm>
              <a:off x="-4779264" y="1600200"/>
              <a:ext cx="7295166" cy="1200328"/>
            </a:xfrm>
            <a:prstGeom prst="rect">
              <a:avLst/>
            </a:prstGeom>
            <a:noFill/>
            <a:ln w="9525">
              <a:noFill/>
              <a:miter lim="800000"/>
            </a:ln>
            <a:effectLst/>
          </p:spPr>
          <p:txBody>
            <a:bodyPr wrap="square">
              <a:spAutoFit/>
            </a:bodyPr>
            <a:lstStyle/>
            <a:p>
              <a:pPr>
                <a:spcBef>
                  <a:spcPct val="50000"/>
                </a:spcBef>
              </a:pPr>
              <a:r>
                <a:rPr lang="en-US" sz="2100" b="1" dirty="0" err="1">
                  <a:solidFill>
                    <a:schemeClr val="bg2">
                      <a:lumMod val="10000"/>
                    </a:schemeClr>
                  </a:solidFill>
                  <a:latin typeface="Times New Roman" panose="02020603050405020304" pitchFamily="18" charset="0"/>
                  <a:cs typeface="Times New Roman" panose="02020603050405020304" pitchFamily="18" charset="0"/>
                </a:rPr>
                <a:t>Số</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nghịch</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đảo</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của</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số</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là</a:t>
              </a:r>
              <a:r>
                <a:rPr lang="en-US" sz="2100" b="1" dirty="0">
                  <a:solidFill>
                    <a:schemeClr val="bg2">
                      <a:lumMod val="10000"/>
                    </a:schemeClr>
                  </a:solidFill>
                  <a:latin typeface="Times New Roman" panose="02020603050405020304" pitchFamily="18" charset="0"/>
                  <a:cs typeface="Times New Roman" panose="02020603050405020304" pitchFamily="18" charset="0"/>
                </a:rPr>
                <a:t>:</a:t>
              </a:r>
            </a:p>
            <a:p>
              <a:pPr>
                <a:spcBef>
                  <a:spcPct val="50000"/>
                </a:spcBef>
              </a:pPr>
              <a:r>
                <a:rPr lang="en-US" sz="2100" b="1" dirty="0">
                  <a:solidFill>
                    <a:schemeClr val="bg2">
                      <a:lumMod val="10000"/>
                    </a:schemeClr>
                  </a:solidFill>
                  <a:latin typeface="Times New Roman" panose="02020603050405020304" pitchFamily="18" charset="0"/>
                  <a:cs typeface="Times New Roman" panose="02020603050405020304" pitchFamily="18" charset="0"/>
                </a:rPr>
                <a:t>	</a:t>
              </a:r>
            </a:p>
          </p:txBody>
        </p:sp>
      </p:grpSp>
      <p:sp>
        <p:nvSpPr>
          <p:cNvPr id="122925" name="Text Box 45"/>
          <p:cNvSpPr txBox="1">
            <a:spLocks noChangeArrowheads="1"/>
          </p:cNvSpPr>
          <p:nvPr/>
        </p:nvSpPr>
        <p:spPr bwMode="auto">
          <a:xfrm>
            <a:off x="1658039" y="761965"/>
            <a:ext cx="4572000" cy="415498"/>
          </a:xfrm>
          <a:prstGeom prst="rect">
            <a:avLst/>
          </a:prstGeom>
          <a:noFill/>
          <a:ln w="9525">
            <a:noFill/>
            <a:miter lim="800000"/>
          </a:ln>
          <a:effectLst/>
        </p:spPr>
        <p:txBody>
          <a:bodyPr>
            <a:spAutoFit/>
          </a:bodyPr>
          <a:lstStyle/>
          <a:p>
            <a:pPr defTabSz="685800">
              <a:spcBef>
                <a:spcPct val="50000"/>
              </a:spcBef>
              <a:defRPr/>
            </a:pP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u="sng" dirty="0" err="1">
                <a:solidFill>
                  <a:schemeClr val="bg2">
                    <a:lumMod val="10000"/>
                  </a:schemeClr>
                </a:solidFill>
                <a:latin typeface="Times New Roman" panose="02020603050405020304" pitchFamily="18" charset="0"/>
                <a:cs typeface="Times New Roman" panose="02020603050405020304" pitchFamily="18" charset="0"/>
              </a:rPr>
              <a:t>Câu</a:t>
            </a:r>
            <a:r>
              <a:rPr lang="en-US" sz="2100" b="1" u="sng" dirty="0">
                <a:solidFill>
                  <a:schemeClr val="bg2">
                    <a:lumMod val="10000"/>
                  </a:schemeClr>
                </a:solidFill>
                <a:latin typeface="Times New Roman" panose="02020603050405020304" pitchFamily="18" charset="0"/>
                <a:cs typeface="Times New Roman" panose="02020603050405020304" pitchFamily="18" charset="0"/>
              </a:rPr>
              <a:t> 4:</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Chọn</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phương</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án</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trả</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lời</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đúng</a:t>
            </a:r>
            <a:endParaRPr lang="en-US" sz="21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980733" y="1660493"/>
            <a:ext cx="714943" cy="415498"/>
          </a:xfrm>
          <a:prstGeom prst="rect">
            <a:avLst/>
          </a:prstGeom>
          <a:noFill/>
        </p:spPr>
        <p:txBody>
          <a:bodyPr wrap="square" rtlCol="0">
            <a:spAutoFit/>
          </a:bodyPr>
          <a:lstStyle/>
          <a:p>
            <a:pPr defTabSz="685800">
              <a:defRPr/>
            </a:pPr>
            <a:r>
              <a:rPr lang="en-US" sz="2100" b="1" dirty="0" err="1">
                <a:solidFill>
                  <a:schemeClr val="bg2">
                    <a:lumMod val="10000"/>
                  </a:schemeClr>
                </a:solidFill>
                <a:latin typeface="Times New Roman" panose="02020603050405020304" pitchFamily="18" charset="0"/>
                <a:cs typeface="Times New Roman" panose="02020603050405020304" pitchFamily="18" charset="0"/>
              </a:rPr>
              <a:t>Vì</a:t>
            </a:r>
            <a:r>
              <a:rPr lang="en-US" sz="2100" b="1" dirty="0">
                <a:solidFill>
                  <a:schemeClr val="bg2">
                    <a:lumMod val="10000"/>
                  </a:schemeClr>
                </a:solidFill>
                <a:latin typeface="Times New Roman" panose="02020603050405020304" pitchFamily="18" charset="0"/>
                <a:cs typeface="Times New Roman" panose="02020603050405020304" pitchFamily="18" charset="0"/>
              </a:rPr>
              <a:t>:</a:t>
            </a:r>
          </a:p>
        </p:txBody>
      </p:sp>
      <p:pic>
        <p:nvPicPr>
          <p:cNvPr id="52" name="Picture 14" descr="kim phu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9298" y="4195631"/>
            <a:ext cx="750094" cy="80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2" descr="dongho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39279" y="3815822"/>
            <a:ext cx="1038225" cy="132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Cloud 55"/>
          <p:cNvSpPr/>
          <p:nvPr/>
        </p:nvSpPr>
        <p:spPr>
          <a:xfrm>
            <a:off x="2667000" y="3913453"/>
            <a:ext cx="1314450" cy="685800"/>
          </a:xfrm>
          <a:prstGeom prst="cloud">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350" dirty="0">
                <a:solidFill>
                  <a:srgbClr val="FF0000"/>
                </a:solidFill>
                <a:latin typeface="Times New Roman" pitchFamily="18" charset="0"/>
                <a:cs typeface="Times New Roman" pitchFamily="18" charset="0"/>
              </a:rPr>
              <a:t>HẾT GIỜ</a:t>
            </a:r>
          </a:p>
        </p:txBody>
      </p:sp>
      <p:graphicFrame>
        <p:nvGraphicFramePr>
          <p:cNvPr id="2" name="Object 1">
            <a:extLst>
              <a:ext uri="{FF2B5EF4-FFF2-40B4-BE49-F238E27FC236}">
                <a16:creationId xmlns:a16="http://schemas.microsoft.com/office/drawing/2014/main" id="{405E66E6-B45C-7E97-3B72-EBDBBCA72FA7}"/>
              </a:ext>
            </a:extLst>
          </p:cNvPr>
          <p:cNvGraphicFramePr>
            <a:graphicFrameLocks noChangeAspect="1"/>
          </p:cNvGraphicFramePr>
          <p:nvPr>
            <p:extLst>
              <p:ext uri="{D42A27DB-BD31-4B8C-83A1-F6EECF244321}">
                <p14:modId xmlns:p14="http://schemas.microsoft.com/office/powerpoint/2010/main" val="1118890619"/>
              </p:ext>
            </p:extLst>
          </p:nvPr>
        </p:nvGraphicFramePr>
        <p:xfrm>
          <a:off x="4277091" y="1440270"/>
          <a:ext cx="694640" cy="363859"/>
        </p:xfrm>
        <a:graphic>
          <a:graphicData uri="http://schemas.openxmlformats.org/presentationml/2006/ole">
            <mc:AlternateContent xmlns:mc="http://schemas.openxmlformats.org/markup-compatibility/2006">
              <mc:Choice xmlns:v="urn:schemas-microsoft-com:vml" Requires="v">
                <p:oleObj name="Equation" r:id="rId9" imgW="399587" imgH="209411" progId="Equation.DSMT4">
                  <p:embed/>
                </p:oleObj>
              </mc:Choice>
              <mc:Fallback>
                <p:oleObj name="Equation" r:id="rId9" imgW="399587" imgH="209411" progId="Equation.DSMT4">
                  <p:embed/>
                  <p:pic>
                    <p:nvPicPr>
                      <p:cNvPr id="0" name=""/>
                      <p:cNvPicPr/>
                      <p:nvPr/>
                    </p:nvPicPr>
                    <p:blipFill>
                      <a:blip r:embed="rId10"/>
                      <a:stretch>
                        <a:fillRect/>
                      </a:stretch>
                    </p:blipFill>
                    <p:spPr>
                      <a:xfrm>
                        <a:off x="4277091" y="1440270"/>
                        <a:ext cx="694640" cy="363859"/>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EC35B406-8F7A-C1CF-5FA2-05D0A8C6062B}"/>
              </a:ext>
            </a:extLst>
          </p:cNvPr>
          <p:cNvGraphicFramePr>
            <a:graphicFrameLocks noChangeAspect="1"/>
          </p:cNvGraphicFramePr>
          <p:nvPr>
            <p:extLst>
              <p:ext uri="{D42A27DB-BD31-4B8C-83A1-F6EECF244321}">
                <p14:modId xmlns:p14="http://schemas.microsoft.com/office/powerpoint/2010/main" val="3190846595"/>
              </p:ext>
            </p:extLst>
          </p:nvPr>
        </p:nvGraphicFramePr>
        <p:xfrm>
          <a:off x="1828800" y="2390775"/>
          <a:ext cx="735013" cy="333375"/>
        </p:xfrm>
        <a:graphic>
          <a:graphicData uri="http://schemas.openxmlformats.org/presentationml/2006/ole">
            <mc:AlternateContent xmlns:mc="http://schemas.openxmlformats.org/markup-compatibility/2006">
              <mc:Choice xmlns:v="urn:schemas-microsoft-com:vml" Requires="v">
                <p:oleObj name="Equation" r:id="rId11" imgW="419040" imgH="190440" progId="Equation.DSMT4">
                  <p:embed/>
                </p:oleObj>
              </mc:Choice>
              <mc:Fallback>
                <p:oleObj name="Equation" r:id="rId11" imgW="419040" imgH="190440" progId="Equation.DSMT4">
                  <p:embed/>
                  <p:pic>
                    <p:nvPicPr>
                      <p:cNvPr id="0" name=""/>
                      <p:cNvPicPr/>
                      <p:nvPr/>
                    </p:nvPicPr>
                    <p:blipFill>
                      <a:blip r:embed="rId12"/>
                      <a:stretch>
                        <a:fillRect/>
                      </a:stretch>
                    </p:blipFill>
                    <p:spPr>
                      <a:xfrm>
                        <a:off x="1828800" y="2390775"/>
                        <a:ext cx="735013" cy="33337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91DCC094-F95A-53A8-F561-AE7D44718699}"/>
              </a:ext>
            </a:extLst>
          </p:cNvPr>
          <p:cNvGraphicFramePr>
            <a:graphicFrameLocks noChangeAspect="1"/>
          </p:cNvGraphicFramePr>
          <p:nvPr>
            <p:extLst>
              <p:ext uri="{D42A27DB-BD31-4B8C-83A1-F6EECF244321}">
                <p14:modId xmlns:p14="http://schemas.microsoft.com/office/powerpoint/2010/main" val="3860578430"/>
              </p:ext>
            </p:extLst>
          </p:nvPr>
        </p:nvGraphicFramePr>
        <p:xfrm>
          <a:off x="3538538" y="2220913"/>
          <a:ext cx="801687" cy="733425"/>
        </p:xfrm>
        <a:graphic>
          <a:graphicData uri="http://schemas.openxmlformats.org/presentationml/2006/ole">
            <mc:AlternateContent xmlns:mc="http://schemas.openxmlformats.org/markup-compatibility/2006">
              <mc:Choice xmlns:v="urn:schemas-microsoft-com:vml" Requires="v">
                <p:oleObj name="Equation" r:id="rId13" imgW="444240" imgH="406080" progId="Equation.DSMT4">
                  <p:embed/>
                </p:oleObj>
              </mc:Choice>
              <mc:Fallback>
                <p:oleObj name="Equation" r:id="rId13" imgW="444240" imgH="406080" progId="Equation.DSMT4">
                  <p:embed/>
                  <p:pic>
                    <p:nvPicPr>
                      <p:cNvPr id="0" name=""/>
                      <p:cNvPicPr/>
                      <p:nvPr/>
                    </p:nvPicPr>
                    <p:blipFill>
                      <a:blip r:embed="rId14"/>
                      <a:stretch>
                        <a:fillRect/>
                      </a:stretch>
                    </p:blipFill>
                    <p:spPr>
                      <a:xfrm>
                        <a:off x="3538538" y="2220913"/>
                        <a:ext cx="801687" cy="73342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B1EC5FEC-3FF1-7A9B-2110-D786D8F6E8E8}"/>
              </a:ext>
            </a:extLst>
          </p:cNvPr>
          <p:cNvGraphicFramePr>
            <a:graphicFrameLocks noChangeAspect="1"/>
          </p:cNvGraphicFramePr>
          <p:nvPr>
            <p:extLst>
              <p:ext uri="{D42A27DB-BD31-4B8C-83A1-F6EECF244321}">
                <p14:modId xmlns:p14="http://schemas.microsoft.com/office/powerpoint/2010/main" val="3943868247"/>
              </p:ext>
            </p:extLst>
          </p:nvPr>
        </p:nvGraphicFramePr>
        <p:xfrm>
          <a:off x="1862137" y="3346450"/>
          <a:ext cx="881063" cy="365125"/>
        </p:xfrm>
        <a:graphic>
          <a:graphicData uri="http://schemas.openxmlformats.org/presentationml/2006/ole">
            <mc:AlternateContent xmlns:mc="http://schemas.openxmlformats.org/markup-compatibility/2006">
              <mc:Choice xmlns:v="urn:schemas-microsoft-com:vml" Requires="v">
                <p:oleObj name="Equation" r:id="rId15" imgW="431640" imgH="215640" progId="Equation.DSMT4">
                  <p:embed/>
                </p:oleObj>
              </mc:Choice>
              <mc:Fallback>
                <p:oleObj name="Equation" r:id="rId15" imgW="431640" imgH="215640" progId="Equation.DSMT4">
                  <p:embed/>
                  <p:pic>
                    <p:nvPicPr>
                      <p:cNvPr id="0" name=""/>
                      <p:cNvPicPr/>
                      <p:nvPr/>
                    </p:nvPicPr>
                    <p:blipFill>
                      <a:blip r:embed="rId16"/>
                      <a:stretch>
                        <a:fillRect/>
                      </a:stretch>
                    </p:blipFill>
                    <p:spPr>
                      <a:xfrm>
                        <a:off x="1862137" y="3346450"/>
                        <a:ext cx="881063" cy="36512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6B9EA4BE-2DF8-1CBF-352C-8F80331A243B}"/>
              </a:ext>
            </a:extLst>
          </p:cNvPr>
          <p:cNvGraphicFramePr>
            <a:graphicFrameLocks noChangeAspect="1"/>
          </p:cNvGraphicFramePr>
          <p:nvPr>
            <p:extLst>
              <p:ext uri="{D42A27DB-BD31-4B8C-83A1-F6EECF244321}">
                <p14:modId xmlns:p14="http://schemas.microsoft.com/office/powerpoint/2010/main" val="3273009460"/>
              </p:ext>
            </p:extLst>
          </p:nvPr>
        </p:nvGraphicFramePr>
        <p:xfrm>
          <a:off x="3505200" y="3324225"/>
          <a:ext cx="642937" cy="314325"/>
        </p:xfrm>
        <a:graphic>
          <a:graphicData uri="http://schemas.openxmlformats.org/presentationml/2006/ole">
            <mc:AlternateContent xmlns:mc="http://schemas.openxmlformats.org/markup-compatibility/2006">
              <mc:Choice xmlns:v="urn:schemas-microsoft-com:vml" Requires="v">
                <p:oleObj name="Equation" r:id="rId17" imgW="304560" imgH="190440" progId="Equation.DSMT4">
                  <p:embed/>
                </p:oleObj>
              </mc:Choice>
              <mc:Fallback>
                <p:oleObj name="Equation" r:id="rId17" imgW="304560" imgH="190440" progId="Equation.DSMT4">
                  <p:embed/>
                  <p:pic>
                    <p:nvPicPr>
                      <p:cNvPr id="0" name=""/>
                      <p:cNvPicPr/>
                      <p:nvPr/>
                    </p:nvPicPr>
                    <p:blipFill>
                      <a:blip r:embed="rId18"/>
                      <a:stretch>
                        <a:fillRect/>
                      </a:stretch>
                    </p:blipFill>
                    <p:spPr>
                      <a:xfrm>
                        <a:off x="3505200" y="3324225"/>
                        <a:ext cx="642937" cy="314325"/>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0EB2E478-467F-7FF0-212B-78DEC422690F}"/>
              </a:ext>
            </a:extLst>
          </p:cNvPr>
          <p:cNvSpPr/>
          <p:nvPr/>
        </p:nvSpPr>
        <p:spPr>
          <a:xfrm>
            <a:off x="5517717" y="2309228"/>
            <a:ext cx="3496961" cy="19954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98A666C-68EA-5E37-2729-B6193BCAE6D8}"/>
              </a:ext>
            </a:extLst>
          </p:cNvPr>
          <p:cNvGrpSpPr/>
          <p:nvPr/>
        </p:nvGrpSpPr>
        <p:grpSpPr>
          <a:xfrm>
            <a:off x="5576967" y="2382982"/>
            <a:ext cx="3395328" cy="738664"/>
            <a:chOff x="5576967" y="2382982"/>
            <a:chExt cx="3395328" cy="738664"/>
          </a:xfrm>
        </p:grpSpPr>
        <p:sp>
          <p:nvSpPr>
            <p:cNvPr id="28" name="Text Box 45">
              <a:extLst>
                <a:ext uri="{FF2B5EF4-FFF2-40B4-BE49-F238E27FC236}">
                  <a16:creationId xmlns:a16="http://schemas.microsoft.com/office/drawing/2014/main" id="{494C9088-7504-99F6-D54B-3E0A0B10D28F}"/>
                </a:ext>
              </a:extLst>
            </p:cNvPr>
            <p:cNvSpPr txBox="1">
              <a:spLocks noChangeArrowheads="1"/>
            </p:cNvSpPr>
            <p:nvPr/>
          </p:nvSpPr>
          <p:spPr bwMode="auto">
            <a:xfrm>
              <a:off x="5576967" y="2382982"/>
              <a:ext cx="3395328" cy="738664"/>
            </a:xfrm>
            <a:prstGeom prst="rect">
              <a:avLst/>
            </a:prstGeom>
            <a:noFill/>
            <a:ln w="9525">
              <a:noFill/>
              <a:miter lim="800000"/>
            </a:ln>
            <a:effectLst/>
          </p:spPr>
          <p:txBody>
            <a:bodyPr wrap="square">
              <a:spAutoFit/>
            </a:bodyPr>
            <a:lstStyle/>
            <a:p>
              <a:pPr defTabSz="685800">
                <a:spcBef>
                  <a:spcPct val="50000"/>
                </a:spcBef>
                <a:defRPr/>
              </a:pP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Số</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nghịch</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đảo</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của</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số</a:t>
              </a:r>
              <a:r>
                <a:rPr lang="en-US" sz="2100" b="1" dirty="0">
                  <a:solidFill>
                    <a:schemeClr val="bg2">
                      <a:lumMod val="10000"/>
                    </a:schemeClr>
                  </a:solidFill>
                  <a:latin typeface="Times New Roman" panose="02020603050405020304" pitchFamily="18" charset="0"/>
                  <a:cs typeface="Times New Roman" panose="02020603050405020304" pitchFamily="18" charset="0"/>
                </a:rPr>
                <a:t>           </a:t>
              </a:r>
              <a:r>
                <a:rPr lang="en-US" sz="2100" b="1" dirty="0" err="1">
                  <a:solidFill>
                    <a:schemeClr val="bg2">
                      <a:lumMod val="10000"/>
                    </a:schemeClr>
                  </a:solidFill>
                  <a:latin typeface="Times New Roman" panose="02020603050405020304" pitchFamily="18" charset="0"/>
                  <a:cs typeface="Times New Roman" panose="02020603050405020304" pitchFamily="18" charset="0"/>
                </a:rPr>
                <a:t>là</a:t>
              </a:r>
              <a:r>
                <a:rPr lang="en-US" sz="2100" b="1" dirty="0">
                  <a:solidFill>
                    <a:schemeClr val="bg2">
                      <a:lumMod val="10000"/>
                    </a:schemeClr>
                  </a:solidFill>
                  <a:latin typeface="Times New Roman" panose="02020603050405020304" pitchFamily="18" charset="0"/>
                  <a:cs typeface="Times New Roman" panose="02020603050405020304" pitchFamily="18" charset="0"/>
                </a:rPr>
                <a:t>:</a:t>
              </a:r>
            </a:p>
          </p:txBody>
        </p:sp>
        <p:graphicFrame>
          <p:nvGraphicFramePr>
            <p:cNvPr id="14" name="Object 13">
              <a:extLst>
                <a:ext uri="{FF2B5EF4-FFF2-40B4-BE49-F238E27FC236}">
                  <a16:creationId xmlns:a16="http://schemas.microsoft.com/office/drawing/2014/main" id="{E6D0AC60-8D30-EAC7-5AF9-CF028055E454}"/>
                </a:ext>
              </a:extLst>
            </p:cNvPr>
            <p:cNvGraphicFramePr>
              <a:graphicFrameLocks noChangeAspect="1"/>
            </p:cNvGraphicFramePr>
            <p:nvPr>
              <p:extLst>
                <p:ext uri="{D42A27DB-BD31-4B8C-83A1-F6EECF244321}">
                  <p14:modId xmlns:p14="http://schemas.microsoft.com/office/powerpoint/2010/main" val="3998248950"/>
                </p:ext>
              </p:extLst>
            </p:nvPr>
          </p:nvGraphicFramePr>
          <p:xfrm>
            <a:off x="8193054" y="2440365"/>
            <a:ext cx="688264" cy="361417"/>
          </p:xfrm>
          <a:graphic>
            <a:graphicData uri="http://schemas.openxmlformats.org/presentationml/2006/ole">
              <mc:AlternateContent xmlns:mc="http://schemas.openxmlformats.org/markup-compatibility/2006">
                <mc:Choice xmlns:v="urn:schemas-microsoft-com:vml" Requires="v">
                  <p:oleObj name="Equation" r:id="rId19" imgW="695212" imgH="364333" progId="Equation.DSMT4">
                    <p:embed/>
                  </p:oleObj>
                </mc:Choice>
                <mc:Fallback>
                  <p:oleObj name="Equation" r:id="rId19" imgW="695212" imgH="364333" progId="Equation.DSMT4">
                    <p:embed/>
                    <p:pic>
                      <p:nvPicPr>
                        <p:cNvPr id="0" name=""/>
                        <p:cNvPicPr/>
                        <p:nvPr/>
                      </p:nvPicPr>
                      <p:blipFill>
                        <a:blip r:embed="rId20"/>
                        <a:stretch>
                          <a:fillRect/>
                        </a:stretch>
                      </p:blipFill>
                      <p:spPr>
                        <a:xfrm>
                          <a:off x="8193054" y="2440365"/>
                          <a:ext cx="688264" cy="361417"/>
                        </a:xfrm>
                        <a:prstGeom prst="rect">
                          <a:avLst/>
                        </a:prstGeom>
                      </p:spPr>
                    </p:pic>
                  </p:oleObj>
                </mc:Fallback>
              </mc:AlternateContent>
            </a:graphicData>
          </a:graphic>
        </p:graphicFrame>
      </p:grpSp>
      <p:graphicFrame>
        <p:nvGraphicFramePr>
          <p:cNvPr id="16" name="Object 15">
            <a:extLst>
              <a:ext uri="{FF2B5EF4-FFF2-40B4-BE49-F238E27FC236}">
                <a16:creationId xmlns:a16="http://schemas.microsoft.com/office/drawing/2014/main" id="{89E36E7C-B25E-15E7-EB3D-0DA2982D81A8}"/>
              </a:ext>
            </a:extLst>
          </p:cNvPr>
          <p:cNvGraphicFramePr>
            <a:graphicFrameLocks noChangeAspect="1"/>
          </p:cNvGraphicFramePr>
          <p:nvPr>
            <p:extLst>
              <p:ext uri="{D42A27DB-BD31-4B8C-83A1-F6EECF244321}">
                <p14:modId xmlns:p14="http://schemas.microsoft.com/office/powerpoint/2010/main" val="620578561"/>
              </p:ext>
            </p:extLst>
          </p:nvPr>
        </p:nvGraphicFramePr>
        <p:xfrm>
          <a:off x="5791629" y="3105167"/>
          <a:ext cx="3191630" cy="607012"/>
        </p:xfrm>
        <a:graphic>
          <a:graphicData uri="http://schemas.openxmlformats.org/presentationml/2006/ole">
            <mc:AlternateContent xmlns:mc="http://schemas.openxmlformats.org/markup-compatibility/2006">
              <mc:Choice xmlns:v="urn:schemas-microsoft-com:vml" Requires="v">
                <p:oleObj name="Equation" r:id="rId21" imgW="2102955" imgH="399752" progId="Equation.DSMT4">
                  <p:embed/>
                </p:oleObj>
              </mc:Choice>
              <mc:Fallback>
                <p:oleObj name="Equation" r:id="rId21" imgW="2102955" imgH="399752" progId="Equation.DSMT4">
                  <p:embed/>
                  <p:pic>
                    <p:nvPicPr>
                      <p:cNvPr id="0" name=""/>
                      <p:cNvPicPr/>
                      <p:nvPr/>
                    </p:nvPicPr>
                    <p:blipFill>
                      <a:blip r:embed="rId22"/>
                      <a:stretch>
                        <a:fillRect/>
                      </a:stretch>
                    </p:blipFill>
                    <p:spPr>
                      <a:xfrm>
                        <a:off x="5791629" y="3105167"/>
                        <a:ext cx="3191630" cy="607012"/>
                      </a:xfrm>
                      <a:prstGeom prst="rect">
                        <a:avLst/>
                      </a:prstGeom>
                    </p:spPr>
                  </p:pic>
                </p:oleObj>
              </mc:Fallback>
            </mc:AlternateContent>
          </a:graphicData>
        </a:graphic>
      </p:graphicFrame>
      <p:pic>
        <p:nvPicPr>
          <p:cNvPr id="23" name="Picture 22">
            <a:extLst>
              <a:ext uri="{FF2B5EF4-FFF2-40B4-BE49-F238E27FC236}">
                <a16:creationId xmlns:a16="http://schemas.microsoft.com/office/drawing/2014/main" id="{0CE43229-341E-4244-9013-5E6146084739}"/>
              </a:ext>
            </a:extLst>
          </p:cNvPr>
          <p:cNvPicPr>
            <a:picLocks noChangeAspect="1"/>
          </p:cNvPicPr>
          <p:nvPr/>
        </p:nvPicPr>
        <p:blipFill rotWithShape="1">
          <a:blip r:embed="rId23" cstate="print">
            <a:duotone>
              <a:prstClr val="black"/>
              <a:schemeClr val="accent6">
                <a:tint val="45000"/>
                <a:satMod val="400000"/>
              </a:schemeClr>
            </a:duotone>
          </a:blip>
          <a:srcRect r="-5485"/>
          <a:stretch/>
        </p:blipFill>
        <p:spPr>
          <a:xfrm>
            <a:off x="2667000" y="2329067"/>
            <a:ext cx="367321" cy="440796"/>
          </a:xfrm>
          <a:prstGeom prst="rect">
            <a:avLst/>
          </a:prstGeom>
          <a:solidFill>
            <a:srgbClr val="FF0000"/>
          </a:solidFill>
        </p:spPr>
      </p:pic>
      <p:pic>
        <p:nvPicPr>
          <p:cNvPr id="24" name="Picture 23">
            <a:extLst>
              <a:ext uri="{FF2B5EF4-FFF2-40B4-BE49-F238E27FC236}">
                <a16:creationId xmlns:a16="http://schemas.microsoft.com/office/drawing/2014/main" id="{16A8F554-F555-4457-AA60-CD86E26E2A5F}"/>
              </a:ext>
            </a:extLst>
          </p:cNvPr>
          <p:cNvPicPr>
            <a:picLocks noChangeAspect="1"/>
          </p:cNvPicPr>
          <p:nvPr/>
        </p:nvPicPr>
        <p:blipFill rotWithShape="1">
          <a:blip r:embed="rId24" cstate="print">
            <a:duotone>
              <a:prstClr val="black"/>
              <a:schemeClr val="accent2">
                <a:tint val="45000"/>
                <a:satMod val="400000"/>
              </a:schemeClr>
            </a:duotone>
          </a:blip>
          <a:srcRect r="3472"/>
          <a:stretch/>
        </p:blipFill>
        <p:spPr>
          <a:xfrm>
            <a:off x="4380736" y="3279118"/>
            <a:ext cx="458656" cy="479858"/>
          </a:xfrm>
          <a:prstGeom prst="rect">
            <a:avLst/>
          </a:prstGeom>
          <a:solidFill>
            <a:srgbClr val="CC0000"/>
          </a:solidFill>
        </p:spPr>
      </p:pic>
      <p:pic>
        <p:nvPicPr>
          <p:cNvPr id="26" name="Picture 25">
            <a:extLst>
              <a:ext uri="{FF2B5EF4-FFF2-40B4-BE49-F238E27FC236}">
                <a16:creationId xmlns:a16="http://schemas.microsoft.com/office/drawing/2014/main" id="{16A8F554-F555-4457-AA60-CD86E26E2A5F}"/>
              </a:ext>
            </a:extLst>
          </p:cNvPr>
          <p:cNvPicPr>
            <a:picLocks noChangeAspect="1"/>
          </p:cNvPicPr>
          <p:nvPr/>
        </p:nvPicPr>
        <p:blipFill rotWithShape="1">
          <a:blip r:embed="rId24" cstate="print">
            <a:duotone>
              <a:prstClr val="black"/>
              <a:schemeClr val="accent2">
                <a:tint val="45000"/>
                <a:satMod val="400000"/>
              </a:schemeClr>
            </a:duotone>
          </a:blip>
          <a:srcRect r="3472"/>
          <a:stretch/>
        </p:blipFill>
        <p:spPr>
          <a:xfrm>
            <a:off x="4452683" y="2284327"/>
            <a:ext cx="458656" cy="479858"/>
          </a:xfrm>
          <a:prstGeom prst="rect">
            <a:avLst/>
          </a:prstGeom>
          <a:solidFill>
            <a:srgbClr val="CC0000"/>
          </a:solidFill>
        </p:spPr>
      </p:pic>
      <p:pic>
        <p:nvPicPr>
          <p:cNvPr id="27" name="Picture 26">
            <a:extLst>
              <a:ext uri="{FF2B5EF4-FFF2-40B4-BE49-F238E27FC236}">
                <a16:creationId xmlns:a16="http://schemas.microsoft.com/office/drawing/2014/main" id="{16A8F554-F555-4457-AA60-CD86E26E2A5F}"/>
              </a:ext>
            </a:extLst>
          </p:cNvPr>
          <p:cNvPicPr>
            <a:picLocks noChangeAspect="1"/>
          </p:cNvPicPr>
          <p:nvPr/>
        </p:nvPicPr>
        <p:blipFill rotWithShape="1">
          <a:blip r:embed="rId24" cstate="print">
            <a:duotone>
              <a:prstClr val="black"/>
              <a:schemeClr val="accent2">
                <a:tint val="45000"/>
                <a:satMod val="400000"/>
              </a:schemeClr>
            </a:duotone>
          </a:blip>
          <a:srcRect r="3472"/>
          <a:stretch/>
        </p:blipFill>
        <p:spPr>
          <a:xfrm>
            <a:off x="2667000" y="3268534"/>
            <a:ext cx="458656" cy="479858"/>
          </a:xfrm>
          <a:prstGeom prst="rect">
            <a:avLst/>
          </a:prstGeom>
          <a:solidFill>
            <a:srgbClr val="CC0000"/>
          </a:solidFill>
        </p:spPr>
      </p:pic>
    </p:spTree>
    <p:extLst>
      <p:ext uri="{BB962C8B-B14F-4D97-AF65-F5344CB8AC3E}">
        <p14:creationId xmlns:p14="http://schemas.microsoft.com/office/powerpoint/2010/main" val="7321311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strVal val="#ppt_w+.3"/>
                                          </p:val>
                                        </p:tav>
                                        <p:tav tm="100000">
                                          <p:val>
                                            <p:strVal val="#ppt_w"/>
                                          </p:val>
                                        </p:tav>
                                      </p:tavLst>
                                    </p:anim>
                                    <p:anim calcmode="lin" valueType="num">
                                      <p:cBhvr>
                                        <p:cTn id="8" dur="1000" fill="hold"/>
                                        <p:tgtEl>
                                          <p:spTgt spid="48"/>
                                        </p:tgtEl>
                                        <p:attrNameLst>
                                          <p:attrName>ppt_h</p:attrName>
                                        </p:attrNameLst>
                                      </p:cBhvr>
                                      <p:tavLst>
                                        <p:tav tm="0">
                                          <p:val>
                                            <p:strVal val="#ppt_h"/>
                                          </p:val>
                                        </p:tav>
                                        <p:tav tm="100000">
                                          <p:val>
                                            <p:strVal val="#ppt_h"/>
                                          </p:val>
                                        </p:tav>
                                      </p:tavLst>
                                    </p:anim>
                                    <p:animEffect transition="in" filter="fade">
                                      <p:cBhvr>
                                        <p:cTn id="9" dur="1000"/>
                                        <p:tgtEl>
                                          <p:spTgt spid="48"/>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21600000">
                                      <p:cBhvr>
                                        <p:cTn id="13" dur="5000" fill="hold"/>
                                        <p:tgtEl>
                                          <p:spTgt spid="52"/>
                                        </p:tgtEl>
                                        <p:attrNameLst>
                                          <p:attrName>r</p:attrName>
                                        </p:attrNameLst>
                                      </p:cBhvr>
                                    </p:animRot>
                                  </p:childTnLst>
                                </p:cTn>
                              </p:par>
                            </p:childTnLst>
                          </p:cTn>
                        </p:par>
                        <p:par>
                          <p:cTn id="14" fill="hold">
                            <p:stCondLst>
                              <p:cond delay="5000"/>
                            </p:stCondLst>
                            <p:childTnLst>
                              <p:par>
                                <p:cTn id="15" presetID="1" presetClass="entr" presetSubtype="0"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bomb.wav"/>
                                        </p:tgtEl>
                                      </p:cMediaNode>
                                    </p:audio>
                                  </p:sub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1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3"/>
                    </p:tgtEl>
                  </p:cond>
                </p:stCondLst>
                <p:endSync evt="end" delay="0">
                  <p:rtn val="all"/>
                </p:endSync>
                <p:childTnLst>
                  <p:par>
                    <p:cTn id="37" fill="hold">
                      <p:stCondLst>
                        <p:cond delay="0"/>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circle(in)">
                                      <p:cBhvr>
                                        <p:cTn id="47" dur="2000"/>
                                        <p:tgtEl>
                                          <p:spTgt spid="24"/>
                                        </p:tgtEl>
                                      </p:cBhvr>
                                    </p:animEffect>
                                  </p:childTnLst>
                                </p:cTn>
                              </p:par>
                            </p:childTnLst>
                          </p:cTn>
                        </p:par>
                      </p:childTnLst>
                    </p:cTn>
                  </p:par>
                </p:childTnLst>
              </p:cTn>
              <p:nextCondLst>
                <p:cond evt="onClick" delay="0">
                  <p:tgtEl>
                    <p:spTgt spid="13"/>
                  </p:tgtEl>
                </p:cond>
              </p:nextCondLst>
            </p:seq>
            <p:seq concurrent="1" nextAc="seek">
              <p:cTn id="48" restart="whenNotActive" fill="hold" evtFilter="cancelBubble" nodeType="interactiveSeq">
                <p:stCondLst>
                  <p:cond evt="onClick" delay="0">
                    <p:tgtEl>
                      <p:spTgt spid="12"/>
                    </p:tgtEl>
                  </p:cond>
                </p:stCondLst>
                <p:endSync evt="end" delay="0">
                  <p:rtn val="all"/>
                </p:endSync>
                <p:childTnLst>
                  <p:par>
                    <p:cTn id="49" fill="hold">
                      <p:stCondLst>
                        <p:cond delay="0"/>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circle(in)">
                                      <p:cBhvr>
                                        <p:cTn id="53" dur="2000"/>
                                        <p:tgtEl>
                                          <p:spTgt spid="27"/>
                                        </p:tgtEl>
                                      </p:cBhvr>
                                    </p:animEffect>
                                  </p:childTnLst>
                                </p:cTn>
                              </p:par>
                            </p:childTnLst>
                          </p:cTn>
                        </p:par>
                      </p:childTnLst>
                    </p:cTn>
                  </p:par>
                </p:childTnLst>
              </p:cTn>
              <p:nextCondLst>
                <p:cond evt="onClick" delay="0">
                  <p:tgtEl>
                    <p:spTgt spid="12"/>
                  </p:tgtEl>
                </p:cond>
              </p:nextCondLst>
            </p:seq>
            <p:seq concurrent="1" nextAc="seek">
              <p:cTn id="54" restart="whenNotActive" fill="hold" evtFilter="cancelBubble" nodeType="interactiveSeq">
                <p:stCondLst>
                  <p:cond evt="onClick" delay="0">
                    <p:tgtEl>
                      <p:spTgt spid="11"/>
                    </p:tgtEl>
                  </p:cond>
                </p:stCondLst>
                <p:endSync evt="end" delay="0">
                  <p:rtn val="all"/>
                </p:endSync>
                <p:childTnLst>
                  <p:par>
                    <p:cTn id="55" fill="hold">
                      <p:stCondLst>
                        <p:cond delay="0"/>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circle(in)">
                                      <p:cBhvr>
                                        <p:cTn id="59" dur="2000"/>
                                        <p:tgtEl>
                                          <p:spTgt spid="26"/>
                                        </p:tgtEl>
                                      </p:cBhvr>
                                    </p:animEffect>
                                  </p:childTnLst>
                                </p:cTn>
                              </p:par>
                            </p:childTnLst>
                          </p:cTn>
                        </p:par>
                      </p:childTnLst>
                    </p:cTn>
                  </p:par>
                </p:childTnLst>
              </p:cTn>
              <p:nextCondLst>
                <p:cond evt="onClick" delay="0">
                  <p:tgtEl>
                    <p:spTgt spid="11"/>
                  </p:tgtEl>
                </p:cond>
              </p:nextCondLst>
            </p:seq>
          </p:childTnLst>
        </p:cTn>
      </p:par>
    </p:tnLst>
    <p:bldLst>
      <p:bldP spid="9" grpId="0"/>
      <p:bldP spid="56" grpId="0" animBg="1"/>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61" name="Rectangle 5"/>
          <p:cNvSpPr>
            <a:spLocks noChangeArrowheads="1"/>
          </p:cNvSpPr>
          <p:nvPr/>
        </p:nvSpPr>
        <p:spPr bwMode="auto">
          <a:xfrm>
            <a:off x="-304800" y="2664548"/>
            <a:ext cx="33718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defTabSz="685800" fontAlgn="base">
              <a:spcBef>
                <a:spcPct val="0"/>
              </a:spcBef>
              <a:spcAft>
                <a:spcPct val="0"/>
              </a:spcAft>
              <a:defRPr/>
            </a:pPr>
            <a:r>
              <a:rPr lang="en-US" sz="2100" b="1" dirty="0" err="1">
                <a:solidFill>
                  <a:srgbClr val="FF0000"/>
                </a:solidFill>
                <a:latin typeface="Times New Roman" panose="02020603050405020304" pitchFamily="18" charset="0"/>
                <a:cs typeface="Times New Roman" pitchFamily="18" charset="0"/>
              </a:rPr>
              <a:t>Ngày</a:t>
            </a:r>
            <a:r>
              <a:rPr lang="en-US" sz="2100" b="1" dirty="0">
                <a:solidFill>
                  <a:srgbClr val="FF0000"/>
                </a:solidFill>
                <a:latin typeface="Times New Roman" panose="02020603050405020304" pitchFamily="18" charset="0"/>
                <a:cs typeface="Times New Roman" pitchFamily="18" charset="0"/>
              </a:rPr>
              <a:t> </a:t>
            </a:r>
            <a:r>
              <a:rPr lang="en-US" sz="2100" b="1" dirty="0" err="1">
                <a:solidFill>
                  <a:srgbClr val="FF0000"/>
                </a:solidFill>
                <a:latin typeface="Times New Roman" panose="02020603050405020304" pitchFamily="18" charset="0"/>
                <a:cs typeface="Times New Roman" pitchFamily="18" charset="0"/>
              </a:rPr>
              <a:t>Phụ</a:t>
            </a:r>
            <a:r>
              <a:rPr lang="en-US" sz="2100" b="1" dirty="0">
                <a:solidFill>
                  <a:srgbClr val="FF0000"/>
                </a:solidFill>
                <a:latin typeface="Times New Roman" panose="02020603050405020304" pitchFamily="18" charset="0"/>
                <a:cs typeface="Times New Roman" pitchFamily="18" charset="0"/>
              </a:rPr>
              <a:t> </a:t>
            </a:r>
            <a:r>
              <a:rPr lang="en-US" sz="2100" b="1" dirty="0" err="1">
                <a:solidFill>
                  <a:srgbClr val="FF0000"/>
                </a:solidFill>
                <a:latin typeface="Times New Roman" panose="02020603050405020304" pitchFamily="18" charset="0"/>
                <a:cs typeface="Times New Roman" pitchFamily="18" charset="0"/>
              </a:rPr>
              <a:t>nữ</a:t>
            </a:r>
            <a:r>
              <a:rPr lang="en-US" sz="2100" b="1" dirty="0">
                <a:solidFill>
                  <a:srgbClr val="FF0000"/>
                </a:solidFill>
                <a:latin typeface="Times New Roman" panose="02020603050405020304" pitchFamily="18" charset="0"/>
                <a:cs typeface="Times New Roman" pitchFamily="18" charset="0"/>
              </a:rPr>
              <a:t> </a:t>
            </a:r>
            <a:r>
              <a:rPr lang="en-US" sz="2100" b="1" dirty="0" err="1">
                <a:solidFill>
                  <a:srgbClr val="FF0000"/>
                </a:solidFill>
                <a:latin typeface="Times New Roman" panose="02020603050405020304" pitchFamily="18" charset="0"/>
                <a:cs typeface="Times New Roman" pitchFamily="18" charset="0"/>
              </a:rPr>
              <a:t>Việt</a:t>
            </a:r>
            <a:r>
              <a:rPr lang="en-US" sz="2100" b="1" dirty="0">
                <a:solidFill>
                  <a:srgbClr val="FF0000"/>
                </a:solidFill>
                <a:latin typeface="Times New Roman" panose="02020603050405020304" pitchFamily="18" charset="0"/>
                <a:cs typeface="Times New Roman" pitchFamily="18" charset="0"/>
              </a:rPr>
              <a:t> Nam  </a:t>
            </a:r>
          </a:p>
        </p:txBody>
      </p:sp>
      <p:sp>
        <p:nvSpPr>
          <p:cNvPr id="429062" name="Rectangle 6"/>
          <p:cNvSpPr>
            <a:spLocks noChangeArrowheads="1"/>
          </p:cNvSpPr>
          <p:nvPr/>
        </p:nvSpPr>
        <p:spPr bwMode="auto">
          <a:xfrm>
            <a:off x="4113506" y="77249"/>
            <a:ext cx="4085862"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685800" fontAlgn="base">
              <a:spcBef>
                <a:spcPct val="0"/>
              </a:spcBef>
              <a:spcAft>
                <a:spcPct val="0"/>
              </a:spcAft>
              <a:defRPr/>
            </a:pPr>
            <a:r>
              <a:rPr lang="en-US" sz="2100" dirty="0">
                <a:solidFill>
                  <a:srgbClr val="800000"/>
                </a:solidFill>
                <a:latin typeface="Times New Roman" panose="02020603050405020304" pitchFamily="18" charset="0"/>
                <a:cs typeface="Times New Roman" pitchFamily="18" charset="0"/>
              </a:rPr>
              <a:t>NGÀY PHỤ NỮ VIỆT NAM 20-10</a:t>
            </a:r>
            <a:endParaRPr lang="en-US" sz="2100" dirty="0">
              <a:solidFill>
                <a:srgbClr val="000000"/>
              </a:solidFill>
              <a:latin typeface="Times New Roman" pitchFamily="18" charset="0"/>
              <a:cs typeface="Times New Roman" pitchFamily="18" charset="0"/>
            </a:endParaRPr>
          </a:p>
        </p:txBody>
      </p:sp>
      <p:sp>
        <p:nvSpPr>
          <p:cNvPr id="429063" name="Rectangle 7"/>
          <p:cNvSpPr>
            <a:spLocks noChangeArrowheads="1"/>
          </p:cNvSpPr>
          <p:nvPr/>
        </p:nvSpPr>
        <p:spPr bwMode="auto">
          <a:xfrm>
            <a:off x="3308687" y="329979"/>
            <a:ext cx="5301914"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defTabSz="685800" fontAlgn="base">
              <a:spcBef>
                <a:spcPct val="0"/>
              </a:spcBef>
              <a:spcAft>
                <a:spcPct val="0"/>
              </a:spcAft>
              <a:defRPr/>
            </a:pPr>
            <a:r>
              <a:rPr lang="en-US" sz="2100" dirty="0" err="1">
                <a:solidFill>
                  <a:srgbClr val="3333FF"/>
                </a:solidFill>
                <a:latin typeface="Times New Roman" panose="02020603050405020304" pitchFamily="18" charset="0"/>
                <a:cs typeface="Times New Roman" pitchFamily="18" charset="0"/>
              </a:rPr>
              <a:t>Ngày</a:t>
            </a:r>
            <a:r>
              <a:rPr lang="en-US" sz="2100" dirty="0">
                <a:solidFill>
                  <a:srgbClr val="3333FF"/>
                </a:solidFill>
                <a:latin typeface="Times New Roman" panose="02020603050405020304" pitchFamily="18" charset="0"/>
                <a:cs typeface="Times New Roman" pitchFamily="18" charset="0"/>
              </a:rPr>
              <a:t> 20/10 </a:t>
            </a:r>
            <a:r>
              <a:rPr lang="en-US" sz="2100" dirty="0" err="1">
                <a:solidFill>
                  <a:srgbClr val="3333FF"/>
                </a:solidFill>
                <a:latin typeface="Times New Roman" panose="02020603050405020304" pitchFamily="18" charset="0"/>
                <a:cs typeface="Times New Roman" pitchFamily="18" charset="0"/>
              </a:rPr>
              <a:t>hàng</a:t>
            </a:r>
            <a:r>
              <a:rPr lang="en-US" sz="2100" dirty="0">
                <a:solidFill>
                  <a:srgbClr val="3333FF"/>
                </a:solidFill>
                <a:latin typeface="Times New Roman" panose="02020603050405020304" pitchFamily="18" charset="0"/>
                <a:cs typeface="Times New Roman" pitchFamily="18" charset="0"/>
              </a:rPr>
              <a:t> </a:t>
            </a:r>
            <a:r>
              <a:rPr lang="en-US" sz="2100" dirty="0" err="1">
                <a:solidFill>
                  <a:srgbClr val="3333FF"/>
                </a:solidFill>
                <a:latin typeface="Times New Roman" panose="02020603050405020304" pitchFamily="18" charset="0"/>
                <a:cs typeface="Times New Roman" pitchFamily="18" charset="0"/>
              </a:rPr>
              <a:t>năm</a:t>
            </a:r>
            <a:r>
              <a:rPr lang="en-US" sz="2100" dirty="0">
                <a:solidFill>
                  <a:srgbClr val="3333FF"/>
                </a:solidFill>
                <a:latin typeface="Times New Roman" panose="02020603050405020304" pitchFamily="18" charset="0"/>
                <a:cs typeface="Times New Roman" pitchFamily="18" charset="0"/>
              </a:rPr>
              <a:t> </a:t>
            </a:r>
            <a:r>
              <a:rPr lang="en-US" sz="2100" dirty="0" err="1">
                <a:solidFill>
                  <a:srgbClr val="3333FF"/>
                </a:solidFill>
                <a:latin typeface="Times New Roman" panose="02020603050405020304" pitchFamily="18" charset="0"/>
                <a:cs typeface="Times New Roman" pitchFamily="18" charset="0"/>
              </a:rPr>
              <a:t>được</a:t>
            </a:r>
            <a:r>
              <a:rPr lang="en-US" sz="2100" dirty="0">
                <a:solidFill>
                  <a:srgbClr val="3333FF"/>
                </a:solidFill>
                <a:latin typeface="Times New Roman" panose="02020603050405020304" pitchFamily="18" charset="0"/>
                <a:cs typeface="Times New Roman" pitchFamily="18" charset="0"/>
              </a:rPr>
              <a:t> </a:t>
            </a:r>
            <a:r>
              <a:rPr lang="en-US" sz="2100" dirty="0" err="1">
                <a:solidFill>
                  <a:srgbClr val="3333FF"/>
                </a:solidFill>
                <a:latin typeface="Times New Roman" panose="02020603050405020304" pitchFamily="18" charset="0"/>
                <a:cs typeface="Times New Roman" pitchFamily="18" charset="0"/>
              </a:rPr>
              <a:t>chọn</a:t>
            </a:r>
            <a:r>
              <a:rPr lang="en-US" sz="2100" dirty="0">
                <a:solidFill>
                  <a:srgbClr val="3333FF"/>
                </a:solidFill>
                <a:latin typeface="Times New Roman" panose="02020603050405020304" pitchFamily="18" charset="0"/>
                <a:cs typeface="Times New Roman" pitchFamily="18" charset="0"/>
              </a:rPr>
              <a:t> </a:t>
            </a:r>
            <a:r>
              <a:rPr lang="en-US" sz="2100" dirty="0" err="1">
                <a:solidFill>
                  <a:srgbClr val="3333FF"/>
                </a:solidFill>
                <a:latin typeface="Times New Roman" panose="02020603050405020304" pitchFamily="18" charset="0"/>
                <a:cs typeface="Times New Roman" pitchFamily="18" charset="0"/>
              </a:rPr>
              <a:t>là</a:t>
            </a:r>
            <a:r>
              <a:rPr lang="en-US" sz="2100" dirty="0">
                <a:solidFill>
                  <a:srgbClr val="3333FF"/>
                </a:solidFill>
                <a:latin typeface="Times New Roman" panose="02020603050405020304" pitchFamily="18" charset="0"/>
                <a:cs typeface="Times New Roman" pitchFamily="18" charset="0"/>
              </a:rPr>
              <a:t> </a:t>
            </a:r>
            <a:r>
              <a:rPr lang="en-US" sz="2100" dirty="0" err="1">
                <a:solidFill>
                  <a:srgbClr val="3333FF"/>
                </a:solidFill>
                <a:latin typeface="Times New Roman" panose="02020603050405020304" pitchFamily="18" charset="0"/>
                <a:cs typeface="Times New Roman" pitchFamily="18" charset="0"/>
              </a:rPr>
              <a:t>Ngày</a:t>
            </a:r>
            <a:r>
              <a:rPr lang="en-US" sz="2100" dirty="0">
                <a:solidFill>
                  <a:srgbClr val="3333FF"/>
                </a:solidFill>
                <a:latin typeface="Times New Roman" panose="02020603050405020304" pitchFamily="18" charset="0"/>
                <a:cs typeface="Times New Roman" pitchFamily="18" charset="0"/>
              </a:rPr>
              <a:t> </a:t>
            </a:r>
            <a:r>
              <a:rPr lang="en-US" sz="2100" dirty="0" err="1">
                <a:solidFill>
                  <a:srgbClr val="3333FF"/>
                </a:solidFill>
                <a:latin typeface="Times New Roman" panose="02020603050405020304" pitchFamily="18" charset="0"/>
                <a:cs typeface="Times New Roman" pitchFamily="18" charset="0"/>
              </a:rPr>
              <a:t>Phụ</a:t>
            </a:r>
            <a:r>
              <a:rPr lang="en-US" sz="2100" dirty="0">
                <a:solidFill>
                  <a:srgbClr val="3333FF"/>
                </a:solidFill>
                <a:latin typeface="Times New Roman" panose="02020603050405020304" pitchFamily="18" charset="0"/>
                <a:cs typeface="Times New Roman" pitchFamily="18" charset="0"/>
              </a:rPr>
              <a:t> </a:t>
            </a:r>
            <a:r>
              <a:rPr lang="en-US" sz="2100" dirty="0" err="1">
                <a:solidFill>
                  <a:srgbClr val="3333FF"/>
                </a:solidFill>
                <a:latin typeface="Times New Roman" panose="02020603050405020304" pitchFamily="18" charset="0"/>
                <a:cs typeface="Times New Roman" pitchFamily="18" charset="0"/>
              </a:rPr>
              <a:t>Nữ</a:t>
            </a:r>
            <a:r>
              <a:rPr lang="en-US" sz="2100" dirty="0">
                <a:solidFill>
                  <a:srgbClr val="3333FF"/>
                </a:solidFill>
                <a:latin typeface="Times New Roman" panose="02020603050405020304" pitchFamily="18" charset="0"/>
                <a:cs typeface="Times New Roman" pitchFamily="18" charset="0"/>
              </a:rPr>
              <a:t> </a:t>
            </a:r>
            <a:r>
              <a:rPr lang="en-US" sz="2100" dirty="0" err="1">
                <a:solidFill>
                  <a:srgbClr val="3333FF"/>
                </a:solidFill>
                <a:latin typeface="Times New Roman" panose="02020603050405020304" pitchFamily="18" charset="0"/>
                <a:cs typeface="Times New Roman" pitchFamily="18" charset="0"/>
              </a:rPr>
              <a:t>Việt</a:t>
            </a:r>
            <a:r>
              <a:rPr lang="en-US" sz="2100" dirty="0">
                <a:solidFill>
                  <a:srgbClr val="3333FF"/>
                </a:solidFill>
                <a:latin typeface="Times New Roman" panose="02020603050405020304" pitchFamily="18" charset="0"/>
                <a:cs typeface="Times New Roman" pitchFamily="18" charset="0"/>
              </a:rPr>
              <a:t> Nam, </a:t>
            </a:r>
            <a:r>
              <a:rPr lang="en-US" sz="2100" dirty="0" err="1">
                <a:solidFill>
                  <a:srgbClr val="3333FF"/>
                </a:solidFill>
                <a:latin typeface="Times New Roman" panose="02020603050405020304" pitchFamily="18" charset="0"/>
                <a:cs typeface="Times New Roman" pitchFamily="18" charset="0"/>
              </a:rPr>
              <a:t>đó</a:t>
            </a:r>
            <a:r>
              <a:rPr lang="en-US" sz="2100" dirty="0">
                <a:solidFill>
                  <a:srgbClr val="3333FF"/>
                </a:solidFill>
                <a:latin typeface="Times New Roman" panose="02020603050405020304" pitchFamily="18" charset="0"/>
                <a:cs typeface="Times New Roman" pitchFamily="18" charset="0"/>
              </a:rPr>
              <a:t> </a:t>
            </a:r>
            <a:r>
              <a:rPr lang="en-US" sz="2100" dirty="0" err="1">
                <a:solidFill>
                  <a:srgbClr val="3333FF"/>
                </a:solidFill>
                <a:latin typeface="Times New Roman" panose="02020603050405020304" pitchFamily="18" charset="0"/>
                <a:cs typeface="Times New Roman" pitchFamily="18" charset="0"/>
              </a:rPr>
              <a:t>là</a:t>
            </a:r>
            <a:r>
              <a:rPr lang="en-US" sz="2100" dirty="0">
                <a:solidFill>
                  <a:srgbClr val="3333FF"/>
                </a:solidFill>
                <a:latin typeface="Times New Roman" panose="02020603050405020304" pitchFamily="18" charset="0"/>
                <a:cs typeface="Times New Roman" pitchFamily="18" charset="0"/>
              </a:rPr>
              <a:t> </a:t>
            </a:r>
            <a:r>
              <a:rPr lang="en-US" sz="2100" dirty="0" err="1">
                <a:solidFill>
                  <a:srgbClr val="3333FF"/>
                </a:solidFill>
                <a:latin typeface="Times New Roman" panose="02020603050405020304" pitchFamily="18" charset="0"/>
                <a:cs typeface="Times New Roman" pitchFamily="18" charset="0"/>
              </a:rPr>
              <a:t>sự</a:t>
            </a:r>
            <a:r>
              <a:rPr lang="en-US" sz="2100" dirty="0">
                <a:solidFill>
                  <a:srgbClr val="3333FF"/>
                </a:solidFill>
                <a:latin typeface="Times New Roman" panose="02020603050405020304" pitchFamily="18" charset="0"/>
                <a:cs typeface="Times New Roman" pitchFamily="18" charset="0"/>
              </a:rPr>
              <a:t> </a:t>
            </a:r>
            <a:r>
              <a:rPr lang="en-US" sz="2100" dirty="0" err="1">
                <a:solidFill>
                  <a:srgbClr val="3333FF"/>
                </a:solidFill>
                <a:latin typeface="Times New Roman" panose="02020603050405020304" pitchFamily="18" charset="0"/>
                <a:cs typeface="Times New Roman" pitchFamily="18" charset="0"/>
              </a:rPr>
              <a:t>ghi</a:t>
            </a:r>
            <a:r>
              <a:rPr lang="en-US" sz="2100" dirty="0">
                <a:solidFill>
                  <a:srgbClr val="3333FF"/>
                </a:solidFill>
                <a:latin typeface="Times New Roman" panose="02020603050405020304" pitchFamily="18" charset="0"/>
                <a:cs typeface="Times New Roman" pitchFamily="18" charset="0"/>
              </a:rPr>
              <a:t> </a:t>
            </a:r>
            <a:r>
              <a:rPr lang="en-US" sz="2100" dirty="0" err="1">
                <a:solidFill>
                  <a:srgbClr val="3333FF"/>
                </a:solidFill>
                <a:latin typeface="Times New Roman" panose="02020603050405020304" pitchFamily="18" charset="0"/>
                <a:cs typeface="Times New Roman" pitchFamily="18" charset="0"/>
              </a:rPr>
              <a:t>nhân</a:t>
            </a:r>
            <a:r>
              <a:rPr lang="en-US" sz="2100" dirty="0">
                <a:solidFill>
                  <a:srgbClr val="3333FF"/>
                </a:solidFill>
                <a:latin typeface="Times New Roman" panose="02020603050405020304" pitchFamily="18" charset="0"/>
                <a:cs typeface="Times New Roman" pitchFamily="18" charset="0"/>
              </a:rPr>
              <a:t> </a:t>
            </a:r>
            <a:r>
              <a:rPr lang="en-US" sz="2100" dirty="0" err="1">
                <a:solidFill>
                  <a:srgbClr val="3333FF"/>
                </a:solidFill>
                <a:latin typeface="Times New Roman" panose="02020603050405020304" pitchFamily="18" charset="0"/>
                <a:cs typeface="Times New Roman" pitchFamily="18" charset="0"/>
              </a:rPr>
              <a:t>của</a:t>
            </a:r>
            <a:r>
              <a:rPr lang="en-US" sz="2100" dirty="0">
                <a:solidFill>
                  <a:srgbClr val="3333FF"/>
                </a:solidFill>
                <a:latin typeface="Times New Roman" panose="02020603050405020304" pitchFamily="18" charset="0"/>
                <a:cs typeface="Times New Roman" pitchFamily="18" charset="0"/>
              </a:rPr>
              <a:t> </a:t>
            </a:r>
            <a:r>
              <a:rPr lang="en-US" sz="2100" dirty="0" err="1">
                <a:solidFill>
                  <a:srgbClr val="3333FF"/>
                </a:solidFill>
                <a:latin typeface="Times New Roman" panose="02020603050405020304" pitchFamily="18" charset="0"/>
                <a:cs typeface="Times New Roman" pitchFamily="18" charset="0"/>
              </a:rPr>
              <a:t>đất</a:t>
            </a:r>
            <a:r>
              <a:rPr lang="en-US" sz="2100" dirty="0">
                <a:solidFill>
                  <a:srgbClr val="3333FF"/>
                </a:solidFill>
                <a:latin typeface="Times New Roman" panose="02020603050405020304" pitchFamily="18" charset="0"/>
                <a:cs typeface="Times New Roman" pitchFamily="18" charset="0"/>
              </a:rPr>
              <a:t> </a:t>
            </a:r>
            <a:r>
              <a:rPr lang="en-US" sz="2100" dirty="0" err="1">
                <a:solidFill>
                  <a:srgbClr val="3333FF"/>
                </a:solidFill>
                <a:latin typeface="Times New Roman" panose="02020603050405020304" pitchFamily="18" charset="0"/>
                <a:cs typeface="Times New Roman" pitchFamily="18" charset="0"/>
              </a:rPr>
              <a:t>nước</a:t>
            </a:r>
            <a:r>
              <a:rPr lang="en-US" sz="2100" dirty="0">
                <a:solidFill>
                  <a:srgbClr val="3333FF"/>
                </a:solidFill>
                <a:latin typeface="Times New Roman" panose="02020603050405020304" pitchFamily="18" charset="0"/>
                <a:cs typeface="Times New Roman" pitchFamily="18" charset="0"/>
              </a:rPr>
              <a:t> </a:t>
            </a:r>
            <a:r>
              <a:rPr lang="en-US" sz="2100" dirty="0" err="1">
                <a:solidFill>
                  <a:srgbClr val="3333FF"/>
                </a:solidFill>
                <a:latin typeface="Times New Roman" panose="02020603050405020304" pitchFamily="18" charset="0"/>
                <a:cs typeface="Times New Roman" pitchFamily="18" charset="0"/>
              </a:rPr>
              <a:t>với</a:t>
            </a:r>
            <a:r>
              <a:rPr lang="en-US" sz="2100" dirty="0">
                <a:solidFill>
                  <a:srgbClr val="3333FF"/>
                </a:solidFill>
                <a:latin typeface="Times New Roman" panose="02020603050405020304" pitchFamily="18" charset="0"/>
                <a:cs typeface="Times New Roman" pitchFamily="18" charset="0"/>
              </a:rPr>
              <a:t> </a:t>
            </a:r>
            <a:r>
              <a:rPr lang="en-US" sz="2100" dirty="0" err="1">
                <a:solidFill>
                  <a:srgbClr val="3333FF"/>
                </a:solidFill>
                <a:latin typeface="Times New Roman" panose="02020603050405020304" pitchFamily="18" charset="0"/>
                <a:cs typeface="Times New Roman" pitchFamily="18" charset="0"/>
              </a:rPr>
              <a:t>những</a:t>
            </a:r>
            <a:r>
              <a:rPr lang="en-US" sz="2100" dirty="0">
                <a:solidFill>
                  <a:srgbClr val="3333FF"/>
                </a:solidFill>
                <a:latin typeface="Times New Roman" panose="02020603050405020304" pitchFamily="18" charset="0"/>
                <a:cs typeface="Times New Roman" pitchFamily="18" charset="0"/>
              </a:rPr>
              <a:t> con </a:t>
            </a:r>
            <a:r>
              <a:rPr lang="en-US" sz="2100" dirty="0" err="1">
                <a:solidFill>
                  <a:srgbClr val="3333FF"/>
                </a:solidFill>
                <a:latin typeface="Times New Roman" panose="02020603050405020304" pitchFamily="18" charset="0"/>
                <a:cs typeface="Times New Roman" pitchFamily="18" charset="0"/>
              </a:rPr>
              <a:t>người</a:t>
            </a:r>
            <a:r>
              <a:rPr lang="en-US" sz="2100" dirty="0">
                <a:solidFill>
                  <a:srgbClr val="3333FF"/>
                </a:solidFill>
                <a:latin typeface="Times New Roman" panose="02020603050405020304" pitchFamily="18" charset="0"/>
                <a:cs typeface="Times New Roman" pitchFamily="18" charset="0"/>
              </a:rPr>
              <a:t> </a:t>
            </a:r>
            <a:r>
              <a:rPr lang="en-US" sz="2100" dirty="0" err="1">
                <a:solidFill>
                  <a:srgbClr val="3333FF"/>
                </a:solidFill>
                <a:latin typeface="Times New Roman" panose="02020603050405020304" pitchFamily="18" charset="0"/>
                <a:cs typeface="Times New Roman" pitchFamily="18" charset="0"/>
              </a:rPr>
              <a:t>được</a:t>
            </a:r>
            <a:r>
              <a:rPr lang="en-US" sz="2100" dirty="0">
                <a:solidFill>
                  <a:srgbClr val="3333FF"/>
                </a:solidFill>
                <a:latin typeface="Times New Roman" panose="02020603050405020304" pitchFamily="18" charset="0"/>
                <a:cs typeface="Times New Roman" pitchFamily="18" charset="0"/>
              </a:rPr>
              <a:t> </a:t>
            </a:r>
            <a:r>
              <a:rPr lang="en-US" sz="2100" dirty="0" err="1">
                <a:solidFill>
                  <a:srgbClr val="3333FF"/>
                </a:solidFill>
                <a:latin typeface="Times New Roman" panose="02020603050405020304" pitchFamily="18" charset="0"/>
                <a:cs typeface="Times New Roman" pitchFamily="18" charset="0"/>
              </a:rPr>
              <a:t>Bác</a:t>
            </a:r>
            <a:r>
              <a:rPr lang="en-US" sz="2100" dirty="0">
                <a:solidFill>
                  <a:srgbClr val="3333FF"/>
                </a:solidFill>
                <a:latin typeface="Times New Roman" panose="02020603050405020304" pitchFamily="18" charset="0"/>
                <a:cs typeface="Times New Roman" pitchFamily="18" charset="0"/>
              </a:rPr>
              <a:t> </a:t>
            </a:r>
            <a:r>
              <a:rPr lang="en-US" sz="2100" dirty="0" err="1">
                <a:solidFill>
                  <a:srgbClr val="3333FF"/>
                </a:solidFill>
                <a:latin typeface="Times New Roman" panose="02020603050405020304" pitchFamily="18" charset="0"/>
                <a:cs typeface="Times New Roman" pitchFamily="18" charset="0"/>
              </a:rPr>
              <a:t>Hồ</a:t>
            </a:r>
            <a:r>
              <a:rPr lang="en-US" sz="2100" dirty="0">
                <a:solidFill>
                  <a:srgbClr val="3333FF"/>
                </a:solidFill>
                <a:latin typeface="Times New Roman" panose="02020603050405020304" pitchFamily="18" charset="0"/>
                <a:cs typeface="Times New Roman" pitchFamily="18" charset="0"/>
              </a:rPr>
              <a:t> </a:t>
            </a:r>
            <a:r>
              <a:rPr lang="en-US" sz="2100" dirty="0" err="1">
                <a:solidFill>
                  <a:srgbClr val="3333FF"/>
                </a:solidFill>
                <a:latin typeface="Times New Roman" panose="02020603050405020304" pitchFamily="18" charset="0"/>
                <a:cs typeface="Times New Roman" pitchFamily="18" charset="0"/>
              </a:rPr>
              <a:t>tặng</a:t>
            </a:r>
            <a:r>
              <a:rPr lang="en-US" sz="2100" dirty="0">
                <a:solidFill>
                  <a:srgbClr val="3333FF"/>
                </a:solidFill>
                <a:latin typeface="Times New Roman" panose="02020603050405020304" pitchFamily="18" charset="0"/>
                <a:cs typeface="Times New Roman" pitchFamily="18" charset="0"/>
              </a:rPr>
              <a:t> 8 </a:t>
            </a:r>
            <a:r>
              <a:rPr lang="en-US" sz="2100" dirty="0" err="1">
                <a:solidFill>
                  <a:srgbClr val="3333FF"/>
                </a:solidFill>
                <a:latin typeface="Times New Roman" panose="02020603050405020304" pitchFamily="18" charset="0"/>
                <a:cs typeface="Times New Roman" pitchFamily="18" charset="0"/>
              </a:rPr>
              <a:t>chữ</a:t>
            </a:r>
            <a:r>
              <a:rPr lang="en-US" sz="2100" dirty="0">
                <a:solidFill>
                  <a:srgbClr val="3333FF"/>
                </a:solidFill>
                <a:latin typeface="Times New Roman" panose="02020603050405020304" pitchFamily="18" charset="0"/>
                <a:cs typeface="Times New Roman" pitchFamily="18" charset="0"/>
              </a:rPr>
              <a:t> </a:t>
            </a:r>
            <a:r>
              <a:rPr lang="en-US" sz="2100" dirty="0" err="1">
                <a:solidFill>
                  <a:srgbClr val="3333FF"/>
                </a:solidFill>
                <a:latin typeface="Times New Roman" panose="02020603050405020304" pitchFamily="18" charset="0"/>
                <a:cs typeface="Times New Roman" pitchFamily="18" charset="0"/>
              </a:rPr>
              <a:t>vàng</a:t>
            </a:r>
            <a:r>
              <a:rPr lang="en-US" sz="2100" dirty="0">
                <a:solidFill>
                  <a:srgbClr val="3333FF"/>
                </a:solidFill>
                <a:latin typeface="Times New Roman" panose="02020603050405020304" pitchFamily="18" charset="0"/>
                <a:cs typeface="Times New Roman" pitchFamily="18" charset="0"/>
              </a:rPr>
              <a:t>: “ </a:t>
            </a:r>
            <a:r>
              <a:rPr lang="en-US" sz="2100" b="1" dirty="0">
                <a:solidFill>
                  <a:srgbClr val="FF0000"/>
                </a:solidFill>
                <a:latin typeface="Times New Roman" panose="02020603050405020304" pitchFamily="18" charset="0"/>
                <a:cs typeface="Times New Roman" pitchFamily="18" charset="0"/>
              </a:rPr>
              <a:t>Anh </a:t>
            </a:r>
            <a:r>
              <a:rPr lang="en-US" sz="2100" b="1" dirty="0" err="1">
                <a:solidFill>
                  <a:srgbClr val="FF0000"/>
                </a:solidFill>
                <a:latin typeface="Times New Roman" panose="02020603050405020304" pitchFamily="18" charset="0"/>
                <a:cs typeface="Times New Roman" pitchFamily="18" charset="0"/>
              </a:rPr>
              <a:t>hùng</a:t>
            </a:r>
            <a:r>
              <a:rPr lang="en-US" sz="2100" b="1" dirty="0">
                <a:solidFill>
                  <a:srgbClr val="FF0000"/>
                </a:solidFill>
                <a:latin typeface="Times New Roman" panose="02020603050405020304" pitchFamily="18" charset="0"/>
                <a:cs typeface="Times New Roman" pitchFamily="18" charset="0"/>
              </a:rPr>
              <a:t>, </a:t>
            </a:r>
            <a:r>
              <a:rPr lang="en-US" sz="2100" b="1" dirty="0" err="1">
                <a:solidFill>
                  <a:srgbClr val="FF0000"/>
                </a:solidFill>
                <a:latin typeface="Times New Roman" panose="02020603050405020304" pitchFamily="18" charset="0"/>
                <a:cs typeface="Times New Roman" pitchFamily="18" charset="0"/>
              </a:rPr>
              <a:t>Bất</a:t>
            </a:r>
            <a:r>
              <a:rPr lang="en-US" sz="2100" b="1" dirty="0">
                <a:solidFill>
                  <a:srgbClr val="FF0000"/>
                </a:solidFill>
                <a:latin typeface="Times New Roman" panose="02020603050405020304" pitchFamily="18" charset="0"/>
                <a:cs typeface="Times New Roman" pitchFamily="18" charset="0"/>
              </a:rPr>
              <a:t> </a:t>
            </a:r>
            <a:r>
              <a:rPr lang="en-US" sz="2100" b="1" dirty="0" err="1">
                <a:solidFill>
                  <a:srgbClr val="FF0000"/>
                </a:solidFill>
                <a:latin typeface="Times New Roman" panose="02020603050405020304" pitchFamily="18" charset="0"/>
                <a:cs typeface="Times New Roman" pitchFamily="18" charset="0"/>
              </a:rPr>
              <a:t>khuất</a:t>
            </a:r>
            <a:r>
              <a:rPr lang="en-US" sz="2100" b="1" dirty="0">
                <a:solidFill>
                  <a:srgbClr val="FF0000"/>
                </a:solidFill>
                <a:latin typeface="Times New Roman" panose="02020603050405020304" pitchFamily="18" charset="0"/>
                <a:cs typeface="Times New Roman" pitchFamily="18" charset="0"/>
              </a:rPr>
              <a:t>, </a:t>
            </a:r>
            <a:r>
              <a:rPr lang="en-US" sz="2100" b="1" dirty="0" err="1">
                <a:solidFill>
                  <a:srgbClr val="FF0000"/>
                </a:solidFill>
                <a:latin typeface="Times New Roman" panose="02020603050405020304" pitchFamily="18" charset="0"/>
                <a:cs typeface="Times New Roman" pitchFamily="18" charset="0"/>
              </a:rPr>
              <a:t>Trung</a:t>
            </a:r>
            <a:r>
              <a:rPr lang="en-US" sz="2100" b="1" dirty="0">
                <a:solidFill>
                  <a:srgbClr val="FF0000"/>
                </a:solidFill>
                <a:latin typeface="Times New Roman" panose="02020603050405020304" pitchFamily="18" charset="0"/>
                <a:cs typeface="Times New Roman" pitchFamily="18" charset="0"/>
              </a:rPr>
              <a:t> </a:t>
            </a:r>
            <a:r>
              <a:rPr lang="en-US" sz="2100" b="1" dirty="0" err="1">
                <a:solidFill>
                  <a:srgbClr val="FF0000"/>
                </a:solidFill>
                <a:latin typeface="Times New Roman" panose="02020603050405020304" pitchFamily="18" charset="0"/>
                <a:cs typeface="Times New Roman" pitchFamily="18" charset="0"/>
              </a:rPr>
              <a:t>hậu</a:t>
            </a:r>
            <a:r>
              <a:rPr lang="en-US" sz="2100" b="1" dirty="0">
                <a:solidFill>
                  <a:srgbClr val="FF0000"/>
                </a:solidFill>
                <a:latin typeface="Times New Roman" panose="02020603050405020304" pitchFamily="18" charset="0"/>
                <a:cs typeface="Times New Roman" pitchFamily="18" charset="0"/>
              </a:rPr>
              <a:t>, </a:t>
            </a:r>
            <a:r>
              <a:rPr lang="en-US" sz="2100" b="1" dirty="0" err="1">
                <a:solidFill>
                  <a:srgbClr val="FF0000"/>
                </a:solidFill>
                <a:latin typeface="Times New Roman" panose="02020603050405020304" pitchFamily="18" charset="0"/>
                <a:cs typeface="Times New Roman" pitchFamily="18" charset="0"/>
              </a:rPr>
              <a:t>Đảm</a:t>
            </a:r>
            <a:r>
              <a:rPr lang="en-US" sz="2100" b="1" dirty="0">
                <a:solidFill>
                  <a:srgbClr val="FF0000"/>
                </a:solidFill>
                <a:latin typeface="Times New Roman" panose="02020603050405020304" pitchFamily="18" charset="0"/>
                <a:cs typeface="Times New Roman" pitchFamily="18" charset="0"/>
              </a:rPr>
              <a:t> </a:t>
            </a:r>
            <a:r>
              <a:rPr lang="en-US" sz="2100" b="1" dirty="0" err="1">
                <a:solidFill>
                  <a:srgbClr val="FF0000"/>
                </a:solidFill>
                <a:latin typeface="Times New Roman" panose="02020603050405020304" pitchFamily="18" charset="0"/>
                <a:cs typeface="Times New Roman" pitchFamily="18" charset="0"/>
              </a:rPr>
              <a:t>đang</a:t>
            </a:r>
            <a:r>
              <a:rPr lang="en-US" sz="2100" dirty="0">
                <a:solidFill>
                  <a:srgbClr val="3333FF"/>
                </a:solidFill>
                <a:latin typeface="Times New Roman" panose="02020603050405020304" pitchFamily="18" charset="0"/>
                <a:cs typeface="Times New Roman" pitchFamily="18" charset="0"/>
              </a:rPr>
              <a:t>”.</a:t>
            </a:r>
          </a:p>
        </p:txBody>
      </p:sp>
      <p:pic>
        <p:nvPicPr>
          <p:cNvPr id="10" name="Picture 70">
            <a:extLst>
              <a:ext uri="{FF2B5EF4-FFF2-40B4-BE49-F238E27FC236}">
                <a16:creationId xmlns:a16="http://schemas.microsoft.com/office/drawing/2014/main" id="{0F9A7923-166C-1ADD-CEDF-34225EF4A5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339642"/>
            <a:ext cx="1905000" cy="1784808"/>
          </a:xfrm>
          <a:prstGeom prst="rect">
            <a:avLst/>
          </a:prstGeom>
        </p:spPr>
      </p:pic>
      <p:pic>
        <p:nvPicPr>
          <p:cNvPr id="4" name="Picture 3" descr="A group of people posing for a photo&#10;&#10;Description automatically generated">
            <a:extLst>
              <a:ext uri="{FF2B5EF4-FFF2-40B4-BE49-F238E27FC236}">
                <a16:creationId xmlns:a16="http://schemas.microsoft.com/office/drawing/2014/main" id="{DE2B0185-B540-5505-3920-2876B5707D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36" y="19050"/>
            <a:ext cx="3214688" cy="2571750"/>
          </a:xfrm>
          <a:prstGeom prst="rect">
            <a:avLst/>
          </a:prstGeom>
        </p:spPr>
      </p:pic>
      <p:pic>
        <p:nvPicPr>
          <p:cNvPr id="7" name="Picture 6" descr="A picture containing indoor&#10;&#10;Description automatically generated">
            <a:extLst>
              <a:ext uri="{FF2B5EF4-FFF2-40B4-BE49-F238E27FC236}">
                <a16:creationId xmlns:a16="http://schemas.microsoft.com/office/drawing/2014/main" id="{0B8D4AC1-98F3-4913-F8A0-FAE6C226CA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6231" y="2038139"/>
            <a:ext cx="4633137" cy="3018559"/>
          </a:xfrm>
          <a:prstGeom prst="rect">
            <a:avLst/>
          </a:prstGeom>
        </p:spPr>
      </p:pic>
      <p:pic>
        <p:nvPicPr>
          <p:cNvPr id="12" name="Picture 11" descr="A person in a traditional dress&#10;&#10;Description automatically generated with low confidence">
            <a:extLst>
              <a:ext uri="{FF2B5EF4-FFF2-40B4-BE49-F238E27FC236}">
                <a16:creationId xmlns:a16="http://schemas.microsoft.com/office/drawing/2014/main" id="{8739A0AC-B130-E717-3A6F-9289FE6DCC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4202" y="1851483"/>
            <a:ext cx="3415166" cy="3216500"/>
          </a:xfrm>
          <a:prstGeom prst="rect">
            <a:avLst/>
          </a:prstGeom>
        </p:spPr>
      </p:pic>
      <p:pic>
        <p:nvPicPr>
          <p:cNvPr id="14" name="Picture 13" descr="Text&#10;&#10;Description automatically generated">
            <a:extLst>
              <a:ext uri="{FF2B5EF4-FFF2-40B4-BE49-F238E27FC236}">
                <a16:creationId xmlns:a16="http://schemas.microsoft.com/office/drawing/2014/main" id="{927CD12D-5EBE-54B0-CCFA-1A0A2FC831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68894" y="2038139"/>
            <a:ext cx="4381500" cy="3086311"/>
          </a:xfrm>
          <a:prstGeom prst="rect">
            <a:avLst/>
          </a:prstGeom>
        </p:spPr>
      </p:pic>
      <p:pic>
        <p:nvPicPr>
          <p:cNvPr id="16" name="Picture 15" descr="Graphical user interface, text, application&#10;&#10;Description automatically generated">
            <a:extLst>
              <a:ext uri="{FF2B5EF4-FFF2-40B4-BE49-F238E27FC236}">
                <a16:creationId xmlns:a16="http://schemas.microsoft.com/office/drawing/2014/main" id="{EBBFD9DB-9C2E-FA65-067C-D35CC51E65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2652" y="2147099"/>
            <a:ext cx="5073313" cy="2977351"/>
          </a:xfrm>
          <a:prstGeom prst="rect">
            <a:avLst/>
          </a:prstGeom>
        </p:spPr>
      </p:pic>
      <p:pic>
        <p:nvPicPr>
          <p:cNvPr id="18" name="Picture 17" descr="Text&#10;&#10;Description automatically generated">
            <a:extLst>
              <a:ext uri="{FF2B5EF4-FFF2-40B4-BE49-F238E27FC236}">
                <a16:creationId xmlns:a16="http://schemas.microsoft.com/office/drawing/2014/main" id="{8E098DF4-E7E9-E94E-80B5-8D6A000FAB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30361" y="2011126"/>
            <a:ext cx="5058490" cy="3439773"/>
          </a:xfrm>
          <a:prstGeom prst="rect">
            <a:avLst/>
          </a:prstGeom>
        </p:spPr>
      </p:pic>
      <p:pic>
        <p:nvPicPr>
          <p:cNvPr id="20" name="Picture 19" descr="A group of people posing for a photo&#10;&#10;Description automatically generated">
            <a:extLst>
              <a:ext uri="{FF2B5EF4-FFF2-40B4-BE49-F238E27FC236}">
                <a16:creationId xmlns:a16="http://schemas.microsoft.com/office/drawing/2014/main" id="{08EFA228-FF08-C6A3-EC54-3164BF806A3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14360" y="2048319"/>
            <a:ext cx="4722651" cy="3008379"/>
          </a:xfrm>
          <a:prstGeom prst="rect">
            <a:avLst/>
          </a:prstGeom>
        </p:spPr>
      </p:pic>
    </p:spTree>
    <p:extLst>
      <p:ext uri="{BB962C8B-B14F-4D97-AF65-F5344CB8AC3E}">
        <p14:creationId xmlns:p14="http://schemas.microsoft.com/office/powerpoint/2010/main" val="1952923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29061"/>
                                        </p:tgtEl>
                                        <p:attrNameLst>
                                          <p:attrName>style.visibility</p:attrName>
                                        </p:attrNameLst>
                                      </p:cBhvr>
                                      <p:to>
                                        <p:strVal val="visible"/>
                                      </p:to>
                                    </p:set>
                                    <p:anim calcmode="lin" valueType="num">
                                      <p:cBhvr>
                                        <p:cTn id="7" dur="1000" fill="hold"/>
                                        <p:tgtEl>
                                          <p:spTgt spid="429061"/>
                                        </p:tgtEl>
                                        <p:attrNameLst>
                                          <p:attrName>ppt_w</p:attrName>
                                        </p:attrNameLst>
                                      </p:cBhvr>
                                      <p:tavLst>
                                        <p:tav tm="0">
                                          <p:val>
                                            <p:fltVal val="0"/>
                                          </p:val>
                                        </p:tav>
                                        <p:tav tm="100000">
                                          <p:val>
                                            <p:strVal val="#ppt_w"/>
                                          </p:val>
                                        </p:tav>
                                      </p:tavLst>
                                    </p:anim>
                                    <p:anim calcmode="lin" valueType="num">
                                      <p:cBhvr>
                                        <p:cTn id="8" dur="1000" fill="hold"/>
                                        <p:tgtEl>
                                          <p:spTgt spid="429061"/>
                                        </p:tgtEl>
                                        <p:attrNameLst>
                                          <p:attrName>ppt_h</p:attrName>
                                        </p:attrNameLst>
                                      </p:cBhvr>
                                      <p:tavLst>
                                        <p:tav tm="0">
                                          <p:val>
                                            <p:fltVal val="0"/>
                                          </p:val>
                                        </p:tav>
                                        <p:tav tm="100000">
                                          <p:val>
                                            <p:strVal val="#ppt_h"/>
                                          </p:val>
                                        </p:tav>
                                      </p:tavLst>
                                    </p:anim>
                                    <p:anim calcmode="lin" valueType="num">
                                      <p:cBhvr>
                                        <p:cTn id="9" dur="1000" fill="hold"/>
                                        <p:tgtEl>
                                          <p:spTgt spid="429061"/>
                                        </p:tgtEl>
                                        <p:attrNameLst>
                                          <p:attrName>style.rotation</p:attrName>
                                        </p:attrNameLst>
                                      </p:cBhvr>
                                      <p:tavLst>
                                        <p:tav tm="0">
                                          <p:val>
                                            <p:fltVal val="90"/>
                                          </p:val>
                                        </p:tav>
                                        <p:tav tm="100000">
                                          <p:val>
                                            <p:fltVal val="0"/>
                                          </p:val>
                                        </p:tav>
                                      </p:tavLst>
                                    </p:anim>
                                    <p:animEffect transition="in" filter="fade">
                                      <p:cBhvr>
                                        <p:cTn id="10" dur="1000"/>
                                        <p:tgtEl>
                                          <p:spTgt spid="42906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grpId="0" nodeType="clickEffect">
                                  <p:stCondLst>
                                    <p:cond delay="0"/>
                                  </p:stCondLst>
                                  <p:childTnLst>
                                    <p:set>
                                      <p:cBhvr>
                                        <p:cTn id="19" dur="1" fill="hold">
                                          <p:stCondLst>
                                            <p:cond delay="0"/>
                                          </p:stCondLst>
                                        </p:cTn>
                                        <p:tgtEl>
                                          <p:spTgt spid="429062"/>
                                        </p:tgtEl>
                                        <p:attrNameLst>
                                          <p:attrName>style.visibility</p:attrName>
                                        </p:attrNameLst>
                                      </p:cBhvr>
                                      <p:to>
                                        <p:strVal val="visible"/>
                                      </p:to>
                                    </p:set>
                                    <p:animEffect transition="in" filter="fade">
                                      <p:cBhvr>
                                        <p:cTn id="20" dur="800" decel="100000"/>
                                        <p:tgtEl>
                                          <p:spTgt spid="429062"/>
                                        </p:tgtEl>
                                      </p:cBhvr>
                                    </p:animEffect>
                                    <p:anim calcmode="lin" valueType="num">
                                      <p:cBhvr>
                                        <p:cTn id="21" dur="800" decel="100000" fill="hold"/>
                                        <p:tgtEl>
                                          <p:spTgt spid="429062"/>
                                        </p:tgtEl>
                                        <p:attrNameLst>
                                          <p:attrName>style.rotation</p:attrName>
                                        </p:attrNameLst>
                                      </p:cBhvr>
                                      <p:tavLst>
                                        <p:tav tm="0">
                                          <p:val>
                                            <p:fltVal val="-90"/>
                                          </p:val>
                                        </p:tav>
                                        <p:tav tm="100000">
                                          <p:val>
                                            <p:fltVal val="0"/>
                                          </p:val>
                                        </p:tav>
                                      </p:tavLst>
                                    </p:anim>
                                    <p:anim calcmode="lin" valueType="num">
                                      <p:cBhvr>
                                        <p:cTn id="22" dur="800" decel="100000" fill="hold"/>
                                        <p:tgtEl>
                                          <p:spTgt spid="429062"/>
                                        </p:tgtEl>
                                        <p:attrNameLst>
                                          <p:attrName>ppt_x</p:attrName>
                                        </p:attrNameLst>
                                      </p:cBhvr>
                                      <p:tavLst>
                                        <p:tav tm="0">
                                          <p:val>
                                            <p:strVal val="#ppt_x+0.4"/>
                                          </p:val>
                                        </p:tav>
                                        <p:tav tm="100000">
                                          <p:val>
                                            <p:strVal val="#ppt_x-0.05"/>
                                          </p:val>
                                        </p:tav>
                                      </p:tavLst>
                                    </p:anim>
                                    <p:anim calcmode="lin" valueType="num">
                                      <p:cBhvr>
                                        <p:cTn id="23" dur="800" decel="100000" fill="hold"/>
                                        <p:tgtEl>
                                          <p:spTgt spid="429062"/>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429062"/>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429062"/>
                                        </p:tgtEl>
                                        <p:attrNameLst>
                                          <p:attrName>ppt_y</p:attrName>
                                        </p:attrNameLst>
                                      </p:cBhvr>
                                      <p:tavLst>
                                        <p:tav tm="0">
                                          <p:val>
                                            <p:strVal val="#ppt_y+0.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2" presetClass="entr" presetSubtype="0" fill="hold" grpId="0" nodeType="clickEffect">
                                  <p:stCondLst>
                                    <p:cond delay="0"/>
                                  </p:stCondLst>
                                  <p:childTnLst>
                                    <p:set>
                                      <p:cBhvr>
                                        <p:cTn id="29" dur="1" fill="hold">
                                          <p:stCondLst>
                                            <p:cond delay="0"/>
                                          </p:stCondLst>
                                        </p:cTn>
                                        <p:tgtEl>
                                          <p:spTgt spid="429063"/>
                                        </p:tgtEl>
                                        <p:attrNameLst>
                                          <p:attrName>style.visibility</p:attrName>
                                        </p:attrNameLst>
                                      </p:cBhvr>
                                      <p:to>
                                        <p:strVal val="visible"/>
                                      </p:to>
                                    </p:set>
                                    <p:animScale>
                                      <p:cBhvr>
                                        <p:cTn id="30" dur="1000" decel="50000" fill="hold">
                                          <p:stCondLst>
                                            <p:cond delay="0"/>
                                          </p:stCondLst>
                                        </p:cTn>
                                        <p:tgtEl>
                                          <p:spTgt spid="4290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429063"/>
                                        </p:tgtEl>
                                        <p:attrNameLst>
                                          <p:attrName>ppt_x</p:attrName>
                                          <p:attrName>ppt_y</p:attrName>
                                        </p:attrNameLst>
                                      </p:cBhvr>
                                    </p:animMotion>
                                    <p:animEffect transition="in" filter="fade">
                                      <p:cBhvr>
                                        <p:cTn id="32" dur="1000"/>
                                        <p:tgtEl>
                                          <p:spTgt spid="42906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xit" presetSubtype="12" fill="hold" nodeType="clickEffect">
                                  <p:stCondLst>
                                    <p:cond delay="0"/>
                                  </p:stCondLst>
                                  <p:childTnLst>
                                    <p:animEffect transition="out" filter="strips(downLeft)">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xit" presetSubtype="32" fill="hold" nodeType="clickEffect">
                                  <p:stCondLst>
                                    <p:cond delay="0"/>
                                  </p:stCondLst>
                                  <p:childTnLst>
                                    <p:animEffect transition="out" filter="circle(out)">
                                      <p:cBhvr>
                                        <p:cTn id="52" dur="2000"/>
                                        <p:tgtEl>
                                          <p:spTgt spid="12"/>
                                        </p:tgtEl>
                                      </p:cBhvr>
                                    </p:animEffect>
                                    <p:set>
                                      <p:cBhvr>
                                        <p:cTn id="53" dur="1" fill="hold">
                                          <p:stCondLst>
                                            <p:cond delay="1999"/>
                                          </p:stCondLst>
                                        </p:cTn>
                                        <p:tgtEl>
                                          <p:spTgt spid="12"/>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xit" presetSubtype="32" fill="hold" nodeType="clickEffect">
                                  <p:stCondLst>
                                    <p:cond delay="0"/>
                                  </p:stCondLst>
                                  <p:childTnLst>
                                    <p:animEffect transition="out" filter="circle(out)">
                                      <p:cBhvr>
                                        <p:cTn id="62" dur="2000"/>
                                        <p:tgtEl>
                                          <p:spTgt spid="14"/>
                                        </p:tgtEl>
                                      </p:cBhvr>
                                    </p:animEffect>
                                    <p:set>
                                      <p:cBhvr>
                                        <p:cTn id="63" dur="1" fill="hold">
                                          <p:stCondLst>
                                            <p:cond delay="1999"/>
                                          </p:stCondLst>
                                        </p:cTn>
                                        <p:tgtEl>
                                          <p:spTgt spid="14"/>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circle(in)">
                                      <p:cBhvr>
                                        <p:cTn id="68" dur="20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xit" presetSubtype="32" fill="hold" nodeType="clickEffect">
                                  <p:stCondLst>
                                    <p:cond delay="0"/>
                                  </p:stCondLst>
                                  <p:childTnLst>
                                    <p:animEffect transition="out" filter="box(out)">
                                      <p:cBhvr>
                                        <p:cTn id="72" dur="2000"/>
                                        <p:tgtEl>
                                          <p:spTgt spid="18"/>
                                        </p:tgtEl>
                                      </p:cBhvr>
                                    </p:animEffect>
                                    <p:set>
                                      <p:cBhvr>
                                        <p:cTn id="73" dur="1" fill="hold">
                                          <p:stCondLst>
                                            <p:cond delay="1999"/>
                                          </p:stCondLst>
                                        </p:cTn>
                                        <p:tgtEl>
                                          <p:spTgt spid="18"/>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p:cTn id="78" dur="500" fill="hold"/>
                                        <p:tgtEl>
                                          <p:spTgt spid="16"/>
                                        </p:tgtEl>
                                        <p:attrNameLst>
                                          <p:attrName>ppt_w</p:attrName>
                                        </p:attrNameLst>
                                      </p:cBhvr>
                                      <p:tavLst>
                                        <p:tav tm="0">
                                          <p:val>
                                            <p:fltVal val="0"/>
                                          </p:val>
                                        </p:tav>
                                        <p:tav tm="100000">
                                          <p:val>
                                            <p:strVal val="#ppt_w"/>
                                          </p:val>
                                        </p:tav>
                                      </p:tavLst>
                                    </p:anim>
                                    <p:anim calcmode="lin" valueType="num">
                                      <p:cBhvr>
                                        <p:cTn id="79" dur="500" fill="hold"/>
                                        <p:tgtEl>
                                          <p:spTgt spid="16"/>
                                        </p:tgtEl>
                                        <p:attrNameLst>
                                          <p:attrName>ppt_h</p:attrName>
                                        </p:attrNameLst>
                                      </p:cBhvr>
                                      <p:tavLst>
                                        <p:tav tm="0">
                                          <p:val>
                                            <p:fltVal val="0"/>
                                          </p:val>
                                        </p:tav>
                                        <p:tav tm="100000">
                                          <p:val>
                                            <p:strVal val="#ppt_h"/>
                                          </p:val>
                                        </p:tav>
                                      </p:tavLst>
                                    </p:anim>
                                    <p:animEffect transition="in" filter="fade">
                                      <p:cBhvr>
                                        <p:cTn id="80" dur="500"/>
                                        <p:tgtEl>
                                          <p:spTgt spid="16"/>
                                        </p:tgtEl>
                                      </p:cBhvr>
                                    </p:animEffect>
                                  </p:childTnLst>
                                </p:cTn>
                              </p:par>
                            </p:childTnLst>
                          </p:cTn>
                        </p:par>
                      </p:childTnLst>
                    </p:cTn>
                  </p:par>
                  <p:par>
                    <p:cTn id="81" fill="hold">
                      <p:stCondLst>
                        <p:cond delay="indefinite"/>
                      </p:stCondLst>
                      <p:childTnLst>
                        <p:par>
                          <p:cTn id="82" fill="hold">
                            <p:stCondLst>
                              <p:cond delay="0"/>
                            </p:stCondLst>
                            <p:childTnLst>
                              <p:par>
                                <p:cTn id="83" presetID="21" presetClass="exit" presetSubtype="1" fill="hold" nodeType="clickEffect">
                                  <p:stCondLst>
                                    <p:cond delay="0"/>
                                  </p:stCondLst>
                                  <p:childTnLst>
                                    <p:animEffect transition="out" filter="wheel(1)">
                                      <p:cBhvr>
                                        <p:cTn id="84" dur="2000"/>
                                        <p:tgtEl>
                                          <p:spTgt spid="16"/>
                                        </p:tgtEl>
                                      </p:cBhvr>
                                    </p:animEffect>
                                    <p:set>
                                      <p:cBhvr>
                                        <p:cTn id="85" dur="1" fill="hold">
                                          <p:stCondLst>
                                            <p:cond delay="1999"/>
                                          </p:stCondLst>
                                        </p:cTn>
                                        <p:tgtEl>
                                          <p:spTgt spid="16"/>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p:cTn id="90" dur="500" fill="hold"/>
                                        <p:tgtEl>
                                          <p:spTgt spid="20"/>
                                        </p:tgtEl>
                                        <p:attrNameLst>
                                          <p:attrName>ppt_w</p:attrName>
                                        </p:attrNameLst>
                                      </p:cBhvr>
                                      <p:tavLst>
                                        <p:tav tm="0">
                                          <p:val>
                                            <p:fltVal val="0"/>
                                          </p:val>
                                        </p:tav>
                                        <p:tav tm="100000">
                                          <p:val>
                                            <p:strVal val="#ppt_w"/>
                                          </p:val>
                                        </p:tav>
                                      </p:tavLst>
                                    </p:anim>
                                    <p:anim calcmode="lin" valueType="num">
                                      <p:cBhvr>
                                        <p:cTn id="91" dur="500" fill="hold"/>
                                        <p:tgtEl>
                                          <p:spTgt spid="20"/>
                                        </p:tgtEl>
                                        <p:attrNameLst>
                                          <p:attrName>ppt_h</p:attrName>
                                        </p:attrNameLst>
                                      </p:cBhvr>
                                      <p:tavLst>
                                        <p:tav tm="0">
                                          <p:val>
                                            <p:fltVal val="0"/>
                                          </p:val>
                                        </p:tav>
                                        <p:tav tm="100000">
                                          <p:val>
                                            <p:strVal val="#ppt_h"/>
                                          </p:val>
                                        </p:tav>
                                      </p:tavLst>
                                    </p:anim>
                                    <p:animEffect transition="in" filter="fade">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61" grpId="0"/>
      <p:bldP spid="429062" grpId="0"/>
      <p:bldP spid="42906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675" y="1133475"/>
            <a:ext cx="5962650" cy="2876550"/>
          </a:xfrm>
          <a:prstGeom prst="rect">
            <a:avLst/>
          </a:prstGeom>
        </p:spPr>
      </p:pic>
    </p:spTree>
    <p:extLst>
      <p:ext uri="{BB962C8B-B14F-4D97-AF65-F5344CB8AC3E}">
        <p14:creationId xmlns:p14="http://schemas.microsoft.com/office/powerpoint/2010/main" val="3721313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2089" t="11940" r="13022" b="13632"/>
          <a:stretch>
            <a:fillRect/>
          </a:stretch>
        </p:blipFill>
        <p:spPr>
          <a:xfrm>
            <a:off x="-7133" y="0"/>
            <a:ext cx="9130145" cy="513905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952593" y="3257550"/>
            <a:ext cx="2191407" cy="1885950"/>
          </a:xfrm>
          <a:prstGeom prst="rect">
            <a:avLst/>
          </a:prstGeom>
        </p:spPr>
      </p:pic>
      <p:sp>
        <p:nvSpPr>
          <p:cNvPr id="5" name="TextBox 5"/>
          <p:cNvSpPr txBox="1"/>
          <p:nvPr/>
        </p:nvSpPr>
        <p:spPr>
          <a:xfrm>
            <a:off x="2667000" y="361950"/>
            <a:ext cx="3206115" cy="58356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Hướng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dẫn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nhà</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7" name="Text Box 6"/>
          <p:cNvSpPr txBox="1"/>
          <p:nvPr/>
        </p:nvSpPr>
        <p:spPr>
          <a:xfrm>
            <a:off x="468666" y="851939"/>
            <a:ext cx="6504709" cy="3970318"/>
          </a:xfrm>
          <a:prstGeom prst="rect">
            <a:avLst/>
          </a:prstGeom>
          <a:noFill/>
        </p:spPr>
        <p:txBody>
          <a:bodyPr wrap="square" rtlCol="0">
            <a:spAutoFit/>
          </a:bodyPr>
          <a:lstStyle/>
          <a:p>
            <a:r>
              <a:rPr lang="en-GB" altLang="en-US" sz="2800" i="1" dirty="0">
                <a:solidFill>
                  <a:srgbClr val="FFC000"/>
                </a:solidFill>
                <a:latin typeface="Times New Roman" panose="02020603050405020304" pitchFamily="18" charset="0"/>
                <a:cs typeface="Times New Roman" panose="02020603050405020304" pitchFamily="18" charset="0"/>
              </a:rPr>
              <a:t>- </a:t>
            </a:r>
            <a:r>
              <a:rPr lang="en-GB" altLang="en-US" sz="2800" i="1" dirty="0" err="1">
                <a:solidFill>
                  <a:srgbClr val="FFC000"/>
                </a:solidFill>
                <a:latin typeface="Times New Roman" panose="02020603050405020304" pitchFamily="18" charset="0"/>
                <a:cs typeface="Times New Roman" panose="02020603050405020304" pitchFamily="18" charset="0"/>
              </a:rPr>
              <a:t>Ghi</a:t>
            </a:r>
            <a:r>
              <a:rPr lang="en-GB" altLang="en-US" sz="2800" i="1" dirty="0">
                <a:solidFill>
                  <a:srgbClr val="FFC000"/>
                </a:solidFill>
                <a:latin typeface="Times New Roman" panose="02020603050405020304" pitchFamily="18" charset="0"/>
                <a:cs typeface="Times New Roman" panose="02020603050405020304" pitchFamily="18" charset="0"/>
              </a:rPr>
              <a:t> </a:t>
            </a:r>
            <a:r>
              <a:rPr lang="en-GB" altLang="en-US" sz="2800" i="1" dirty="0" err="1">
                <a:solidFill>
                  <a:srgbClr val="FFC000"/>
                </a:solidFill>
                <a:latin typeface="Times New Roman" panose="02020603050405020304" pitchFamily="18" charset="0"/>
                <a:cs typeface="Times New Roman" panose="02020603050405020304" pitchFamily="18" charset="0"/>
              </a:rPr>
              <a:t>nhớ</a:t>
            </a:r>
            <a:r>
              <a:rPr lang="en-GB" altLang="en-US" sz="2800" i="1" dirty="0">
                <a:solidFill>
                  <a:srgbClr val="FFC000"/>
                </a:solidFill>
                <a:latin typeface="Times New Roman" panose="02020603050405020304" pitchFamily="18" charset="0"/>
                <a:cs typeface="Times New Roman" panose="02020603050405020304" pitchFamily="18" charset="0"/>
              </a:rPr>
              <a:t> </a:t>
            </a:r>
            <a:r>
              <a:rPr lang="en-GB" altLang="en-US" sz="2800" i="1" dirty="0" err="1">
                <a:solidFill>
                  <a:srgbClr val="FFC000"/>
                </a:solidFill>
                <a:latin typeface="Times New Roman" panose="02020603050405020304" pitchFamily="18" charset="0"/>
                <a:cs typeface="Times New Roman" panose="02020603050405020304" pitchFamily="18" charset="0"/>
              </a:rPr>
              <a:t>và</a:t>
            </a:r>
            <a:r>
              <a:rPr lang="en-GB" altLang="en-US" sz="2800" i="1" dirty="0">
                <a:solidFill>
                  <a:srgbClr val="FFC000"/>
                </a:solidFill>
                <a:latin typeface="Times New Roman" panose="02020603050405020304" pitchFamily="18" charset="0"/>
                <a:cs typeface="Times New Roman" panose="02020603050405020304" pitchFamily="18" charset="0"/>
              </a:rPr>
              <a:t> </a:t>
            </a:r>
            <a:r>
              <a:rPr lang="en-GB" altLang="en-US" sz="2800" i="1" dirty="0" err="1">
                <a:solidFill>
                  <a:srgbClr val="FFC000"/>
                </a:solidFill>
                <a:latin typeface="Times New Roman" panose="02020603050405020304" pitchFamily="18" charset="0"/>
                <a:cs typeface="Times New Roman" panose="02020603050405020304" pitchFamily="18" charset="0"/>
              </a:rPr>
              <a:t>hiểu</a:t>
            </a:r>
            <a:r>
              <a:rPr lang="en-GB" altLang="en-US" sz="2800" i="1" dirty="0">
                <a:solidFill>
                  <a:srgbClr val="FFC000"/>
                </a:solidFill>
                <a:latin typeface="Times New Roman" panose="02020603050405020304" pitchFamily="18" charset="0"/>
                <a:cs typeface="Times New Roman" panose="02020603050405020304" pitchFamily="18" charset="0"/>
              </a:rPr>
              <a:t> </a:t>
            </a:r>
            <a:r>
              <a:rPr lang="en-GB" altLang="en-US" sz="2800" i="1" dirty="0" err="1">
                <a:solidFill>
                  <a:srgbClr val="FFC000"/>
                </a:solidFill>
                <a:latin typeface="Times New Roman" panose="02020603050405020304" pitchFamily="18" charset="0"/>
                <a:cs typeface="Times New Roman" panose="02020603050405020304" pitchFamily="18" charset="0"/>
              </a:rPr>
              <a:t>được</a:t>
            </a:r>
            <a:r>
              <a:rPr lang="en-GB" altLang="en-US" sz="2800" i="1" dirty="0">
                <a:solidFill>
                  <a:schemeClr val="bg1"/>
                </a:solidFill>
                <a:latin typeface="Times New Roman" panose="02020603050405020304" pitchFamily="18" charset="0"/>
                <a:cs typeface="Times New Roman" panose="02020603050405020304" pitchFamily="18" charset="0"/>
              </a:rPr>
              <a:t> </a:t>
            </a:r>
            <a:r>
              <a:rPr lang="en-GB" altLang="en-US" sz="2800" i="1" dirty="0" err="1">
                <a:solidFill>
                  <a:schemeClr val="bg1"/>
                </a:solidFill>
                <a:latin typeface="Times New Roman" panose="02020603050405020304" pitchFamily="18" charset="0"/>
                <a:cs typeface="Times New Roman" panose="02020603050405020304" pitchFamily="18" charset="0"/>
              </a:rPr>
              <a:t>quy</a:t>
            </a:r>
            <a:r>
              <a:rPr lang="en-GB" altLang="en-US" sz="2800" i="1" dirty="0">
                <a:solidFill>
                  <a:schemeClr val="bg1"/>
                </a:solidFill>
                <a:latin typeface="Times New Roman" panose="02020603050405020304" pitchFamily="18" charset="0"/>
                <a:cs typeface="Times New Roman" panose="02020603050405020304" pitchFamily="18" charset="0"/>
              </a:rPr>
              <a:t> </a:t>
            </a:r>
            <a:r>
              <a:rPr lang="en-GB" altLang="en-US" sz="2800" i="1" dirty="0" err="1">
                <a:solidFill>
                  <a:schemeClr val="bg1"/>
                </a:solidFill>
                <a:latin typeface="Times New Roman" panose="02020603050405020304" pitchFamily="18" charset="0"/>
                <a:cs typeface="Times New Roman" panose="02020603050405020304" pitchFamily="18" charset="0"/>
              </a:rPr>
              <a:t>tắc</a:t>
            </a:r>
            <a:r>
              <a:rPr lang="en-GB" altLang="en-US" sz="2800" i="1" dirty="0">
                <a:solidFill>
                  <a:schemeClr val="bg1"/>
                </a:solidFill>
                <a:latin typeface="Times New Roman" panose="02020603050405020304" pitchFamily="18" charset="0"/>
                <a:cs typeface="Times New Roman" panose="02020603050405020304" pitchFamily="18" charset="0"/>
              </a:rPr>
              <a:t> </a:t>
            </a:r>
            <a:r>
              <a:rPr lang="en-GB" altLang="en-US" sz="2800" i="1" dirty="0" err="1">
                <a:solidFill>
                  <a:schemeClr val="bg1"/>
                </a:solidFill>
                <a:latin typeface="Times New Roman" panose="02020603050405020304" pitchFamily="18" charset="0"/>
                <a:cs typeface="Times New Roman" panose="02020603050405020304" pitchFamily="18" charset="0"/>
              </a:rPr>
              <a:t>nhân</a:t>
            </a:r>
            <a:r>
              <a:rPr lang="en-GB" altLang="en-US" sz="2800" i="1" dirty="0">
                <a:solidFill>
                  <a:schemeClr val="bg1"/>
                </a:solidFill>
                <a:latin typeface="Times New Roman" panose="02020603050405020304" pitchFamily="18" charset="0"/>
                <a:cs typeface="Times New Roman" panose="02020603050405020304" pitchFamily="18" charset="0"/>
              </a:rPr>
              <a:t>, chia </a:t>
            </a:r>
            <a:r>
              <a:rPr lang="en-GB" altLang="en-US" sz="2800" i="1" dirty="0" err="1">
                <a:solidFill>
                  <a:schemeClr val="bg1"/>
                </a:solidFill>
                <a:latin typeface="Times New Roman" panose="02020603050405020304" pitchFamily="18" charset="0"/>
                <a:cs typeface="Times New Roman" panose="02020603050405020304" pitchFamily="18" charset="0"/>
              </a:rPr>
              <a:t>hai</a:t>
            </a:r>
            <a:r>
              <a:rPr lang="en-GB" altLang="en-US" sz="2800" i="1" dirty="0">
                <a:solidFill>
                  <a:schemeClr val="bg1"/>
                </a:solidFill>
                <a:latin typeface="Times New Roman" panose="02020603050405020304" pitchFamily="18" charset="0"/>
                <a:cs typeface="Times New Roman" panose="02020603050405020304" pitchFamily="18" charset="0"/>
              </a:rPr>
              <a:t> </a:t>
            </a:r>
            <a:r>
              <a:rPr lang="en-GB" altLang="en-US" sz="2800" i="1" dirty="0" err="1">
                <a:solidFill>
                  <a:schemeClr val="bg1"/>
                </a:solidFill>
                <a:latin typeface="Times New Roman" panose="02020603050405020304" pitchFamily="18" charset="0"/>
                <a:cs typeface="Times New Roman" panose="02020603050405020304" pitchFamily="18" charset="0"/>
              </a:rPr>
              <a:t>số</a:t>
            </a:r>
            <a:r>
              <a:rPr lang="en-GB" altLang="en-US" sz="2800" i="1" dirty="0">
                <a:solidFill>
                  <a:schemeClr val="bg1"/>
                </a:solidFill>
                <a:latin typeface="Times New Roman" panose="02020603050405020304" pitchFamily="18" charset="0"/>
                <a:cs typeface="Times New Roman" panose="02020603050405020304" pitchFamily="18" charset="0"/>
              </a:rPr>
              <a:t> </a:t>
            </a:r>
            <a:r>
              <a:rPr lang="en-GB" altLang="en-US" sz="2800" i="1" dirty="0" err="1">
                <a:solidFill>
                  <a:schemeClr val="bg1"/>
                </a:solidFill>
                <a:latin typeface="Times New Roman" panose="02020603050405020304" pitchFamily="18" charset="0"/>
                <a:cs typeface="Times New Roman" panose="02020603050405020304" pitchFamily="18" charset="0"/>
              </a:rPr>
              <a:t>hữu</a:t>
            </a:r>
            <a:r>
              <a:rPr lang="en-GB" altLang="en-US" sz="2800" i="1" dirty="0">
                <a:solidFill>
                  <a:schemeClr val="bg1"/>
                </a:solidFill>
                <a:latin typeface="Times New Roman" panose="02020603050405020304" pitchFamily="18" charset="0"/>
                <a:cs typeface="Times New Roman" panose="02020603050405020304" pitchFamily="18" charset="0"/>
              </a:rPr>
              <a:t> </a:t>
            </a:r>
            <a:r>
              <a:rPr lang="en-GB" altLang="en-US" sz="2800" i="1" dirty="0" err="1">
                <a:solidFill>
                  <a:schemeClr val="bg1"/>
                </a:solidFill>
                <a:latin typeface="Times New Roman" panose="02020603050405020304" pitchFamily="18" charset="0"/>
                <a:cs typeface="Times New Roman" panose="02020603050405020304" pitchFamily="18" charset="0"/>
              </a:rPr>
              <a:t>tỉ</a:t>
            </a:r>
            <a:r>
              <a:rPr lang="en-GB" altLang="en-US" sz="2800" i="1" dirty="0">
                <a:solidFill>
                  <a:schemeClr val="bg1"/>
                </a:solidFill>
                <a:latin typeface="Times New Roman" panose="02020603050405020304" pitchFamily="18" charset="0"/>
                <a:cs typeface="Times New Roman" panose="02020603050405020304" pitchFamily="18" charset="0"/>
              </a:rPr>
              <a:t>; </a:t>
            </a:r>
            <a:r>
              <a:rPr lang="en-GB" altLang="en-US" sz="2800" i="1" dirty="0" err="1">
                <a:solidFill>
                  <a:schemeClr val="bg1"/>
                </a:solidFill>
                <a:latin typeface="Times New Roman" panose="02020603050405020304" pitchFamily="18" charset="0"/>
                <a:cs typeface="Times New Roman" panose="02020603050405020304" pitchFamily="18" charset="0"/>
              </a:rPr>
              <a:t>tính</a:t>
            </a:r>
            <a:r>
              <a:rPr lang="en-GB" altLang="en-US" sz="2800" i="1" dirty="0">
                <a:solidFill>
                  <a:schemeClr val="bg1"/>
                </a:solidFill>
                <a:latin typeface="Times New Roman" panose="02020603050405020304" pitchFamily="18" charset="0"/>
                <a:cs typeface="Times New Roman" panose="02020603050405020304" pitchFamily="18" charset="0"/>
              </a:rPr>
              <a:t> </a:t>
            </a:r>
            <a:r>
              <a:rPr lang="en-GB" altLang="en-US" sz="2800" i="1" dirty="0" err="1">
                <a:solidFill>
                  <a:schemeClr val="bg1"/>
                </a:solidFill>
                <a:latin typeface="Times New Roman" panose="02020603050405020304" pitchFamily="18" charset="0"/>
                <a:cs typeface="Times New Roman" panose="02020603050405020304" pitchFamily="18" charset="0"/>
              </a:rPr>
              <a:t>chất</a:t>
            </a:r>
            <a:r>
              <a:rPr lang="en-GB" altLang="en-US" sz="2800" i="1" dirty="0">
                <a:solidFill>
                  <a:schemeClr val="bg1"/>
                </a:solidFill>
                <a:latin typeface="Times New Roman" panose="02020603050405020304" pitchFamily="18" charset="0"/>
                <a:cs typeface="Times New Roman" panose="02020603050405020304" pitchFamily="18" charset="0"/>
              </a:rPr>
              <a:t> </a:t>
            </a:r>
            <a:r>
              <a:rPr lang="en-GB" altLang="en-US" sz="2800" i="1" dirty="0" err="1">
                <a:solidFill>
                  <a:schemeClr val="bg1"/>
                </a:solidFill>
                <a:latin typeface="Times New Roman" panose="02020603050405020304" pitchFamily="18" charset="0"/>
                <a:cs typeface="Times New Roman" panose="02020603050405020304" pitchFamily="18" charset="0"/>
              </a:rPr>
              <a:t>của</a:t>
            </a:r>
            <a:r>
              <a:rPr lang="en-GB" altLang="en-US" sz="2800" i="1" dirty="0">
                <a:solidFill>
                  <a:schemeClr val="bg1"/>
                </a:solidFill>
                <a:latin typeface="Times New Roman" panose="02020603050405020304" pitchFamily="18" charset="0"/>
                <a:cs typeface="Times New Roman" panose="02020603050405020304" pitchFamily="18" charset="0"/>
              </a:rPr>
              <a:t> </a:t>
            </a:r>
            <a:r>
              <a:rPr lang="en-GB" altLang="en-US" sz="2800" i="1" dirty="0" err="1">
                <a:solidFill>
                  <a:schemeClr val="bg1"/>
                </a:solidFill>
                <a:latin typeface="Times New Roman" panose="02020603050405020304" pitchFamily="18" charset="0"/>
                <a:cs typeface="Times New Roman" panose="02020603050405020304" pitchFamily="18" charset="0"/>
              </a:rPr>
              <a:t>phép</a:t>
            </a:r>
            <a:r>
              <a:rPr lang="en-GB" altLang="en-US" sz="2800" i="1" dirty="0">
                <a:solidFill>
                  <a:schemeClr val="bg1"/>
                </a:solidFill>
                <a:latin typeface="Times New Roman" panose="02020603050405020304" pitchFamily="18" charset="0"/>
                <a:cs typeface="Times New Roman" panose="02020603050405020304" pitchFamily="18" charset="0"/>
              </a:rPr>
              <a:t> </a:t>
            </a:r>
            <a:r>
              <a:rPr lang="en-GB" altLang="en-US" sz="2800" i="1" dirty="0" err="1">
                <a:solidFill>
                  <a:schemeClr val="bg1"/>
                </a:solidFill>
                <a:latin typeface="Times New Roman" panose="02020603050405020304" pitchFamily="18" charset="0"/>
                <a:cs typeface="Times New Roman" panose="02020603050405020304" pitchFamily="18" charset="0"/>
              </a:rPr>
              <a:t>nhân</a:t>
            </a:r>
            <a:r>
              <a:rPr lang="en-GB" altLang="en-US" sz="2800" i="1" dirty="0">
                <a:solidFill>
                  <a:schemeClr val="bg1"/>
                </a:solidFill>
                <a:latin typeface="Times New Roman" panose="02020603050405020304" pitchFamily="18" charset="0"/>
                <a:cs typeface="Times New Roman" panose="02020603050405020304" pitchFamily="18" charset="0"/>
              </a:rPr>
              <a:t> </a:t>
            </a:r>
            <a:r>
              <a:rPr lang="en-GB" altLang="en-US" sz="2800" i="1" dirty="0" err="1">
                <a:solidFill>
                  <a:schemeClr val="bg1"/>
                </a:solidFill>
                <a:latin typeface="Times New Roman" panose="02020603050405020304" pitchFamily="18" charset="0"/>
                <a:cs typeface="Times New Roman" panose="02020603050405020304" pitchFamily="18" charset="0"/>
              </a:rPr>
              <a:t>các</a:t>
            </a:r>
            <a:r>
              <a:rPr lang="en-GB" altLang="en-US" sz="2800" i="1" dirty="0">
                <a:solidFill>
                  <a:schemeClr val="bg1"/>
                </a:solidFill>
                <a:latin typeface="Times New Roman" panose="02020603050405020304" pitchFamily="18" charset="0"/>
                <a:cs typeface="Times New Roman" panose="02020603050405020304" pitchFamily="18" charset="0"/>
              </a:rPr>
              <a:t> </a:t>
            </a:r>
            <a:r>
              <a:rPr lang="en-GB" altLang="en-US" sz="2800" i="1" dirty="0" err="1">
                <a:solidFill>
                  <a:schemeClr val="bg1"/>
                </a:solidFill>
                <a:latin typeface="Times New Roman" panose="02020603050405020304" pitchFamily="18" charset="0"/>
                <a:cs typeface="Times New Roman" panose="02020603050405020304" pitchFamily="18" charset="0"/>
              </a:rPr>
              <a:t>số</a:t>
            </a:r>
            <a:r>
              <a:rPr lang="en-GB" altLang="en-US" sz="2800" i="1" dirty="0">
                <a:solidFill>
                  <a:schemeClr val="bg1"/>
                </a:solidFill>
                <a:latin typeface="Times New Roman" panose="02020603050405020304" pitchFamily="18" charset="0"/>
                <a:cs typeface="Times New Roman" panose="02020603050405020304" pitchFamily="18" charset="0"/>
              </a:rPr>
              <a:t> </a:t>
            </a:r>
            <a:r>
              <a:rPr lang="en-GB" altLang="en-US" sz="2800" i="1" dirty="0" err="1">
                <a:solidFill>
                  <a:schemeClr val="bg1"/>
                </a:solidFill>
                <a:latin typeface="Times New Roman" panose="02020603050405020304" pitchFamily="18" charset="0"/>
                <a:cs typeface="Times New Roman" panose="02020603050405020304" pitchFamily="18" charset="0"/>
              </a:rPr>
              <a:t>hữu</a:t>
            </a:r>
            <a:r>
              <a:rPr lang="en-GB" altLang="en-US" sz="2800" i="1" dirty="0">
                <a:solidFill>
                  <a:schemeClr val="bg1"/>
                </a:solidFill>
                <a:latin typeface="Times New Roman" panose="02020603050405020304" pitchFamily="18" charset="0"/>
                <a:cs typeface="Times New Roman" panose="02020603050405020304" pitchFamily="18" charset="0"/>
              </a:rPr>
              <a:t> </a:t>
            </a:r>
            <a:r>
              <a:rPr lang="en-GB" altLang="en-US" sz="2800" i="1" dirty="0" err="1">
                <a:solidFill>
                  <a:schemeClr val="bg1"/>
                </a:solidFill>
                <a:latin typeface="Times New Roman" panose="02020603050405020304" pitchFamily="18" charset="0"/>
                <a:cs typeface="Times New Roman" panose="02020603050405020304" pitchFamily="18" charset="0"/>
              </a:rPr>
              <a:t>tỉ</a:t>
            </a:r>
            <a:r>
              <a:rPr lang="en-GB" altLang="en-US" sz="2800" i="1" dirty="0">
                <a:solidFill>
                  <a:schemeClr val="bg1"/>
                </a:solidFill>
                <a:latin typeface="Times New Roman" panose="02020603050405020304" pitchFamily="18" charset="0"/>
                <a:cs typeface="Times New Roman" panose="02020603050405020304" pitchFamily="18" charset="0"/>
              </a:rPr>
              <a:t>; </a:t>
            </a:r>
            <a:r>
              <a:rPr lang="en-GB" altLang="en-US" sz="2800" i="1" dirty="0" err="1">
                <a:solidFill>
                  <a:schemeClr val="bg1"/>
                </a:solidFill>
                <a:latin typeface="Times New Roman" panose="02020603050405020304" pitchFamily="18" charset="0"/>
                <a:cs typeface="Times New Roman" panose="02020603050405020304" pitchFamily="18" charset="0"/>
              </a:rPr>
              <a:t>ôn</a:t>
            </a:r>
            <a:r>
              <a:rPr lang="en-GB" altLang="en-US" sz="2800" i="1" dirty="0">
                <a:solidFill>
                  <a:schemeClr val="bg1"/>
                </a:solidFill>
                <a:latin typeface="Times New Roman" panose="02020603050405020304" pitchFamily="18" charset="0"/>
                <a:cs typeface="Times New Roman" panose="02020603050405020304" pitchFamily="18" charset="0"/>
              </a:rPr>
              <a:t> </a:t>
            </a:r>
            <a:r>
              <a:rPr lang="en-GB" altLang="en-US" sz="2800" i="1" dirty="0" err="1">
                <a:solidFill>
                  <a:schemeClr val="bg1"/>
                </a:solidFill>
                <a:latin typeface="Times New Roman" panose="02020603050405020304" pitchFamily="18" charset="0"/>
                <a:cs typeface="Times New Roman" panose="02020603050405020304" pitchFamily="18" charset="0"/>
              </a:rPr>
              <a:t>lại</a:t>
            </a:r>
            <a:r>
              <a:rPr lang="en-GB" altLang="en-US" sz="2800" i="1" dirty="0">
                <a:solidFill>
                  <a:schemeClr val="bg1"/>
                </a:solidFill>
                <a:latin typeface="Times New Roman" panose="02020603050405020304" pitchFamily="18" charset="0"/>
                <a:cs typeface="Times New Roman" panose="02020603050405020304" pitchFamily="18" charset="0"/>
              </a:rPr>
              <a:t> </a:t>
            </a:r>
            <a:r>
              <a:rPr lang="en-GB" altLang="en-US" sz="2800" i="1" dirty="0" err="1">
                <a:solidFill>
                  <a:schemeClr val="bg1"/>
                </a:solidFill>
                <a:latin typeface="Times New Roman" panose="02020603050405020304" pitchFamily="18" charset="0"/>
                <a:cs typeface="Times New Roman" panose="02020603050405020304" pitchFamily="18" charset="0"/>
              </a:rPr>
              <a:t>các</a:t>
            </a:r>
            <a:r>
              <a:rPr lang="en-GB" altLang="en-US" sz="2800" i="1" dirty="0">
                <a:solidFill>
                  <a:schemeClr val="bg1"/>
                </a:solidFill>
                <a:latin typeface="Times New Roman" panose="02020603050405020304" pitchFamily="18" charset="0"/>
                <a:cs typeface="Times New Roman" panose="02020603050405020304" pitchFamily="18" charset="0"/>
              </a:rPr>
              <a:t> </a:t>
            </a:r>
            <a:r>
              <a:rPr lang="en-GB" altLang="en-US" sz="2800" i="1" dirty="0" err="1">
                <a:solidFill>
                  <a:schemeClr val="bg1"/>
                </a:solidFill>
                <a:latin typeface="Times New Roman" panose="02020603050405020304" pitchFamily="18" charset="0"/>
                <a:cs typeface="Times New Roman" panose="02020603050405020304" pitchFamily="18" charset="0"/>
              </a:rPr>
              <a:t>bài</a:t>
            </a:r>
            <a:r>
              <a:rPr lang="en-GB" altLang="en-US" sz="2800" i="1" dirty="0">
                <a:solidFill>
                  <a:schemeClr val="bg1"/>
                </a:solidFill>
                <a:latin typeface="Times New Roman" panose="02020603050405020304" pitchFamily="18" charset="0"/>
                <a:cs typeface="Times New Roman" panose="02020603050405020304" pitchFamily="18" charset="0"/>
              </a:rPr>
              <a:t> </a:t>
            </a:r>
            <a:r>
              <a:rPr lang="en-GB" altLang="en-US" sz="2800" i="1" dirty="0" err="1">
                <a:solidFill>
                  <a:schemeClr val="bg1"/>
                </a:solidFill>
                <a:latin typeface="Times New Roman" panose="02020603050405020304" pitchFamily="18" charset="0"/>
                <a:cs typeface="Times New Roman" panose="02020603050405020304" pitchFamily="18" charset="0"/>
              </a:rPr>
              <a:t>tập</a:t>
            </a:r>
            <a:r>
              <a:rPr lang="en-GB" altLang="en-US" sz="2800" i="1" dirty="0">
                <a:solidFill>
                  <a:schemeClr val="bg1"/>
                </a:solidFill>
                <a:latin typeface="Times New Roman" panose="02020603050405020304" pitchFamily="18" charset="0"/>
                <a:cs typeface="Times New Roman" panose="02020603050405020304" pitchFamily="18" charset="0"/>
              </a:rPr>
              <a:t> </a:t>
            </a:r>
            <a:r>
              <a:rPr lang="en-GB" altLang="en-US" sz="2800" i="1" dirty="0" err="1">
                <a:solidFill>
                  <a:schemeClr val="bg1"/>
                </a:solidFill>
                <a:latin typeface="Times New Roman" panose="02020603050405020304" pitchFamily="18" charset="0"/>
                <a:cs typeface="Times New Roman" panose="02020603050405020304" pitchFamily="18" charset="0"/>
              </a:rPr>
              <a:t>đã</a:t>
            </a:r>
            <a:r>
              <a:rPr lang="en-GB" altLang="en-US" sz="2800" i="1" dirty="0">
                <a:solidFill>
                  <a:schemeClr val="bg1"/>
                </a:solidFill>
                <a:latin typeface="Times New Roman" panose="02020603050405020304" pitchFamily="18" charset="0"/>
                <a:cs typeface="Times New Roman" panose="02020603050405020304" pitchFamily="18" charset="0"/>
              </a:rPr>
              <a:t> </a:t>
            </a:r>
            <a:r>
              <a:rPr lang="en-GB" altLang="en-US" sz="2800" i="1" dirty="0" err="1">
                <a:solidFill>
                  <a:schemeClr val="bg1"/>
                </a:solidFill>
                <a:latin typeface="Times New Roman" panose="02020603050405020304" pitchFamily="18" charset="0"/>
                <a:cs typeface="Times New Roman" panose="02020603050405020304" pitchFamily="18" charset="0"/>
              </a:rPr>
              <a:t>làm</a:t>
            </a:r>
            <a:r>
              <a:rPr lang="en-GB" altLang="en-US" sz="2800" i="1" dirty="0">
                <a:solidFill>
                  <a:schemeClr val="bg1"/>
                </a:solidFill>
                <a:latin typeface="Times New Roman" panose="02020603050405020304" pitchFamily="18" charset="0"/>
                <a:cs typeface="Times New Roman" panose="02020603050405020304" pitchFamily="18" charset="0"/>
              </a:rPr>
              <a:t> </a:t>
            </a:r>
            <a:r>
              <a:rPr lang="en-GB" altLang="en-US" sz="2800" i="1" dirty="0" err="1">
                <a:solidFill>
                  <a:schemeClr val="bg1"/>
                </a:solidFill>
                <a:latin typeface="Times New Roman" panose="02020603050405020304" pitchFamily="18" charset="0"/>
                <a:cs typeface="Times New Roman" panose="02020603050405020304" pitchFamily="18" charset="0"/>
              </a:rPr>
              <a:t>trên</a:t>
            </a:r>
            <a:r>
              <a:rPr lang="en-GB" altLang="en-US" sz="2800" i="1" dirty="0">
                <a:solidFill>
                  <a:schemeClr val="bg1"/>
                </a:solidFill>
                <a:latin typeface="Times New Roman" panose="02020603050405020304" pitchFamily="18" charset="0"/>
                <a:cs typeface="Times New Roman" panose="02020603050405020304" pitchFamily="18" charset="0"/>
              </a:rPr>
              <a:t> </a:t>
            </a:r>
            <a:r>
              <a:rPr lang="en-GB" altLang="en-US" sz="2800" i="1" dirty="0" err="1">
                <a:solidFill>
                  <a:schemeClr val="bg1"/>
                </a:solidFill>
                <a:latin typeface="Times New Roman" panose="02020603050405020304" pitchFamily="18" charset="0"/>
                <a:cs typeface="Times New Roman" panose="02020603050405020304" pitchFamily="18" charset="0"/>
              </a:rPr>
              <a:t>lớp</a:t>
            </a:r>
            <a:r>
              <a:rPr lang="en-GB" altLang="en-US" sz="2800" i="1" dirty="0">
                <a:solidFill>
                  <a:schemeClr val="bg1"/>
                </a:solidFill>
                <a:latin typeface="Times New Roman" panose="02020603050405020304" pitchFamily="18" charset="0"/>
                <a:cs typeface="Times New Roman" panose="02020603050405020304" pitchFamily="18" charset="0"/>
              </a:rPr>
              <a:t>.</a:t>
            </a:r>
          </a:p>
          <a:p>
            <a:r>
              <a:rPr lang="en-GB" altLang="en-US" sz="2800" i="1" dirty="0">
                <a:solidFill>
                  <a:srgbClr val="FFC000"/>
                </a:solidFill>
                <a:latin typeface="Times New Roman" panose="02020603050405020304" pitchFamily="18" charset="0"/>
                <a:cs typeface="Times New Roman" panose="02020603050405020304" pitchFamily="18" charset="0"/>
                <a:sym typeface="+mn-ea"/>
              </a:rPr>
              <a:t>- </a:t>
            </a:r>
            <a:r>
              <a:rPr lang="en-GB" altLang="en-US" sz="2800" i="1" dirty="0" err="1">
                <a:solidFill>
                  <a:srgbClr val="FFC000"/>
                </a:solidFill>
                <a:latin typeface="Times New Roman" panose="02020603050405020304" pitchFamily="18" charset="0"/>
                <a:cs typeface="Times New Roman" panose="02020603050405020304" pitchFamily="18" charset="0"/>
                <a:sym typeface="+mn-ea"/>
              </a:rPr>
              <a:t>Vẽ</a:t>
            </a:r>
            <a:r>
              <a:rPr lang="en-GB" altLang="en-US" sz="2800" i="1" dirty="0">
                <a:solidFill>
                  <a:srgbClr val="FFC000"/>
                </a:solidFill>
                <a:latin typeface="Times New Roman" panose="02020603050405020304" pitchFamily="18" charset="0"/>
                <a:cs typeface="Times New Roman" panose="02020603050405020304" pitchFamily="18" charset="0"/>
                <a:sym typeface="+mn-ea"/>
              </a:rPr>
              <a:t> </a:t>
            </a:r>
            <a:r>
              <a:rPr lang="en-GB" altLang="en-US" sz="2800" i="1" dirty="0" err="1">
                <a:solidFill>
                  <a:srgbClr val="FFC000"/>
                </a:solidFill>
                <a:latin typeface="Times New Roman" panose="02020603050405020304" pitchFamily="18" charset="0"/>
                <a:cs typeface="Times New Roman" panose="02020603050405020304" pitchFamily="18" charset="0"/>
                <a:sym typeface="+mn-ea"/>
              </a:rPr>
              <a:t>sơ</a:t>
            </a:r>
            <a:r>
              <a:rPr lang="en-GB" altLang="en-US" sz="2800" i="1" dirty="0">
                <a:solidFill>
                  <a:srgbClr val="FFC000"/>
                </a:solidFill>
                <a:latin typeface="Times New Roman" panose="02020603050405020304" pitchFamily="18" charset="0"/>
                <a:cs typeface="Times New Roman" panose="02020603050405020304" pitchFamily="18" charset="0"/>
                <a:sym typeface="+mn-ea"/>
              </a:rPr>
              <a:t> </a:t>
            </a:r>
            <a:r>
              <a:rPr lang="en-GB" altLang="en-US" sz="2800" i="1" dirty="0" err="1">
                <a:solidFill>
                  <a:srgbClr val="FFC000"/>
                </a:solidFill>
                <a:latin typeface="Times New Roman" panose="02020603050405020304" pitchFamily="18" charset="0"/>
                <a:cs typeface="Times New Roman" panose="02020603050405020304" pitchFamily="18" charset="0"/>
                <a:sym typeface="+mn-ea"/>
              </a:rPr>
              <a:t>đồ</a:t>
            </a:r>
            <a:r>
              <a:rPr lang="en-GB" altLang="en-US" sz="2800" i="1" dirty="0">
                <a:solidFill>
                  <a:srgbClr val="FFC000"/>
                </a:solidFill>
                <a:latin typeface="Times New Roman" panose="02020603050405020304" pitchFamily="18" charset="0"/>
                <a:cs typeface="Times New Roman" panose="02020603050405020304" pitchFamily="18" charset="0"/>
                <a:sym typeface="+mn-ea"/>
              </a:rPr>
              <a:t> </a:t>
            </a:r>
            <a:r>
              <a:rPr lang="en-GB" altLang="en-US" sz="2800" i="1" dirty="0" err="1">
                <a:solidFill>
                  <a:srgbClr val="FFC000"/>
                </a:solidFill>
                <a:latin typeface="Times New Roman" panose="02020603050405020304" pitchFamily="18" charset="0"/>
                <a:cs typeface="Times New Roman" panose="02020603050405020304" pitchFamily="18" charset="0"/>
                <a:sym typeface="+mn-ea"/>
              </a:rPr>
              <a:t>tư</a:t>
            </a:r>
            <a:r>
              <a:rPr lang="en-GB" altLang="en-US" sz="2800" i="1" dirty="0">
                <a:solidFill>
                  <a:srgbClr val="FFC000"/>
                </a:solidFill>
                <a:latin typeface="Times New Roman" panose="02020603050405020304" pitchFamily="18" charset="0"/>
                <a:cs typeface="Times New Roman" panose="02020603050405020304" pitchFamily="18" charset="0"/>
                <a:sym typeface="+mn-ea"/>
              </a:rPr>
              <a:t> </a:t>
            </a:r>
            <a:r>
              <a:rPr lang="en-GB" altLang="en-US" sz="2800" i="1" dirty="0" err="1">
                <a:solidFill>
                  <a:srgbClr val="FFC000"/>
                </a:solidFill>
                <a:latin typeface="Times New Roman" panose="02020603050405020304" pitchFamily="18" charset="0"/>
                <a:cs typeface="Times New Roman" panose="02020603050405020304" pitchFamily="18" charset="0"/>
                <a:sym typeface="+mn-ea"/>
              </a:rPr>
              <a:t>duy</a:t>
            </a:r>
            <a:r>
              <a:rPr lang="en-GB" altLang="en-US" sz="2800" i="1" dirty="0">
                <a:solidFill>
                  <a:srgbClr val="FFC000"/>
                </a:solidFill>
                <a:latin typeface="Times New Roman" panose="02020603050405020304" pitchFamily="18" charset="0"/>
                <a:cs typeface="Times New Roman" panose="02020603050405020304" pitchFamily="18" charset="0"/>
                <a:sym typeface="+mn-ea"/>
              </a:rPr>
              <a:t> </a:t>
            </a:r>
            <a:r>
              <a:rPr lang="en-GB" altLang="en-US" sz="2800" i="1" dirty="0" err="1">
                <a:solidFill>
                  <a:schemeClr val="bg1"/>
                </a:solidFill>
                <a:latin typeface="Times New Roman" panose="02020603050405020304" pitchFamily="18" charset="0"/>
                <a:cs typeface="Times New Roman" panose="02020603050405020304" pitchFamily="18" charset="0"/>
              </a:rPr>
              <a:t>tóm</a:t>
            </a:r>
            <a:r>
              <a:rPr lang="en-GB" altLang="en-US" sz="2800" i="1" dirty="0">
                <a:solidFill>
                  <a:schemeClr val="bg1"/>
                </a:solidFill>
                <a:latin typeface="Times New Roman" panose="02020603050405020304" pitchFamily="18" charset="0"/>
                <a:cs typeface="Times New Roman" panose="02020603050405020304" pitchFamily="18" charset="0"/>
              </a:rPr>
              <a:t> </a:t>
            </a:r>
            <a:r>
              <a:rPr lang="en-GB" altLang="en-US" sz="2800" i="1" dirty="0" err="1">
                <a:solidFill>
                  <a:schemeClr val="bg1"/>
                </a:solidFill>
                <a:latin typeface="Times New Roman" panose="02020603050405020304" pitchFamily="18" charset="0"/>
                <a:cs typeface="Times New Roman" panose="02020603050405020304" pitchFamily="18" charset="0"/>
              </a:rPr>
              <a:t>tắt</a:t>
            </a:r>
            <a:r>
              <a:rPr lang="en-GB" altLang="en-US" sz="2800" i="1" dirty="0">
                <a:solidFill>
                  <a:schemeClr val="bg1"/>
                </a:solidFill>
                <a:latin typeface="Times New Roman" panose="02020603050405020304" pitchFamily="18" charset="0"/>
                <a:cs typeface="Times New Roman" panose="02020603050405020304" pitchFamily="18" charset="0"/>
              </a:rPr>
              <a:t> </a:t>
            </a:r>
            <a:r>
              <a:rPr lang="en-GB" altLang="en-US" sz="2800" i="1" dirty="0" err="1">
                <a:solidFill>
                  <a:schemeClr val="bg1"/>
                </a:solidFill>
                <a:latin typeface="Times New Roman" panose="02020603050405020304" pitchFamily="18" charset="0"/>
                <a:cs typeface="Times New Roman" panose="02020603050405020304" pitchFamily="18" charset="0"/>
              </a:rPr>
              <a:t>nội</a:t>
            </a:r>
            <a:r>
              <a:rPr lang="en-GB" altLang="en-US" sz="2800" i="1" dirty="0">
                <a:solidFill>
                  <a:schemeClr val="bg1"/>
                </a:solidFill>
                <a:latin typeface="Times New Roman" panose="02020603050405020304" pitchFamily="18" charset="0"/>
                <a:cs typeface="Times New Roman" panose="02020603050405020304" pitchFamily="18" charset="0"/>
              </a:rPr>
              <a:t> dung </a:t>
            </a:r>
            <a:r>
              <a:rPr lang="en-GB" altLang="en-US" sz="2800" i="1" dirty="0" err="1">
                <a:solidFill>
                  <a:schemeClr val="bg1"/>
                </a:solidFill>
                <a:latin typeface="Times New Roman" panose="02020603050405020304" pitchFamily="18" charset="0"/>
                <a:cs typeface="Times New Roman" panose="02020603050405020304" pitchFamily="18" charset="0"/>
              </a:rPr>
              <a:t>bài</a:t>
            </a:r>
            <a:r>
              <a:rPr lang="en-GB" altLang="en-US" sz="2800" i="1" dirty="0">
                <a:solidFill>
                  <a:schemeClr val="bg1"/>
                </a:solidFill>
                <a:latin typeface="Times New Roman" panose="02020603050405020304" pitchFamily="18" charset="0"/>
                <a:cs typeface="Times New Roman" panose="02020603050405020304" pitchFamily="18" charset="0"/>
              </a:rPr>
              <a:t> </a:t>
            </a:r>
            <a:r>
              <a:rPr lang="en-GB" altLang="en-US" sz="2800" i="1" dirty="0" err="1">
                <a:solidFill>
                  <a:schemeClr val="bg1"/>
                </a:solidFill>
                <a:latin typeface="Times New Roman" panose="02020603050405020304" pitchFamily="18" charset="0"/>
                <a:cs typeface="Times New Roman" panose="02020603050405020304" pitchFamily="18" charset="0"/>
              </a:rPr>
              <a:t>đã</a:t>
            </a:r>
            <a:r>
              <a:rPr lang="en-GB" altLang="en-US" sz="2800" i="1" dirty="0">
                <a:solidFill>
                  <a:schemeClr val="bg1"/>
                </a:solidFill>
                <a:latin typeface="Times New Roman" panose="02020603050405020304" pitchFamily="18" charset="0"/>
                <a:cs typeface="Times New Roman" panose="02020603050405020304" pitchFamily="18" charset="0"/>
              </a:rPr>
              <a:t> </a:t>
            </a:r>
            <a:r>
              <a:rPr lang="en-GB" altLang="en-US" sz="2800" i="1" dirty="0" err="1">
                <a:solidFill>
                  <a:schemeClr val="bg1"/>
                </a:solidFill>
                <a:latin typeface="Times New Roman" panose="02020603050405020304" pitchFamily="18" charset="0"/>
                <a:cs typeface="Times New Roman" panose="02020603050405020304" pitchFamily="18" charset="0"/>
              </a:rPr>
              <a:t>học</a:t>
            </a:r>
            <a:r>
              <a:rPr lang="en-GB" altLang="en-US" sz="2800" i="1" dirty="0">
                <a:solidFill>
                  <a:schemeClr val="bg1"/>
                </a:solidFill>
                <a:latin typeface="Times New Roman" panose="02020603050405020304" pitchFamily="18" charset="0"/>
                <a:cs typeface="Times New Roman" panose="02020603050405020304" pitchFamily="18" charset="0"/>
              </a:rPr>
              <a:t> ở </a:t>
            </a:r>
            <a:r>
              <a:rPr lang="en-GB" altLang="en-US" sz="2800" i="1" dirty="0" err="1">
                <a:solidFill>
                  <a:schemeClr val="bg1"/>
                </a:solidFill>
                <a:latin typeface="Times New Roman" panose="02020603050405020304" pitchFamily="18" charset="0"/>
                <a:cs typeface="Times New Roman" panose="02020603050405020304" pitchFamily="18" charset="0"/>
              </a:rPr>
              <a:t>tiết</a:t>
            </a:r>
            <a:r>
              <a:rPr lang="en-GB" altLang="en-US" sz="2800" i="1" dirty="0">
                <a:solidFill>
                  <a:schemeClr val="bg1"/>
                </a:solidFill>
                <a:latin typeface="Times New Roman" panose="02020603050405020304" pitchFamily="18" charset="0"/>
                <a:cs typeface="Times New Roman" panose="02020603050405020304" pitchFamily="18" charset="0"/>
              </a:rPr>
              <a:t> 1, </a:t>
            </a:r>
            <a:r>
              <a:rPr lang="en-GB" altLang="en-US" sz="2800" i="1" dirty="0" err="1">
                <a:solidFill>
                  <a:schemeClr val="bg1"/>
                </a:solidFill>
                <a:latin typeface="Times New Roman" panose="02020603050405020304" pitchFamily="18" charset="0"/>
                <a:cs typeface="Times New Roman" panose="02020603050405020304" pitchFamily="18" charset="0"/>
              </a:rPr>
              <a:t>tiết</a:t>
            </a:r>
            <a:r>
              <a:rPr lang="en-GB" altLang="en-US" sz="2800" i="1" dirty="0">
                <a:solidFill>
                  <a:schemeClr val="bg1"/>
                </a:solidFill>
                <a:latin typeface="Times New Roman" panose="02020603050405020304" pitchFamily="18" charset="0"/>
                <a:cs typeface="Times New Roman" panose="02020603050405020304" pitchFamily="18" charset="0"/>
              </a:rPr>
              <a:t> 2. </a:t>
            </a:r>
            <a:endParaRPr lang="en-GB" altLang="en-US" sz="2800" i="1" dirty="0">
              <a:solidFill>
                <a:srgbClr val="FFC000"/>
              </a:solidFill>
              <a:latin typeface="Times New Roman" panose="02020603050405020304" pitchFamily="18" charset="0"/>
              <a:cs typeface="Times New Roman" panose="02020603050405020304" pitchFamily="18" charset="0"/>
              <a:sym typeface="+mn-ea"/>
            </a:endParaRPr>
          </a:p>
          <a:p>
            <a:r>
              <a:rPr lang="en-GB" altLang="en-US" sz="2800" i="1" dirty="0">
                <a:solidFill>
                  <a:srgbClr val="FFC000"/>
                </a:solidFill>
                <a:latin typeface="Times New Roman" panose="02020603050405020304" pitchFamily="18" charset="0"/>
                <a:cs typeface="Times New Roman" panose="02020603050405020304" pitchFamily="18" charset="0"/>
                <a:sym typeface="+mn-ea"/>
              </a:rPr>
              <a:t>- </a:t>
            </a:r>
            <a:r>
              <a:rPr lang="en-GB" altLang="en-US" sz="2800" i="1" dirty="0" err="1">
                <a:solidFill>
                  <a:srgbClr val="FFC000"/>
                </a:solidFill>
                <a:latin typeface="Times New Roman" panose="02020603050405020304" pitchFamily="18" charset="0"/>
                <a:cs typeface="Times New Roman" panose="02020603050405020304" pitchFamily="18" charset="0"/>
                <a:sym typeface="+mn-ea"/>
              </a:rPr>
              <a:t>Chuẩn</a:t>
            </a:r>
            <a:r>
              <a:rPr lang="en-GB" altLang="en-US" sz="2800" i="1" dirty="0">
                <a:solidFill>
                  <a:srgbClr val="FFC000"/>
                </a:solidFill>
                <a:latin typeface="Times New Roman" panose="02020603050405020304" pitchFamily="18" charset="0"/>
                <a:cs typeface="Times New Roman" panose="02020603050405020304" pitchFamily="18" charset="0"/>
                <a:sym typeface="+mn-ea"/>
              </a:rPr>
              <a:t> </a:t>
            </a:r>
            <a:r>
              <a:rPr lang="en-GB" altLang="en-US" sz="2800" i="1" dirty="0" err="1">
                <a:solidFill>
                  <a:srgbClr val="FFC000"/>
                </a:solidFill>
                <a:latin typeface="Times New Roman" panose="02020603050405020304" pitchFamily="18" charset="0"/>
                <a:cs typeface="Times New Roman" panose="02020603050405020304" pitchFamily="18" charset="0"/>
                <a:sym typeface="+mn-ea"/>
              </a:rPr>
              <a:t>bị</a:t>
            </a:r>
            <a:r>
              <a:rPr lang="en-GB" altLang="en-US" sz="2800" i="1" dirty="0">
                <a:solidFill>
                  <a:srgbClr val="FFC000"/>
                </a:solidFill>
                <a:latin typeface="Times New Roman" panose="02020603050405020304" pitchFamily="18" charset="0"/>
                <a:cs typeface="Times New Roman" panose="02020603050405020304" pitchFamily="18" charset="0"/>
                <a:sym typeface="+mn-ea"/>
              </a:rPr>
              <a:t> </a:t>
            </a:r>
            <a:r>
              <a:rPr lang="en-GB" altLang="en-US" sz="2800" i="1" dirty="0" err="1">
                <a:solidFill>
                  <a:srgbClr val="FFC000"/>
                </a:solidFill>
                <a:latin typeface="Times New Roman" panose="02020603050405020304" pitchFamily="18" charset="0"/>
                <a:cs typeface="Times New Roman" panose="02020603050405020304" pitchFamily="18" charset="0"/>
                <a:sym typeface="+mn-ea"/>
              </a:rPr>
              <a:t>bài</a:t>
            </a:r>
            <a:r>
              <a:rPr lang="en-GB" altLang="en-US" sz="2800" i="1" dirty="0">
                <a:solidFill>
                  <a:srgbClr val="FFC000"/>
                </a:solidFill>
                <a:latin typeface="Times New Roman" panose="02020603050405020304" pitchFamily="18" charset="0"/>
                <a:cs typeface="Times New Roman" panose="02020603050405020304" pitchFamily="18" charset="0"/>
                <a:sym typeface="+mn-ea"/>
              </a:rPr>
              <a:t> </a:t>
            </a:r>
            <a:r>
              <a:rPr lang="en-GB" altLang="en-US" sz="2800" i="1" dirty="0" err="1">
                <a:solidFill>
                  <a:srgbClr val="FFC000"/>
                </a:solidFill>
                <a:latin typeface="Times New Roman" panose="02020603050405020304" pitchFamily="18" charset="0"/>
                <a:cs typeface="Times New Roman" panose="02020603050405020304" pitchFamily="18" charset="0"/>
                <a:sym typeface="+mn-ea"/>
              </a:rPr>
              <a:t>mới</a:t>
            </a:r>
            <a:r>
              <a:rPr lang="en-GB" altLang="en-US" sz="2800" i="1" dirty="0">
                <a:solidFill>
                  <a:srgbClr val="FFC000"/>
                </a:solidFill>
                <a:latin typeface="Times New Roman" panose="02020603050405020304" pitchFamily="18" charset="0"/>
                <a:cs typeface="Times New Roman" panose="02020603050405020304" pitchFamily="18" charset="0"/>
                <a:sym typeface="+mn-ea"/>
              </a:rPr>
              <a:t>:</a:t>
            </a:r>
            <a:r>
              <a:rPr lang="en-GB" altLang="en-US" sz="2800" i="1" dirty="0">
                <a:solidFill>
                  <a:schemeClr val="bg1"/>
                </a:solidFill>
                <a:latin typeface="Times New Roman" panose="02020603050405020304" pitchFamily="18" charset="0"/>
                <a:cs typeface="Times New Roman" panose="02020603050405020304" pitchFamily="18" charset="0"/>
                <a:sym typeface="+mn-ea"/>
              </a:rPr>
              <a:t> </a:t>
            </a:r>
            <a:r>
              <a:rPr lang="en-GB" altLang="en-US" sz="2800" i="1" dirty="0" err="1">
                <a:solidFill>
                  <a:schemeClr val="bg1"/>
                </a:solidFill>
                <a:latin typeface="Times New Roman" panose="02020603050405020304" pitchFamily="18" charset="0"/>
                <a:cs typeface="Times New Roman" panose="02020603050405020304" pitchFamily="18" charset="0"/>
                <a:sym typeface="+mn-ea"/>
              </a:rPr>
              <a:t>Luyện</a:t>
            </a:r>
            <a:r>
              <a:rPr lang="en-GB" altLang="en-US" sz="2800" i="1" dirty="0">
                <a:solidFill>
                  <a:schemeClr val="bg1"/>
                </a:solidFill>
                <a:latin typeface="Times New Roman" panose="02020603050405020304" pitchFamily="18" charset="0"/>
                <a:cs typeface="Times New Roman" panose="02020603050405020304" pitchFamily="18" charset="0"/>
                <a:sym typeface="+mn-ea"/>
              </a:rPr>
              <a:t> </a:t>
            </a:r>
            <a:r>
              <a:rPr lang="en-GB" altLang="en-US" sz="2800" i="1" dirty="0" err="1">
                <a:solidFill>
                  <a:schemeClr val="bg1"/>
                </a:solidFill>
                <a:latin typeface="Times New Roman" panose="02020603050405020304" pitchFamily="18" charset="0"/>
                <a:cs typeface="Times New Roman" panose="02020603050405020304" pitchFamily="18" charset="0"/>
                <a:sym typeface="+mn-ea"/>
              </a:rPr>
              <a:t>tập</a:t>
            </a:r>
            <a:r>
              <a:rPr lang="en-GB" altLang="en-US" sz="2800" i="1" dirty="0">
                <a:solidFill>
                  <a:schemeClr val="bg1"/>
                </a:solidFill>
                <a:latin typeface="Times New Roman" panose="02020603050405020304" pitchFamily="18" charset="0"/>
                <a:cs typeface="Times New Roman" panose="02020603050405020304" pitchFamily="18" charset="0"/>
                <a:sym typeface="+mn-ea"/>
              </a:rPr>
              <a:t> </a:t>
            </a:r>
            <a:r>
              <a:rPr lang="en-GB" altLang="en-US" sz="2800" i="1" dirty="0" err="1">
                <a:solidFill>
                  <a:schemeClr val="bg1"/>
                </a:solidFill>
                <a:latin typeface="Times New Roman" panose="02020603050405020304" pitchFamily="18" charset="0"/>
                <a:cs typeface="Times New Roman" panose="02020603050405020304" pitchFamily="18" charset="0"/>
                <a:sym typeface="+mn-ea"/>
              </a:rPr>
              <a:t>Cộng</a:t>
            </a:r>
            <a:r>
              <a:rPr lang="en-GB" altLang="en-US" sz="2800" i="1" dirty="0">
                <a:solidFill>
                  <a:schemeClr val="bg1"/>
                </a:solidFill>
                <a:latin typeface="Times New Roman" panose="02020603050405020304" pitchFamily="18" charset="0"/>
                <a:cs typeface="Times New Roman" panose="02020603050405020304" pitchFamily="18" charset="0"/>
                <a:sym typeface="+mn-ea"/>
              </a:rPr>
              <a:t>, </a:t>
            </a:r>
            <a:r>
              <a:rPr lang="en-GB" altLang="en-US" sz="2800" i="1" dirty="0" err="1">
                <a:solidFill>
                  <a:schemeClr val="bg1"/>
                </a:solidFill>
                <a:latin typeface="Times New Roman" panose="02020603050405020304" pitchFamily="18" charset="0"/>
                <a:cs typeface="Times New Roman" panose="02020603050405020304" pitchFamily="18" charset="0"/>
                <a:sym typeface="+mn-ea"/>
              </a:rPr>
              <a:t>trừ</a:t>
            </a:r>
            <a:r>
              <a:rPr lang="en-GB" altLang="en-US" sz="2800" i="1" dirty="0">
                <a:solidFill>
                  <a:schemeClr val="bg1"/>
                </a:solidFill>
                <a:latin typeface="Times New Roman" panose="02020603050405020304" pitchFamily="18" charset="0"/>
                <a:cs typeface="Times New Roman" panose="02020603050405020304" pitchFamily="18" charset="0"/>
                <a:sym typeface="+mn-ea"/>
              </a:rPr>
              <a:t>, </a:t>
            </a:r>
            <a:r>
              <a:rPr lang="en-GB" altLang="en-US" sz="2800" i="1" dirty="0" err="1">
                <a:solidFill>
                  <a:schemeClr val="bg1"/>
                </a:solidFill>
                <a:latin typeface="Times New Roman" panose="02020603050405020304" pitchFamily="18" charset="0"/>
                <a:cs typeface="Times New Roman" panose="02020603050405020304" pitchFamily="18" charset="0"/>
                <a:sym typeface="+mn-ea"/>
              </a:rPr>
              <a:t>nhân</a:t>
            </a:r>
            <a:r>
              <a:rPr lang="en-GB" altLang="en-US" sz="2800" i="1" dirty="0">
                <a:solidFill>
                  <a:schemeClr val="bg1"/>
                </a:solidFill>
                <a:latin typeface="Times New Roman" panose="02020603050405020304" pitchFamily="18" charset="0"/>
                <a:cs typeface="Times New Roman" panose="02020603050405020304" pitchFamily="18" charset="0"/>
                <a:sym typeface="+mn-ea"/>
              </a:rPr>
              <a:t>, chia </a:t>
            </a:r>
            <a:r>
              <a:rPr lang="en-GB" altLang="en-US" sz="2800" i="1" dirty="0" err="1">
                <a:solidFill>
                  <a:schemeClr val="bg1"/>
                </a:solidFill>
                <a:latin typeface="Times New Roman" panose="02020603050405020304" pitchFamily="18" charset="0"/>
                <a:cs typeface="Times New Roman" panose="02020603050405020304" pitchFamily="18" charset="0"/>
                <a:sym typeface="+mn-ea"/>
              </a:rPr>
              <a:t>số</a:t>
            </a:r>
            <a:r>
              <a:rPr lang="en-GB" altLang="en-US" sz="2800" i="1" dirty="0">
                <a:solidFill>
                  <a:schemeClr val="bg1"/>
                </a:solidFill>
                <a:latin typeface="Times New Roman" panose="02020603050405020304" pitchFamily="18" charset="0"/>
                <a:cs typeface="Times New Roman" panose="02020603050405020304" pitchFamily="18" charset="0"/>
                <a:sym typeface="+mn-ea"/>
              </a:rPr>
              <a:t> </a:t>
            </a:r>
            <a:r>
              <a:rPr lang="en-GB" altLang="en-US" sz="2800" i="1" dirty="0" err="1">
                <a:solidFill>
                  <a:schemeClr val="bg1"/>
                </a:solidFill>
                <a:latin typeface="Times New Roman" panose="02020603050405020304" pitchFamily="18" charset="0"/>
                <a:cs typeface="Times New Roman" panose="02020603050405020304" pitchFamily="18" charset="0"/>
                <a:sym typeface="+mn-ea"/>
              </a:rPr>
              <a:t>hữu</a:t>
            </a:r>
            <a:r>
              <a:rPr lang="en-GB" altLang="en-US" sz="2800" i="1" dirty="0">
                <a:solidFill>
                  <a:schemeClr val="bg1"/>
                </a:solidFill>
                <a:latin typeface="Times New Roman" panose="02020603050405020304" pitchFamily="18" charset="0"/>
                <a:cs typeface="Times New Roman" panose="02020603050405020304" pitchFamily="18" charset="0"/>
                <a:sym typeface="+mn-ea"/>
              </a:rPr>
              <a:t> </a:t>
            </a:r>
            <a:r>
              <a:rPr lang="en-GB" altLang="en-US" sz="2800" i="1" dirty="0" err="1">
                <a:solidFill>
                  <a:schemeClr val="bg1"/>
                </a:solidFill>
                <a:latin typeface="Times New Roman" panose="02020603050405020304" pitchFamily="18" charset="0"/>
                <a:cs typeface="Times New Roman" panose="02020603050405020304" pitchFamily="18" charset="0"/>
                <a:sym typeface="+mn-ea"/>
              </a:rPr>
              <a:t>tỉ</a:t>
            </a:r>
            <a:r>
              <a:rPr lang="en-GB" altLang="en-US" sz="2800" i="1" dirty="0">
                <a:solidFill>
                  <a:schemeClr val="bg1"/>
                </a:solidFill>
                <a:latin typeface="Times New Roman" panose="02020603050405020304" pitchFamily="18" charset="0"/>
                <a:cs typeface="Times New Roman" panose="02020603050405020304" pitchFamily="18" charset="0"/>
                <a:sym typeface="+mn-ea"/>
              </a:rPr>
              <a:t> / </a:t>
            </a:r>
            <a:r>
              <a:rPr lang="en-GB" altLang="en-US" sz="2800" i="1" dirty="0" err="1">
                <a:solidFill>
                  <a:schemeClr val="bg1"/>
                </a:solidFill>
                <a:latin typeface="Times New Roman" panose="02020603050405020304" pitchFamily="18" charset="0"/>
                <a:cs typeface="Times New Roman" panose="02020603050405020304" pitchFamily="18" charset="0"/>
                <a:sym typeface="+mn-ea"/>
              </a:rPr>
              <a:t>trang</a:t>
            </a:r>
            <a:r>
              <a:rPr lang="en-GB" altLang="en-US" sz="2800" i="1" dirty="0">
                <a:solidFill>
                  <a:schemeClr val="bg1"/>
                </a:solidFill>
                <a:latin typeface="Times New Roman" panose="02020603050405020304" pitchFamily="18" charset="0"/>
                <a:cs typeface="Times New Roman" panose="02020603050405020304" pitchFamily="18" charset="0"/>
                <a:sym typeface="+mn-ea"/>
              </a:rPr>
              <a:t> 16.</a:t>
            </a:r>
            <a:endParaRPr lang="en-GB" altLang="en-US" sz="2800" i="1" dirty="0">
              <a:solidFill>
                <a:schemeClr val="bg1"/>
              </a:solidFill>
              <a:latin typeface="Times New Roman" panose="02020603050405020304" pitchFamily="18" charset="0"/>
              <a:cs typeface="Times New Roman" panose="02020603050405020304" pitchFamily="18" charset="0"/>
            </a:endParaRPr>
          </a:p>
          <a:p>
            <a:r>
              <a:rPr lang="en-GB" altLang="en-US" sz="2800" i="1" dirty="0">
                <a:solidFill>
                  <a:srgbClr val="FFC000"/>
                </a:solidFill>
                <a:latin typeface="Times New Roman" panose="02020603050405020304" pitchFamily="18" charset="0"/>
                <a:cs typeface="Times New Roman" panose="02020603050405020304" pitchFamily="18" charset="0"/>
              </a:rPr>
              <a:t>- </a:t>
            </a:r>
            <a:r>
              <a:rPr lang="en-GB" altLang="en-US" sz="2800" i="1" dirty="0" err="1">
                <a:solidFill>
                  <a:srgbClr val="FFC000"/>
                </a:solidFill>
                <a:latin typeface="Times New Roman" panose="02020603050405020304" pitchFamily="18" charset="0"/>
                <a:cs typeface="Times New Roman" panose="02020603050405020304" pitchFamily="18" charset="0"/>
              </a:rPr>
              <a:t>Bài</a:t>
            </a:r>
            <a:r>
              <a:rPr lang="en-GB" altLang="en-US" sz="2800" i="1" dirty="0">
                <a:solidFill>
                  <a:srgbClr val="FFC000"/>
                </a:solidFill>
                <a:latin typeface="Times New Roman" panose="02020603050405020304" pitchFamily="18" charset="0"/>
                <a:cs typeface="Times New Roman" panose="02020603050405020304" pitchFamily="18" charset="0"/>
              </a:rPr>
              <a:t> </a:t>
            </a:r>
            <a:r>
              <a:rPr lang="en-GB" altLang="en-US" sz="2800" i="1" dirty="0" err="1">
                <a:solidFill>
                  <a:srgbClr val="FFC000"/>
                </a:solidFill>
                <a:latin typeface="Times New Roman" panose="02020603050405020304" pitchFamily="18" charset="0"/>
                <a:cs typeface="Times New Roman" panose="02020603050405020304" pitchFamily="18" charset="0"/>
              </a:rPr>
              <a:t>tập</a:t>
            </a:r>
            <a:r>
              <a:rPr lang="en-GB" altLang="en-US" sz="2800" i="1" dirty="0">
                <a:solidFill>
                  <a:srgbClr val="FFC000"/>
                </a:solidFill>
                <a:latin typeface="Times New Roman" panose="02020603050405020304" pitchFamily="18" charset="0"/>
                <a:cs typeface="Times New Roman" panose="02020603050405020304" pitchFamily="18" charset="0"/>
              </a:rPr>
              <a:t>:</a:t>
            </a:r>
            <a:r>
              <a:rPr lang="en-GB" altLang="en-US" sz="2800" i="1" dirty="0">
                <a:solidFill>
                  <a:schemeClr val="bg1"/>
                </a:solidFill>
                <a:latin typeface="Times New Roman" panose="02020603050405020304" pitchFamily="18" charset="0"/>
                <a:cs typeface="Times New Roman" panose="02020603050405020304" pitchFamily="18" charset="0"/>
              </a:rPr>
              <a:t> </a:t>
            </a:r>
            <a:r>
              <a:rPr lang="en-GB" altLang="en-US" sz="2800" i="1" dirty="0" err="1">
                <a:solidFill>
                  <a:schemeClr val="bg1"/>
                </a:solidFill>
                <a:latin typeface="Times New Roman" panose="02020603050405020304" pitchFamily="18" charset="0"/>
                <a:cs typeface="Times New Roman" panose="02020603050405020304" pitchFamily="18" charset="0"/>
              </a:rPr>
              <a:t>Làm</a:t>
            </a:r>
            <a:r>
              <a:rPr lang="en-GB" altLang="en-US" sz="2800" i="1" dirty="0">
                <a:solidFill>
                  <a:schemeClr val="bg1"/>
                </a:solidFill>
                <a:latin typeface="Times New Roman" panose="02020603050405020304" pitchFamily="18" charset="0"/>
                <a:cs typeface="Times New Roman" panose="02020603050405020304" pitchFamily="18" charset="0"/>
              </a:rPr>
              <a:t> </a:t>
            </a:r>
            <a:r>
              <a:rPr lang="en-GB" altLang="en-US" sz="2800" i="1" dirty="0" err="1">
                <a:solidFill>
                  <a:schemeClr val="bg1"/>
                </a:solidFill>
                <a:latin typeface="Times New Roman" panose="02020603050405020304" pitchFamily="18" charset="0"/>
                <a:cs typeface="Times New Roman" panose="02020603050405020304" pitchFamily="18" charset="0"/>
              </a:rPr>
              <a:t>bài</a:t>
            </a:r>
            <a:r>
              <a:rPr lang="en-GB" altLang="en-US" sz="2800" i="1" dirty="0">
                <a:solidFill>
                  <a:schemeClr val="bg1"/>
                </a:solidFill>
                <a:latin typeface="Times New Roman" panose="02020603050405020304" pitchFamily="18" charset="0"/>
                <a:cs typeface="Times New Roman" panose="02020603050405020304" pitchFamily="18" charset="0"/>
              </a:rPr>
              <a:t> </a:t>
            </a:r>
            <a:r>
              <a:rPr lang="en-GB" altLang="en-US" sz="2800" i="1" dirty="0" err="1">
                <a:solidFill>
                  <a:schemeClr val="bg1"/>
                </a:solidFill>
                <a:latin typeface="Times New Roman" panose="02020603050405020304" pitchFamily="18" charset="0"/>
                <a:cs typeface="Times New Roman" panose="02020603050405020304" pitchFamily="18" charset="0"/>
              </a:rPr>
              <a:t>tập</a:t>
            </a:r>
            <a:r>
              <a:rPr lang="en-GB" altLang="en-US" sz="2800" i="1" dirty="0">
                <a:solidFill>
                  <a:schemeClr val="bg1"/>
                </a:solidFill>
                <a:latin typeface="Times New Roman" panose="02020603050405020304" pitchFamily="18" charset="0"/>
                <a:cs typeface="Times New Roman" panose="02020603050405020304" pitchFamily="18" charset="0"/>
              </a:rPr>
              <a:t> 5; 6; 7 </a:t>
            </a:r>
            <a:r>
              <a:rPr lang="en-GB" altLang="en-US" sz="2800" i="1" dirty="0" err="1">
                <a:solidFill>
                  <a:schemeClr val="bg1"/>
                </a:solidFill>
                <a:latin typeface="Times New Roman" panose="02020603050405020304" pitchFamily="18" charset="0"/>
                <a:cs typeface="Times New Roman" panose="02020603050405020304" pitchFamily="18" charset="0"/>
              </a:rPr>
              <a:t>trong</a:t>
            </a:r>
            <a:r>
              <a:rPr lang="en-GB" altLang="en-US" sz="2800" i="1" dirty="0">
                <a:solidFill>
                  <a:schemeClr val="bg1"/>
                </a:solidFill>
                <a:latin typeface="Times New Roman" panose="02020603050405020304" pitchFamily="18" charset="0"/>
                <a:cs typeface="Times New Roman" panose="02020603050405020304" pitchFamily="18" charset="0"/>
              </a:rPr>
              <a:t> SGK – Tr 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Hình ảnh 8">
            <a:extLst>
              <a:ext uri="{FF2B5EF4-FFF2-40B4-BE49-F238E27FC236}">
                <a16:creationId xmlns:a16="http://schemas.microsoft.com/office/drawing/2014/main" id="{4B31E9C3-2857-4554-9A2F-E296104A5D6F}"/>
              </a:ext>
            </a:extLst>
          </p:cNvPr>
          <p:cNvPicPr>
            <a:picLocks noChangeAspect="1"/>
          </p:cNvPicPr>
          <p:nvPr/>
        </p:nvPicPr>
        <p:blipFill>
          <a:blip r:embed="rId3"/>
          <a:stretch>
            <a:fillRect/>
          </a:stretch>
        </p:blipFill>
        <p:spPr>
          <a:xfrm>
            <a:off x="2904961" y="173437"/>
            <a:ext cx="3177228" cy="3714750"/>
          </a:xfrm>
          <a:prstGeom prst="rect">
            <a:avLst/>
          </a:prstGeom>
          <a:noFill/>
        </p:spPr>
      </p:pic>
      <p:sp>
        <p:nvSpPr>
          <p:cNvPr id="10" name="Hình chữ nhật 9">
            <a:extLst>
              <a:ext uri="{FF2B5EF4-FFF2-40B4-BE49-F238E27FC236}">
                <a16:creationId xmlns:a16="http://schemas.microsoft.com/office/drawing/2014/main" id="{125E670A-F252-425E-8FBD-2584A901E93B}"/>
              </a:ext>
            </a:extLst>
          </p:cNvPr>
          <p:cNvSpPr/>
          <p:nvPr/>
        </p:nvSpPr>
        <p:spPr>
          <a:xfrm>
            <a:off x="2211497" y="4358151"/>
            <a:ext cx="5012014" cy="900246"/>
          </a:xfrm>
          <a:prstGeom prst="rect">
            <a:avLst/>
          </a:prstGeom>
          <a:noFill/>
        </p:spPr>
        <p:txBody>
          <a:bodyPr wrap="none" lIns="68580" tIns="34290" rIns="68580" bIns="3429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CÁC HOẠT ĐỘNG</a:t>
            </a:r>
            <a:endParaRPr lang="vi-VN"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nvGrpSpPr>
          <p:cNvPr id="12" name="Nhóm 11">
            <a:extLst>
              <a:ext uri="{FF2B5EF4-FFF2-40B4-BE49-F238E27FC236}">
                <a16:creationId xmlns:a16="http://schemas.microsoft.com/office/drawing/2014/main" id="{FF13D352-FF12-4774-BF7F-7823AED9D71C}"/>
              </a:ext>
            </a:extLst>
          </p:cNvPr>
          <p:cNvGrpSpPr/>
          <p:nvPr/>
        </p:nvGrpSpPr>
        <p:grpSpPr>
          <a:xfrm>
            <a:off x="1330783" y="1067761"/>
            <a:ext cx="2050090" cy="1061828"/>
            <a:chOff x="1774377" y="1423682"/>
            <a:chExt cx="2733453" cy="1415770"/>
          </a:xfrm>
        </p:grpSpPr>
        <p:sp>
          <p:nvSpPr>
            <p:cNvPr id="26" name="Google Shape;157;p20">
              <a:extLst>
                <a:ext uri="{FF2B5EF4-FFF2-40B4-BE49-F238E27FC236}">
                  <a16:creationId xmlns:a16="http://schemas.microsoft.com/office/drawing/2014/main" id="{E98F7850-E8A1-4D65-AB4B-DB9606909211}"/>
                </a:ext>
              </a:extLst>
            </p:cNvPr>
            <p:cNvSpPr/>
            <p:nvPr/>
          </p:nvSpPr>
          <p:spPr>
            <a:xfrm>
              <a:off x="1774377" y="1423682"/>
              <a:ext cx="2733453"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dirty="0"/>
            </a:p>
          </p:txBody>
        </p:sp>
        <p:sp>
          <p:nvSpPr>
            <p:cNvPr id="11" name="Hộp Văn bản 10">
              <a:extLst>
                <a:ext uri="{FF2B5EF4-FFF2-40B4-BE49-F238E27FC236}">
                  <a16:creationId xmlns:a16="http://schemas.microsoft.com/office/drawing/2014/main" id="{2BFA5FA8-BCB5-4109-A323-D465A630B106}"/>
                </a:ext>
              </a:extLst>
            </p:cNvPr>
            <p:cNvSpPr txBox="1"/>
            <p:nvPr/>
          </p:nvSpPr>
          <p:spPr>
            <a:xfrm>
              <a:off x="2165516" y="2092196"/>
              <a:ext cx="1614117" cy="615553"/>
            </a:xfrm>
            <a:prstGeom prst="rect">
              <a:avLst/>
            </a:prstGeom>
            <a:noFill/>
          </p:spPr>
          <p:txBody>
            <a:bodyPr wrap="none" rtlCol="0">
              <a:spAutoFit/>
            </a:bodyPr>
            <a:lstStyle/>
            <a:p>
              <a:r>
                <a:rPr lang="en-US" sz="2400" b="1" dirty="0" err="1">
                  <a:solidFill>
                    <a:srgbClr val="002060"/>
                  </a:solidFill>
                </a:rPr>
                <a:t>Mở</a:t>
              </a:r>
              <a:r>
                <a:rPr lang="en-US" sz="2400" b="1" dirty="0">
                  <a:solidFill>
                    <a:srgbClr val="002060"/>
                  </a:solidFill>
                </a:rPr>
                <a:t> </a:t>
              </a:r>
              <a:r>
                <a:rPr lang="en-US" sz="2400" b="1" dirty="0" err="1">
                  <a:solidFill>
                    <a:srgbClr val="002060"/>
                  </a:solidFill>
                </a:rPr>
                <a:t>đầu</a:t>
              </a:r>
              <a:endParaRPr lang="en-US" sz="2400" b="1" dirty="0">
                <a:solidFill>
                  <a:srgbClr val="002060"/>
                </a:solidFill>
              </a:endParaRPr>
            </a:p>
          </p:txBody>
        </p:sp>
      </p:grpSp>
      <p:grpSp>
        <p:nvGrpSpPr>
          <p:cNvPr id="13" name="Nhóm 12">
            <a:extLst>
              <a:ext uri="{FF2B5EF4-FFF2-40B4-BE49-F238E27FC236}">
                <a16:creationId xmlns:a16="http://schemas.microsoft.com/office/drawing/2014/main" id="{02197C0D-4039-4F65-A23B-3D8031420B89}"/>
              </a:ext>
            </a:extLst>
          </p:cNvPr>
          <p:cNvGrpSpPr/>
          <p:nvPr/>
        </p:nvGrpSpPr>
        <p:grpSpPr>
          <a:xfrm>
            <a:off x="4493575" y="330362"/>
            <a:ext cx="2271617" cy="1061828"/>
            <a:chOff x="5714125" y="780700"/>
            <a:chExt cx="3028822" cy="1415770"/>
          </a:xfrm>
        </p:grpSpPr>
        <p:sp>
          <p:nvSpPr>
            <p:cNvPr id="28" name="Google Shape;157;p20">
              <a:extLst>
                <a:ext uri="{FF2B5EF4-FFF2-40B4-BE49-F238E27FC236}">
                  <a16:creationId xmlns:a16="http://schemas.microsoft.com/office/drawing/2014/main" id="{A125F3E3-B2C7-4AA0-9D9F-E550F085FF67}"/>
                </a:ext>
              </a:extLst>
            </p:cNvPr>
            <p:cNvSpPr/>
            <p:nvPr/>
          </p:nvSpPr>
          <p:spPr>
            <a:xfrm>
              <a:off x="5714125" y="780700"/>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dirty="0"/>
            </a:p>
          </p:txBody>
        </p:sp>
        <p:sp>
          <p:nvSpPr>
            <p:cNvPr id="30" name="Hộp Văn bản 29">
              <a:extLst>
                <a:ext uri="{FF2B5EF4-FFF2-40B4-BE49-F238E27FC236}">
                  <a16:creationId xmlns:a16="http://schemas.microsoft.com/office/drawing/2014/main" id="{0C48347C-72DD-4A44-99EC-6A94926D6872}"/>
                </a:ext>
              </a:extLst>
            </p:cNvPr>
            <p:cNvSpPr txBox="1"/>
            <p:nvPr/>
          </p:nvSpPr>
          <p:spPr>
            <a:xfrm>
              <a:off x="6094476" y="1042997"/>
              <a:ext cx="2162013" cy="1107995"/>
            </a:xfrm>
            <a:prstGeom prst="rect">
              <a:avLst/>
            </a:prstGeom>
            <a:noFill/>
          </p:spPr>
          <p:txBody>
            <a:bodyPr wrap="square" rtlCol="0">
              <a:spAutoFit/>
            </a:bodyPr>
            <a:lstStyle/>
            <a:p>
              <a:r>
                <a:rPr lang="en-US" sz="2400" b="1" dirty="0" err="1">
                  <a:solidFill>
                    <a:srgbClr val="002060"/>
                  </a:solidFill>
                </a:rPr>
                <a:t>Hình</a:t>
              </a:r>
              <a:r>
                <a:rPr lang="en-US" sz="2400" b="1" dirty="0">
                  <a:solidFill>
                    <a:srgbClr val="002060"/>
                  </a:solidFill>
                </a:rPr>
                <a:t> </a:t>
              </a:r>
              <a:r>
                <a:rPr lang="en-US" sz="2400" b="1" dirty="0" err="1">
                  <a:solidFill>
                    <a:srgbClr val="002060"/>
                  </a:solidFill>
                </a:rPr>
                <a:t>thành</a:t>
              </a:r>
              <a:r>
                <a:rPr lang="en-US" sz="2400" b="1" dirty="0">
                  <a:solidFill>
                    <a:srgbClr val="002060"/>
                  </a:solidFill>
                </a:rPr>
                <a:t> </a:t>
              </a:r>
              <a:r>
                <a:rPr lang="en-US" sz="2400" b="1" dirty="0" err="1">
                  <a:solidFill>
                    <a:srgbClr val="002060"/>
                  </a:solidFill>
                </a:rPr>
                <a:t>kiến</a:t>
              </a:r>
              <a:r>
                <a:rPr lang="en-US" sz="2400" b="1" dirty="0">
                  <a:solidFill>
                    <a:srgbClr val="002060"/>
                  </a:solidFill>
                </a:rPr>
                <a:t> </a:t>
              </a:r>
              <a:r>
                <a:rPr lang="en-US" sz="2400" b="1" dirty="0" err="1">
                  <a:solidFill>
                    <a:srgbClr val="002060"/>
                  </a:solidFill>
                </a:rPr>
                <a:t>thức</a:t>
              </a:r>
              <a:endParaRPr lang="en-US" sz="2400" b="1" dirty="0">
                <a:solidFill>
                  <a:srgbClr val="002060"/>
                </a:solidFill>
              </a:endParaRPr>
            </a:p>
          </p:txBody>
        </p:sp>
      </p:grpSp>
      <p:grpSp>
        <p:nvGrpSpPr>
          <p:cNvPr id="15" name="Nhóm 14">
            <a:extLst>
              <a:ext uri="{FF2B5EF4-FFF2-40B4-BE49-F238E27FC236}">
                <a16:creationId xmlns:a16="http://schemas.microsoft.com/office/drawing/2014/main" id="{2743DAFD-E003-42CA-BE1A-E2285E182AD8}"/>
              </a:ext>
            </a:extLst>
          </p:cNvPr>
          <p:cNvGrpSpPr/>
          <p:nvPr/>
        </p:nvGrpSpPr>
        <p:grpSpPr>
          <a:xfrm>
            <a:off x="6476956" y="1123371"/>
            <a:ext cx="2271617" cy="1061828"/>
            <a:chOff x="6997439" y="2348815"/>
            <a:chExt cx="3028822" cy="1415770"/>
          </a:xfrm>
        </p:grpSpPr>
        <p:sp>
          <p:nvSpPr>
            <p:cNvPr id="31" name="Google Shape;157;p20">
              <a:extLst>
                <a:ext uri="{FF2B5EF4-FFF2-40B4-BE49-F238E27FC236}">
                  <a16:creationId xmlns:a16="http://schemas.microsoft.com/office/drawing/2014/main" id="{D2EA517D-9760-4CA9-AF11-05ED30AE9EC4}"/>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dirty="0"/>
            </a:p>
          </p:txBody>
        </p:sp>
        <p:sp>
          <p:nvSpPr>
            <p:cNvPr id="32" name="Hộp Văn bản 31">
              <a:extLst>
                <a:ext uri="{FF2B5EF4-FFF2-40B4-BE49-F238E27FC236}">
                  <a16:creationId xmlns:a16="http://schemas.microsoft.com/office/drawing/2014/main" id="{74DC3889-63BE-4E10-AD0D-8A371EC699CD}"/>
                </a:ext>
              </a:extLst>
            </p:cNvPr>
            <p:cNvSpPr txBox="1"/>
            <p:nvPr/>
          </p:nvSpPr>
          <p:spPr>
            <a:xfrm>
              <a:off x="7522714" y="2884088"/>
              <a:ext cx="2162013" cy="615553"/>
            </a:xfrm>
            <a:prstGeom prst="rect">
              <a:avLst/>
            </a:prstGeom>
            <a:noFill/>
          </p:spPr>
          <p:txBody>
            <a:bodyPr wrap="square" rtlCol="0">
              <a:spAutoFit/>
            </a:bodyPr>
            <a:lstStyle/>
            <a:p>
              <a:r>
                <a:rPr lang="en-US" sz="2400" b="1" dirty="0" err="1">
                  <a:solidFill>
                    <a:srgbClr val="002060"/>
                  </a:solidFill>
                </a:rPr>
                <a:t>Luyện</a:t>
              </a:r>
              <a:r>
                <a:rPr lang="en-US" sz="2400" b="1" dirty="0">
                  <a:solidFill>
                    <a:srgbClr val="002060"/>
                  </a:solidFill>
                </a:rPr>
                <a:t> </a:t>
              </a:r>
              <a:r>
                <a:rPr lang="en-US" sz="2400" b="1" dirty="0" err="1">
                  <a:solidFill>
                    <a:srgbClr val="002060"/>
                  </a:solidFill>
                </a:rPr>
                <a:t>tập</a:t>
              </a:r>
              <a:endParaRPr lang="en-US" sz="2400" b="1" dirty="0">
                <a:solidFill>
                  <a:srgbClr val="002060"/>
                </a:solidFill>
              </a:endParaRPr>
            </a:p>
          </p:txBody>
        </p:sp>
      </p:grpSp>
      <p:sp>
        <p:nvSpPr>
          <p:cNvPr id="16" name="Google Shape;162;p20">
            <a:extLst>
              <a:ext uri="{FF2B5EF4-FFF2-40B4-BE49-F238E27FC236}">
                <a16:creationId xmlns:a16="http://schemas.microsoft.com/office/drawing/2014/main" id="{C0ADFAA8-8CC7-4D2F-BE3A-F51CE7B478C5}"/>
              </a:ext>
            </a:extLst>
          </p:cNvPr>
          <p:cNvSpPr/>
          <p:nvPr/>
        </p:nvSpPr>
        <p:spPr>
          <a:xfrm>
            <a:off x="3397892" y="1733550"/>
            <a:ext cx="1707508" cy="903298"/>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nvGrpSpPr>
          <p:cNvPr id="14" name="Nhóm 13">
            <a:extLst>
              <a:ext uri="{FF2B5EF4-FFF2-40B4-BE49-F238E27FC236}">
                <a16:creationId xmlns:a16="http://schemas.microsoft.com/office/drawing/2014/main" id="{5A49C3E4-32FC-415B-B0A0-356A49F60C39}"/>
              </a:ext>
            </a:extLst>
          </p:cNvPr>
          <p:cNvGrpSpPr/>
          <p:nvPr/>
        </p:nvGrpSpPr>
        <p:grpSpPr>
          <a:xfrm>
            <a:off x="5675243" y="2428276"/>
            <a:ext cx="2271617" cy="1132739"/>
            <a:chOff x="6997439" y="2348815"/>
            <a:chExt cx="3028822" cy="1510317"/>
          </a:xfrm>
        </p:grpSpPr>
        <p:sp>
          <p:nvSpPr>
            <p:cNvPr id="17" name="Google Shape;157;p20">
              <a:extLst>
                <a:ext uri="{FF2B5EF4-FFF2-40B4-BE49-F238E27FC236}">
                  <a16:creationId xmlns:a16="http://schemas.microsoft.com/office/drawing/2014/main" id="{68EA85BB-1601-4E2D-ADD0-C19C55EB126D}"/>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dirty="0"/>
            </a:p>
          </p:txBody>
        </p:sp>
        <p:sp>
          <p:nvSpPr>
            <p:cNvPr id="18" name="Hộp Văn bản 17">
              <a:extLst>
                <a:ext uri="{FF2B5EF4-FFF2-40B4-BE49-F238E27FC236}">
                  <a16:creationId xmlns:a16="http://schemas.microsoft.com/office/drawing/2014/main" id="{A9806B95-6633-468E-AD43-6EB5B873C8E4}"/>
                </a:ext>
              </a:extLst>
            </p:cNvPr>
            <p:cNvSpPr txBox="1"/>
            <p:nvPr/>
          </p:nvSpPr>
          <p:spPr>
            <a:xfrm>
              <a:off x="7540034" y="2751137"/>
              <a:ext cx="2162013" cy="1107995"/>
            </a:xfrm>
            <a:prstGeom prst="rect">
              <a:avLst/>
            </a:prstGeom>
            <a:noFill/>
          </p:spPr>
          <p:txBody>
            <a:bodyPr wrap="square" rtlCol="0">
              <a:spAutoFit/>
            </a:bodyPr>
            <a:lstStyle/>
            <a:p>
              <a:r>
                <a:rPr lang="en-US" sz="2400" b="1" dirty="0" err="1">
                  <a:solidFill>
                    <a:srgbClr val="002060"/>
                  </a:solidFill>
                </a:rPr>
                <a:t>Vận</a:t>
              </a:r>
              <a:r>
                <a:rPr lang="en-US" sz="2400" b="1" dirty="0">
                  <a:solidFill>
                    <a:srgbClr val="002060"/>
                  </a:solidFill>
                </a:rPr>
                <a:t> </a:t>
              </a:r>
              <a:r>
                <a:rPr lang="en-US" sz="2400" b="1" dirty="0" err="1">
                  <a:solidFill>
                    <a:srgbClr val="002060"/>
                  </a:solidFill>
                </a:rPr>
                <a:t>dụng</a:t>
              </a:r>
              <a:r>
                <a:rPr lang="en-US" sz="2400" b="1" dirty="0">
                  <a:solidFill>
                    <a:srgbClr val="002060"/>
                  </a:solidFill>
                </a:rPr>
                <a:t> – </a:t>
              </a:r>
              <a:r>
                <a:rPr lang="en-US" sz="2400" b="1" dirty="0" err="1">
                  <a:solidFill>
                    <a:srgbClr val="002060"/>
                  </a:solidFill>
                </a:rPr>
                <a:t>Tìm</a:t>
              </a:r>
              <a:r>
                <a:rPr lang="en-US" sz="2400" b="1" dirty="0">
                  <a:solidFill>
                    <a:srgbClr val="002060"/>
                  </a:solidFill>
                </a:rPr>
                <a:t> </a:t>
              </a:r>
              <a:r>
                <a:rPr lang="en-US" sz="2400" b="1" dirty="0" err="1">
                  <a:solidFill>
                    <a:srgbClr val="002060"/>
                  </a:solidFill>
                </a:rPr>
                <a:t>tòi</a:t>
              </a:r>
              <a:endParaRPr lang="en-US" sz="2400" b="1" dirty="0">
                <a:solidFill>
                  <a:srgbClr val="002060"/>
                </a:solidFill>
              </a:endParaRPr>
            </a:p>
          </p:txBody>
        </p:sp>
      </p:grpSp>
    </p:spTree>
    <p:extLst>
      <p:ext uri="{BB962C8B-B14F-4D97-AF65-F5344CB8AC3E}">
        <p14:creationId xmlns:p14="http://schemas.microsoft.com/office/powerpoint/2010/main" val="60333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par>
                                <p:cTn id="11" presetID="2" presetClass="entr" presetSubtype="9"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par>
                                <p:cTn id="15" presetID="14" presetClass="entr" presetSubtype="1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26"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80">
                                          <p:stCondLst>
                                            <p:cond delay="0"/>
                                          </p:stCondLst>
                                        </p:cTn>
                                        <p:tgtEl>
                                          <p:spTgt spid="15"/>
                                        </p:tgtEl>
                                      </p:cBhvr>
                                    </p:animEffect>
                                    <p:anim calcmode="lin" valueType="num">
                                      <p:cBhvr>
                                        <p:cTn id="2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6" dur="26">
                                          <p:stCondLst>
                                            <p:cond delay="650"/>
                                          </p:stCondLst>
                                        </p:cTn>
                                        <p:tgtEl>
                                          <p:spTgt spid="15"/>
                                        </p:tgtEl>
                                      </p:cBhvr>
                                      <p:to x="100000" y="60000"/>
                                    </p:animScale>
                                    <p:animScale>
                                      <p:cBhvr>
                                        <p:cTn id="27" dur="166" decel="50000">
                                          <p:stCondLst>
                                            <p:cond delay="676"/>
                                          </p:stCondLst>
                                        </p:cTn>
                                        <p:tgtEl>
                                          <p:spTgt spid="15"/>
                                        </p:tgtEl>
                                      </p:cBhvr>
                                      <p:to x="100000" y="100000"/>
                                    </p:animScale>
                                    <p:animScale>
                                      <p:cBhvr>
                                        <p:cTn id="28" dur="26">
                                          <p:stCondLst>
                                            <p:cond delay="1312"/>
                                          </p:stCondLst>
                                        </p:cTn>
                                        <p:tgtEl>
                                          <p:spTgt spid="15"/>
                                        </p:tgtEl>
                                      </p:cBhvr>
                                      <p:to x="100000" y="80000"/>
                                    </p:animScale>
                                    <p:animScale>
                                      <p:cBhvr>
                                        <p:cTn id="29" dur="166" decel="50000">
                                          <p:stCondLst>
                                            <p:cond delay="1338"/>
                                          </p:stCondLst>
                                        </p:cTn>
                                        <p:tgtEl>
                                          <p:spTgt spid="15"/>
                                        </p:tgtEl>
                                      </p:cBhvr>
                                      <p:to x="100000" y="100000"/>
                                    </p:animScale>
                                    <p:animScale>
                                      <p:cBhvr>
                                        <p:cTn id="30" dur="26">
                                          <p:stCondLst>
                                            <p:cond delay="1642"/>
                                          </p:stCondLst>
                                        </p:cTn>
                                        <p:tgtEl>
                                          <p:spTgt spid="15"/>
                                        </p:tgtEl>
                                      </p:cBhvr>
                                      <p:to x="100000" y="90000"/>
                                    </p:animScale>
                                    <p:animScale>
                                      <p:cBhvr>
                                        <p:cTn id="31" dur="166" decel="50000">
                                          <p:stCondLst>
                                            <p:cond delay="1668"/>
                                          </p:stCondLst>
                                        </p:cTn>
                                        <p:tgtEl>
                                          <p:spTgt spid="15"/>
                                        </p:tgtEl>
                                      </p:cBhvr>
                                      <p:to x="100000" y="100000"/>
                                    </p:animScale>
                                    <p:animScale>
                                      <p:cBhvr>
                                        <p:cTn id="32" dur="26">
                                          <p:stCondLst>
                                            <p:cond delay="1808"/>
                                          </p:stCondLst>
                                        </p:cTn>
                                        <p:tgtEl>
                                          <p:spTgt spid="15"/>
                                        </p:tgtEl>
                                      </p:cBhvr>
                                      <p:to x="100000" y="95000"/>
                                    </p:animScale>
                                    <p:animScale>
                                      <p:cBhvr>
                                        <p:cTn id="33" dur="166" decel="50000">
                                          <p:stCondLst>
                                            <p:cond delay="1834"/>
                                          </p:stCondLst>
                                        </p:cTn>
                                        <p:tgtEl>
                                          <p:spTgt spid="15"/>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80">
                                          <p:stCondLst>
                                            <p:cond delay="0"/>
                                          </p:stCondLst>
                                        </p:cTn>
                                        <p:tgtEl>
                                          <p:spTgt spid="14"/>
                                        </p:tgtEl>
                                      </p:cBhvr>
                                    </p:animEffect>
                                    <p:anim calcmode="lin" valueType="num">
                                      <p:cBhvr>
                                        <p:cTn id="3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2" dur="26">
                                          <p:stCondLst>
                                            <p:cond delay="650"/>
                                          </p:stCondLst>
                                        </p:cTn>
                                        <p:tgtEl>
                                          <p:spTgt spid="14"/>
                                        </p:tgtEl>
                                      </p:cBhvr>
                                      <p:to x="100000" y="60000"/>
                                    </p:animScale>
                                    <p:animScale>
                                      <p:cBhvr>
                                        <p:cTn id="43" dur="166" decel="50000">
                                          <p:stCondLst>
                                            <p:cond delay="676"/>
                                          </p:stCondLst>
                                        </p:cTn>
                                        <p:tgtEl>
                                          <p:spTgt spid="14"/>
                                        </p:tgtEl>
                                      </p:cBhvr>
                                      <p:to x="100000" y="100000"/>
                                    </p:animScale>
                                    <p:animScale>
                                      <p:cBhvr>
                                        <p:cTn id="44" dur="26">
                                          <p:stCondLst>
                                            <p:cond delay="1312"/>
                                          </p:stCondLst>
                                        </p:cTn>
                                        <p:tgtEl>
                                          <p:spTgt spid="14"/>
                                        </p:tgtEl>
                                      </p:cBhvr>
                                      <p:to x="100000" y="80000"/>
                                    </p:animScale>
                                    <p:animScale>
                                      <p:cBhvr>
                                        <p:cTn id="45" dur="166" decel="50000">
                                          <p:stCondLst>
                                            <p:cond delay="1338"/>
                                          </p:stCondLst>
                                        </p:cTn>
                                        <p:tgtEl>
                                          <p:spTgt spid="14"/>
                                        </p:tgtEl>
                                      </p:cBhvr>
                                      <p:to x="100000" y="100000"/>
                                    </p:animScale>
                                    <p:animScale>
                                      <p:cBhvr>
                                        <p:cTn id="46" dur="26">
                                          <p:stCondLst>
                                            <p:cond delay="1642"/>
                                          </p:stCondLst>
                                        </p:cTn>
                                        <p:tgtEl>
                                          <p:spTgt spid="14"/>
                                        </p:tgtEl>
                                      </p:cBhvr>
                                      <p:to x="100000" y="90000"/>
                                    </p:animScale>
                                    <p:animScale>
                                      <p:cBhvr>
                                        <p:cTn id="47" dur="166" decel="50000">
                                          <p:stCondLst>
                                            <p:cond delay="1668"/>
                                          </p:stCondLst>
                                        </p:cTn>
                                        <p:tgtEl>
                                          <p:spTgt spid="14"/>
                                        </p:tgtEl>
                                      </p:cBhvr>
                                      <p:to x="100000" y="100000"/>
                                    </p:animScale>
                                    <p:animScale>
                                      <p:cBhvr>
                                        <p:cTn id="48" dur="26">
                                          <p:stCondLst>
                                            <p:cond delay="1808"/>
                                          </p:stCondLst>
                                        </p:cTn>
                                        <p:tgtEl>
                                          <p:spTgt spid="14"/>
                                        </p:tgtEl>
                                      </p:cBhvr>
                                      <p:to x="100000" y="95000"/>
                                    </p:animScale>
                                    <p:animScale>
                                      <p:cBhvr>
                                        <p:cTn id="49"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3000" y="1257300"/>
            <a:ext cx="1314450" cy="200025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NHÂN CHIA SỐ HỮU TỈ</a:t>
            </a:r>
          </a:p>
        </p:txBody>
      </p:sp>
      <p:cxnSp>
        <p:nvCxnSpPr>
          <p:cNvPr id="6" name="Straight Arrow Connector 5"/>
          <p:cNvCxnSpPr>
            <a:stCxn id="2" idx="3"/>
          </p:cNvCxnSpPr>
          <p:nvPr/>
        </p:nvCxnSpPr>
        <p:spPr>
          <a:xfrm flipV="1">
            <a:off x="2457450" y="1257300"/>
            <a:ext cx="685800" cy="1000125"/>
          </a:xfrm>
          <a:prstGeom prst="straightConnector1">
            <a:avLst/>
          </a:prstGeom>
          <a:ln w="76200">
            <a:solidFill>
              <a:srgbClr val="00B0F0"/>
            </a:solidFill>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2466975" y="2257425"/>
            <a:ext cx="775096" cy="485775"/>
          </a:xfrm>
          <a:prstGeom prst="straightConnector1">
            <a:avLst/>
          </a:prstGeom>
          <a:ln w="76200">
            <a:solidFill>
              <a:srgbClr val="00B0F0"/>
            </a:solidFill>
            <a:tailEnd type="triangle"/>
          </a:ln>
        </p:spPr>
        <p:style>
          <a:lnRef idx="3">
            <a:schemeClr val="dk1"/>
          </a:lnRef>
          <a:fillRef idx="0">
            <a:schemeClr val="dk1"/>
          </a:fillRef>
          <a:effectRef idx="2">
            <a:schemeClr val="dk1"/>
          </a:effectRef>
          <a:fontRef idx="minor">
            <a:schemeClr val="tx1"/>
          </a:fontRef>
        </p:style>
      </p:cxnSp>
      <p:sp>
        <p:nvSpPr>
          <p:cNvPr id="10" name="Oval 9"/>
          <p:cNvSpPr/>
          <p:nvPr/>
        </p:nvSpPr>
        <p:spPr>
          <a:xfrm>
            <a:off x="2931319" y="142875"/>
            <a:ext cx="1469231" cy="14859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C00000"/>
                </a:solidFill>
                <a:latin typeface="Times New Roman" panose="02020603050405020304" pitchFamily="18" charset="0"/>
                <a:cs typeface="Times New Roman" panose="02020603050405020304" pitchFamily="18" charset="0"/>
              </a:rPr>
              <a:t>NHÂN SỐ HỮU TỈ</a:t>
            </a:r>
          </a:p>
        </p:txBody>
      </p:sp>
      <p:sp>
        <p:nvSpPr>
          <p:cNvPr id="11" name="Oval 10"/>
          <p:cNvSpPr/>
          <p:nvPr/>
        </p:nvSpPr>
        <p:spPr>
          <a:xfrm>
            <a:off x="3185220" y="2433637"/>
            <a:ext cx="1257300" cy="1400175"/>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solidFill>
                  <a:srgbClr val="C00000"/>
                </a:solidFill>
                <a:latin typeface="Times New Roman" panose="02020603050405020304" pitchFamily="18" charset="0"/>
                <a:cs typeface="Times New Roman" panose="02020603050405020304" pitchFamily="18" charset="0"/>
              </a:rPr>
              <a:t>CHIA SỐ HỮU TỈ</a:t>
            </a:r>
          </a:p>
        </p:txBody>
      </p:sp>
      <p:cxnSp>
        <p:nvCxnSpPr>
          <p:cNvPr id="13" name="Straight Arrow Connector 12"/>
          <p:cNvCxnSpPr>
            <a:cxnSpLocks/>
            <a:stCxn id="10" idx="6"/>
          </p:cNvCxnSpPr>
          <p:nvPr/>
        </p:nvCxnSpPr>
        <p:spPr>
          <a:xfrm>
            <a:off x="4400550" y="885825"/>
            <a:ext cx="685800" cy="0"/>
          </a:xfrm>
          <a:prstGeom prst="straightConnector1">
            <a:avLst/>
          </a:prstGeom>
          <a:ln w="57150">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4442520" y="3128962"/>
            <a:ext cx="685800" cy="0"/>
          </a:xfrm>
          <a:prstGeom prst="straightConnector1">
            <a:avLst/>
          </a:prstGeom>
          <a:ln w="57150">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49" name="Straight Arrow Connector 48"/>
          <p:cNvCxnSpPr>
            <a:stCxn id="11" idx="6"/>
          </p:cNvCxnSpPr>
          <p:nvPr/>
        </p:nvCxnSpPr>
        <p:spPr>
          <a:xfrm>
            <a:off x="4442520" y="3133725"/>
            <a:ext cx="707532" cy="902492"/>
          </a:xfrm>
          <a:prstGeom prst="straightConnector1">
            <a:avLst/>
          </a:prstGeom>
          <a:ln w="57150">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grpSp>
        <p:nvGrpSpPr>
          <p:cNvPr id="3" name="Group 2">
            <a:extLst>
              <a:ext uri="{FF2B5EF4-FFF2-40B4-BE49-F238E27FC236}">
                <a16:creationId xmlns:a16="http://schemas.microsoft.com/office/drawing/2014/main" id="{03557A24-7E1F-1DCA-3C76-4895AF1C03F1}"/>
              </a:ext>
            </a:extLst>
          </p:cNvPr>
          <p:cNvGrpSpPr/>
          <p:nvPr/>
        </p:nvGrpSpPr>
        <p:grpSpPr>
          <a:xfrm>
            <a:off x="2931319" y="4033189"/>
            <a:ext cx="6201803" cy="1070336"/>
            <a:chOff x="3213036" y="3988820"/>
            <a:chExt cx="6201803" cy="1070336"/>
          </a:xfrm>
        </p:grpSpPr>
        <p:sp>
          <p:nvSpPr>
            <p:cNvPr id="52" name="Rounded Rectangle 51"/>
            <p:cNvSpPr/>
            <p:nvPr/>
          </p:nvSpPr>
          <p:spPr>
            <a:xfrm>
              <a:off x="3213036" y="3988820"/>
              <a:ext cx="6201803" cy="107033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id="{938DEF51-9AFA-AA69-E371-A00CB1346C60}"/>
                </a:ext>
              </a:extLst>
            </p:cNvPr>
            <p:cNvGrpSpPr/>
            <p:nvPr/>
          </p:nvGrpSpPr>
          <p:grpSpPr>
            <a:xfrm>
              <a:off x="3505200" y="4046935"/>
              <a:ext cx="5638800" cy="954107"/>
              <a:chOff x="2732896" y="3604695"/>
              <a:chExt cx="5529436" cy="954107"/>
            </a:xfrm>
          </p:grpSpPr>
          <p:sp>
            <p:nvSpPr>
              <p:cNvPr id="29" name="Text Box 90">
                <a:extLst>
                  <a:ext uri="{FF2B5EF4-FFF2-40B4-BE49-F238E27FC236}">
                    <a16:creationId xmlns:a16="http://schemas.microsoft.com/office/drawing/2014/main" id="{D4277D16-7409-9CD2-18A9-5B93F3237B55}"/>
                  </a:ext>
                </a:extLst>
              </p:cNvPr>
              <p:cNvSpPr txBox="1">
                <a:spLocks noChangeArrowheads="1"/>
              </p:cNvSpPr>
              <p:nvPr/>
            </p:nvSpPr>
            <p:spPr bwMode="auto">
              <a:xfrm>
                <a:off x="2732896" y="3604695"/>
                <a:ext cx="5529436" cy="954107"/>
              </a:xfrm>
              <a:prstGeom prst="rect">
                <a:avLst/>
              </a:prstGeom>
              <a:solidFill>
                <a:schemeClr val="accent3">
                  <a:lumMod val="20000"/>
                  <a:lumOff val="80000"/>
                </a:schemeClr>
              </a:solidFill>
              <a:ln>
                <a:noFill/>
              </a:ln>
              <a:effec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0" fontAlgn="base" hangingPunct="0">
                  <a:spcBef>
                    <a:spcPct val="50000"/>
                  </a:spcBef>
                  <a:spcAft>
                    <a:spcPct val="0"/>
                  </a:spcAft>
                </a:pPr>
                <a:r>
                  <a:rPr lang="en-US" altLang="en-US" sz="2800" dirty="0" err="1">
                    <a:solidFill>
                      <a:srgbClr val="002060"/>
                    </a:solidFill>
                    <a:latin typeface="Times New Roman" pitchFamily="18" charset="0"/>
                  </a:rPr>
                  <a:t>Mỗi</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số</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hữu</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tỉ</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đều</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có</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số</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nghịch</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đảo</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sao</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cho</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tích</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của</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nó</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với</a:t>
                </a:r>
                <a:r>
                  <a:rPr lang="en-US" altLang="en-US" sz="2800" dirty="0">
                    <a:solidFill>
                      <a:srgbClr val="002060"/>
                    </a:solidFill>
                    <a:latin typeface="Times New Roman" pitchFamily="18" charset="0"/>
                  </a:rPr>
                  <a:t>    </a:t>
                </a:r>
                <a:r>
                  <a:rPr lang="en-US" altLang="en-US" sz="2800" dirty="0" err="1">
                    <a:solidFill>
                      <a:srgbClr val="002060"/>
                    </a:solidFill>
                    <a:latin typeface="Times New Roman" pitchFamily="18" charset="0"/>
                  </a:rPr>
                  <a:t>bằng</a:t>
                </a:r>
                <a:r>
                  <a:rPr lang="en-US" altLang="en-US" sz="2800" dirty="0">
                    <a:solidFill>
                      <a:srgbClr val="002060"/>
                    </a:solidFill>
                    <a:latin typeface="Times New Roman" pitchFamily="18" charset="0"/>
                  </a:rPr>
                  <a:t>   .</a:t>
                </a:r>
                <a:r>
                  <a:rPr lang="en-US" altLang="en-US" sz="2800" b="1" dirty="0">
                    <a:solidFill>
                      <a:srgbClr val="0000FF"/>
                    </a:solidFill>
                    <a:latin typeface="Times New Roman" pitchFamily="18" charset="0"/>
                  </a:rPr>
                  <a:t> </a:t>
                </a:r>
              </a:p>
            </p:txBody>
          </p:sp>
          <p:graphicFrame>
            <p:nvGraphicFramePr>
              <p:cNvPr id="30" name="Object 29">
                <a:extLst>
                  <a:ext uri="{FF2B5EF4-FFF2-40B4-BE49-F238E27FC236}">
                    <a16:creationId xmlns:a16="http://schemas.microsoft.com/office/drawing/2014/main" id="{8D9B00B3-4ED8-9C22-64AC-F47F24B58405}"/>
                  </a:ext>
                </a:extLst>
              </p:cNvPr>
              <p:cNvGraphicFramePr>
                <a:graphicFrameLocks noChangeAspect="1"/>
              </p:cNvGraphicFramePr>
              <p:nvPr>
                <p:extLst>
                  <p:ext uri="{D42A27DB-BD31-4B8C-83A1-F6EECF244321}">
                    <p14:modId xmlns:p14="http://schemas.microsoft.com/office/powerpoint/2010/main" val="226575453"/>
                  </p:ext>
                </p:extLst>
              </p:nvPr>
            </p:nvGraphicFramePr>
            <p:xfrm>
              <a:off x="4743078" y="3704558"/>
              <a:ext cx="762000" cy="368300"/>
            </p:xfrm>
            <a:graphic>
              <a:graphicData uri="http://schemas.openxmlformats.org/presentationml/2006/ole">
                <mc:AlternateContent xmlns:mc="http://schemas.openxmlformats.org/markup-compatibility/2006">
                  <mc:Choice xmlns:v="urn:schemas-microsoft-com:vml" Requires="v">
                    <p:oleObj name="Equation" r:id="rId2" imgW="761760" imgH="368280" progId="Equation.DSMT4">
                      <p:embed/>
                    </p:oleObj>
                  </mc:Choice>
                  <mc:Fallback>
                    <p:oleObj name="Equation" r:id="rId2" imgW="761760" imgH="368280" progId="Equation.DSMT4">
                      <p:embed/>
                      <p:pic>
                        <p:nvPicPr>
                          <p:cNvPr id="21" name="Object 20">
                            <a:extLst>
                              <a:ext uri="{FF2B5EF4-FFF2-40B4-BE49-F238E27FC236}">
                                <a16:creationId xmlns:a16="http://schemas.microsoft.com/office/drawing/2014/main" id="{0171619B-9F31-438D-1BB7-29E56F5D92ED}"/>
                              </a:ext>
                            </a:extLst>
                          </p:cNvPr>
                          <p:cNvPicPr/>
                          <p:nvPr/>
                        </p:nvPicPr>
                        <p:blipFill>
                          <a:blip r:embed="rId3"/>
                          <a:stretch>
                            <a:fillRect/>
                          </a:stretch>
                        </p:blipFill>
                        <p:spPr>
                          <a:xfrm>
                            <a:off x="4743078" y="3704558"/>
                            <a:ext cx="762000" cy="36830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A82E54DF-4719-A8FB-C0F8-E200F5EF91FD}"/>
                  </a:ext>
                </a:extLst>
              </p:cNvPr>
              <p:cNvGraphicFramePr>
                <a:graphicFrameLocks noChangeAspect="1"/>
              </p:cNvGraphicFramePr>
              <p:nvPr>
                <p:extLst>
                  <p:ext uri="{D42A27DB-BD31-4B8C-83A1-F6EECF244321}">
                    <p14:modId xmlns:p14="http://schemas.microsoft.com/office/powerpoint/2010/main" val="577636799"/>
                  </p:ext>
                </p:extLst>
              </p:nvPr>
            </p:nvGraphicFramePr>
            <p:xfrm>
              <a:off x="6696675" y="4119264"/>
              <a:ext cx="1193800" cy="368300"/>
            </p:xfrm>
            <a:graphic>
              <a:graphicData uri="http://schemas.openxmlformats.org/presentationml/2006/ole">
                <mc:AlternateContent xmlns:mc="http://schemas.openxmlformats.org/markup-compatibility/2006">
                  <mc:Choice xmlns:v="urn:schemas-microsoft-com:vml" Requires="v">
                    <p:oleObj name="Equation" r:id="rId4" imgW="1193760" imgH="368280" progId="Equation.DSMT4">
                      <p:embed/>
                    </p:oleObj>
                  </mc:Choice>
                  <mc:Fallback>
                    <p:oleObj name="Equation" r:id="rId4" imgW="1193760" imgH="368280" progId="Equation.DSMT4">
                      <p:embed/>
                      <p:pic>
                        <p:nvPicPr>
                          <p:cNvPr id="22" name="Object 21">
                            <a:extLst>
                              <a:ext uri="{FF2B5EF4-FFF2-40B4-BE49-F238E27FC236}">
                                <a16:creationId xmlns:a16="http://schemas.microsoft.com/office/drawing/2014/main" id="{C4D04309-961A-D8C1-710E-3A9012B1CE40}"/>
                              </a:ext>
                            </a:extLst>
                          </p:cNvPr>
                          <p:cNvPicPr/>
                          <p:nvPr/>
                        </p:nvPicPr>
                        <p:blipFill>
                          <a:blip r:embed="rId5"/>
                          <a:stretch>
                            <a:fillRect/>
                          </a:stretch>
                        </p:blipFill>
                        <p:spPr>
                          <a:xfrm>
                            <a:off x="6696675" y="4119264"/>
                            <a:ext cx="1193800" cy="368300"/>
                          </a:xfrm>
                          <a:prstGeom prst="rect">
                            <a:avLst/>
                          </a:prstGeom>
                        </p:spPr>
                      </p:pic>
                    </p:oleObj>
                  </mc:Fallback>
                </mc:AlternateContent>
              </a:graphicData>
            </a:graphic>
          </p:graphicFrame>
        </p:grpSp>
      </p:grpSp>
      <p:graphicFrame>
        <p:nvGraphicFramePr>
          <p:cNvPr id="4" name="Object 3">
            <a:extLst>
              <a:ext uri="{FF2B5EF4-FFF2-40B4-BE49-F238E27FC236}">
                <a16:creationId xmlns:a16="http://schemas.microsoft.com/office/drawing/2014/main" id="{3305AEF6-61A0-736D-5484-3DACD8D6E44A}"/>
              </a:ext>
            </a:extLst>
          </p:cNvPr>
          <p:cNvGraphicFramePr>
            <a:graphicFrameLocks noChangeAspect="1"/>
          </p:cNvGraphicFramePr>
          <p:nvPr>
            <p:extLst>
              <p:ext uri="{D42A27DB-BD31-4B8C-83A1-F6EECF244321}">
                <p14:modId xmlns:p14="http://schemas.microsoft.com/office/powerpoint/2010/main" val="4226346996"/>
              </p:ext>
            </p:extLst>
          </p:nvPr>
        </p:nvGraphicFramePr>
        <p:xfrm>
          <a:off x="6224588" y="447675"/>
          <a:ext cx="180975" cy="280988"/>
        </p:xfrm>
        <a:graphic>
          <a:graphicData uri="http://schemas.openxmlformats.org/presentationml/2006/ole">
            <mc:AlternateContent xmlns:mc="http://schemas.openxmlformats.org/markup-compatibility/2006">
              <mc:Choice xmlns:v="urn:schemas-microsoft-com:vml" Requires="v">
                <p:oleObj name="Equation" r:id="rId6" imgW="114120" imgH="177480" progId="Equation.DSMT4">
                  <p:embed/>
                </p:oleObj>
              </mc:Choice>
              <mc:Fallback>
                <p:oleObj name="Equation" r:id="rId6" imgW="114120" imgH="177480" progId="Equation.DSMT4">
                  <p:embed/>
                  <p:pic>
                    <p:nvPicPr>
                      <p:cNvPr id="0" name=""/>
                      <p:cNvPicPr/>
                      <p:nvPr/>
                    </p:nvPicPr>
                    <p:blipFill>
                      <a:blip r:embed="rId7"/>
                      <a:stretch>
                        <a:fillRect/>
                      </a:stretch>
                    </p:blipFill>
                    <p:spPr>
                      <a:xfrm>
                        <a:off x="6224588" y="447675"/>
                        <a:ext cx="180975" cy="280988"/>
                      </a:xfrm>
                      <a:prstGeom prst="rect">
                        <a:avLst/>
                      </a:prstGeom>
                    </p:spPr>
                  </p:pic>
                </p:oleObj>
              </mc:Fallback>
            </mc:AlternateContent>
          </a:graphicData>
        </a:graphic>
      </p:graphicFrame>
      <p:grpSp>
        <p:nvGrpSpPr>
          <p:cNvPr id="15" name="Group 14">
            <a:extLst>
              <a:ext uri="{FF2B5EF4-FFF2-40B4-BE49-F238E27FC236}">
                <a16:creationId xmlns:a16="http://schemas.microsoft.com/office/drawing/2014/main" id="{BCA52C3A-16A8-09C0-6F94-F05EC0D2008C}"/>
              </a:ext>
            </a:extLst>
          </p:cNvPr>
          <p:cNvGrpSpPr/>
          <p:nvPr/>
        </p:nvGrpSpPr>
        <p:grpSpPr>
          <a:xfrm>
            <a:off x="5150052" y="256969"/>
            <a:ext cx="3712231" cy="1284563"/>
            <a:chOff x="5150052" y="256969"/>
            <a:chExt cx="3712231" cy="1284563"/>
          </a:xfrm>
        </p:grpSpPr>
        <p:grpSp>
          <p:nvGrpSpPr>
            <p:cNvPr id="62" name="Group 61"/>
            <p:cNvGrpSpPr/>
            <p:nvPr/>
          </p:nvGrpSpPr>
          <p:grpSpPr>
            <a:xfrm>
              <a:off x="5150052" y="313996"/>
              <a:ext cx="3712231" cy="1227536"/>
              <a:chOff x="5275264" y="420686"/>
              <a:chExt cx="4673600" cy="1636714"/>
            </a:xfrm>
          </p:grpSpPr>
          <p:sp>
            <p:nvSpPr>
              <p:cNvPr id="37" name="Rounded Rectangle 36"/>
              <p:cNvSpPr/>
              <p:nvPr/>
            </p:nvSpPr>
            <p:spPr>
              <a:xfrm>
                <a:off x="5275264" y="420686"/>
                <a:ext cx="4444027" cy="163671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8" name="Group 24"/>
              <p:cNvGrpSpPr>
                <a:grpSpLocks/>
              </p:cNvGrpSpPr>
              <p:nvPr/>
            </p:nvGrpSpPr>
            <p:grpSpPr bwMode="auto">
              <a:xfrm>
                <a:off x="5629276" y="655636"/>
                <a:ext cx="4319588" cy="1301751"/>
                <a:chOff x="2064" y="821"/>
                <a:chExt cx="2721" cy="820"/>
              </a:xfrm>
            </p:grpSpPr>
            <p:graphicFrame>
              <p:nvGraphicFramePr>
                <p:cNvPr id="39" name="Object 6"/>
                <p:cNvGraphicFramePr>
                  <a:graphicFrameLocks noChangeAspect="1"/>
                </p:cNvGraphicFramePr>
                <p:nvPr>
                  <p:extLst>
                    <p:ext uri="{D42A27DB-BD31-4B8C-83A1-F6EECF244321}">
                      <p14:modId xmlns:p14="http://schemas.microsoft.com/office/powerpoint/2010/main" val="226857526"/>
                    </p:ext>
                  </p:extLst>
                </p:nvPr>
              </p:nvGraphicFramePr>
              <p:xfrm>
                <a:off x="2091" y="1107"/>
                <a:ext cx="1570" cy="534"/>
              </p:xfrm>
              <a:graphic>
                <a:graphicData uri="http://schemas.openxmlformats.org/presentationml/2006/ole">
                  <mc:AlternateContent xmlns:mc="http://schemas.openxmlformats.org/markup-compatibility/2006">
                    <mc:Choice xmlns:v="urn:schemas-microsoft-com:vml" Requires="v">
                      <p:oleObj name="Equation" r:id="rId8" imgW="1041120" imgH="393480" progId="Equation.DSMT4">
                        <p:embed/>
                      </p:oleObj>
                    </mc:Choice>
                    <mc:Fallback>
                      <p:oleObj name="Equation" r:id="rId8" imgW="1041120" imgH="393480" progId="Equation.DSMT4">
                        <p:embed/>
                        <p:pic>
                          <p:nvPicPr>
                            <p:cNvPr id="39" name="Object 6"/>
                            <p:cNvPicPr>
                              <a:picLocks noChangeAspect="1" noChangeArrowheads="1"/>
                            </p:cNvPicPr>
                            <p:nvPr/>
                          </p:nvPicPr>
                          <p:blipFill>
                            <a:blip r:embed="rId9">
                              <a:lum bright="-20000" contrast="44000"/>
                            </a:blip>
                            <a:srcRect/>
                            <a:stretch>
                              <a:fillRect/>
                            </a:stretch>
                          </p:blipFill>
                          <p:spPr bwMode="auto">
                            <a:xfrm>
                              <a:off x="2091" y="1107"/>
                              <a:ext cx="1570" cy="534"/>
                            </a:xfrm>
                            <a:prstGeom prst="rect">
                              <a:avLst/>
                            </a:prstGeom>
                            <a:noFill/>
                            <a:ln w="9525">
                              <a:solidFill>
                                <a:srgbClr val="FFFFFF"/>
                              </a:solidFill>
                              <a:miter lim="800000"/>
                              <a:headEnd/>
                              <a:tailEnd/>
                            </a:ln>
                            <a:effectLst/>
                          </p:spPr>
                        </p:pic>
                      </p:oleObj>
                    </mc:Fallback>
                  </mc:AlternateContent>
                </a:graphicData>
              </a:graphic>
            </p:graphicFrame>
            <p:sp>
              <p:nvSpPr>
                <p:cNvPr id="40" name="Rectangle 9"/>
                <p:cNvSpPr>
                  <a:spLocks noChangeArrowheads="1"/>
                </p:cNvSpPr>
                <p:nvPr/>
              </p:nvSpPr>
              <p:spPr bwMode="auto">
                <a:xfrm>
                  <a:off x="2064" y="821"/>
                  <a:ext cx="2721" cy="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lnSpc>
                      <a:spcPct val="80000"/>
                    </a:lnSpc>
                    <a:spcBef>
                      <a:spcPct val="20000"/>
                    </a:spcBef>
                    <a:spcAft>
                      <a:spcPct val="0"/>
                    </a:spcAft>
                  </a:pPr>
                  <a:r>
                    <a:rPr lang="en-US" altLang="en-US" sz="1500" b="1" dirty="0">
                      <a:latin typeface="Times New Roman" pitchFamily="18" charset="0"/>
                    </a:rPr>
                    <a:t>* </a:t>
                  </a:r>
                  <a:r>
                    <a:rPr lang="en-US" altLang="en-US" sz="1500" b="1" dirty="0" err="1">
                      <a:latin typeface="Times New Roman" pitchFamily="18" charset="0"/>
                    </a:rPr>
                    <a:t>Với</a:t>
                  </a:r>
                  <a:r>
                    <a:rPr lang="en-US" altLang="en-US" sz="1500" b="1" dirty="0">
                      <a:latin typeface="Times New Roman" pitchFamily="18" charset="0"/>
                    </a:rPr>
                    <a:t>               , </a:t>
                  </a:r>
                  <a:endParaRPr lang="en-US" altLang="en-US" sz="1500" b="1" dirty="0">
                    <a:latin typeface="Times New Roman" pitchFamily="18" charset="0"/>
                    <a:cs typeface="Times New Roman" pitchFamily="18" charset="0"/>
                    <a:sym typeface="Symbol" pitchFamily="18" charset="2"/>
                  </a:endParaRPr>
                </a:p>
              </p:txBody>
            </p:sp>
          </p:grpSp>
        </p:grpSp>
        <p:graphicFrame>
          <p:nvGraphicFramePr>
            <p:cNvPr id="5" name="Object 4">
              <a:extLst>
                <a:ext uri="{FF2B5EF4-FFF2-40B4-BE49-F238E27FC236}">
                  <a16:creationId xmlns:a16="http://schemas.microsoft.com/office/drawing/2014/main" id="{E2D1EA39-14BA-A7FB-C5EF-A2C881F740A0}"/>
                </a:ext>
              </a:extLst>
            </p:cNvPr>
            <p:cNvGraphicFramePr>
              <a:graphicFrameLocks noChangeAspect="1"/>
            </p:cNvGraphicFramePr>
            <p:nvPr>
              <p:extLst>
                <p:ext uri="{D42A27DB-BD31-4B8C-83A1-F6EECF244321}">
                  <p14:modId xmlns:p14="http://schemas.microsoft.com/office/powerpoint/2010/main" val="4192931336"/>
                </p:ext>
              </p:extLst>
            </p:nvPr>
          </p:nvGraphicFramePr>
          <p:xfrm>
            <a:off x="6747070" y="285750"/>
            <a:ext cx="698921" cy="637252"/>
          </p:xfrm>
          <a:graphic>
            <a:graphicData uri="http://schemas.openxmlformats.org/presentationml/2006/ole">
              <mc:AlternateContent xmlns:mc="http://schemas.openxmlformats.org/markup-compatibility/2006">
                <mc:Choice xmlns:v="urn:schemas-microsoft-com:vml" Requires="v">
                  <p:oleObj name="Equation" r:id="rId10" imgW="431640" imgH="393480" progId="Equation.DSMT4">
                    <p:embed/>
                  </p:oleObj>
                </mc:Choice>
                <mc:Fallback>
                  <p:oleObj name="Equation" r:id="rId10" imgW="431640" imgH="393480" progId="Equation.DSMT4">
                    <p:embed/>
                    <p:pic>
                      <p:nvPicPr>
                        <p:cNvPr id="0" name=""/>
                        <p:cNvPicPr/>
                        <p:nvPr/>
                      </p:nvPicPr>
                      <p:blipFill>
                        <a:blip r:embed="rId11"/>
                        <a:stretch>
                          <a:fillRect/>
                        </a:stretch>
                      </p:blipFill>
                      <p:spPr>
                        <a:xfrm>
                          <a:off x="6747070" y="285750"/>
                          <a:ext cx="698921" cy="63725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CD6D494-D49D-04B4-C70C-0F97AA6725A1}"/>
                </a:ext>
              </a:extLst>
            </p:cNvPr>
            <p:cNvGraphicFramePr>
              <a:graphicFrameLocks noChangeAspect="1"/>
            </p:cNvGraphicFramePr>
            <p:nvPr>
              <p:extLst>
                <p:ext uri="{D42A27DB-BD31-4B8C-83A1-F6EECF244321}">
                  <p14:modId xmlns:p14="http://schemas.microsoft.com/office/powerpoint/2010/main" val="4199386104"/>
                </p:ext>
              </p:extLst>
            </p:nvPr>
          </p:nvGraphicFramePr>
          <p:xfrm>
            <a:off x="6032220" y="256969"/>
            <a:ext cx="597196" cy="638381"/>
          </p:xfrm>
          <a:graphic>
            <a:graphicData uri="http://schemas.openxmlformats.org/presentationml/2006/ole">
              <mc:AlternateContent xmlns:mc="http://schemas.openxmlformats.org/markup-compatibility/2006">
                <mc:Choice xmlns:v="urn:schemas-microsoft-com:vml" Requires="v">
                  <p:oleObj name="Equation" r:id="rId12" imgW="368280" imgH="393480" progId="Equation.DSMT4">
                    <p:embed/>
                  </p:oleObj>
                </mc:Choice>
                <mc:Fallback>
                  <p:oleObj name="Equation" r:id="rId12" imgW="368280" imgH="393480" progId="Equation.DSMT4">
                    <p:embed/>
                    <p:pic>
                      <p:nvPicPr>
                        <p:cNvPr id="0" name=""/>
                        <p:cNvPicPr/>
                        <p:nvPr/>
                      </p:nvPicPr>
                      <p:blipFill>
                        <a:blip r:embed="rId13"/>
                        <a:stretch>
                          <a:fillRect/>
                        </a:stretch>
                      </p:blipFill>
                      <p:spPr>
                        <a:xfrm>
                          <a:off x="6032220" y="256969"/>
                          <a:ext cx="597196" cy="638381"/>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D5F6C33C-D939-539D-2F6D-132999FFBE3A}"/>
                </a:ext>
              </a:extLst>
            </p:cNvPr>
            <p:cNvGraphicFramePr>
              <a:graphicFrameLocks noChangeAspect="1"/>
            </p:cNvGraphicFramePr>
            <p:nvPr>
              <p:extLst>
                <p:ext uri="{D42A27DB-BD31-4B8C-83A1-F6EECF244321}">
                  <p14:modId xmlns:p14="http://schemas.microsoft.com/office/powerpoint/2010/main" val="1568719069"/>
                </p:ext>
              </p:extLst>
            </p:nvPr>
          </p:nvGraphicFramePr>
          <p:xfrm>
            <a:off x="7494137" y="436949"/>
            <a:ext cx="1116463" cy="437829"/>
          </p:xfrm>
          <a:graphic>
            <a:graphicData uri="http://schemas.openxmlformats.org/presentationml/2006/ole">
              <mc:AlternateContent xmlns:mc="http://schemas.openxmlformats.org/markup-compatibility/2006">
                <mc:Choice xmlns:v="urn:schemas-microsoft-com:vml" Requires="v">
                  <p:oleObj name="Equation" r:id="rId14" imgW="647640" imgH="253800" progId="Equation.DSMT4">
                    <p:embed/>
                  </p:oleObj>
                </mc:Choice>
                <mc:Fallback>
                  <p:oleObj name="Equation" r:id="rId14" imgW="647640" imgH="253800" progId="Equation.DSMT4">
                    <p:embed/>
                    <p:pic>
                      <p:nvPicPr>
                        <p:cNvPr id="0" name=""/>
                        <p:cNvPicPr/>
                        <p:nvPr/>
                      </p:nvPicPr>
                      <p:blipFill>
                        <a:blip r:embed="rId15"/>
                        <a:stretch>
                          <a:fillRect/>
                        </a:stretch>
                      </p:blipFill>
                      <p:spPr>
                        <a:xfrm>
                          <a:off x="7494137" y="436949"/>
                          <a:ext cx="1116463" cy="437829"/>
                        </a:xfrm>
                        <a:prstGeom prst="rect">
                          <a:avLst/>
                        </a:prstGeom>
                      </p:spPr>
                    </p:pic>
                  </p:oleObj>
                </mc:Fallback>
              </mc:AlternateContent>
            </a:graphicData>
          </a:graphic>
        </p:graphicFrame>
      </p:grpSp>
      <p:grpSp>
        <p:nvGrpSpPr>
          <p:cNvPr id="17" name="Group 16">
            <a:extLst>
              <a:ext uri="{FF2B5EF4-FFF2-40B4-BE49-F238E27FC236}">
                <a16:creationId xmlns:a16="http://schemas.microsoft.com/office/drawing/2014/main" id="{6FFF66C3-6BB8-7256-3C4F-F0F8AF2F2CBC}"/>
              </a:ext>
            </a:extLst>
          </p:cNvPr>
          <p:cNvGrpSpPr/>
          <p:nvPr/>
        </p:nvGrpSpPr>
        <p:grpSpPr>
          <a:xfrm>
            <a:off x="5166721" y="2224343"/>
            <a:ext cx="3598068" cy="1405873"/>
            <a:chOff x="5166721" y="2224343"/>
            <a:chExt cx="3598068" cy="1405873"/>
          </a:xfrm>
        </p:grpSpPr>
        <p:grpSp>
          <p:nvGrpSpPr>
            <p:cNvPr id="63" name="Group 62"/>
            <p:cNvGrpSpPr/>
            <p:nvPr/>
          </p:nvGrpSpPr>
          <p:grpSpPr>
            <a:xfrm>
              <a:off x="5166721" y="2253124"/>
              <a:ext cx="3598068" cy="1377092"/>
              <a:chOff x="5364961" y="3004165"/>
              <a:chExt cx="4797424" cy="1836122"/>
            </a:xfrm>
          </p:grpSpPr>
          <p:sp>
            <p:nvSpPr>
              <p:cNvPr id="43" name="Rounded Rectangle 42"/>
              <p:cNvSpPr/>
              <p:nvPr/>
            </p:nvSpPr>
            <p:spPr>
              <a:xfrm>
                <a:off x="5364961" y="3004165"/>
                <a:ext cx="4679951" cy="183612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4" name="Group 24"/>
              <p:cNvGrpSpPr>
                <a:grpSpLocks/>
              </p:cNvGrpSpPr>
              <p:nvPr/>
            </p:nvGrpSpPr>
            <p:grpSpPr bwMode="auto">
              <a:xfrm>
                <a:off x="5482435" y="3356768"/>
                <a:ext cx="4679950" cy="1438276"/>
                <a:chOff x="2041" y="1258"/>
                <a:chExt cx="2948" cy="906"/>
              </a:xfrm>
            </p:grpSpPr>
            <p:sp>
              <p:nvSpPr>
                <p:cNvPr id="45" name="Rectangle 15"/>
                <p:cNvSpPr>
                  <a:spLocks noChangeArrowheads="1"/>
                </p:cNvSpPr>
                <p:nvPr/>
              </p:nvSpPr>
              <p:spPr bwMode="auto">
                <a:xfrm>
                  <a:off x="2041" y="1258"/>
                  <a:ext cx="2948" cy="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lnSpc>
                      <a:spcPct val="80000"/>
                    </a:lnSpc>
                    <a:spcBef>
                      <a:spcPct val="20000"/>
                    </a:spcBef>
                    <a:spcAft>
                      <a:spcPct val="0"/>
                    </a:spcAft>
                  </a:pPr>
                  <a:r>
                    <a:rPr lang="en-US" altLang="en-US" sz="1500" b="1" dirty="0">
                      <a:latin typeface="Times New Roman" pitchFamily="18" charset="0"/>
                    </a:rPr>
                    <a:t>* </a:t>
                  </a:r>
                  <a:r>
                    <a:rPr lang="en-US" altLang="en-US" sz="1500" b="1" dirty="0" err="1">
                      <a:latin typeface="Times New Roman" pitchFamily="18" charset="0"/>
                    </a:rPr>
                    <a:t>Với</a:t>
                  </a:r>
                  <a:r>
                    <a:rPr lang="en-US" altLang="en-US" sz="1500" b="1" dirty="0">
                      <a:latin typeface="Times New Roman" pitchFamily="18" charset="0"/>
                    </a:rPr>
                    <a:t>               ,         </a:t>
                  </a:r>
                  <a:endParaRPr lang="en-US" altLang="en-US" sz="1500" b="1" dirty="0">
                    <a:latin typeface="Times New Roman" pitchFamily="18" charset="0"/>
                    <a:cs typeface="Times New Roman" pitchFamily="18" charset="0"/>
                    <a:sym typeface="Symbol" pitchFamily="18" charset="2"/>
                  </a:endParaRPr>
                </a:p>
              </p:txBody>
            </p:sp>
            <p:graphicFrame>
              <p:nvGraphicFramePr>
                <p:cNvPr id="48" name="Object 18"/>
                <p:cNvGraphicFramePr>
                  <a:graphicFrameLocks noChangeAspect="1"/>
                </p:cNvGraphicFramePr>
                <p:nvPr>
                  <p:extLst>
                    <p:ext uri="{D42A27DB-BD31-4B8C-83A1-F6EECF244321}">
                      <p14:modId xmlns:p14="http://schemas.microsoft.com/office/powerpoint/2010/main" val="1364636723"/>
                    </p:ext>
                  </p:extLst>
                </p:nvPr>
              </p:nvGraphicFramePr>
              <p:xfrm>
                <a:off x="2157" y="1638"/>
                <a:ext cx="2426" cy="526"/>
              </p:xfrm>
              <a:graphic>
                <a:graphicData uri="http://schemas.openxmlformats.org/presentationml/2006/ole">
                  <mc:AlternateContent xmlns:mc="http://schemas.openxmlformats.org/markup-compatibility/2006">
                    <mc:Choice xmlns:v="urn:schemas-microsoft-com:vml" Requires="v">
                      <p:oleObj name="Equation" r:id="rId16" imgW="1587240" imgH="393480" progId="Equation.DSMT4">
                        <p:embed/>
                      </p:oleObj>
                    </mc:Choice>
                    <mc:Fallback>
                      <p:oleObj name="Equation" r:id="rId16" imgW="1587240" imgH="393480" progId="Equation.DSMT4">
                        <p:embed/>
                        <p:pic>
                          <p:nvPicPr>
                            <p:cNvPr id="48" name="Object 18"/>
                            <p:cNvPicPr>
                              <a:picLocks noChangeAspect="1" noChangeArrowheads="1"/>
                            </p:cNvPicPr>
                            <p:nvPr/>
                          </p:nvPicPr>
                          <p:blipFill>
                            <a:blip r:embed="rId17">
                              <a:lum bright="-20000" contrast="44000"/>
                            </a:blip>
                            <a:srcRect/>
                            <a:stretch>
                              <a:fillRect/>
                            </a:stretch>
                          </p:blipFill>
                          <p:spPr bwMode="auto">
                            <a:xfrm>
                              <a:off x="2157" y="1638"/>
                              <a:ext cx="2426" cy="526"/>
                            </a:xfrm>
                            <a:prstGeom prst="rect">
                              <a:avLst/>
                            </a:prstGeom>
                            <a:noFill/>
                            <a:ln w="9525">
                              <a:solidFill>
                                <a:srgbClr val="FFFFFF"/>
                              </a:solidFill>
                              <a:miter lim="800000"/>
                              <a:headEnd/>
                              <a:tailEnd/>
                            </a:ln>
                            <a:effectLst/>
                          </p:spPr>
                        </p:pic>
                      </p:oleObj>
                    </mc:Fallback>
                  </mc:AlternateContent>
                </a:graphicData>
              </a:graphic>
            </p:graphicFrame>
          </p:grpSp>
        </p:grpSp>
        <p:graphicFrame>
          <p:nvGraphicFramePr>
            <p:cNvPr id="50" name="Object 49">
              <a:extLst>
                <a:ext uri="{FF2B5EF4-FFF2-40B4-BE49-F238E27FC236}">
                  <a16:creationId xmlns:a16="http://schemas.microsoft.com/office/drawing/2014/main" id="{455B3B40-1AD1-8A24-DD77-525B66C31FA0}"/>
                </a:ext>
              </a:extLst>
            </p:cNvPr>
            <p:cNvGraphicFramePr>
              <a:graphicFrameLocks noChangeAspect="1"/>
            </p:cNvGraphicFramePr>
            <p:nvPr>
              <p:extLst>
                <p:ext uri="{D42A27DB-BD31-4B8C-83A1-F6EECF244321}">
                  <p14:modId xmlns:p14="http://schemas.microsoft.com/office/powerpoint/2010/main" val="2453056652"/>
                </p:ext>
              </p:extLst>
            </p:nvPr>
          </p:nvGraphicFramePr>
          <p:xfrm>
            <a:off x="6566739" y="2253124"/>
            <a:ext cx="698921" cy="637252"/>
          </p:xfrm>
          <a:graphic>
            <a:graphicData uri="http://schemas.openxmlformats.org/presentationml/2006/ole">
              <mc:AlternateContent xmlns:mc="http://schemas.openxmlformats.org/markup-compatibility/2006">
                <mc:Choice xmlns:v="urn:schemas-microsoft-com:vml" Requires="v">
                  <p:oleObj name="Equation" r:id="rId18" imgW="431640" imgH="393480" progId="Equation.DSMT4">
                    <p:embed/>
                  </p:oleObj>
                </mc:Choice>
                <mc:Fallback>
                  <p:oleObj name="Equation" r:id="rId18" imgW="431640" imgH="393480" progId="Equation.DSMT4">
                    <p:embed/>
                    <p:pic>
                      <p:nvPicPr>
                        <p:cNvPr id="5" name="Object 4">
                          <a:extLst>
                            <a:ext uri="{FF2B5EF4-FFF2-40B4-BE49-F238E27FC236}">
                              <a16:creationId xmlns:a16="http://schemas.microsoft.com/office/drawing/2014/main" id="{E2D1EA39-14BA-A7FB-C5EF-A2C881F740A0}"/>
                            </a:ext>
                          </a:extLst>
                        </p:cNvPr>
                        <p:cNvPicPr/>
                        <p:nvPr/>
                      </p:nvPicPr>
                      <p:blipFill>
                        <a:blip r:embed="rId11"/>
                        <a:stretch>
                          <a:fillRect/>
                        </a:stretch>
                      </p:blipFill>
                      <p:spPr>
                        <a:xfrm>
                          <a:off x="6566739" y="2253124"/>
                          <a:ext cx="698921" cy="637252"/>
                        </a:xfrm>
                        <a:prstGeom prst="rect">
                          <a:avLst/>
                        </a:prstGeom>
                      </p:spPr>
                    </p:pic>
                  </p:oleObj>
                </mc:Fallback>
              </mc:AlternateContent>
            </a:graphicData>
          </a:graphic>
        </p:graphicFrame>
        <p:graphicFrame>
          <p:nvGraphicFramePr>
            <p:cNvPr id="51" name="Object 50">
              <a:extLst>
                <a:ext uri="{FF2B5EF4-FFF2-40B4-BE49-F238E27FC236}">
                  <a16:creationId xmlns:a16="http://schemas.microsoft.com/office/drawing/2014/main" id="{8C41B28D-11D4-05C1-2D90-977020179C41}"/>
                </a:ext>
              </a:extLst>
            </p:cNvPr>
            <p:cNvGraphicFramePr>
              <a:graphicFrameLocks noChangeAspect="1"/>
            </p:cNvGraphicFramePr>
            <p:nvPr>
              <p:extLst>
                <p:ext uri="{D42A27DB-BD31-4B8C-83A1-F6EECF244321}">
                  <p14:modId xmlns:p14="http://schemas.microsoft.com/office/powerpoint/2010/main" val="3716004731"/>
                </p:ext>
              </p:extLst>
            </p:nvPr>
          </p:nvGraphicFramePr>
          <p:xfrm>
            <a:off x="5851889" y="2224343"/>
            <a:ext cx="597196" cy="638381"/>
          </p:xfrm>
          <a:graphic>
            <a:graphicData uri="http://schemas.openxmlformats.org/presentationml/2006/ole">
              <mc:AlternateContent xmlns:mc="http://schemas.openxmlformats.org/markup-compatibility/2006">
                <mc:Choice xmlns:v="urn:schemas-microsoft-com:vml" Requires="v">
                  <p:oleObj name="Equation" r:id="rId19" imgW="368280" imgH="393480" progId="Equation.DSMT4">
                    <p:embed/>
                  </p:oleObj>
                </mc:Choice>
                <mc:Fallback>
                  <p:oleObj name="Equation" r:id="rId19" imgW="368280" imgH="393480" progId="Equation.DSMT4">
                    <p:embed/>
                    <p:pic>
                      <p:nvPicPr>
                        <p:cNvPr id="9" name="Object 8">
                          <a:extLst>
                            <a:ext uri="{FF2B5EF4-FFF2-40B4-BE49-F238E27FC236}">
                              <a16:creationId xmlns:a16="http://schemas.microsoft.com/office/drawing/2014/main" id="{CCD6D494-D49D-04B4-C70C-0F97AA6725A1}"/>
                            </a:ext>
                          </a:extLst>
                        </p:cNvPr>
                        <p:cNvPicPr/>
                        <p:nvPr/>
                      </p:nvPicPr>
                      <p:blipFill>
                        <a:blip r:embed="rId13"/>
                        <a:stretch>
                          <a:fillRect/>
                        </a:stretch>
                      </p:blipFill>
                      <p:spPr>
                        <a:xfrm>
                          <a:off x="5851889" y="2224343"/>
                          <a:ext cx="597196" cy="638381"/>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AB1B88BA-5029-8524-50D6-B3047FA019E2}"/>
                </a:ext>
              </a:extLst>
            </p:cNvPr>
            <p:cNvGraphicFramePr>
              <a:graphicFrameLocks noChangeAspect="1"/>
            </p:cNvGraphicFramePr>
            <p:nvPr>
              <p:extLst>
                <p:ext uri="{D42A27DB-BD31-4B8C-83A1-F6EECF244321}">
                  <p14:modId xmlns:p14="http://schemas.microsoft.com/office/powerpoint/2010/main" val="1346455059"/>
                </p:ext>
              </p:extLst>
            </p:nvPr>
          </p:nvGraphicFramePr>
          <p:xfrm>
            <a:off x="7420342" y="2318264"/>
            <a:ext cx="1062730" cy="669126"/>
          </p:xfrm>
          <a:graphic>
            <a:graphicData uri="http://schemas.openxmlformats.org/presentationml/2006/ole">
              <mc:AlternateContent xmlns:mc="http://schemas.openxmlformats.org/markup-compatibility/2006">
                <mc:Choice xmlns:v="urn:schemas-microsoft-com:vml" Requires="v">
                  <p:oleObj name="Equation" r:id="rId20" imgW="685800" imgH="431640" progId="Equation.DSMT4">
                    <p:embed/>
                  </p:oleObj>
                </mc:Choice>
                <mc:Fallback>
                  <p:oleObj name="Equation" r:id="rId20" imgW="685800" imgH="431640" progId="Equation.DSMT4">
                    <p:embed/>
                    <p:pic>
                      <p:nvPicPr>
                        <p:cNvPr id="0" name=""/>
                        <p:cNvPicPr/>
                        <p:nvPr/>
                      </p:nvPicPr>
                      <p:blipFill>
                        <a:blip r:embed="rId21"/>
                        <a:stretch>
                          <a:fillRect/>
                        </a:stretch>
                      </p:blipFill>
                      <p:spPr>
                        <a:xfrm>
                          <a:off x="7420342" y="2318264"/>
                          <a:ext cx="1062730" cy="669126"/>
                        </a:xfrm>
                        <a:prstGeom prst="rect">
                          <a:avLst/>
                        </a:prstGeom>
                      </p:spPr>
                    </p:pic>
                  </p:oleObj>
                </mc:Fallback>
              </mc:AlternateContent>
            </a:graphicData>
          </a:graphic>
        </p:graphicFrame>
      </p:grpSp>
    </p:spTree>
    <p:extLst>
      <p:ext uri="{BB962C8B-B14F-4D97-AF65-F5344CB8AC3E}">
        <p14:creationId xmlns:p14="http://schemas.microsoft.com/office/powerpoint/2010/main" val="375157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heel(1)">
                                      <p:cBhvr>
                                        <p:cTn id="43" dur="20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heel(1)">
                                      <p:cBhvr>
                                        <p:cTn id="55" dur="20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p:cTn id="60" dur="500" fill="hold"/>
                                        <p:tgtEl>
                                          <p:spTgt spid="49"/>
                                        </p:tgtEl>
                                        <p:attrNameLst>
                                          <p:attrName>ppt_w</p:attrName>
                                        </p:attrNameLst>
                                      </p:cBhvr>
                                      <p:tavLst>
                                        <p:tav tm="0">
                                          <p:val>
                                            <p:fltVal val="0"/>
                                          </p:val>
                                        </p:tav>
                                        <p:tav tm="100000">
                                          <p:val>
                                            <p:strVal val="#ppt_w"/>
                                          </p:val>
                                        </p:tav>
                                      </p:tavLst>
                                    </p:anim>
                                    <p:anim calcmode="lin" valueType="num">
                                      <p:cBhvr>
                                        <p:cTn id="61" dur="500" fill="hold"/>
                                        <p:tgtEl>
                                          <p:spTgt spid="49"/>
                                        </p:tgtEl>
                                        <p:attrNameLst>
                                          <p:attrName>ppt_h</p:attrName>
                                        </p:attrNameLst>
                                      </p:cBhvr>
                                      <p:tavLst>
                                        <p:tav tm="0">
                                          <p:val>
                                            <p:fltVal val="0"/>
                                          </p:val>
                                        </p:tav>
                                        <p:tav tm="100000">
                                          <p:val>
                                            <p:strVal val="#ppt_h"/>
                                          </p:val>
                                        </p:tav>
                                      </p:tavLst>
                                    </p:anim>
                                    <p:animEffect transition="in" filter="fade">
                                      <p:cBhvr>
                                        <p:cTn id="62" dur="500"/>
                                        <p:tgtEl>
                                          <p:spTgt spid="49"/>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circle(in)">
                                      <p:cBhvr>
                                        <p:cTn id="6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833384"/>
            <a:ext cx="8064325" cy="3338566"/>
          </a:xfrm>
          <a:prstGeom prst="rect">
            <a:avLst/>
          </a:prstGeom>
        </p:spPr>
      </p:pic>
    </p:spTree>
    <p:extLst>
      <p:ext uri="{BB962C8B-B14F-4D97-AF65-F5344CB8AC3E}">
        <p14:creationId xmlns:p14="http://schemas.microsoft.com/office/powerpoint/2010/main" val="4117621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854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1428750" y="628650"/>
            <a:ext cx="3143250"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4743450" y="1906243"/>
            <a:ext cx="3371850" cy="646331"/>
          </a:xfrm>
          <a:prstGeom prst="rect">
            <a:avLst/>
          </a:prstGeom>
          <a:solidFill>
            <a:srgbClr val="FFFF00"/>
          </a:solidFill>
        </p:spPr>
        <p:txBody>
          <a:bodyPr wrap="square">
            <a:spAutoFit/>
          </a:bodyPr>
          <a:lstStyle/>
          <a:p>
            <a:r>
              <a:rPr lang="en-US" sz="3600" b="1" dirty="0">
                <a:solidFill>
                  <a:srgbClr val="FF0000"/>
                </a:solidFill>
                <a:latin typeface="Times New Roman" panose="02020603050405020304" pitchFamily="18" charset="0"/>
              </a:rPr>
              <a:t>MỞ ĐẦU</a:t>
            </a:r>
            <a:endParaRPr lang="en-US" sz="3600" dirty="0"/>
          </a:p>
        </p:txBody>
      </p:sp>
      <p:pic>
        <p:nvPicPr>
          <p:cNvPr id="6" name="Hình ảnh 5">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5276850" y="2633787"/>
            <a:ext cx="2305049" cy="2231484"/>
          </a:xfrm>
          <a:prstGeom prst="ellipse">
            <a:avLst/>
          </a:prstGeom>
        </p:spPr>
      </p:pic>
    </p:spTree>
    <p:extLst>
      <p:ext uri="{BB962C8B-B14F-4D97-AF65-F5344CB8AC3E}">
        <p14:creationId xmlns:p14="http://schemas.microsoft.com/office/powerpoint/2010/main" val="26449398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1CD2B5D-51B2-1D91-20B6-7DDD023E4688}"/>
              </a:ext>
            </a:extLst>
          </p:cNvPr>
          <p:cNvGrpSpPr/>
          <p:nvPr/>
        </p:nvGrpSpPr>
        <p:grpSpPr>
          <a:xfrm>
            <a:off x="457200" y="133349"/>
            <a:ext cx="2643188" cy="1624943"/>
            <a:chOff x="6140450" y="4134427"/>
            <a:chExt cx="3174996" cy="1812347"/>
          </a:xfrm>
        </p:grpSpPr>
        <p:sp>
          <p:nvSpPr>
            <p:cNvPr id="5" name="Rectangle 4">
              <a:extLst>
                <a:ext uri="{FF2B5EF4-FFF2-40B4-BE49-F238E27FC236}">
                  <a16:creationId xmlns:a16="http://schemas.microsoft.com/office/drawing/2014/main" id="{1D9FD8FA-B76C-B45B-A278-4650D2660D0C}"/>
                </a:ext>
              </a:extLst>
            </p:cNvPr>
            <p:cNvSpPr/>
            <p:nvPr/>
          </p:nvSpPr>
          <p:spPr>
            <a:xfrm>
              <a:off x="6140450" y="4134427"/>
              <a:ext cx="3003549" cy="181234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 name="TextBox 5">
              <a:extLst>
                <a:ext uri="{FF2B5EF4-FFF2-40B4-BE49-F238E27FC236}">
                  <a16:creationId xmlns:a16="http://schemas.microsoft.com/office/drawing/2014/main" id="{955CEEC8-D724-6E43-4AF3-CC6B311AFD2B}"/>
                </a:ext>
              </a:extLst>
            </p:cNvPr>
            <p:cNvSpPr txBox="1"/>
            <p:nvPr/>
          </p:nvSpPr>
          <p:spPr>
            <a:xfrm>
              <a:off x="6311898" y="4321174"/>
              <a:ext cx="3003548" cy="1544725"/>
            </a:xfrm>
            <a:prstGeom prst="rect">
              <a:avLst/>
            </a:prstGeom>
            <a:noFill/>
          </p:spPr>
          <p:txBody>
            <a:bodyPr wrap="square" rtlCol="0">
              <a:spAutoFit/>
            </a:bodyPr>
            <a:lstStyle/>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tắc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hai</a:t>
              </a:r>
              <a:r>
                <a:rPr lang="en-US" sz="2800" b="1" dirty="0">
                  <a:latin typeface="Times New Roman" pitchFamily="18" charset="0"/>
                  <a:cs typeface="Times New Roman" pitchFamily="18" charset="0"/>
                </a:rPr>
                <a:t> phân số</a:t>
              </a:r>
            </a:p>
          </p:txBody>
        </p:sp>
      </p:grpSp>
      <p:grpSp>
        <p:nvGrpSpPr>
          <p:cNvPr id="9" name="Group 8">
            <a:extLst>
              <a:ext uri="{FF2B5EF4-FFF2-40B4-BE49-F238E27FC236}">
                <a16:creationId xmlns:a16="http://schemas.microsoft.com/office/drawing/2014/main" id="{8EAAE7C6-9715-A424-A241-036096C4A679}"/>
              </a:ext>
            </a:extLst>
          </p:cNvPr>
          <p:cNvGrpSpPr/>
          <p:nvPr/>
        </p:nvGrpSpPr>
        <p:grpSpPr>
          <a:xfrm>
            <a:off x="3100388" y="1581150"/>
            <a:ext cx="5891212" cy="1981200"/>
            <a:chOff x="3100388" y="1624943"/>
            <a:chExt cx="5638800" cy="1981200"/>
          </a:xfrm>
        </p:grpSpPr>
        <p:sp>
          <p:nvSpPr>
            <p:cNvPr id="4" name="Rectangle: Rounded Corners 3">
              <a:extLst>
                <a:ext uri="{FF2B5EF4-FFF2-40B4-BE49-F238E27FC236}">
                  <a16:creationId xmlns:a16="http://schemas.microsoft.com/office/drawing/2014/main" id="{CBE904B9-50D3-B86C-4320-161558BF5566}"/>
                </a:ext>
              </a:extLst>
            </p:cNvPr>
            <p:cNvSpPr/>
            <p:nvPr/>
          </p:nvSpPr>
          <p:spPr>
            <a:xfrm>
              <a:off x="3100388" y="1624943"/>
              <a:ext cx="5638800" cy="1981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spcBef>
                  <a:spcPts val="300"/>
                </a:spcBef>
                <a:spcAft>
                  <a:spcPts val="300"/>
                </a:spcAft>
              </a:pPr>
              <a:r>
                <a:rPr lang="en-US" sz="2800" dirty="0" err="1">
                  <a:effectLst/>
                  <a:latin typeface="Times New Roman" panose="02020603050405020304" pitchFamily="18" charset="0"/>
                  <a:ea typeface="Times New Roman" panose="02020603050405020304" pitchFamily="18" charset="0"/>
                </a:rPr>
                <a:t>Muốn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hai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nhau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mẫu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nhau</a:t>
              </a:r>
              <a:r>
                <a:rPr lang="en-US" sz="2800" dirty="0">
                  <a:effectLst/>
                  <a:latin typeface="Times New Roman" panose="02020603050405020304" pitchFamily="18" charset="0"/>
                  <a:ea typeface="Times New Roman" panose="02020603050405020304" pitchFamily="18" charset="0"/>
                </a:rPr>
                <a:t>. </a:t>
              </a:r>
            </a:p>
            <a:p>
              <a:pPr algn="ctr"/>
              <a:endParaRPr lang="en-US" dirty="0"/>
            </a:p>
          </p:txBody>
        </p:sp>
        <p:graphicFrame>
          <p:nvGraphicFramePr>
            <p:cNvPr id="8" name="Object 7">
              <a:extLst>
                <a:ext uri="{FF2B5EF4-FFF2-40B4-BE49-F238E27FC236}">
                  <a16:creationId xmlns:a16="http://schemas.microsoft.com/office/drawing/2014/main" id="{43533162-DC91-FB06-C6A3-395B7BEDE828}"/>
                </a:ext>
              </a:extLst>
            </p:cNvPr>
            <p:cNvGraphicFramePr>
              <a:graphicFrameLocks noChangeAspect="1"/>
            </p:cNvGraphicFramePr>
            <p:nvPr>
              <p:extLst>
                <p:ext uri="{D42A27DB-BD31-4B8C-83A1-F6EECF244321}">
                  <p14:modId xmlns:p14="http://schemas.microsoft.com/office/powerpoint/2010/main" val="3758830203"/>
                </p:ext>
              </p:extLst>
            </p:nvPr>
          </p:nvGraphicFramePr>
          <p:xfrm>
            <a:off x="4522209" y="2983843"/>
            <a:ext cx="2895600" cy="622300"/>
          </p:xfrm>
          <a:graphic>
            <a:graphicData uri="http://schemas.openxmlformats.org/presentationml/2006/ole">
              <mc:AlternateContent xmlns:mc="http://schemas.openxmlformats.org/markup-compatibility/2006">
                <mc:Choice xmlns:v="urn:schemas-microsoft-com:vml" Requires="v">
                  <p:oleObj name="Equation" r:id="rId2" imgW="2895480" imgH="622080" progId="Equation.DSMT4">
                    <p:embed/>
                  </p:oleObj>
                </mc:Choice>
                <mc:Fallback>
                  <p:oleObj name="Equation" r:id="rId2" imgW="2895480" imgH="622080" progId="Equation.DSMT4">
                    <p:embed/>
                    <p:pic>
                      <p:nvPicPr>
                        <p:cNvPr id="0" name=""/>
                        <p:cNvPicPr/>
                        <p:nvPr/>
                      </p:nvPicPr>
                      <p:blipFill>
                        <a:blip r:embed="rId3"/>
                        <a:stretch>
                          <a:fillRect/>
                        </a:stretch>
                      </p:blipFill>
                      <p:spPr>
                        <a:xfrm>
                          <a:off x="4522209" y="2983843"/>
                          <a:ext cx="2895600" cy="622300"/>
                        </a:xfrm>
                        <a:prstGeom prst="rect">
                          <a:avLst/>
                        </a:prstGeom>
                      </p:spPr>
                    </p:pic>
                  </p:oleObj>
                </mc:Fallback>
              </mc:AlternateContent>
            </a:graphicData>
          </a:graphic>
        </p:graphicFrame>
      </p:grpSp>
      <p:grpSp>
        <p:nvGrpSpPr>
          <p:cNvPr id="10" name="Group 9">
            <a:extLst>
              <a:ext uri="{FF2B5EF4-FFF2-40B4-BE49-F238E27FC236}">
                <a16:creationId xmlns:a16="http://schemas.microsoft.com/office/drawing/2014/main" id="{224D3EC0-3747-7CFD-9E66-7B995F809011}"/>
              </a:ext>
            </a:extLst>
          </p:cNvPr>
          <p:cNvGrpSpPr/>
          <p:nvPr/>
        </p:nvGrpSpPr>
        <p:grpSpPr>
          <a:xfrm>
            <a:off x="457200" y="105574"/>
            <a:ext cx="2652858" cy="1670789"/>
            <a:chOff x="5924103" y="5833400"/>
            <a:chExt cx="3186612" cy="1863481"/>
          </a:xfrm>
        </p:grpSpPr>
        <p:sp>
          <p:nvSpPr>
            <p:cNvPr id="11" name="Rectangle 10">
              <a:extLst>
                <a:ext uri="{FF2B5EF4-FFF2-40B4-BE49-F238E27FC236}">
                  <a16:creationId xmlns:a16="http://schemas.microsoft.com/office/drawing/2014/main" id="{3AD414F6-16AB-9AF0-FC50-7FD56E2449E1}"/>
                </a:ext>
              </a:extLst>
            </p:cNvPr>
            <p:cNvSpPr/>
            <p:nvPr/>
          </p:nvSpPr>
          <p:spPr>
            <a:xfrm>
              <a:off x="5924103" y="5884534"/>
              <a:ext cx="3003549" cy="181234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 name="TextBox 11">
              <a:extLst>
                <a:ext uri="{FF2B5EF4-FFF2-40B4-BE49-F238E27FC236}">
                  <a16:creationId xmlns:a16="http://schemas.microsoft.com/office/drawing/2014/main" id="{E8DBA868-A8F3-1291-51C2-99BACBA0F87D}"/>
                </a:ext>
              </a:extLst>
            </p:cNvPr>
            <p:cNvSpPr txBox="1"/>
            <p:nvPr/>
          </p:nvSpPr>
          <p:spPr>
            <a:xfrm>
              <a:off x="6107167" y="5833400"/>
              <a:ext cx="3003548" cy="1544725"/>
            </a:xfrm>
            <a:prstGeom prst="rect">
              <a:avLst/>
            </a:prstGeom>
            <a:noFill/>
          </p:spPr>
          <p:txBody>
            <a:bodyPr wrap="square" rtlCol="0">
              <a:spAutoFit/>
            </a:bodyPr>
            <a:lstStyle/>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tắc</a:t>
              </a:r>
              <a:r>
                <a:rPr lang="en-US" sz="2800" b="1" dirty="0">
                  <a:latin typeface="Times New Roman" pitchFamily="18" charset="0"/>
                  <a:cs typeface="Times New Roman" pitchFamily="18" charset="0"/>
                </a:rPr>
                <a:t> chia </a:t>
              </a:r>
              <a:r>
                <a:rPr lang="en-US" sz="2800" b="1" dirty="0" err="1">
                  <a:latin typeface="Times New Roman" pitchFamily="18" charset="0"/>
                  <a:cs typeface="Times New Roman" pitchFamily="18" charset="0"/>
                </a:rPr>
                <a:t>hai</a:t>
              </a:r>
              <a:r>
                <a:rPr lang="en-US" sz="2800" b="1" dirty="0">
                  <a:latin typeface="Times New Roman" pitchFamily="18" charset="0"/>
                  <a:cs typeface="Times New Roman" pitchFamily="18" charset="0"/>
                </a:rPr>
                <a:t> phân số</a:t>
              </a:r>
            </a:p>
          </p:txBody>
        </p:sp>
      </p:grpSp>
      <p:grpSp>
        <p:nvGrpSpPr>
          <p:cNvPr id="21" name="Group 20">
            <a:extLst>
              <a:ext uri="{FF2B5EF4-FFF2-40B4-BE49-F238E27FC236}">
                <a16:creationId xmlns:a16="http://schemas.microsoft.com/office/drawing/2014/main" id="{8CEACAAC-592E-DED3-6878-2CE3F49B8020}"/>
              </a:ext>
            </a:extLst>
          </p:cNvPr>
          <p:cNvGrpSpPr/>
          <p:nvPr/>
        </p:nvGrpSpPr>
        <p:grpSpPr>
          <a:xfrm>
            <a:off x="3088338" y="1490568"/>
            <a:ext cx="5891212" cy="3456776"/>
            <a:chOff x="3088338" y="1490568"/>
            <a:chExt cx="5891212" cy="3456776"/>
          </a:xfrm>
        </p:grpSpPr>
        <p:sp>
          <p:nvSpPr>
            <p:cNvPr id="14" name="Rectangle: Rounded Corners 13">
              <a:extLst>
                <a:ext uri="{FF2B5EF4-FFF2-40B4-BE49-F238E27FC236}">
                  <a16:creationId xmlns:a16="http://schemas.microsoft.com/office/drawing/2014/main" id="{80C3839E-0EDF-CA17-4F29-4582F6281E00}"/>
                </a:ext>
              </a:extLst>
            </p:cNvPr>
            <p:cNvSpPr/>
            <p:nvPr/>
          </p:nvSpPr>
          <p:spPr>
            <a:xfrm>
              <a:off x="3088338" y="1490568"/>
              <a:ext cx="5891212" cy="34567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spcBef>
                  <a:spcPts val="300"/>
                </a:spcBef>
                <a:spcAft>
                  <a:spcPts val="300"/>
                </a:spcAft>
              </a:pPr>
              <a:r>
                <a:rPr lang="en-US" sz="3200" dirty="0" err="1">
                  <a:effectLst/>
                  <a:latin typeface="Times New Roman" panose="02020603050405020304" pitchFamily="18" charset="0"/>
                  <a:ea typeface="Times New Roman" panose="02020603050405020304" pitchFamily="18" charset="0"/>
                </a:rPr>
                <a:t>Muốn</a:t>
              </a:r>
              <a:r>
                <a:rPr lang="en-US" sz="3200" dirty="0">
                  <a:effectLst/>
                  <a:latin typeface="Times New Roman" panose="02020603050405020304" pitchFamily="18" charset="0"/>
                  <a:ea typeface="Times New Roman" panose="02020603050405020304" pitchFamily="18" charset="0"/>
                </a:rPr>
                <a:t> chia </a:t>
              </a:r>
              <a:r>
                <a:rPr lang="en-US" sz="3200" dirty="0" err="1">
                  <a:effectLst/>
                  <a:latin typeface="Times New Roman" panose="02020603050405020304" pitchFamily="18" charset="0"/>
                  <a:ea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phân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số</a:t>
              </a:r>
              <a:r>
                <a:rPr lang="en-US" sz="3200" dirty="0">
                  <a:effectLst/>
                  <a:latin typeface="Times New Roman" panose="02020603050405020304" pitchFamily="18" charset="0"/>
                  <a:ea typeface="Times New Roman" panose="02020603050405020304" pitchFamily="18" charset="0"/>
                </a:rPr>
                <a:t> hay </a:t>
              </a:r>
              <a:r>
                <a:rPr lang="en-US" sz="3200" dirty="0" err="1">
                  <a:effectLst/>
                  <a:latin typeface="Times New Roman" panose="02020603050405020304" pitchFamily="18" charset="0"/>
                  <a:ea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số</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nguyên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phân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số</a:t>
              </a:r>
              <a:r>
                <a:rPr lang="en-US" sz="3200" dirty="0">
                  <a:effectLst/>
                  <a:latin typeface="Times New Roman" panose="02020603050405020304" pitchFamily="18" charset="0"/>
                  <a:ea typeface="Times New Roman" panose="02020603050405020304" pitchFamily="18" charset="0"/>
                </a:rPr>
                <a:t>, ta </a:t>
              </a:r>
              <a:r>
                <a:rPr lang="en-US" sz="3200" dirty="0" err="1">
                  <a:effectLst/>
                  <a:latin typeface="Times New Roman" panose="02020603050405020304" pitchFamily="18" charset="0"/>
                  <a:ea typeface="Times New Roman" panose="02020603050405020304" pitchFamily="18" charset="0"/>
                </a:rPr>
                <a:t>nhân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số</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bị</a:t>
              </a:r>
              <a:r>
                <a:rPr lang="en-US" sz="3200" dirty="0">
                  <a:effectLst/>
                  <a:latin typeface="Times New Roman" panose="02020603050405020304" pitchFamily="18" charset="0"/>
                  <a:ea typeface="Times New Roman" panose="02020603050405020304" pitchFamily="18" charset="0"/>
                </a:rPr>
                <a:t> chia </a:t>
              </a:r>
              <a:r>
                <a:rPr lang="en-US" sz="3200" dirty="0" err="1">
                  <a:effectLst/>
                  <a:latin typeface="Times New Roman" panose="02020603050405020304" pitchFamily="18" charset="0"/>
                  <a:ea typeface="Times New Roman" panose="02020603050405020304" pitchFamily="18" charset="0"/>
                </a:rPr>
                <a:t>với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số</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nghịch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đảo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số</a:t>
              </a:r>
              <a:r>
                <a:rPr lang="en-US" sz="3200" dirty="0">
                  <a:effectLst/>
                  <a:latin typeface="Times New Roman" panose="02020603050405020304" pitchFamily="18" charset="0"/>
                  <a:ea typeface="Times New Roman" panose="02020603050405020304" pitchFamily="18" charset="0"/>
                </a:rPr>
                <a:t> chia.</a:t>
              </a:r>
            </a:p>
            <a:p>
              <a:pPr algn="ctr"/>
              <a:endParaRPr lang="en-US" dirty="0"/>
            </a:p>
          </p:txBody>
        </p:sp>
        <p:graphicFrame>
          <p:nvGraphicFramePr>
            <p:cNvPr id="20" name="Object 19">
              <a:extLst>
                <a:ext uri="{FF2B5EF4-FFF2-40B4-BE49-F238E27FC236}">
                  <a16:creationId xmlns:a16="http://schemas.microsoft.com/office/drawing/2014/main" id="{7A711D1F-BCCF-8325-B966-86EE0C13F6F5}"/>
                </a:ext>
              </a:extLst>
            </p:cNvPr>
            <p:cNvGraphicFramePr>
              <a:graphicFrameLocks noChangeAspect="1"/>
            </p:cNvGraphicFramePr>
            <p:nvPr>
              <p:extLst>
                <p:ext uri="{D42A27DB-BD31-4B8C-83A1-F6EECF244321}">
                  <p14:modId xmlns:p14="http://schemas.microsoft.com/office/powerpoint/2010/main" val="1102980590"/>
                </p:ext>
              </p:extLst>
            </p:nvPr>
          </p:nvGraphicFramePr>
          <p:xfrm>
            <a:off x="3810000" y="4133850"/>
            <a:ext cx="4940300" cy="787400"/>
          </p:xfrm>
          <a:graphic>
            <a:graphicData uri="http://schemas.openxmlformats.org/presentationml/2006/ole">
              <mc:AlternateContent xmlns:mc="http://schemas.openxmlformats.org/markup-compatibility/2006">
                <mc:Choice xmlns:v="urn:schemas-microsoft-com:vml" Requires="v">
                  <p:oleObj name="Equation" r:id="rId4" imgW="4940280" imgH="787320" progId="Equation.DSMT4">
                    <p:embed/>
                  </p:oleObj>
                </mc:Choice>
                <mc:Fallback>
                  <p:oleObj name="Equation" r:id="rId4" imgW="4940280" imgH="787320" progId="Equation.DSMT4">
                    <p:embed/>
                    <p:pic>
                      <p:nvPicPr>
                        <p:cNvPr id="0" name=""/>
                        <p:cNvPicPr/>
                        <p:nvPr/>
                      </p:nvPicPr>
                      <p:blipFill>
                        <a:blip r:embed="rId5"/>
                        <a:stretch>
                          <a:fillRect/>
                        </a:stretch>
                      </p:blipFill>
                      <p:spPr>
                        <a:xfrm>
                          <a:off x="3810000" y="4133850"/>
                          <a:ext cx="4940300" cy="787400"/>
                        </a:xfrm>
                        <a:prstGeom prst="rect">
                          <a:avLst/>
                        </a:prstGeom>
                      </p:spPr>
                    </p:pic>
                  </p:oleObj>
                </mc:Fallback>
              </mc:AlternateContent>
            </a:graphicData>
          </a:graphic>
        </p:graphicFrame>
      </p:grpSp>
      <p:grpSp>
        <p:nvGrpSpPr>
          <p:cNvPr id="22" name="Group 21">
            <a:extLst>
              <a:ext uri="{FF2B5EF4-FFF2-40B4-BE49-F238E27FC236}">
                <a16:creationId xmlns:a16="http://schemas.microsoft.com/office/drawing/2014/main" id="{C4E6F91C-3230-A5CC-583F-FCD8C106035C}"/>
              </a:ext>
            </a:extLst>
          </p:cNvPr>
          <p:cNvGrpSpPr/>
          <p:nvPr/>
        </p:nvGrpSpPr>
        <p:grpSpPr>
          <a:xfrm>
            <a:off x="439737" y="168023"/>
            <a:ext cx="2836864" cy="1618044"/>
            <a:chOff x="5924103" y="5884534"/>
            <a:chExt cx="3170260" cy="1812347"/>
          </a:xfrm>
        </p:grpSpPr>
        <p:sp>
          <p:nvSpPr>
            <p:cNvPr id="23" name="Rectangle 22">
              <a:extLst>
                <a:ext uri="{FF2B5EF4-FFF2-40B4-BE49-F238E27FC236}">
                  <a16:creationId xmlns:a16="http://schemas.microsoft.com/office/drawing/2014/main" id="{4131D28D-E1EA-BF20-4B50-106E2553BE3F}"/>
                </a:ext>
              </a:extLst>
            </p:cNvPr>
            <p:cNvSpPr/>
            <p:nvPr/>
          </p:nvSpPr>
          <p:spPr>
            <a:xfrm>
              <a:off x="5924103" y="5884534"/>
              <a:ext cx="3170260" cy="181234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4" name="TextBox 23">
              <a:extLst>
                <a:ext uri="{FF2B5EF4-FFF2-40B4-BE49-F238E27FC236}">
                  <a16:creationId xmlns:a16="http://schemas.microsoft.com/office/drawing/2014/main" id="{4FADCC64-9E91-3D1A-2203-87F4144D658D}"/>
                </a:ext>
              </a:extLst>
            </p:cNvPr>
            <p:cNvSpPr txBox="1"/>
            <p:nvPr/>
          </p:nvSpPr>
          <p:spPr>
            <a:xfrm>
              <a:off x="6017268" y="5939377"/>
              <a:ext cx="2883569" cy="1583246"/>
            </a:xfrm>
            <a:prstGeom prst="rect">
              <a:avLst/>
            </a:prstGeom>
            <a:noFill/>
          </p:spPr>
          <p:txBody>
            <a:bodyPr wrap="square" rtlCol="0">
              <a:spAutoFit/>
            </a:bodyPr>
            <a:lstStyle/>
            <a:p>
              <a:pPr algn="just"/>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biểu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tắc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nhân</a:t>
              </a:r>
              <a:r>
                <a:rPr lang="en-US" sz="2800" b="1" dirty="0">
                  <a:latin typeface="Times New Roman" pitchFamily="18" charset="0"/>
                  <a:cs typeface="Times New Roman" pitchFamily="18" charset="0"/>
                </a:rPr>
                <a:t>, chia </a:t>
              </a:r>
            </a:p>
            <a:p>
              <a:pPr algn="just"/>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phân</a:t>
              </a:r>
              <a:r>
                <a:rPr lang="en-US" sz="2800" b="1" dirty="0">
                  <a:latin typeface="Times New Roman" pitchFamily="18" charset="0"/>
                  <a:cs typeface="Times New Roman" pitchFamily="18" charset="0"/>
                </a:rPr>
                <a:t> </a:t>
              </a:r>
            </a:p>
          </p:txBody>
        </p:sp>
      </p:grpSp>
      <p:sp>
        <p:nvSpPr>
          <p:cNvPr id="26" name="Rectangle: Rounded Corners 25">
            <a:extLst>
              <a:ext uri="{FF2B5EF4-FFF2-40B4-BE49-F238E27FC236}">
                <a16:creationId xmlns:a16="http://schemas.microsoft.com/office/drawing/2014/main" id="{33DF65F5-BC75-F907-9E65-78A5A78ED06A}"/>
              </a:ext>
            </a:extLst>
          </p:cNvPr>
          <p:cNvSpPr/>
          <p:nvPr/>
        </p:nvSpPr>
        <p:spPr>
          <a:xfrm>
            <a:off x="3094945" y="1507170"/>
            <a:ext cx="5891212" cy="34567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spcBef>
                <a:spcPts val="300"/>
              </a:spcBef>
              <a:spcAft>
                <a:spcPts val="300"/>
              </a:spcAft>
            </a:pPr>
            <a:r>
              <a:rPr lang="en-US" sz="3200" dirty="0" err="1">
                <a:effectLst/>
                <a:latin typeface="Times New Roman" panose="02020603050405020304" pitchFamily="18" charset="0"/>
                <a:ea typeface="Times New Roman" panose="02020603050405020304" pitchFamily="18" charset="0"/>
              </a:rPr>
              <a:t>Để</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nhân</a:t>
            </a:r>
            <a:r>
              <a:rPr lang="en-US" sz="3200" dirty="0">
                <a:effectLst/>
                <a:latin typeface="Times New Roman" panose="02020603050405020304" pitchFamily="18" charset="0"/>
                <a:ea typeface="Times New Roman" panose="02020603050405020304" pitchFamily="18" charset="0"/>
              </a:rPr>
              <a:t>, chia </a:t>
            </a:r>
            <a:r>
              <a:rPr lang="en-US" sz="3200" dirty="0" err="1">
                <a:effectLst/>
                <a:latin typeface="Times New Roman" panose="02020603050405020304" pitchFamily="18" charset="0"/>
                <a:ea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số</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thập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phân</a:t>
            </a:r>
            <a:r>
              <a:rPr lang="en-US" sz="3200" dirty="0">
                <a:effectLst/>
                <a:latin typeface="Times New Roman" panose="02020603050405020304" pitchFamily="18" charset="0"/>
                <a:ea typeface="Times New Roman" panose="02020603050405020304" pitchFamily="18" charset="0"/>
              </a:rPr>
              <a:t>, ta </a:t>
            </a:r>
            <a:r>
              <a:rPr lang="en-US" sz="3200" dirty="0" err="1">
                <a:effectLst/>
                <a:latin typeface="Times New Roman" panose="02020603050405020304" pitchFamily="18" charset="0"/>
                <a:ea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thể</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chúng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dưới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dạng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phân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số</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thập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phân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rồi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theo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quy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tắc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phép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tính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đã</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về</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phân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số</a:t>
            </a:r>
            <a:r>
              <a:rPr lang="en-US" sz="3200" dirty="0">
                <a:effectLst/>
                <a:latin typeface="Times New Roman" panose="02020603050405020304" pitchFamily="18" charset="0"/>
                <a:ea typeface="Times New Roman" panose="02020603050405020304" pitchFamily="18" charset="0"/>
              </a:rPr>
              <a:t>.</a:t>
            </a:r>
            <a:endParaRPr lang="en-US" sz="3200" dirty="0"/>
          </a:p>
        </p:txBody>
      </p:sp>
    </p:spTree>
    <p:extLst>
      <p:ext uri="{BB962C8B-B14F-4D97-AF65-F5344CB8AC3E}">
        <p14:creationId xmlns:p14="http://schemas.microsoft.com/office/powerpoint/2010/main" val="31803522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xit" presetSubtype="32" fill="hold" nodeType="clickEffect">
                                  <p:stCondLst>
                                    <p:cond delay="0"/>
                                  </p:stCondLst>
                                  <p:childTnLst>
                                    <p:animEffect transition="out" filter="box(out)">
                                      <p:cBhvr>
                                        <p:cTn id="10" dur="2000"/>
                                        <p:tgtEl>
                                          <p:spTgt spid="3"/>
                                        </p:tgtEl>
                                      </p:cBhvr>
                                    </p:animEffect>
                                    <p:set>
                                      <p:cBhvr>
                                        <p:cTn id="11" dur="1" fill="hold">
                                          <p:stCondLst>
                                            <p:cond delay="19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8" presetClass="exit" presetSubtype="32" fill="hold" nodeType="clickEffect">
                                  <p:stCondLst>
                                    <p:cond delay="0"/>
                                  </p:stCondLst>
                                  <p:childTnLst>
                                    <p:animEffect transition="out" filter="diamond(out)">
                                      <p:cBhvr>
                                        <p:cTn id="21" dur="2000"/>
                                        <p:tgtEl>
                                          <p:spTgt spid="9"/>
                                        </p:tgtEl>
                                      </p:cBhvr>
                                    </p:animEffect>
                                    <p:set>
                                      <p:cBhvr>
                                        <p:cTn id="22" dur="1" fill="hold">
                                          <p:stCondLst>
                                            <p:cond delay="19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 presetClass="exit" presetSubtype="32" fill="hold" nodeType="clickEffect">
                                  <p:stCondLst>
                                    <p:cond delay="0"/>
                                  </p:stCondLst>
                                  <p:childTnLst>
                                    <p:animEffect transition="out" filter="box(out)">
                                      <p:cBhvr>
                                        <p:cTn id="30" dur="2000"/>
                                        <p:tgtEl>
                                          <p:spTgt spid="10"/>
                                        </p:tgtEl>
                                      </p:cBhvr>
                                    </p:animEffect>
                                    <p:set>
                                      <p:cBhvr>
                                        <p:cTn id="31" dur="1" fill="hold">
                                          <p:stCondLst>
                                            <p:cond delay="1999"/>
                                          </p:stCondLst>
                                        </p:cTn>
                                        <p:tgtEl>
                                          <p:spTgt spid="1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0" presetClass="exit" presetSubtype="0" fill="hold" nodeType="clickEffect">
                                  <p:stCondLst>
                                    <p:cond delay="0"/>
                                  </p:stCondLst>
                                  <p:childTnLst>
                                    <p:animEffect transition="out" filter="wedge">
                                      <p:cBhvr>
                                        <p:cTn id="40" dur="2000"/>
                                        <p:tgtEl>
                                          <p:spTgt spid="21"/>
                                        </p:tgtEl>
                                      </p:cBhvr>
                                    </p:animEffect>
                                    <p:set>
                                      <p:cBhvr>
                                        <p:cTn id="41" dur="1" fill="hold">
                                          <p:stCondLst>
                                            <p:cond delay="1999"/>
                                          </p:stCondLst>
                                        </p:cTn>
                                        <p:tgtEl>
                                          <p:spTgt spid="21"/>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 presetClass="exit" presetSubtype="32" fill="hold" nodeType="clickEffect">
                                  <p:stCondLst>
                                    <p:cond delay="0"/>
                                  </p:stCondLst>
                                  <p:childTnLst>
                                    <p:animEffect transition="out" filter="box(out)">
                                      <p:cBhvr>
                                        <p:cTn id="49" dur="2000"/>
                                        <p:tgtEl>
                                          <p:spTgt spid="22"/>
                                        </p:tgtEl>
                                      </p:cBhvr>
                                    </p:animEffect>
                                    <p:set>
                                      <p:cBhvr>
                                        <p:cTn id="50" dur="1" fill="hold">
                                          <p:stCondLst>
                                            <p:cond delay="1999"/>
                                          </p:stCondLst>
                                        </p:cTn>
                                        <p:tgtEl>
                                          <p:spTgt spid="2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circle(in)">
                                      <p:cBhvr>
                                        <p:cTn id="55" dur="20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20" presetClass="exit" presetSubtype="0" fill="hold" grpId="1" nodeType="clickEffect">
                                  <p:stCondLst>
                                    <p:cond delay="0"/>
                                  </p:stCondLst>
                                  <p:childTnLst>
                                    <p:animEffect transition="out" filter="wedge">
                                      <p:cBhvr>
                                        <p:cTn id="59" dur="2000"/>
                                        <p:tgtEl>
                                          <p:spTgt spid="26"/>
                                        </p:tgtEl>
                                      </p:cBhvr>
                                    </p:animEffect>
                                    <p:set>
                                      <p:cBhvr>
                                        <p:cTn id="60" dur="1" fill="hold">
                                          <p:stCondLst>
                                            <p:cond delay="1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9DC336C-04AD-B7C7-E31F-FD9B0232A0B6}"/>
              </a:ext>
            </a:extLst>
          </p:cNvPr>
          <p:cNvGrpSpPr/>
          <p:nvPr/>
        </p:nvGrpSpPr>
        <p:grpSpPr>
          <a:xfrm>
            <a:off x="1447800" y="895350"/>
            <a:ext cx="6337632" cy="2895054"/>
            <a:chOff x="1751923" y="1123489"/>
            <a:chExt cx="6337632" cy="2895054"/>
          </a:xfrm>
        </p:grpSpPr>
        <p:grpSp>
          <p:nvGrpSpPr>
            <p:cNvPr id="2" name="Group 118">
              <a:extLst>
                <a:ext uri="{FF2B5EF4-FFF2-40B4-BE49-F238E27FC236}">
                  <a16:creationId xmlns:a16="http://schemas.microsoft.com/office/drawing/2014/main" id="{057F3DDA-1717-4E43-8F0E-1232D7B6A0AF}"/>
                </a:ext>
              </a:extLst>
            </p:cNvPr>
            <p:cNvGrpSpPr>
              <a:grpSpLocks/>
            </p:cNvGrpSpPr>
            <p:nvPr/>
          </p:nvGrpSpPr>
          <p:grpSpPr bwMode="auto">
            <a:xfrm>
              <a:off x="1751923" y="1123489"/>
              <a:ext cx="5791877" cy="2895054"/>
              <a:chOff x="3557" y="740"/>
              <a:chExt cx="2613" cy="1271"/>
            </a:xfrm>
          </p:grpSpPr>
          <p:graphicFrame>
            <p:nvGraphicFramePr>
              <p:cNvPr id="3" name="Object 110">
                <a:extLst>
                  <a:ext uri="{FF2B5EF4-FFF2-40B4-BE49-F238E27FC236}">
                    <a16:creationId xmlns:a16="http://schemas.microsoft.com/office/drawing/2014/main" id="{7EF32E13-AFB2-A754-C726-6FA4F75D22CF}"/>
                  </a:ext>
                </a:extLst>
              </p:cNvPr>
              <p:cNvGraphicFramePr>
                <a:graphicFrameLocks noChangeAspect="1"/>
              </p:cNvGraphicFramePr>
              <p:nvPr>
                <p:extLst>
                  <p:ext uri="{D42A27DB-BD31-4B8C-83A1-F6EECF244321}">
                    <p14:modId xmlns:p14="http://schemas.microsoft.com/office/powerpoint/2010/main" val="2933566000"/>
                  </p:ext>
                </p:extLst>
              </p:nvPr>
            </p:nvGraphicFramePr>
            <p:xfrm>
              <a:off x="3732" y="1015"/>
              <a:ext cx="759" cy="451"/>
            </p:xfrm>
            <a:graphic>
              <a:graphicData uri="http://schemas.openxmlformats.org/presentationml/2006/ole">
                <mc:AlternateContent xmlns:mc="http://schemas.openxmlformats.org/markup-compatibility/2006">
                  <mc:Choice xmlns:v="urn:schemas-microsoft-com:vml" Requires="v">
                    <p:oleObj name="Equation" r:id="rId2" imgW="914400" imgH="393480" progId="Equation.DSMT4">
                      <p:embed/>
                    </p:oleObj>
                  </mc:Choice>
                  <mc:Fallback>
                    <p:oleObj name="Equation" r:id="rId2" imgW="914400" imgH="393480" progId="Equation.DSMT4">
                      <p:embed/>
                      <p:pic>
                        <p:nvPicPr>
                          <p:cNvPr id="30" name="Object 110">
                            <a:extLst>
                              <a:ext uri="{FF2B5EF4-FFF2-40B4-BE49-F238E27FC236}">
                                <a16:creationId xmlns:a16="http://schemas.microsoft.com/office/drawing/2014/main" id="{8873AECC-E0BC-B730-A785-91E1B4A994D7}"/>
                              </a:ext>
                            </a:extLst>
                          </p:cNvPr>
                          <p:cNvPicPr>
                            <a:picLocks noChangeAspect="1" noChangeArrowheads="1"/>
                          </p:cNvPicPr>
                          <p:nvPr/>
                        </p:nvPicPr>
                        <p:blipFill>
                          <a:blip r:embed="rId3">
                            <a:lum bright="-20000" contrast="44000"/>
                          </a:blip>
                          <a:srcRect/>
                          <a:stretch>
                            <a:fillRect/>
                          </a:stretch>
                        </p:blipFill>
                        <p:spPr bwMode="auto">
                          <a:xfrm>
                            <a:off x="3732" y="1015"/>
                            <a:ext cx="759" cy="451"/>
                          </a:xfrm>
                          <a:prstGeom prst="rect">
                            <a:avLst/>
                          </a:prstGeom>
                          <a:noFill/>
                          <a:ln>
                            <a:noFill/>
                          </a:ln>
                          <a:effectLst/>
                        </p:spPr>
                      </p:pic>
                    </p:oleObj>
                  </mc:Fallback>
                </mc:AlternateContent>
              </a:graphicData>
            </a:graphic>
          </p:graphicFrame>
          <p:sp>
            <p:nvSpPr>
              <p:cNvPr id="4" name="Rectangle 111">
                <a:extLst>
                  <a:ext uri="{FF2B5EF4-FFF2-40B4-BE49-F238E27FC236}">
                    <a16:creationId xmlns:a16="http://schemas.microsoft.com/office/drawing/2014/main" id="{5F792D95-38BB-D971-856F-563A7B64B94D}"/>
                  </a:ext>
                </a:extLst>
              </p:cNvPr>
              <p:cNvSpPr>
                <a:spLocks noChangeArrowheads="1"/>
              </p:cNvSpPr>
              <p:nvPr/>
            </p:nvSpPr>
            <p:spPr bwMode="auto">
              <a:xfrm>
                <a:off x="4451" y="1171"/>
                <a:ext cx="920"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spcBef>
                    <a:spcPct val="20000"/>
                  </a:spcBef>
                  <a:spcAft>
                    <a:spcPct val="0"/>
                  </a:spcAft>
                </a:pPr>
                <a:r>
                  <a:rPr lang="en-US" altLang="en-US" sz="2000" b="1" dirty="0">
                    <a:latin typeface="Times New Roman" pitchFamily="18" charset="0"/>
                  </a:rPr>
                  <a:t>  </a:t>
                </a:r>
                <a:r>
                  <a:rPr lang="en-US" altLang="en-US" sz="2000" b="1" dirty="0" err="1">
                    <a:latin typeface="Times New Roman" pitchFamily="18" charset="0"/>
                  </a:rPr>
                  <a:t>Với</a:t>
                </a:r>
                <a:endParaRPr lang="en-US" altLang="en-US" sz="2000" b="1" dirty="0">
                  <a:latin typeface="Times New Roman" pitchFamily="18" charset="0"/>
                  <a:sym typeface="Symbol" pitchFamily="18" charset="2"/>
                </a:endParaRPr>
              </a:p>
            </p:txBody>
          </p:sp>
          <p:sp>
            <p:nvSpPr>
              <p:cNvPr id="5" name="Rectangle 112">
                <a:extLst>
                  <a:ext uri="{FF2B5EF4-FFF2-40B4-BE49-F238E27FC236}">
                    <a16:creationId xmlns:a16="http://schemas.microsoft.com/office/drawing/2014/main" id="{BF035C11-EE43-2EF9-C544-EC3FDC240BEE}"/>
                  </a:ext>
                </a:extLst>
              </p:cNvPr>
              <p:cNvSpPr>
                <a:spLocks noChangeArrowheads="1"/>
              </p:cNvSpPr>
              <p:nvPr/>
            </p:nvSpPr>
            <p:spPr bwMode="auto">
              <a:xfrm>
                <a:off x="3696" y="868"/>
                <a:ext cx="2403"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lnSpc>
                    <a:spcPct val="80000"/>
                  </a:lnSpc>
                  <a:spcBef>
                    <a:spcPct val="20000"/>
                  </a:spcBef>
                  <a:spcAft>
                    <a:spcPct val="0"/>
                  </a:spcAft>
                </a:pPr>
                <a:r>
                  <a:rPr lang="en-US" altLang="en-US" sz="2800" b="1" dirty="0">
                    <a:latin typeface="Times New Roman" pitchFamily="18" charset="0"/>
                  </a:rPr>
                  <a:t>* </a:t>
                </a:r>
                <a:r>
                  <a:rPr lang="en-US" altLang="en-US" sz="2800" b="1" dirty="0" err="1">
                    <a:latin typeface="Times New Roman" pitchFamily="18" charset="0"/>
                  </a:rPr>
                  <a:t>Quy</a:t>
                </a:r>
                <a:r>
                  <a:rPr lang="en-US" altLang="en-US" sz="2800" b="1" dirty="0">
                    <a:latin typeface="Times New Roman" pitchFamily="18" charset="0"/>
                  </a:rPr>
                  <a:t> </a:t>
                </a:r>
                <a:r>
                  <a:rPr lang="en-US" altLang="en-US" sz="2800" b="1" dirty="0" err="1">
                    <a:latin typeface="Times New Roman" pitchFamily="18" charset="0"/>
                  </a:rPr>
                  <a:t>tắc</a:t>
                </a:r>
                <a:r>
                  <a:rPr lang="en-US" altLang="en-US" sz="2800" b="1" dirty="0">
                    <a:latin typeface="Times New Roman" pitchFamily="18" charset="0"/>
                  </a:rPr>
                  <a:t> </a:t>
                </a:r>
                <a:r>
                  <a:rPr lang="en-US" altLang="en-US" sz="2800" b="1" dirty="0" err="1">
                    <a:latin typeface="Times New Roman" pitchFamily="18" charset="0"/>
                  </a:rPr>
                  <a:t>nhân</a:t>
                </a:r>
                <a:r>
                  <a:rPr lang="en-US" altLang="en-US" sz="2800" b="1" dirty="0">
                    <a:latin typeface="Times New Roman" pitchFamily="18" charset="0"/>
                  </a:rPr>
                  <a:t>, chia </a:t>
                </a:r>
                <a:r>
                  <a:rPr lang="en-US" altLang="en-US" sz="2800" b="1" dirty="0" err="1">
                    <a:latin typeface="Times New Roman" pitchFamily="18" charset="0"/>
                  </a:rPr>
                  <a:t>hai</a:t>
                </a:r>
                <a:r>
                  <a:rPr lang="en-US" altLang="en-US" sz="2800" b="1" dirty="0">
                    <a:latin typeface="Times New Roman" pitchFamily="18" charset="0"/>
                  </a:rPr>
                  <a:t> </a:t>
                </a:r>
                <a:r>
                  <a:rPr lang="en-US" altLang="en-US" sz="2800" b="1" dirty="0" err="1">
                    <a:latin typeface="Times New Roman" pitchFamily="18" charset="0"/>
                  </a:rPr>
                  <a:t>phân</a:t>
                </a:r>
                <a:r>
                  <a:rPr lang="en-US" altLang="en-US" sz="2800" b="1" dirty="0">
                    <a:latin typeface="Times New Roman" pitchFamily="18" charset="0"/>
                  </a:rPr>
                  <a:t> </a:t>
                </a:r>
                <a:r>
                  <a:rPr lang="en-US" altLang="en-US" sz="2800" b="1" dirty="0" err="1">
                    <a:latin typeface="Times New Roman" pitchFamily="18" charset="0"/>
                  </a:rPr>
                  <a:t>số</a:t>
                </a:r>
                <a:r>
                  <a:rPr lang="en-US" altLang="en-US" sz="2800" b="1" dirty="0">
                    <a:latin typeface="Times New Roman" pitchFamily="18" charset="0"/>
                  </a:rPr>
                  <a:t>:</a:t>
                </a:r>
                <a:endParaRPr lang="en-US" altLang="en-US" sz="2800" b="1" dirty="0">
                  <a:latin typeface="Times New Roman" pitchFamily="18" charset="0"/>
                  <a:sym typeface="Symbol" pitchFamily="18" charset="2"/>
                </a:endParaRPr>
              </a:p>
            </p:txBody>
          </p:sp>
          <p:graphicFrame>
            <p:nvGraphicFramePr>
              <p:cNvPr id="6" name="Object 113">
                <a:extLst>
                  <a:ext uri="{FF2B5EF4-FFF2-40B4-BE49-F238E27FC236}">
                    <a16:creationId xmlns:a16="http://schemas.microsoft.com/office/drawing/2014/main" id="{A456B5F5-0B9F-54D1-B0DE-A4FBD44A4D01}"/>
                  </a:ext>
                </a:extLst>
              </p:cNvPr>
              <p:cNvGraphicFramePr>
                <a:graphicFrameLocks noChangeAspect="1"/>
              </p:cNvGraphicFramePr>
              <p:nvPr>
                <p:extLst>
                  <p:ext uri="{D42A27DB-BD31-4B8C-83A1-F6EECF244321}">
                    <p14:modId xmlns:p14="http://schemas.microsoft.com/office/powerpoint/2010/main" val="3918792929"/>
                  </p:ext>
                </p:extLst>
              </p:nvPr>
            </p:nvGraphicFramePr>
            <p:xfrm>
              <a:off x="3732" y="1525"/>
              <a:ext cx="1141" cy="459"/>
            </p:xfrm>
            <a:graphic>
              <a:graphicData uri="http://schemas.openxmlformats.org/presentationml/2006/ole">
                <mc:AlternateContent xmlns:mc="http://schemas.openxmlformats.org/markup-compatibility/2006">
                  <mc:Choice xmlns:v="urn:schemas-microsoft-com:vml" Requires="v">
                    <p:oleObj name="Equation" r:id="rId4" imgW="1485720" imgH="393480" progId="Equation.DSMT4">
                      <p:embed/>
                    </p:oleObj>
                  </mc:Choice>
                  <mc:Fallback>
                    <p:oleObj name="Equation" r:id="rId4" imgW="1485720" imgH="393480" progId="Equation.DSMT4">
                      <p:embed/>
                      <p:pic>
                        <p:nvPicPr>
                          <p:cNvPr id="33" name="Object 113">
                            <a:extLst>
                              <a:ext uri="{FF2B5EF4-FFF2-40B4-BE49-F238E27FC236}">
                                <a16:creationId xmlns:a16="http://schemas.microsoft.com/office/drawing/2014/main" id="{CA18FC26-30F3-EB75-C7FD-8FB844181787}"/>
                              </a:ext>
                            </a:extLst>
                          </p:cNvPr>
                          <p:cNvPicPr>
                            <a:picLocks noChangeAspect="1" noChangeArrowheads="1"/>
                          </p:cNvPicPr>
                          <p:nvPr/>
                        </p:nvPicPr>
                        <p:blipFill>
                          <a:blip r:embed="rId5">
                            <a:lum bright="-20000" contrast="44000"/>
                          </a:blip>
                          <a:srcRect/>
                          <a:stretch>
                            <a:fillRect/>
                          </a:stretch>
                        </p:blipFill>
                        <p:spPr bwMode="auto">
                          <a:xfrm>
                            <a:off x="3732" y="1525"/>
                            <a:ext cx="1141" cy="459"/>
                          </a:xfrm>
                          <a:prstGeom prst="rect">
                            <a:avLst/>
                          </a:prstGeom>
                          <a:noFill/>
                          <a:ln>
                            <a:noFill/>
                          </a:ln>
                          <a:effectLst/>
                        </p:spPr>
                      </p:pic>
                    </p:oleObj>
                  </mc:Fallback>
                </mc:AlternateContent>
              </a:graphicData>
            </a:graphic>
          </p:graphicFrame>
          <p:sp>
            <p:nvSpPr>
              <p:cNvPr id="7" name="Rectangle 114">
                <a:extLst>
                  <a:ext uri="{FF2B5EF4-FFF2-40B4-BE49-F238E27FC236}">
                    <a16:creationId xmlns:a16="http://schemas.microsoft.com/office/drawing/2014/main" id="{EF708250-DABF-76AA-065F-A317D7E2F5E3}"/>
                  </a:ext>
                </a:extLst>
              </p:cNvPr>
              <p:cNvSpPr>
                <a:spLocks noChangeArrowheads="1"/>
              </p:cNvSpPr>
              <p:nvPr/>
            </p:nvSpPr>
            <p:spPr bwMode="auto">
              <a:xfrm>
                <a:off x="4829" y="1677"/>
                <a:ext cx="1141"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fontAlgn="base">
                  <a:spcBef>
                    <a:spcPct val="20000"/>
                  </a:spcBef>
                  <a:spcAft>
                    <a:spcPct val="0"/>
                  </a:spcAft>
                </a:pPr>
                <a:r>
                  <a:rPr lang="en-US" altLang="en-US" sz="2000" b="1" dirty="0">
                    <a:latin typeface="Times New Roman" pitchFamily="18" charset="0"/>
                  </a:rPr>
                  <a:t>  </a:t>
                </a:r>
                <a:r>
                  <a:rPr lang="en-US" altLang="en-US" sz="2000" b="1" dirty="0" err="1">
                    <a:latin typeface="Times New Roman" pitchFamily="18" charset="0"/>
                  </a:rPr>
                  <a:t>Với</a:t>
                </a:r>
                <a:endParaRPr lang="en-US" altLang="en-US" sz="2000" b="1" dirty="0">
                  <a:latin typeface="Times New Roman" pitchFamily="18" charset="0"/>
                  <a:sym typeface="Symbol" pitchFamily="18" charset="2"/>
                </a:endParaRPr>
              </a:p>
            </p:txBody>
          </p:sp>
          <p:sp>
            <p:nvSpPr>
              <p:cNvPr id="8" name="Rectangle 115">
                <a:extLst>
                  <a:ext uri="{FF2B5EF4-FFF2-40B4-BE49-F238E27FC236}">
                    <a16:creationId xmlns:a16="http://schemas.microsoft.com/office/drawing/2014/main" id="{F4CBC44E-506C-C6F6-07BB-EEB82D68F06D}"/>
                  </a:ext>
                </a:extLst>
              </p:cNvPr>
              <p:cNvSpPr>
                <a:spLocks noChangeArrowheads="1"/>
              </p:cNvSpPr>
              <p:nvPr/>
            </p:nvSpPr>
            <p:spPr bwMode="auto">
              <a:xfrm>
                <a:off x="3557" y="740"/>
                <a:ext cx="2613" cy="1271"/>
              </a:xfrm>
              <a:prstGeom prst="rect">
                <a:avLst/>
              </a:prstGeom>
              <a:noFill/>
              <a:ln w="9525">
                <a:solidFill>
                  <a:srgbClr val="99F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1500">
                  <a:latin typeface="Times New Roman" pitchFamily="18" charset="0"/>
                </a:endParaRPr>
              </a:p>
            </p:txBody>
          </p:sp>
        </p:grpSp>
        <p:graphicFrame>
          <p:nvGraphicFramePr>
            <p:cNvPr id="10" name="Object 9">
              <a:extLst>
                <a:ext uri="{FF2B5EF4-FFF2-40B4-BE49-F238E27FC236}">
                  <a16:creationId xmlns:a16="http://schemas.microsoft.com/office/drawing/2014/main" id="{11671CC5-C9D0-928C-0D39-CF3E108A9C83}"/>
                </a:ext>
              </a:extLst>
            </p:cNvPr>
            <p:cNvGraphicFramePr>
              <a:graphicFrameLocks noChangeAspect="1"/>
            </p:cNvGraphicFramePr>
            <p:nvPr>
              <p:extLst>
                <p:ext uri="{D42A27DB-BD31-4B8C-83A1-F6EECF244321}">
                  <p14:modId xmlns:p14="http://schemas.microsoft.com/office/powerpoint/2010/main" val="371639793"/>
                </p:ext>
              </p:extLst>
            </p:nvPr>
          </p:nvGraphicFramePr>
          <p:xfrm>
            <a:off x="4439517" y="2104384"/>
            <a:ext cx="2565400" cy="474662"/>
          </p:xfrm>
          <a:graphic>
            <a:graphicData uri="http://schemas.openxmlformats.org/presentationml/2006/ole">
              <mc:AlternateContent xmlns:mc="http://schemas.openxmlformats.org/markup-compatibility/2006">
                <mc:Choice xmlns:v="urn:schemas-microsoft-com:vml" Requires="v">
                  <p:oleObj name="Equation" r:id="rId6" imgW="2057400" imgH="380880" progId="Equation.DSMT4">
                    <p:embed/>
                  </p:oleObj>
                </mc:Choice>
                <mc:Fallback>
                  <p:oleObj name="Equation" r:id="rId6" imgW="2057400" imgH="380880" progId="Equation.DSMT4">
                    <p:embed/>
                    <p:pic>
                      <p:nvPicPr>
                        <p:cNvPr id="0" name=""/>
                        <p:cNvPicPr/>
                        <p:nvPr/>
                      </p:nvPicPr>
                      <p:blipFill>
                        <a:blip r:embed="rId7"/>
                        <a:stretch>
                          <a:fillRect/>
                        </a:stretch>
                      </p:blipFill>
                      <p:spPr>
                        <a:xfrm>
                          <a:off x="4439517" y="2104384"/>
                          <a:ext cx="2565400" cy="474662"/>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1A3E900E-A33D-F4E9-8A1A-6C4992B5E108}"/>
                </a:ext>
              </a:extLst>
            </p:cNvPr>
            <p:cNvGraphicFramePr>
              <a:graphicFrameLocks noChangeAspect="1"/>
            </p:cNvGraphicFramePr>
            <p:nvPr>
              <p:extLst>
                <p:ext uri="{D42A27DB-BD31-4B8C-83A1-F6EECF244321}">
                  <p14:modId xmlns:p14="http://schemas.microsoft.com/office/powerpoint/2010/main" val="2795375496"/>
                </p:ext>
              </p:extLst>
            </p:nvPr>
          </p:nvGraphicFramePr>
          <p:xfrm>
            <a:off x="5287617" y="3261650"/>
            <a:ext cx="2801938" cy="485775"/>
          </p:xfrm>
          <a:graphic>
            <a:graphicData uri="http://schemas.openxmlformats.org/presentationml/2006/ole">
              <mc:AlternateContent xmlns:mc="http://schemas.openxmlformats.org/markup-compatibility/2006">
                <mc:Choice xmlns:v="urn:schemas-microsoft-com:vml" Requires="v">
                  <p:oleObj name="Equation" r:id="rId8" imgW="2197080" imgH="380880" progId="Equation.DSMT4">
                    <p:embed/>
                  </p:oleObj>
                </mc:Choice>
                <mc:Fallback>
                  <p:oleObj name="Equation" r:id="rId8" imgW="2197080" imgH="380880" progId="Equation.DSMT4">
                    <p:embed/>
                    <p:pic>
                      <p:nvPicPr>
                        <p:cNvPr id="0" name=""/>
                        <p:cNvPicPr/>
                        <p:nvPr/>
                      </p:nvPicPr>
                      <p:blipFill>
                        <a:blip r:embed="rId9"/>
                        <a:stretch>
                          <a:fillRect/>
                        </a:stretch>
                      </p:blipFill>
                      <p:spPr>
                        <a:xfrm>
                          <a:off x="5287617" y="3261650"/>
                          <a:ext cx="2801938" cy="485775"/>
                        </a:xfrm>
                        <a:prstGeom prst="rect">
                          <a:avLst/>
                        </a:prstGeom>
                      </p:spPr>
                    </p:pic>
                  </p:oleObj>
                </mc:Fallback>
              </mc:AlternateContent>
            </a:graphicData>
          </a:graphic>
        </p:graphicFrame>
      </p:grpSp>
    </p:spTree>
    <p:extLst>
      <p:ext uri="{BB962C8B-B14F-4D97-AF65-F5344CB8AC3E}">
        <p14:creationId xmlns:p14="http://schemas.microsoft.com/office/powerpoint/2010/main" val="408728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143500"/>
            <a:chOff x="0" y="0"/>
            <a:chExt cx="12192000" cy="685800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274"/>
            <a:stretch/>
          </p:blipFill>
          <p:spPr>
            <a:xfrm>
              <a:off x="0" y="0"/>
              <a:ext cx="12192000" cy="6858000"/>
            </a:xfrm>
            <a:prstGeom prst="rect">
              <a:avLst/>
            </a:prstGeom>
          </p:spPr>
        </p:pic>
      </p:grpSp>
      <p:sp>
        <p:nvSpPr>
          <p:cNvPr id="5" name="Rectangle 4">
            <a:extLst>
              <a:ext uri="{FF2B5EF4-FFF2-40B4-BE49-F238E27FC236}">
                <a16:creationId xmlns:a16="http://schemas.microsoft.com/office/drawing/2014/main" id="{5E6B765C-E492-4D9D-B326-A1DF01AF5D4B}"/>
              </a:ext>
            </a:extLst>
          </p:cNvPr>
          <p:cNvSpPr/>
          <p:nvPr/>
        </p:nvSpPr>
        <p:spPr>
          <a:xfrm>
            <a:off x="984677" y="1786216"/>
            <a:ext cx="3857145" cy="341632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CỘNG, TRỪ, </a:t>
            </a:r>
          </a:p>
          <a:p>
            <a:pPr algn="ctr"/>
            <a:r>
              <a:rPr lang="en-US" sz="5400" b="1" dirty="0">
                <a:ln w="22225">
                  <a:solidFill>
                    <a:schemeClr val="accent2"/>
                  </a:solidFill>
                  <a:prstDash val="solid"/>
                </a:ln>
                <a:solidFill>
                  <a:schemeClr val="accent2">
                    <a:lumMod val="40000"/>
                    <a:lumOff val="60000"/>
                  </a:schemeClr>
                </a:solidFill>
              </a:rPr>
              <a:t>NHÂN, CHIA </a:t>
            </a:r>
          </a:p>
          <a:p>
            <a:pPr algn="ctr"/>
            <a:r>
              <a:rPr lang="en-US" sz="5400" b="1" dirty="0">
                <a:ln w="22225">
                  <a:solidFill>
                    <a:schemeClr val="accent2"/>
                  </a:solidFill>
                  <a:prstDash val="solid"/>
                </a:ln>
                <a:solidFill>
                  <a:schemeClr val="accent2">
                    <a:lumMod val="40000"/>
                    <a:lumOff val="60000"/>
                  </a:schemeClr>
                </a:solidFill>
              </a:rPr>
              <a:t>SỐ HỮU TỈ</a:t>
            </a:r>
          </a:p>
          <a:p>
            <a:pPr algn="ctr"/>
            <a:endParaRPr lang="en-US" sz="5400" b="1" dirty="0">
              <a:ln w="22225">
                <a:solidFill>
                  <a:schemeClr val="accent2"/>
                </a:solidFill>
                <a:prstDash val="solid"/>
              </a:ln>
              <a:solidFill>
                <a:schemeClr val="accent2">
                  <a:lumMod val="40000"/>
                  <a:lumOff val="60000"/>
                </a:schemeClr>
              </a:solidFill>
            </a:endParaRPr>
          </a:p>
        </p:txBody>
      </p:sp>
      <p:sp>
        <p:nvSpPr>
          <p:cNvPr id="6" name="Rectangle 5">
            <a:extLst>
              <a:ext uri="{FF2B5EF4-FFF2-40B4-BE49-F238E27FC236}">
                <a16:creationId xmlns:a16="http://schemas.microsoft.com/office/drawing/2014/main" id="{60C864D8-94FF-41B2-991B-05EF775C1920}"/>
              </a:ext>
            </a:extLst>
          </p:cNvPr>
          <p:cNvSpPr/>
          <p:nvPr/>
        </p:nvSpPr>
        <p:spPr>
          <a:xfrm>
            <a:off x="150121" y="1196949"/>
            <a:ext cx="2369944" cy="646331"/>
          </a:xfrm>
          <a:prstGeom prst="rect">
            <a:avLst/>
          </a:prstGeom>
          <a:noFill/>
        </p:spPr>
        <p:txBody>
          <a:bodyPr wrap="none" lIns="91440" tIns="45720" rIns="91440" bIns="45720">
            <a:spAutoFit/>
          </a:bodyPr>
          <a:lstStyle/>
          <a:p>
            <a:pPr algn="ctr"/>
            <a:r>
              <a:rPr lang="en-US" sz="3600" b="1" dirty="0" err="1">
                <a:ln w="9525">
                  <a:solidFill>
                    <a:schemeClr val="bg1"/>
                  </a:solidFill>
                  <a:prstDash val="solid"/>
                </a:ln>
                <a:solidFill>
                  <a:srgbClr val="002060"/>
                </a:solidFill>
                <a:effectLst>
                  <a:outerShdw blurRad="12700" dist="38100" dir="2700000" algn="tl" rotWithShape="0">
                    <a:schemeClr val="bg1">
                      <a:lumMod val="50000"/>
                    </a:schemeClr>
                  </a:outerShdw>
                </a:effectLst>
              </a:rPr>
              <a:t>Tiết</a:t>
            </a:r>
            <a:r>
              <a:rPr lang="en-US" sz="3600" b="1" dirty="0">
                <a:ln w="9525">
                  <a:solidFill>
                    <a:schemeClr val="bg1"/>
                  </a:solidFill>
                  <a:prstDash val="solid"/>
                </a:ln>
                <a:solidFill>
                  <a:srgbClr val="002060"/>
                </a:solidFill>
                <a:effectLst>
                  <a:outerShdw blurRad="12700" dist="38100" dir="2700000" algn="tl" rotWithShape="0">
                    <a:schemeClr val="bg1">
                      <a:lumMod val="50000"/>
                    </a:schemeClr>
                  </a:outerShdw>
                </a:effectLst>
              </a:rPr>
              <a:t> 2,BÀI 2</a:t>
            </a:r>
          </a:p>
        </p:txBody>
      </p:sp>
      <p:sp>
        <p:nvSpPr>
          <p:cNvPr id="7" name="Rectangle 4">
            <a:extLst>
              <a:ext uri="{FF2B5EF4-FFF2-40B4-BE49-F238E27FC236}">
                <a16:creationId xmlns:a16="http://schemas.microsoft.com/office/drawing/2014/main" id="{2C6D747D-C415-4964-A59E-F785BB764022}"/>
              </a:ext>
            </a:extLst>
          </p:cNvPr>
          <p:cNvSpPr/>
          <p:nvPr/>
        </p:nvSpPr>
        <p:spPr>
          <a:xfrm>
            <a:off x="2925197" y="636342"/>
            <a:ext cx="2425985" cy="692497"/>
          </a:xfrm>
          <a:prstGeom prst="rect">
            <a:avLst/>
          </a:prstGeom>
          <a:noFill/>
        </p:spPr>
        <p:txBody>
          <a:bodyPr wrap="none" lIns="68580" tIns="34290" rIns="68580" bIns="3429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SỐ HỮU TỈ</a:t>
            </a:r>
          </a:p>
        </p:txBody>
      </p:sp>
      <p:sp>
        <p:nvSpPr>
          <p:cNvPr id="8" name="Rectangle 5">
            <a:extLst>
              <a:ext uri="{FF2B5EF4-FFF2-40B4-BE49-F238E27FC236}">
                <a16:creationId xmlns:a16="http://schemas.microsoft.com/office/drawing/2014/main" id="{92EA59C7-7EED-485B-A9ED-438A79DA8CB3}"/>
              </a:ext>
            </a:extLst>
          </p:cNvPr>
          <p:cNvSpPr/>
          <p:nvPr/>
        </p:nvSpPr>
        <p:spPr>
          <a:xfrm>
            <a:off x="323535" y="111167"/>
            <a:ext cx="2023118" cy="577081"/>
          </a:xfrm>
          <a:prstGeom prst="rect">
            <a:avLst/>
          </a:prstGeom>
          <a:noFill/>
        </p:spPr>
        <p:txBody>
          <a:bodyPr wrap="none" lIns="68580" tIns="34290" rIns="68580" bIns="34290">
            <a:spAutoFit/>
          </a:bodyPr>
          <a:lstStyle/>
          <a:p>
            <a:pPr algn="ctr"/>
            <a:r>
              <a:rPr lang="en-US" sz="3300" b="1" dirty="0">
                <a:ln w="6600">
                  <a:solidFill>
                    <a:schemeClr val="accent2"/>
                  </a:solidFill>
                  <a:prstDash val="solid"/>
                </a:ln>
                <a:solidFill>
                  <a:srgbClr val="FF0000"/>
                </a:solidFill>
                <a:effectLst>
                  <a:outerShdw dist="38100" dir="2700000" algn="tl" rotWithShape="0">
                    <a:schemeClr val="accent2"/>
                  </a:outerShdw>
                </a:effectLst>
              </a:rPr>
              <a:t>CHƯƠNG I</a:t>
            </a:r>
          </a:p>
        </p:txBody>
      </p:sp>
      <p:sp>
        <p:nvSpPr>
          <p:cNvPr id="9" name="Hình chữ nhật 8">
            <a:extLst>
              <a:ext uri="{FF2B5EF4-FFF2-40B4-BE49-F238E27FC236}">
                <a16:creationId xmlns:a16="http://schemas.microsoft.com/office/drawing/2014/main" id="{B373F0C2-A895-4718-B076-FA6AE686B6F1}"/>
              </a:ext>
            </a:extLst>
          </p:cNvPr>
          <p:cNvSpPr/>
          <p:nvPr/>
        </p:nvSpPr>
        <p:spPr>
          <a:xfrm>
            <a:off x="2081125" y="4277612"/>
            <a:ext cx="1664238" cy="692497"/>
          </a:xfrm>
          <a:prstGeom prst="rect">
            <a:avLst/>
          </a:prstGeom>
          <a:noFill/>
        </p:spPr>
        <p:txBody>
          <a:bodyPr wrap="none" lIns="68580" tIns="34290" rIns="68580" bIns="34290">
            <a:spAutoFit/>
          </a:bodyPr>
          <a:lstStyle/>
          <a:p>
            <a:pPr algn="ctr"/>
            <a:r>
              <a:rPr lang="en-US" sz="4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r>
              <a:rPr lang="en-US" sz="405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Tiết</a:t>
            </a:r>
            <a:r>
              <a:rPr lang="en-US" sz="4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2)</a:t>
            </a:r>
            <a:endParaRPr lang="vi-VN" sz="4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9656193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1"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1750" tmFilter="0, 0; .2, .5; .8, .5; 1, 0"/>
                                        <p:tgtEl>
                                          <p:spTgt spid="9"/>
                                        </p:tgtEl>
                                      </p:cBhvr>
                                    </p:animEffect>
                                    <p:animScale>
                                      <p:cBhvr>
                                        <p:cTn id="42" dur="87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726620" y="996043"/>
            <a:ext cx="3237355"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3963976" y="1802888"/>
            <a:ext cx="4678136" cy="646331"/>
          </a:xfrm>
          <a:prstGeom prst="rect">
            <a:avLst/>
          </a:prstGeom>
          <a:noFill/>
        </p:spPr>
        <p:txBody>
          <a:bodyPr wrap="square">
            <a:spAutoFit/>
          </a:bodyPr>
          <a:lstStyle/>
          <a:p>
            <a:r>
              <a:rPr lang="en-US" sz="3600" b="1" dirty="0" err="1">
                <a:solidFill>
                  <a:srgbClr val="FF0000"/>
                </a:solidFill>
                <a:latin typeface="Times New Roman" panose="02020603050405020304" pitchFamily="18" charset="0"/>
                <a:ea typeface="Calibri" panose="020F0502020204030204" pitchFamily="34" charset="0"/>
              </a:rPr>
              <a:t>Hình</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thành</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kiến</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thức</a:t>
            </a:r>
            <a:endParaRPr lang="en-US" sz="3600" dirty="0">
              <a:solidFill>
                <a:prstClr val="black"/>
              </a:solidFill>
            </a:endParaRPr>
          </a:p>
        </p:txBody>
      </p:sp>
      <p:pic>
        <p:nvPicPr>
          <p:cNvPr id="4" name="Hình ảnh 3" descr="Ảnh có chứa văn bản, bảng trắng&#10;&#10;Mô tả được tạo tự động">
            <a:extLst>
              <a:ext uri="{FF2B5EF4-FFF2-40B4-BE49-F238E27FC236}">
                <a16:creationId xmlns:a16="http://schemas.microsoft.com/office/drawing/2014/main"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1073" y="2674299"/>
            <a:ext cx="2186740" cy="2186740"/>
          </a:xfrm>
          <a:prstGeom prst="rect">
            <a:avLst/>
          </a:prstGeom>
        </p:spPr>
      </p:pic>
      <p:sp>
        <p:nvSpPr>
          <p:cNvPr id="6" name="Google Shape;157;p20">
            <a:extLst>
              <a:ext uri="{FF2B5EF4-FFF2-40B4-BE49-F238E27FC236}">
                <a16:creationId xmlns:a16="http://schemas.microsoft.com/office/drawing/2014/main" id="{549CE1D0-6956-4876-8361-E0F1378BD373}"/>
              </a:ext>
            </a:extLst>
          </p:cNvPr>
          <p:cNvSpPr/>
          <p:nvPr/>
        </p:nvSpPr>
        <p:spPr>
          <a:xfrm>
            <a:off x="3963976" y="695755"/>
            <a:ext cx="1063185" cy="600576"/>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7" name="Google Shape;163;p20">
            <a:extLst>
              <a:ext uri="{FF2B5EF4-FFF2-40B4-BE49-F238E27FC236}">
                <a16:creationId xmlns:a16="http://schemas.microsoft.com/office/drawing/2014/main" id="{9EF570CD-1298-405C-894A-213B5893CEEA}"/>
              </a:ext>
            </a:extLst>
          </p:cNvPr>
          <p:cNvSpPr/>
          <p:nvPr/>
        </p:nvSpPr>
        <p:spPr>
          <a:xfrm>
            <a:off x="4996984" y="454668"/>
            <a:ext cx="522521" cy="295194"/>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8" name="Google Shape;157;p20">
            <a:extLst>
              <a:ext uri="{FF2B5EF4-FFF2-40B4-BE49-F238E27FC236}">
                <a16:creationId xmlns:a16="http://schemas.microsoft.com/office/drawing/2014/main" id="{73F07BD9-D0A3-45DF-92E3-95CBDA06D588}"/>
              </a:ext>
            </a:extLst>
          </p:cNvPr>
          <p:cNvSpPr/>
          <p:nvPr/>
        </p:nvSpPr>
        <p:spPr>
          <a:xfrm>
            <a:off x="5661293" y="864603"/>
            <a:ext cx="1283501" cy="685007"/>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Tree>
    <p:extLst>
      <p:ext uri="{BB962C8B-B14F-4D97-AF65-F5344CB8AC3E}">
        <p14:creationId xmlns:p14="http://schemas.microsoft.com/office/powerpoint/2010/main" val="21489249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ID15 2022CD STT126

</file>

<file path=docProps/app.xml><?xml version="1.0" encoding="utf-8"?>
<Properties xmlns="http://schemas.openxmlformats.org/officeDocument/2006/extended-properties" xmlns:vt="http://schemas.openxmlformats.org/officeDocument/2006/docPropsVTypes">
  <TotalTime>3137</TotalTime>
  <Words>2264</Words>
  <Application>Microsoft Office PowerPoint</Application>
  <PresentationFormat>On-screen Show (16:9)</PresentationFormat>
  <Paragraphs>246</Paragraphs>
  <Slides>42</Slides>
  <Notes>13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8" baseType="lpstr">
      <vt:lpstr>Arial</vt:lpstr>
      <vt:lpstr>Calibri</vt:lpstr>
      <vt:lpstr>Roboto</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Thuan Nguyen Thi My</dc:creator>
  <cp:lastModifiedBy>Trung</cp:lastModifiedBy>
  <cp:revision>292</cp:revision>
  <dcterms:created xsi:type="dcterms:W3CDTF">2021-07-22T17:31:00Z</dcterms:created>
  <dcterms:modified xsi:type="dcterms:W3CDTF">2022-07-30T15:13:53Z</dcterms:modified>
</cp:coreProperties>
</file>