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5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796E-2443-40F7-BC49-62925A450B8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796E-2443-40F7-BC49-62925A450B8A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2C715-58E2-44C8-ABF4-70285E7114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821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04800" y="1592997"/>
            <a:ext cx="792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1. MY HOBBIES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76400" y="2743200"/>
            <a:ext cx="4457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.VnAristote" pitchFamily="34" charset="0"/>
              </a:rPr>
              <a:t> Lesson 6: </a:t>
            </a:r>
            <a:r>
              <a:rPr lang="en-US" sz="4800" b="1" dirty="0">
                <a:solidFill>
                  <a:srgbClr val="FF0000"/>
                </a:solidFill>
                <a:latin typeface=".VnAristote" pitchFamily="34" charset="0"/>
              </a:rPr>
              <a:t>Skills </a:t>
            </a:r>
            <a:r>
              <a:rPr lang="en-US" sz="4800" b="1" dirty="0" smtClean="0">
                <a:solidFill>
                  <a:srgbClr val="FF0000"/>
                </a:solidFill>
                <a:latin typeface=".VnAristote" pitchFamily="34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55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41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1/ Do you know anything about collecting glass bottles ? </a:t>
            </a:r>
          </a:p>
        </p:txBody>
      </p:sp>
      <p:pic>
        <p:nvPicPr>
          <p:cNvPr id="3074" name="Picture 2" descr="C:\Users\Admin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743201"/>
            <a:ext cx="2190750" cy="1905000"/>
          </a:xfrm>
          <a:prstGeom prst="rect">
            <a:avLst/>
          </a:prstGeom>
          <a:noFill/>
        </p:spPr>
      </p:pic>
      <p:pic>
        <p:nvPicPr>
          <p:cNvPr id="3075" name="Picture 3" descr="C:\Users\Admin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029200"/>
            <a:ext cx="2619375" cy="1600200"/>
          </a:xfrm>
          <a:prstGeom prst="rect">
            <a:avLst/>
          </a:prstGeom>
          <a:noFill/>
        </p:spPr>
      </p:pic>
      <p:pic>
        <p:nvPicPr>
          <p:cNvPr id="3076" name="Picture 4" descr="C:\Users\Admin\Downloads\images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9925" y="771525"/>
            <a:ext cx="2581275" cy="1676400"/>
          </a:xfrm>
          <a:prstGeom prst="rect">
            <a:avLst/>
          </a:prstGeom>
          <a:noFill/>
        </p:spPr>
      </p:pic>
      <p:pic>
        <p:nvPicPr>
          <p:cNvPr id="3077" name="Picture 5" descr="C:\Users\Admin\Downloads\images (4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771525"/>
            <a:ext cx="2819400" cy="1743075"/>
          </a:xfrm>
          <a:prstGeom prst="rect">
            <a:avLst/>
          </a:prstGeom>
          <a:noFill/>
        </p:spPr>
      </p:pic>
      <p:pic>
        <p:nvPicPr>
          <p:cNvPr id="3078" name="Picture 6" descr="C:\Users\Admin\Downloads\images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743200"/>
            <a:ext cx="2133600" cy="1981200"/>
          </a:xfrm>
          <a:prstGeom prst="rect">
            <a:avLst/>
          </a:prstGeom>
          <a:noFill/>
        </p:spPr>
      </p:pic>
      <p:pic>
        <p:nvPicPr>
          <p:cNvPr id="3079" name="Picture 7" descr="C:\Users\Admin\Downloads\images (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2743199"/>
            <a:ext cx="1962150" cy="1981201"/>
          </a:xfrm>
          <a:prstGeom prst="rect">
            <a:avLst/>
          </a:prstGeom>
          <a:noFill/>
        </p:spPr>
      </p:pic>
      <p:pic>
        <p:nvPicPr>
          <p:cNvPr id="3080" name="Picture 8" descr="C:\Users\Admin\Downloads\images (7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57900" y="771525"/>
            <a:ext cx="2857500" cy="1676400"/>
          </a:xfrm>
          <a:prstGeom prst="rect">
            <a:avLst/>
          </a:prstGeom>
          <a:noFill/>
        </p:spPr>
      </p:pic>
      <p:pic>
        <p:nvPicPr>
          <p:cNvPr id="3081" name="Picture 9" descr="C:\Users\Admin\Downloads\images (8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2743200"/>
            <a:ext cx="2143125" cy="1981200"/>
          </a:xfrm>
          <a:prstGeom prst="rect">
            <a:avLst/>
          </a:prstGeom>
          <a:noFill/>
        </p:spPr>
      </p:pic>
      <p:pic>
        <p:nvPicPr>
          <p:cNvPr id="3082" name="Picture 10" descr="C:\Users\Admin\Downloads\images (9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5029200"/>
            <a:ext cx="2628900" cy="1600200"/>
          </a:xfrm>
          <a:prstGeom prst="rect">
            <a:avLst/>
          </a:prstGeom>
          <a:noFill/>
        </p:spPr>
      </p:pic>
      <p:pic>
        <p:nvPicPr>
          <p:cNvPr id="3083" name="Picture 11" descr="C:\Users\Admin\Downloads\image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5010150"/>
            <a:ext cx="2466975" cy="16192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066800" y="2286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2209800"/>
            <a:ext cx="685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Do you think it is a good hobby ? Why / Why not ?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91080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11" y="152400"/>
            <a:ext cx="9144000" cy="67056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Ex1: </a:t>
            </a:r>
            <a:r>
              <a:rPr lang="en-US" b="1" dirty="0" smtClean="0">
                <a:solidFill>
                  <a:srgbClr val="FF0000"/>
                </a:solidFill>
              </a:rPr>
              <a:t>Do you know anything about collecting glass bottles? Do you think it is a good hobby ? Why/Why not?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difficu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876800"/>
            <a:ext cx="1981200" cy="19812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828800" y="2438400"/>
            <a:ext cx="6400800" cy="304800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Yes, I do. I think it is a good bobby. Because after use glass bottles, you can reuse them to make anything! And you are greener.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Ex2: Listen to an interview about hobbies. A 4!Teen reporter, Ngoc asks Mi about her hobby. Complete each blank in the word web with no more than 3 words . 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33800" y="2819400"/>
            <a:ext cx="16764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Mi’s hobby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4191000" y="2362200"/>
            <a:ext cx="762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733800" y="685800"/>
            <a:ext cx="18288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2. Started: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........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>
            <a:stCxn id="4" idx="7"/>
          </p:cNvCxnSpPr>
          <p:nvPr/>
        </p:nvCxnSpPr>
        <p:spPr>
          <a:xfrm rot="5400000" flipH="1" flipV="1">
            <a:off x="5279954" y="2475543"/>
            <a:ext cx="395988" cy="62650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3600" y="1447800"/>
            <a:ext cx="25908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3.Person who shares the hobby with Mi: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.....................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4" idx="5"/>
          </p:cNvCxnSpPr>
          <p:nvPr/>
        </p:nvCxnSpPr>
        <p:spPr>
          <a:xfrm rot="16200000" flipH="1">
            <a:off x="5203754" y="3755954"/>
            <a:ext cx="395988" cy="47410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50847" y="3600450"/>
            <a:ext cx="3429000" cy="3276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4. To do this hobby Mi has to: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A, collect bottles after use + get them from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...............</a:t>
            </a: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B, make ............. vases or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.........</a:t>
            </a: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C, use them as ............ Decorations.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 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200400" y="2743200"/>
            <a:ext cx="685800" cy="381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33400" y="1676400"/>
            <a:ext cx="25908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Name of the hobby:</a:t>
            </a:r>
          </a:p>
          <a:p>
            <a:pPr marL="342900" indent="-342900" algn="ctr"/>
            <a:r>
              <a:rPr lang="en-US" sz="2000" dirty="0" smtClean="0">
                <a:solidFill>
                  <a:srgbClr val="FF0000"/>
                </a:solidFill>
              </a:rPr>
              <a:t>.....................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>
            <a:endCxn id="4" idx="2"/>
          </p:cNvCxnSpPr>
          <p:nvPr/>
        </p:nvCxnSpPr>
        <p:spPr>
          <a:xfrm flipV="1">
            <a:off x="2895600" y="3390900"/>
            <a:ext cx="838200" cy="4191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810000" y="4114800"/>
            <a:ext cx="6096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57200" y="3657600"/>
            <a:ext cx="2819400" cy="1295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6. Future: will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...........................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72714" y="4413584"/>
            <a:ext cx="1447800" cy="2286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5. Feelings about the hobby;</a:t>
            </a: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................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14400" y="2286000"/>
            <a:ext cx="15060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collecting</a:t>
            </a:r>
            <a:endParaRPr lang="en-US" sz="2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3800" y="1219200"/>
            <a:ext cx="169886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years ago.</a:t>
            </a:r>
            <a:endParaRPr lang="en-US" sz="2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24600" y="2209800"/>
            <a:ext cx="16642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Her mother</a:t>
            </a:r>
            <a:endParaRPr lang="en-US" sz="2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9400" y="4419600"/>
            <a:ext cx="18674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grandmother</a:t>
            </a:r>
            <a:endParaRPr lang="en-US" sz="2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34200" y="4953000"/>
            <a:ext cx="10136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flower</a:t>
            </a:r>
            <a:endParaRPr lang="en-US" sz="2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10400" y="5334000"/>
            <a:ext cx="9494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lamps</a:t>
            </a:r>
            <a:endParaRPr lang="en-US" sz="2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96200" y="5813712"/>
            <a:ext cx="9204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</a:t>
            </a:r>
            <a:endParaRPr lang="en-US" sz="2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86200" y="5849807"/>
            <a:ext cx="9646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useful</a:t>
            </a:r>
            <a:endParaRPr lang="en-US" sz="2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9600" y="4191000"/>
            <a:ext cx="271446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Continue the hobby</a:t>
            </a:r>
            <a:endParaRPr lang="en-US" sz="2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TA7-Unit 1 (7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589837" y="304800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109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build="p" animBg="1"/>
      <p:bldP spid="10" grpId="0" build="p" animBg="1"/>
      <p:bldP spid="13" grpId="0" build="p" animBg="1"/>
      <p:bldP spid="16" grpId="0" build="p" animBg="1"/>
      <p:bldP spid="21" grpId="0" build="p" animBg="1"/>
      <p:bldP spid="22" grpId="0" build="p" animBg="1"/>
      <p:bldP spid="25" grpId="0" build="p"/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32" y="28074"/>
            <a:ext cx="27432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.VnArabia" panose="020B7200000000000000" pitchFamily="34" charset="0"/>
              </a:rPr>
              <a:t>Writing:</a:t>
            </a:r>
            <a:endParaRPr lang="en-US" sz="3200" b="1" dirty="0">
              <a:solidFill>
                <a:srgbClr val="00B050"/>
              </a:solidFill>
              <a:latin typeface=".VnArabia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29000" y="1905000"/>
            <a:ext cx="1828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.........’s hobby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5143500" y="1692442"/>
            <a:ext cx="457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19700" y="2781300"/>
            <a:ext cx="118110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0"/>
          </p:cNvCxnSpPr>
          <p:nvPr/>
        </p:nvCxnSpPr>
        <p:spPr>
          <a:xfrm rot="5400000" flipH="1" flipV="1">
            <a:off x="4000500" y="15621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4"/>
          </p:cNvCxnSpPr>
          <p:nvPr/>
        </p:nvCxnSpPr>
        <p:spPr>
          <a:xfrm rot="5400000">
            <a:off x="4038600" y="3429000"/>
            <a:ext cx="609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953753" y="2895600"/>
            <a:ext cx="609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3009900" y="1714897"/>
            <a:ext cx="533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143000" y="1219200"/>
            <a:ext cx="1905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Name of the hobby: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38600" y="76200"/>
            <a:ext cx="12192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2. Started: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90406" y="1143000"/>
            <a:ext cx="1524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3.Person who shares the hobby with .......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289884" y="3429794"/>
            <a:ext cx="3200400" cy="198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4. To do this hobby you have to............................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33800" y="3810000"/>
            <a:ext cx="12192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5. Feelings about the hobby;..............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00200" y="3124200"/>
            <a:ext cx="1371600" cy="1524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6. Future: will .......</a:t>
            </a:r>
          </a:p>
        </p:txBody>
      </p:sp>
      <p:sp>
        <p:nvSpPr>
          <p:cNvPr id="7" name="Rectangle 6"/>
          <p:cNvSpPr/>
          <p:nvPr/>
        </p:nvSpPr>
        <p:spPr>
          <a:xfrm>
            <a:off x="265906" y="5522495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4/ Now, write a paragraph about your classmate’s hobby. Use the notes from 3. Start your paragraph as shown below.</a:t>
            </a:r>
          </a:p>
          <a:p>
            <a:endParaRPr lang="en-US" b="1" dirty="0">
              <a:solidFill>
                <a:srgbClr val="0033CC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__________ is my classmate. His / Her  hobby is 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294</Words>
  <Application>Microsoft Office PowerPoint</Application>
  <PresentationFormat>On-screen Show (4:3)</PresentationFormat>
  <Paragraphs>49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Ex2: Listen to an interview about hobbies. A 4!Teen reporter, Ngoc asks Mi about her hobby. Complete each blank in the word web with no more than 3 words . </vt:lpstr>
      <vt:lpstr>Slide 6</vt:lpstr>
      <vt:lpstr>Writing: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class 7D!</dc:title>
  <dc:creator>oanh</dc:creator>
  <cp:lastModifiedBy>AD</cp:lastModifiedBy>
  <cp:revision>15</cp:revision>
  <dcterms:created xsi:type="dcterms:W3CDTF">2016-08-01T07:49:19Z</dcterms:created>
  <dcterms:modified xsi:type="dcterms:W3CDTF">2020-02-03T08:32:31Z</dcterms:modified>
</cp:coreProperties>
</file>