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78" r:id="rId6"/>
    <p:sldId id="279" r:id="rId7"/>
    <p:sldId id="280" r:id="rId8"/>
    <p:sldId id="281" r:id="rId9"/>
    <p:sldId id="28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3" r:id="rId18"/>
    <p:sldId id="276" r:id="rId19"/>
    <p:sldId id="274" r:id="rId20"/>
    <p:sldId id="264" r:id="rId21"/>
    <p:sldId id="266" r:id="rId22"/>
    <p:sldId id="267" r:id="rId23"/>
    <p:sldId id="268" r:id="rId24"/>
    <p:sldId id="265" r:id="rId25"/>
    <p:sldId id="269" r:id="rId26"/>
    <p:sldId id="271" r:id="rId27"/>
    <p:sldId id="272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21A2C-9AC6-49B6-9B7F-E24847A24EB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3A63-A852-4240-8CF0-6B773FD3A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4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32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74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97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56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92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48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40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7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545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4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40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94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34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020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82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23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502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8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0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591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729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000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7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207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765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799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52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2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2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38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75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523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53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528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467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838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934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932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31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64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737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6933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3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93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28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4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4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9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ECAC-7BE4-41FC-B2BE-7E0184585E5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49A6-3980-4F38-9578-8E17EAC92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1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54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69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3.mp3"/><Relationship Id="rId7" Type="http://schemas.microsoft.com/office/2007/relationships/media" Target="../media/media4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2.png"/><Relationship Id="rId5" Type="http://schemas.microsoft.com/office/2007/relationships/media" Target="../media/media1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3.png"/><Relationship Id="rId5" Type="http://schemas.microsoft.com/office/2007/relationships/media" Target="../media/media1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3.mp3"/><Relationship Id="rId7" Type="http://schemas.microsoft.com/office/2007/relationships/media" Target="../media/media4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2.png"/><Relationship Id="rId5" Type="http://schemas.microsoft.com/office/2007/relationships/media" Target="../media/media1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3.mp3"/><Relationship Id="rId7" Type="http://schemas.microsoft.com/office/2007/relationships/media" Target="../media/media4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2.png"/><Relationship Id="rId5" Type="http://schemas.microsoft.com/office/2007/relationships/media" Target="../media/media1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Là Triệu Phú (2020 season) | Who Wants To Be A Millionair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6413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225333" y="1340607"/>
            <a:ext cx="2299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225333" y="2121229"/>
            <a:ext cx="117435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=&gt;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C0E8A-04D7-4177-9D8F-1B42D9D46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1"/>
          <a:stretch/>
        </p:blipFill>
        <p:spPr>
          <a:xfrm>
            <a:off x="2207621" y="1430383"/>
            <a:ext cx="8301688" cy="6152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2925472" y="1969647"/>
            <a:ext cx="686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8960" y="2985310"/>
            <a:ext cx="55647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7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116840" y="148200"/>
            <a:ext cx="418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2634" y="589256"/>
            <a:ext cx="37359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91813"/>
              </p:ext>
            </p:extLst>
          </p:nvPr>
        </p:nvGraphicFramePr>
        <p:xfrm>
          <a:off x="0" y="1136762"/>
          <a:ext cx="12192000" cy="5224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  <a:gridCol w="4811486">
                  <a:extLst>
                    <a:ext uri="{9D8B030D-6E8A-4147-A177-3AD203B41FA5}">
                      <a16:colId xmlns:a16="http://schemas.microsoft.com/office/drawing/2014/main" val="3915952275"/>
                    </a:ext>
                  </a:extLst>
                </a:gridCol>
              </a:tblGrid>
              <a:tr h="7874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8433"/>
                  </a:ext>
                </a:extLst>
              </a:tr>
              <a:tr h="93652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6189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57302"/>
                  </a:ext>
                </a:extLst>
              </a:tr>
              <a:tr h="194636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645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815" y="2014794"/>
            <a:ext cx="947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815" y="2884408"/>
            <a:ext cx="482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Lười biếng,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1808" y="2884408"/>
            <a:ext cx="482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1808" y="4471549"/>
            <a:ext cx="482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2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815" y="4471549"/>
            <a:ext cx="4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2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tréo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2776"/>
              </p:ext>
            </p:extLst>
          </p:nvPr>
        </p:nvGraphicFramePr>
        <p:xfrm>
          <a:off x="0" y="702200"/>
          <a:ext cx="12192000" cy="3312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9965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8092035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</a:tblGrid>
              <a:tr h="4033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8433"/>
                  </a:ext>
                </a:extLst>
              </a:tr>
              <a:tr h="65432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1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1893"/>
                  </a:ext>
                </a:extLst>
              </a:tr>
              <a:tr h="97026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57302"/>
                  </a:ext>
                </a:extLst>
              </a:tr>
              <a:tr h="1214866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chờ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tréo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64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116840" y="148200"/>
            <a:ext cx="418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27136"/>
              </p:ext>
            </p:extLst>
          </p:nvPr>
        </p:nvGraphicFramePr>
        <p:xfrm>
          <a:off x="-1" y="4015089"/>
          <a:ext cx="12192001" cy="2756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9965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8092036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</a:tblGrid>
              <a:tr h="10440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hang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dồn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hang.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2088"/>
                  </a:ext>
                </a:extLst>
              </a:tr>
              <a:tr h="51894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49373"/>
                  </a:ext>
                </a:extLst>
              </a:tr>
              <a:tr h="119327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trừng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1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20877"/>
              </p:ext>
            </p:extLst>
          </p:nvPr>
        </p:nvGraphicFramePr>
        <p:xfrm>
          <a:off x="0" y="702199"/>
          <a:ext cx="12192000" cy="3399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9965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8092035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</a:tblGrid>
              <a:tr h="4321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8433"/>
                  </a:ext>
                </a:extLst>
              </a:tr>
              <a:tr h="62628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1893"/>
                  </a:ext>
                </a:extLst>
              </a:tr>
              <a:tr h="103953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xụp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endParaRPr lang="en-US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57302"/>
                  </a:ext>
                </a:extLst>
              </a:tr>
              <a:tr h="130159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64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116840" y="148200"/>
            <a:ext cx="418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59206"/>
              </p:ext>
            </p:extLst>
          </p:nvPr>
        </p:nvGraphicFramePr>
        <p:xfrm>
          <a:off x="-1" y="4101740"/>
          <a:ext cx="12192001" cy="2756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9965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8092036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</a:tblGrid>
              <a:tr h="10440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lam,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2088"/>
                  </a:ext>
                </a:extLst>
              </a:tr>
              <a:tr h="51894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49373"/>
                  </a:ext>
                </a:extLst>
              </a:tr>
              <a:tr h="119327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0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116840" y="148200"/>
            <a:ext cx="418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2634" y="589256"/>
            <a:ext cx="37359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1136762"/>
          <a:ext cx="12192000" cy="5224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  <a:gridCol w="4811486">
                  <a:extLst>
                    <a:ext uri="{9D8B030D-6E8A-4147-A177-3AD203B41FA5}">
                      <a16:colId xmlns:a16="http://schemas.microsoft.com/office/drawing/2014/main" val="3915952275"/>
                    </a:ext>
                  </a:extLst>
                </a:gridCol>
              </a:tblGrid>
              <a:tr h="78748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8433"/>
                  </a:ext>
                </a:extLst>
              </a:tr>
              <a:tr h="936522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6189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57302"/>
                  </a:ext>
                </a:extLst>
              </a:tr>
              <a:tr h="194636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645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815" y="2014794"/>
            <a:ext cx="947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815" y="2884408"/>
            <a:ext cx="482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Lười biếng,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1808" y="2884408"/>
            <a:ext cx="482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1808" y="4471549"/>
            <a:ext cx="482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2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815" y="4471549"/>
            <a:ext cx="4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200" kern="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tréo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116840" y="148200"/>
            <a:ext cx="4180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55369"/>
              </p:ext>
            </p:extLst>
          </p:nvPr>
        </p:nvGraphicFramePr>
        <p:xfrm>
          <a:off x="0" y="764815"/>
          <a:ext cx="12192000" cy="4395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val="2838028109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501151551"/>
                    </a:ext>
                  </a:extLst>
                </a:gridCol>
                <a:gridCol w="4811486">
                  <a:extLst>
                    <a:ext uri="{9D8B030D-6E8A-4147-A177-3AD203B41FA5}">
                      <a16:colId xmlns:a16="http://schemas.microsoft.com/office/drawing/2014/main" val="3915952275"/>
                    </a:ext>
                  </a:extLst>
                </a:gridCol>
              </a:tblGrid>
              <a:tr h="44235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8433"/>
                  </a:ext>
                </a:extLst>
              </a:tr>
              <a:tr h="149722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2088"/>
                  </a:ext>
                </a:extLst>
              </a:tr>
              <a:tr h="744199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49373"/>
                  </a:ext>
                </a:extLst>
              </a:tr>
              <a:tr h="171123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626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3100" y="1296432"/>
            <a:ext cx="4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lam: may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2200" kern="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5819" y="1217553"/>
            <a:ext cx="482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lam: may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/>
            <a:r>
              <a:rPr lang="en-US" sz="2200" kern="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819" y="2743441"/>
            <a:ext cx="4820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3100" y="2664744"/>
            <a:ext cx="482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5819" y="3428432"/>
            <a:ext cx="4820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3100" y="3428432"/>
            <a:ext cx="48201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algn="just"/>
            <a:r>
              <a:rPr kumimoji="0" lang="vi-V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“Ở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vi-V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194" y="5300116"/>
            <a:ext cx="11639005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03189"/>
            <a:ext cx="3320093" cy="549827"/>
          </a:xfrm>
          <a:prstGeom prst="round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3521" y="4369670"/>
            <a:ext cx="2133049" cy="4358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59" y="1010073"/>
            <a:ext cx="3466010" cy="3359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3393051" y="917711"/>
            <a:ext cx="5034450" cy="1772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tiếng người, hiểu tiếng người</a:t>
            </a:r>
            <a:r>
              <a:rPr lang="vi-V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3051" y="2815426"/>
            <a:ext cx="6991920" cy="19900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131" y="5316584"/>
            <a:ext cx="4689566" cy="118872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20418" y="5584372"/>
            <a:ext cx="979715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95854" y="5188867"/>
            <a:ext cx="5108912" cy="14369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3" grpId="0" animBg="1"/>
      <p:bldP spid="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7" y="1389151"/>
            <a:ext cx="3004457" cy="2724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592268" y="3678295"/>
            <a:ext cx="2135553" cy="4358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03189"/>
            <a:ext cx="3320093" cy="549827"/>
          </a:xfrm>
          <a:prstGeom prst="round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93051" y="917711"/>
            <a:ext cx="6991920" cy="1772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3051" y="2815426"/>
            <a:ext cx="6991920" cy="1076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82559" y="4423693"/>
            <a:ext cx="979715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393051" y="4238189"/>
            <a:ext cx="6991920" cy="95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93051" y="5318052"/>
            <a:ext cx="6991920" cy="95067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5" grpId="0" animBg="1"/>
      <p:bldP spid="1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03189"/>
            <a:ext cx="4140926" cy="549827"/>
          </a:xfrm>
          <a:prstGeom prst="round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42582" y="1623102"/>
            <a:ext cx="6991920" cy="10496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42582" y="2982320"/>
            <a:ext cx="6991920" cy="1076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42582" y="4368816"/>
            <a:ext cx="6991920" cy="106533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9" y="1230235"/>
            <a:ext cx="3766847" cy="4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22" y="44030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7" y="3584279"/>
            <a:ext cx="10872191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49996" y="367127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1.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Trước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khi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hôn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công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chúa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trải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qua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mấy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thử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thách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?</a:t>
            </a:r>
            <a:endParaRPr lang="en-US" sz="1867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6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2" y="5179760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80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2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6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9" y="5134504"/>
            <a:ext cx="41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3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3" y="6060428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52294" y="1962140"/>
            <a:ext cx="2521527" cy="396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TRI THỨC</a:t>
            </a:r>
          </a:p>
        </p:txBody>
      </p:sp>
    </p:spTree>
    <p:extLst>
      <p:ext uri="{BB962C8B-B14F-4D97-AF65-F5344CB8AC3E}">
        <p14:creationId xmlns:p14="http://schemas.microsoft.com/office/powerpoint/2010/main" val="18583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55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3167320" y="2253738"/>
            <a:ext cx="6145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</a:t>
            </a:r>
            <a:r>
              <a:rPr lang="en-US" sz="80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4785"/>
          <a:stretch/>
        </p:blipFill>
        <p:spPr>
          <a:xfrm>
            <a:off x="0" y="0"/>
            <a:ext cx="12192000" cy="1541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249" t="19867" r="55001"/>
          <a:stretch/>
        </p:blipFill>
        <p:spPr>
          <a:xfrm>
            <a:off x="1087271" y="1698171"/>
            <a:ext cx="4480560" cy="4898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8000" t="22936" r="3214" b="5265"/>
          <a:stretch/>
        </p:blipFill>
        <p:spPr>
          <a:xfrm>
            <a:off x="6239843" y="1698171"/>
            <a:ext cx="4728754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72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66" y="0"/>
            <a:ext cx="2879634" cy="1619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C0E8A-04D7-4177-9D8F-1B42D9D46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1"/>
          <a:stretch/>
        </p:blipFill>
        <p:spPr>
          <a:xfrm>
            <a:off x="2351312" y="1345474"/>
            <a:ext cx="8301688" cy="6152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3278777" y="2460304"/>
            <a:ext cx="6831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VẬN</a:t>
            </a:r>
            <a:r>
              <a:rPr kumimoji="0" lang="en-US" sz="7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90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0720" y="2221767"/>
            <a:ext cx="54388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Tưởng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“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khế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 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khoảng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5-7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35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8218" y="5103674"/>
            <a:ext cx="6598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CÁC EM RẤT NHIỀU!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66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6" y="-49893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99802" y="3544030"/>
            <a:ext cx="10872191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2535" y="3866965"/>
            <a:ext cx="1002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2.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Lý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Thông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bạn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Sanh</a:t>
            </a:r>
            <a:r>
              <a:rPr lang="en-US" sz="3200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?</a:t>
            </a:r>
            <a:endParaRPr lang="en-US" sz="3200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11" y="5865993"/>
            <a:ext cx="5249773" cy="845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6" y="4877006"/>
            <a:ext cx="5249773" cy="8224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8" y="5812922"/>
            <a:ext cx="465041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Vì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thấy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khỏe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mạnh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 ở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đem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nhiều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lợi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ích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1867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2" y="4964393"/>
            <a:ext cx="50298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Vì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che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chở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cho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</a:t>
            </a:r>
            <a:r>
              <a:rPr lang="vi-V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4920415"/>
            <a:ext cx="5249773" cy="77905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6" y="5899532"/>
            <a:ext cx="5249773" cy="81164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4288" y="4947713"/>
            <a:ext cx="4650419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A.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Vì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thương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cảm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cho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phận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mồ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côi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17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Sanh.</a:t>
            </a:r>
            <a:endParaRPr lang="en-US" sz="1733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07387" y="5812922"/>
            <a:ext cx="5078283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D.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Vì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Lý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Thông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cũng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hoàn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tương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như </a:t>
            </a:r>
            <a:r>
              <a:rPr lang="vi-VN" sz="18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18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Sanh.</a:t>
            </a:r>
            <a:endParaRPr lang="en-US" sz="1867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1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5134" y="1864616"/>
            <a:ext cx="2521527" cy="396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TRI THỨC</a:t>
            </a:r>
          </a:p>
        </p:txBody>
      </p:sp>
    </p:spTree>
    <p:extLst>
      <p:ext uri="{BB962C8B-B14F-4D97-AF65-F5344CB8AC3E}">
        <p14:creationId xmlns:p14="http://schemas.microsoft.com/office/powerpoint/2010/main" val="35565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22" y="44030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7" y="3584279"/>
            <a:ext cx="10872191" cy="1251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6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36514" y="5083207"/>
            <a:ext cx="5249773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733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Tấm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lòng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nhân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đạo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 yêu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chuộng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hòa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bình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và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hóa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hận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thù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lẽ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phải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chính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nghĩa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.</a:t>
            </a:r>
            <a:endParaRPr lang="en-US" sz="1733" dirty="0">
              <a:solidFill>
                <a:prstClr val="white"/>
              </a:solidFill>
              <a:latin typeface="Arial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733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804"/>
            <a:ext cx="46504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733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</a:t>
            </a:r>
            <a:r>
              <a:rPr lang="en-US" sz="1733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Lòng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nhân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ái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nhân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đạo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dân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tộc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.</a:t>
            </a:r>
            <a:endParaRPr lang="en-US" sz="1733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733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6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9" y="5134503"/>
            <a:ext cx="41623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8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1867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Lòng</a:t>
            </a:r>
            <a:r>
              <a:rPr lang="vi-VN" sz="1867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tự</a:t>
            </a:r>
            <a:r>
              <a:rPr lang="vi-VN" sz="1867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867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hào</a:t>
            </a:r>
            <a:r>
              <a:rPr lang="vi-VN" sz="1867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dân </a:t>
            </a:r>
            <a:r>
              <a:rPr lang="vi-VN" sz="1867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tộc</a:t>
            </a:r>
            <a:r>
              <a:rPr lang="vi-VN" sz="1867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.</a:t>
            </a:r>
            <a:endParaRPr lang="en-US" sz="1867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036514" y="5934671"/>
            <a:ext cx="5344605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733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</a:t>
            </a:r>
            <a:r>
              <a:rPr lang="en-US" sz="1733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Tư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tưởng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hòa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, mong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muốn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chấm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dứt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chiến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tranh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sự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thua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nhường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quân </a:t>
            </a:r>
            <a:r>
              <a:rPr lang="vi-VN" sz="1733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giặc</a:t>
            </a:r>
            <a:r>
              <a:rPr lang="vi-VN" sz="1733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.</a:t>
            </a:r>
            <a:endParaRPr lang="en-US" sz="1733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733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52294" y="1962140"/>
            <a:ext cx="2521527" cy="396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TRI THỨC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96896" y="3831988"/>
            <a:ext cx="9889097" cy="9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3. 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Chi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tiết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tiếng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đàn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niêu cơm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đãi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quân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sĩ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mười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tám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nước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chư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hầu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thể</a:t>
            </a:r>
            <a:r>
              <a:rPr lang="vi-VN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2667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667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2667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3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6" y="-49893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9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806333" y="3618201"/>
            <a:ext cx="10725763" cy="121801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628362" y="3819120"/>
            <a:ext cx="990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4.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Chủ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đề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truyện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i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Thạch</a:t>
            </a:r>
            <a:r>
              <a:rPr lang="vi-VN" sz="3200" i="1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Sanh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thể</a:t>
            </a:r>
            <a:r>
              <a:rPr lang="vi-VN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3200" kern="0" dirty="0">
                <a:solidFill>
                  <a:prstClr val="white"/>
                </a:solidFill>
                <a:latin typeface="Calibri Light" panose="020F0302020204030204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lang="en-US" sz="3200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3"/>
            <a:ext cx="5249773" cy="82586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937947" y="5036266"/>
            <a:ext cx="492370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Cuộc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đấu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tranh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thiện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ác</a:t>
            </a:r>
            <a:endParaRPr lang="en-US" sz="2133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12801" y="5966308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Chiến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thắng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chính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nghĩa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, lương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thiện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2133" kern="0" dirty="0">
              <a:solidFill>
                <a:prstClr val="white"/>
              </a:solidFill>
              <a:latin typeface="Calibri Light" panose="020F0302020204030204"/>
              <a:cs typeface="Arial"/>
              <a:sym typeface="Arial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6" y="509496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6" y="5863522"/>
            <a:ext cx="5249773" cy="97936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5861648" y="5106905"/>
            <a:ext cx="55240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uộc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đấu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tranh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xã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đòi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công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003317" y="5922318"/>
            <a:ext cx="538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2" indent="-342882" defTabSz="91435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667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Khát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vọng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chinh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phục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thiên nhiên, tiêu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diệt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2133" kern="0" dirty="0" err="1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ác</a:t>
            </a:r>
            <a:r>
              <a:rPr lang="vi-VN" sz="2133" kern="0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2667" dirty="0">
              <a:solidFill>
                <a:prstClr val="white"/>
              </a:solidFill>
              <a:latin typeface="Calibri Light" panose="020F0302020204030204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863861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1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7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3"/>
            <a:ext cx="487363" cy="48736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35239" y="1799919"/>
            <a:ext cx="2521527" cy="396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TRI THỨC</a:t>
            </a:r>
          </a:p>
        </p:txBody>
      </p:sp>
    </p:spTree>
    <p:extLst>
      <p:ext uri="{BB962C8B-B14F-4D97-AF65-F5344CB8AC3E}">
        <p14:creationId xmlns:p14="http://schemas.microsoft.com/office/powerpoint/2010/main" val="27005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589" y="798502"/>
            <a:ext cx="415357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TIẾT: 89,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90: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277" y="2397471"/>
            <a:ext cx="490589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KHẾ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96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3480" y="690453"/>
            <a:ext cx="263405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1. </a:t>
            </a:r>
            <a:r>
              <a:rPr kumimoji="0" lang="en-US" sz="25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Đọc</a:t>
            </a:r>
            <a:r>
              <a:rPr kumimoji="0" lang="en-US" sz="25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– </a:t>
            </a:r>
            <a:r>
              <a:rPr kumimoji="0" lang="en-US" sz="25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chú</a:t>
            </a:r>
            <a:r>
              <a:rPr kumimoji="0" lang="en-US" sz="25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25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thích</a:t>
            </a: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3761866" y="200655"/>
            <a:ext cx="4509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176636"/>
              </p:ext>
            </p:extLst>
          </p:nvPr>
        </p:nvGraphicFramePr>
        <p:xfrm>
          <a:off x="4031672" y="1359867"/>
          <a:ext cx="7965162" cy="5001900"/>
        </p:xfrm>
        <a:graphic>
          <a:graphicData uri="http://schemas.openxmlformats.org/drawingml/2006/table">
            <a:tbl>
              <a:tblPr/>
              <a:tblGrid>
                <a:gridCol w="178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rẽ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lvl="0" algn="just"/>
                      <a:r>
                        <a:rPr kumimoji="0" lang="en-US" sz="2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La </a:t>
                      </a:r>
                      <a:r>
                        <a:rPr kumimoji="0" lang="en-US" sz="2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hét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rất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to,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để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nhều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người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cùng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biết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có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ý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ăn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vạ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.        </a:t>
                      </a:r>
                      <a:endParaRPr lang="en-US" sz="2400" kern="1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lvl="0" algn="just"/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Nhựa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cây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thường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là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nhựa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thông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đã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hóa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đá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màu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vàng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nâu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trong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suốt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thường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dùng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làm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đồ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trang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sức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,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chữa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400" kern="1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bệnh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.</a:t>
                      </a:r>
                      <a:endParaRPr lang="en-US" sz="2400" kern="1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phách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lvl="0" algn="just"/>
                      <a:r>
                        <a:rPr kumimoji="0" lang="en-US" sz="2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Túi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vải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may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theo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lối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xưa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có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quai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đeo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có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dạng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như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một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cái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bọc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dùng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để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đựng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đồ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đường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. </a:t>
                      </a:r>
                      <a:endParaRPr lang="en-US" sz="2400" kern="1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tréo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38" marB="457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lvl="0" algn="just"/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Nhận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đất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ruộng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…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để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sản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xuất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sau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đó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nộp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một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phần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sản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phẩm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hoa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lợi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, …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cho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người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chủ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00" cap="none" spc="0" normalizeH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đất</a:t>
                      </a:r>
                      <a:r>
                        <a:rPr kumimoji="0" lang="en-US" sz="2400" b="0" i="0" u="none" strike="noStrike" kern="100" cap="none" spc="0" normalizeH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+mn-cs"/>
                        </a:rPr>
                        <a:t>.</a:t>
                      </a:r>
                      <a:endParaRPr lang="en-US" sz="2400" kern="1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590507" y="2615911"/>
            <a:ext cx="980110" cy="30141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91813" y="3557170"/>
            <a:ext cx="978804" cy="72819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56217" y="3407444"/>
            <a:ext cx="914400" cy="12437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90507" y="2286000"/>
            <a:ext cx="980110" cy="35378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604" y="18858"/>
            <a:ext cx="2320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2. </a:t>
            </a:r>
            <a:r>
              <a:rPr kumimoji="0" lang="en-US" sz="32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Văn</a:t>
            </a:r>
            <a:r>
              <a:rPr kumimoji="0" lang="en-US" sz="3200" b="1" i="0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200" b="1" i="0" u="none" strike="noStrike" kern="1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bản</a:t>
            </a:r>
            <a:endParaRPr kumimoji="0" lang="en-US" sz="32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439" y="1203351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- :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8720" y="849854"/>
            <a:ext cx="10672356" cy="57468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:………………………...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25" y="1203351"/>
            <a:ext cx="2448741" cy="3807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6807" y="1643227"/>
            <a:ext cx="211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408" y="2219496"/>
            <a:ext cx="103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5580" y="2815682"/>
            <a:ext cx="169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1169" y="3450603"/>
            <a:ext cx="129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9303" y="4565418"/>
            <a:ext cx="7093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43074"/>
              </p:ext>
            </p:extLst>
          </p:nvPr>
        </p:nvGraphicFramePr>
        <p:xfrm>
          <a:off x="0" y="1358536"/>
          <a:ext cx="12192000" cy="5538653"/>
        </p:xfrm>
        <a:graphic>
          <a:graphicData uri="http://schemas.openxmlformats.org/drawingml/2006/table">
            <a:tbl>
              <a:tblPr firstRow="1" firstCol="1" bandRow="1"/>
              <a:tblGrid>
                <a:gridCol w="1405397">
                  <a:extLst>
                    <a:ext uri="{9D8B030D-6E8A-4147-A177-3AD203B41FA5}">
                      <a16:colId xmlns:a16="http://schemas.microsoft.com/office/drawing/2014/main" val="3850587519"/>
                    </a:ext>
                  </a:extLst>
                </a:gridCol>
                <a:gridCol w="1951757">
                  <a:extLst>
                    <a:ext uri="{9D8B030D-6E8A-4147-A177-3AD203B41FA5}">
                      <a16:colId xmlns:a16="http://schemas.microsoft.com/office/drawing/2014/main" val="1564742368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1070109691"/>
                    </a:ext>
                  </a:extLst>
                </a:gridCol>
                <a:gridCol w="7933509">
                  <a:extLst>
                    <a:ext uri="{9D8B030D-6E8A-4147-A177-3AD203B41FA5}">
                      <a16:colId xmlns:a16="http://schemas.microsoft.com/office/drawing/2014/main" val="799677130"/>
                    </a:ext>
                  </a:extLst>
                </a:gridCol>
              </a:tblGrid>
              <a:tr h="42441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09161"/>
                  </a:ext>
                </a:extLst>
              </a:tr>
              <a:tr h="84882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gang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85333"/>
                  </a:ext>
                </a:extLst>
              </a:tr>
              <a:tr h="84882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hem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mồ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lụp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xụp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khế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82639"/>
                  </a:ext>
                </a:extLst>
              </a:tr>
              <a:tr h="699251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khế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5598"/>
                  </a:ext>
                </a:extLst>
              </a:tr>
              <a:tr h="1495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khế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gang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66135"/>
                  </a:ext>
                </a:extLst>
              </a:tr>
              <a:tr h="63419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/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654704"/>
                  </a:ext>
                </a:extLst>
              </a:tr>
              <a:tr h="77070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khế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dặn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gang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24000"/>
                  </a:ext>
                </a:extLst>
              </a:tr>
              <a:tr h="966405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8928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463039" y="1932324"/>
            <a:ext cx="1828801" cy="981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8759" y="2869845"/>
            <a:ext cx="1783081" cy="1941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02227" y="2165472"/>
            <a:ext cx="1789613" cy="1856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17319" y="3845248"/>
            <a:ext cx="1783081" cy="1057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3445" y="5515563"/>
            <a:ext cx="1828801" cy="8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33647" y="6272585"/>
            <a:ext cx="1848395" cy="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68579" y="243327"/>
            <a:ext cx="2299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9D8A3-32CA-4AD5-BEF9-88C8632797DA}"/>
              </a:ext>
            </a:extLst>
          </p:cNvPr>
          <p:cNvSpPr txBox="1"/>
          <p:nvPr/>
        </p:nvSpPr>
        <p:spPr>
          <a:xfrm>
            <a:off x="2397033" y="723504"/>
            <a:ext cx="7868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1998</Words>
  <Application>Microsoft Office PowerPoint</Application>
  <PresentationFormat>Widescreen</PresentationFormat>
  <Paragraphs>202</Paragraphs>
  <Slides>24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SimSun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2022-02-16T13:14:07Z</dcterms:created>
  <dcterms:modified xsi:type="dcterms:W3CDTF">2022-02-17T09:39:19Z</dcterms:modified>
</cp:coreProperties>
</file>