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  <p:sldMasterId id="2147484024" r:id="rId2"/>
    <p:sldMasterId id="2147484008" r:id="rId3"/>
    <p:sldMasterId id="2147484047" r:id="rId4"/>
    <p:sldMasterId id="2147484036" r:id="rId5"/>
    <p:sldMasterId id="2147483995" r:id="rId6"/>
    <p:sldMasterId id="2147483648" r:id="rId7"/>
    <p:sldMasterId id="2147483677" r:id="rId8"/>
  </p:sldMasterIdLst>
  <p:notesMasterIdLst>
    <p:notesMasterId r:id="rId39"/>
  </p:notesMasterIdLst>
  <p:sldIdLst>
    <p:sldId id="257" r:id="rId9"/>
    <p:sldId id="311" r:id="rId10"/>
    <p:sldId id="312" r:id="rId11"/>
    <p:sldId id="259" r:id="rId12"/>
    <p:sldId id="288" r:id="rId13"/>
    <p:sldId id="290" r:id="rId14"/>
    <p:sldId id="289" r:id="rId15"/>
    <p:sldId id="306" r:id="rId16"/>
    <p:sldId id="299" r:id="rId17"/>
    <p:sldId id="316" r:id="rId18"/>
    <p:sldId id="303" r:id="rId19"/>
    <p:sldId id="301" r:id="rId20"/>
    <p:sldId id="265" r:id="rId21"/>
    <p:sldId id="266" r:id="rId22"/>
    <p:sldId id="267" r:id="rId23"/>
    <p:sldId id="268" r:id="rId24"/>
    <p:sldId id="269" r:id="rId25"/>
    <p:sldId id="270" r:id="rId26"/>
    <p:sldId id="272" r:id="rId27"/>
    <p:sldId id="274" r:id="rId28"/>
    <p:sldId id="283" r:id="rId29"/>
    <p:sldId id="271" r:id="rId30"/>
    <p:sldId id="304" r:id="rId31"/>
    <p:sldId id="305" r:id="rId32"/>
    <p:sldId id="276" r:id="rId33"/>
    <p:sldId id="307" r:id="rId34"/>
    <p:sldId id="314" r:id="rId35"/>
    <p:sldId id="308" r:id="rId36"/>
    <p:sldId id="315" r:id="rId37"/>
    <p:sldId id="31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939FF-BFFE-4D2A-97C2-C929BF73578D}" v="223" dt="2021-11-17T17:13:25.067"/>
    <p1510:client id="{1760028D-F66F-49D0-953C-26AD71AFF5EC}" v="159" dt="2021-11-17T13:19:20.243"/>
    <p1510:client id="{25F4444E-C957-4E3E-B804-B7453016733F}" v="421" dt="2021-11-14T15:35:13.844"/>
    <p1510:client id="{3073749C-43A6-439B-A3E7-7929497315DC}" v="514" dt="2021-11-17T15:50:25.259"/>
    <p1510:client id="{62B72EA7-8543-4EDD-BC99-2146985D5EDD}" v="532" dt="2021-11-13T17:43:11.764"/>
    <p1510:client id="{7A9711A0-7AD1-4656-932B-72F245024E48}" v="75" dt="2022-06-08T01:49:54.156"/>
    <p1510:client id="{85F8DB47-1029-482C-BDF1-0307E644C46F}" v="58" dt="2021-11-23T01:39:15.627"/>
    <p1510:client id="{945049C8-C7D7-4F31-ACE0-09635267BE78}" v="114" dt="2021-11-18T08:26:29.978"/>
    <p1510:client id="{C3424621-087D-4CE6-A818-E11103A4C73A}" v="2" dt="2021-11-14T15:35:53.284"/>
    <p1510:client id="{E0E86501-153D-43D8-B3C7-33507FAA2B84}" v="782" dt="2021-11-14T17:32:26.601"/>
    <p1510:client id="{FF092687-CEA0-472D-B85D-58D4284C1683}" v="22" dt="2021-11-14T13:55:59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046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Đặng Hồng Anh" userId="4a6023ef23330898" providerId="Windows Live" clId="Web-{62B72EA7-8543-4EDD-BC99-2146985D5EDD}"/>
    <pc:docChg chg="addSld delSld modSld addMainMaster">
      <pc:chgData name="Đặng Hồng Anh" userId="4a6023ef23330898" providerId="Windows Live" clId="Web-{62B72EA7-8543-4EDD-BC99-2146985D5EDD}" dt="2021-11-13T17:43:11.764" v="407" actId="20577"/>
      <pc:docMkLst>
        <pc:docMk/>
      </pc:docMkLst>
      <pc:sldChg chg="delSp modSp delAnim">
        <pc:chgData name="Đặng Hồng Anh" userId="4a6023ef23330898" providerId="Windows Live" clId="Web-{62B72EA7-8543-4EDD-BC99-2146985D5EDD}" dt="2021-11-13T16:39:01.837" v="11" actId="20577"/>
        <pc:sldMkLst>
          <pc:docMk/>
          <pc:sldMk cId="0" sldId="257"/>
        </pc:sldMkLst>
        <pc:spChg chg="del">
          <ac:chgData name="Đặng Hồng Anh" userId="4a6023ef23330898" providerId="Windows Live" clId="Web-{62B72EA7-8543-4EDD-BC99-2146985D5EDD}" dt="2021-11-13T16:38:54.181" v="2"/>
          <ac:spMkLst>
            <pc:docMk/>
            <pc:sldMk cId="0" sldId="257"/>
            <ac:spMk id="15362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39:01.837" v="11" actId="20577"/>
          <ac:spMkLst>
            <pc:docMk/>
            <pc:sldMk cId="0" sldId="257"/>
            <ac:spMk id="15363" creationId="{00000000-0000-0000-0000-000000000000}"/>
          </ac:spMkLst>
        </pc:spChg>
        <pc:picChg chg="del">
          <ac:chgData name="Đặng Hồng Anh" userId="4a6023ef23330898" providerId="Windows Live" clId="Web-{62B72EA7-8543-4EDD-BC99-2146985D5EDD}" dt="2021-11-13T16:38:49.978" v="0"/>
          <ac:picMkLst>
            <pc:docMk/>
            <pc:sldMk cId="0" sldId="257"/>
            <ac:picMk id="3085" creationId="{00000000-0000-0000-0000-000000000000}"/>
          </ac:picMkLst>
        </pc:picChg>
        <pc:picChg chg="del">
          <ac:chgData name="Đặng Hồng Anh" userId="4a6023ef23330898" providerId="Windows Live" clId="Web-{62B72EA7-8543-4EDD-BC99-2146985D5EDD}" dt="2021-11-13T16:38:51.493" v="1"/>
          <ac:picMkLst>
            <pc:docMk/>
            <pc:sldMk cId="0" sldId="257"/>
            <ac:picMk id="3086" creationId="{00000000-0000-0000-0000-000000000000}"/>
          </ac:picMkLst>
        </pc:picChg>
      </pc:sldChg>
      <pc:sldChg chg="addSp delSp modSp">
        <pc:chgData name="Đặng Hồng Anh" userId="4a6023ef23330898" providerId="Windows Live" clId="Web-{62B72EA7-8543-4EDD-BC99-2146985D5EDD}" dt="2021-11-13T16:40:54.027" v="35" actId="14100"/>
        <pc:sldMkLst>
          <pc:docMk/>
          <pc:sldMk cId="0" sldId="259"/>
        </pc:sldMkLst>
        <pc:spChg chg="mod">
          <ac:chgData name="Đặng Hồng Anh" userId="4a6023ef23330898" providerId="Windows Live" clId="Web-{62B72EA7-8543-4EDD-BC99-2146985D5EDD}" dt="2021-11-13T16:40:54.027" v="35" actId="14100"/>
          <ac:spMkLst>
            <pc:docMk/>
            <pc:sldMk cId="0" sldId="259"/>
            <ac:spMk id="5" creationId="{00000000-0000-0000-0000-000000000000}"/>
          </ac:spMkLst>
        </pc:spChg>
        <pc:spChg chg="del">
          <ac:chgData name="Đặng Hồng Anh" userId="4a6023ef23330898" providerId="Windows Live" clId="Web-{62B72EA7-8543-4EDD-BC99-2146985D5EDD}" dt="2021-11-13T16:39:12.072" v="12"/>
          <ac:spMkLst>
            <pc:docMk/>
            <pc:sldMk cId="0" sldId="259"/>
            <ac:spMk id="10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39:25.963" v="21" actId="20577"/>
          <ac:spMkLst>
            <pc:docMk/>
            <pc:sldMk cId="0" sldId="259"/>
            <ac:spMk id="16" creationId="{00000000-0000-0000-0000-000000000000}"/>
          </ac:spMkLst>
        </pc:spChg>
        <pc:picChg chg="add ord">
          <ac:chgData name="Đặng Hồng Anh" userId="4a6023ef23330898" providerId="Windows Live" clId="Web-{62B72EA7-8543-4EDD-BC99-2146985D5EDD}" dt="2021-11-13T16:40:49.152" v="34"/>
          <ac:picMkLst>
            <pc:docMk/>
            <pc:sldMk cId="0" sldId="259"/>
            <ac:picMk id="2" creationId="{A463B5C8-9790-4CA3-8524-C57C8124E88E}"/>
          </ac:picMkLst>
        </pc:picChg>
      </pc:sldChg>
      <pc:sldChg chg="del">
        <pc:chgData name="Đặng Hồng Anh" userId="4a6023ef23330898" providerId="Windows Live" clId="Web-{62B72EA7-8543-4EDD-BC99-2146985D5EDD}" dt="2021-11-13T16:39:30.322" v="22"/>
        <pc:sldMkLst>
          <pc:docMk/>
          <pc:sldMk cId="0" sldId="261"/>
        </pc:sldMkLst>
      </pc:sldChg>
      <pc:sldChg chg="del">
        <pc:chgData name="Đặng Hồng Anh" userId="4a6023ef23330898" providerId="Windows Live" clId="Web-{62B72EA7-8543-4EDD-BC99-2146985D5EDD}" dt="2021-11-13T16:39:39.541" v="25"/>
        <pc:sldMkLst>
          <pc:docMk/>
          <pc:sldMk cId="0" sldId="262"/>
        </pc:sldMkLst>
      </pc:sldChg>
      <pc:sldChg chg="del">
        <pc:chgData name="Đặng Hồng Anh" userId="4a6023ef23330898" providerId="Windows Live" clId="Web-{62B72EA7-8543-4EDD-BC99-2146985D5EDD}" dt="2021-11-13T16:39:40.557" v="26"/>
        <pc:sldMkLst>
          <pc:docMk/>
          <pc:sldMk cId="0" sldId="263"/>
        </pc:sldMkLst>
      </pc:sldChg>
      <pc:sldChg chg="del">
        <pc:chgData name="Đặng Hồng Anh" userId="4a6023ef23330898" providerId="Windows Live" clId="Web-{62B72EA7-8543-4EDD-BC99-2146985D5EDD}" dt="2021-11-13T16:39:42.010" v="27"/>
        <pc:sldMkLst>
          <pc:docMk/>
          <pc:sldMk cId="0" sldId="264"/>
        </pc:sldMkLst>
      </pc:sldChg>
      <pc:sldChg chg="modSp">
        <pc:chgData name="Đặng Hồng Anh" userId="4a6023ef23330898" providerId="Windows Live" clId="Web-{62B72EA7-8543-4EDD-BC99-2146985D5EDD}" dt="2021-11-13T16:49:55.430" v="164" actId="20577"/>
        <pc:sldMkLst>
          <pc:docMk/>
          <pc:sldMk cId="0" sldId="265"/>
        </pc:sldMkLst>
        <pc:spChg chg="mod">
          <ac:chgData name="Đặng Hồng Anh" userId="4a6023ef23330898" providerId="Windows Live" clId="Web-{62B72EA7-8543-4EDD-BC99-2146985D5EDD}" dt="2021-11-13T16:49:35.836" v="151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48:53.069" v="134" actId="14100"/>
          <ac:spMkLst>
            <pc:docMk/>
            <pc:sldMk cId="0" sldId="265"/>
            <ac:spMk id="4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49:55.430" v="164" actId="20577"/>
          <ac:spMkLst>
            <pc:docMk/>
            <pc:sldMk cId="0" sldId="265"/>
            <ac:spMk id="22" creationId="{00000000-0000-0000-0000-000000000000}"/>
          </ac:spMkLst>
        </pc:spChg>
        <pc:grpChg chg="mod">
          <ac:chgData name="Đặng Hồng Anh" userId="4a6023ef23330898" providerId="Windows Live" clId="Web-{62B72EA7-8543-4EDD-BC99-2146985D5EDD}" dt="2021-11-13T16:49:41.555" v="153" actId="1076"/>
          <ac:grpSpMkLst>
            <pc:docMk/>
            <pc:sldMk cId="0" sldId="265"/>
            <ac:grpSpMk id="9430" creationId="{00000000-0000-0000-0000-000000000000}"/>
          </ac:grpSpMkLst>
        </pc:grpChg>
      </pc:sldChg>
      <pc:sldChg chg="addSp delSp modSp add del">
        <pc:chgData name="Đặng Hồng Anh" userId="4a6023ef23330898" providerId="Windows Live" clId="Web-{62B72EA7-8543-4EDD-BC99-2146985D5EDD}" dt="2021-11-13T16:57:20.331" v="316" actId="14100"/>
        <pc:sldMkLst>
          <pc:docMk/>
          <pc:sldMk cId="0" sldId="271"/>
        </pc:sldMkLst>
        <pc:spChg chg="add del mod">
          <ac:chgData name="Đặng Hồng Anh" userId="4a6023ef23330898" providerId="Windows Live" clId="Web-{62B72EA7-8543-4EDD-BC99-2146985D5EDD}" dt="2021-11-13T16:54:23.530" v="262"/>
          <ac:spMkLst>
            <pc:docMk/>
            <pc:sldMk cId="0" sldId="271"/>
            <ac:spMk id="3" creationId="{1036A50A-265F-4649-8D5A-78BFE19AF82D}"/>
          </ac:spMkLst>
        </pc:spChg>
        <pc:spChg chg="mod">
          <ac:chgData name="Đặng Hồng Anh" userId="4a6023ef23330898" providerId="Windows Live" clId="Web-{62B72EA7-8543-4EDD-BC99-2146985D5EDD}" dt="2021-11-13T16:53:36.388" v="248"/>
          <ac:spMkLst>
            <pc:docMk/>
            <pc:sldMk cId="0" sldId="271"/>
            <ac:spMk id="10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57:18.659" v="315" actId="20577"/>
          <ac:spMkLst>
            <pc:docMk/>
            <pc:sldMk cId="0" sldId="271"/>
            <ac:spMk id="35841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56:49.236" v="301" actId="1076"/>
          <ac:spMkLst>
            <pc:docMk/>
            <pc:sldMk cId="0" sldId="271"/>
            <ac:spMk id="35842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56:03.563" v="288" actId="1076"/>
          <ac:spMkLst>
            <pc:docMk/>
            <pc:sldMk cId="0" sldId="271"/>
            <ac:spMk id="35843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56:52.486" v="302" actId="1076"/>
          <ac:spMkLst>
            <pc:docMk/>
            <pc:sldMk cId="0" sldId="271"/>
            <ac:spMk id="35844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57:01.002" v="307" actId="1076"/>
          <ac:spMkLst>
            <pc:docMk/>
            <pc:sldMk cId="0" sldId="271"/>
            <ac:spMk id="35845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57:04.096" v="308" actId="1076"/>
          <ac:spMkLst>
            <pc:docMk/>
            <pc:sldMk cId="0" sldId="271"/>
            <ac:spMk id="35846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57:20.331" v="316" actId="14100"/>
          <ac:spMkLst>
            <pc:docMk/>
            <pc:sldMk cId="0" sldId="271"/>
            <ac:spMk id="35848" creationId="{00000000-0000-0000-0000-000000000000}"/>
          </ac:spMkLst>
        </pc:spChg>
        <pc:picChg chg="add ord">
          <ac:chgData name="Đặng Hồng Anh" userId="4a6023ef23330898" providerId="Windows Live" clId="Web-{62B72EA7-8543-4EDD-BC99-2146985D5EDD}" dt="2021-11-13T16:53:09.716" v="235"/>
          <ac:picMkLst>
            <pc:docMk/>
            <pc:sldMk cId="0" sldId="271"/>
            <ac:picMk id="2" creationId="{47A4F47E-3290-4D27-92BA-EE244914C647}"/>
          </ac:picMkLst>
        </pc:picChg>
      </pc:sldChg>
      <pc:sldChg chg="modSp">
        <pc:chgData name="Đặng Hồng Anh" userId="4a6023ef23330898" providerId="Windows Live" clId="Web-{62B72EA7-8543-4EDD-BC99-2146985D5EDD}" dt="2021-11-13T17:02:08.212" v="346" actId="20577"/>
        <pc:sldMkLst>
          <pc:docMk/>
          <pc:sldMk cId="0" sldId="276"/>
        </pc:sldMkLst>
        <pc:spChg chg="mod">
          <ac:chgData name="Đặng Hồng Anh" userId="4a6023ef23330898" providerId="Windows Live" clId="Web-{62B72EA7-8543-4EDD-BC99-2146985D5EDD}" dt="2021-11-13T17:02:08.212" v="346" actId="20577"/>
          <ac:spMkLst>
            <pc:docMk/>
            <pc:sldMk cId="0" sldId="276"/>
            <ac:spMk id="29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7:01:40.462" v="341" actId="20577"/>
          <ac:spMkLst>
            <pc:docMk/>
            <pc:sldMk cId="0" sldId="276"/>
            <ac:spMk id="40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7:02:05.353" v="345" actId="20577"/>
          <ac:spMkLst>
            <pc:docMk/>
            <pc:sldMk cId="0" sldId="276"/>
            <ac:spMk id="42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7:01:57.931" v="343" actId="20577"/>
          <ac:spMkLst>
            <pc:docMk/>
            <pc:sldMk cId="0" sldId="276"/>
            <ac:spMk id="43" creationId="{00000000-0000-0000-0000-000000000000}"/>
          </ac:spMkLst>
        </pc:spChg>
      </pc:sldChg>
      <pc:sldChg chg="del">
        <pc:chgData name="Đặng Hồng Anh" userId="4a6023ef23330898" providerId="Windows Live" clId="Web-{62B72EA7-8543-4EDD-BC99-2146985D5EDD}" dt="2021-11-13T16:45:10.783" v="102"/>
        <pc:sldMkLst>
          <pc:docMk/>
          <pc:sldMk cId="0" sldId="278"/>
        </pc:sldMkLst>
      </pc:sldChg>
      <pc:sldChg chg="del">
        <pc:chgData name="Đặng Hồng Anh" userId="4a6023ef23330898" providerId="Windows Live" clId="Web-{62B72EA7-8543-4EDD-BC99-2146985D5EDD}" dt="2021-11-13T17:00:35.710" v="319"/>
        <pc:sldMkLst>
          <pc:docMk/>
          <pc:sldMk cId="0" sldId="280"/>
        </pc:sldMkLst>
      </pc:sldChg>
      <pc:sldChg chg="del">
        <pc:chgData name="Đặng Hồng Anh" userId="4a6023ef23330898" providerId="Windows Live" clId="Web-{62B72EA7-8543-4EDD-BC99-2146985D5EDD}" dt="2021-11-13T16:39:31.697" v="23"/>
        <pc:sldMkLst>
          <pc:docMk/>
          <pc:sldMk cId="0" sldId="281"/>
        </pc:sldMkLst>
      </pc:sldChg>
      <pc:sldChg chg="del">
        <pc:chgData name="Đặng Hồng Anh" userId="4a6023ef23330898" providerId="Windows Live" clId="Web-{62B72EA7-8543-4EDD-BC99-2146985D5EDD}" dt="2021-11-13T16:39:36.213" v="24"/>
        <pc:sldMkLst>
          <pc:docMk/>
          <pc:sldMk cId="3194228204" sldId="285"/>
        </pc:sldMkLst>
      </pc:sldChg>
      <pc:sldChg chg="addSp modSp add">
        <pc:chgData name="Đặng Hồng Anh" userId="4a6023ef23330898" providerId="Windows Live" clId="Web-{62B72EA7-8543-4EDD-BC99-2146985D5EDD}" dt="2021-11-13T16:40:38.777" v="32"/>
        <pc:sldMkLst>
          <pc:docMk/>
          <pc:sldMk cId="1951378429" sldId="288"/>
        </pc:sldMkLst>
        <pc:picChg chg="add ord">
          <ac:chgData name="Đặng Hồng Anh" userId="4a6023ef23330898" providerId="Windows Live" clId="Web-{62B72EA7-8543-4EDD-BC99-2146985D5EDD}" dt="2021-11-13T16:40:38.777" v="32"/>
          <ac:picMkLst>
            <pc:docMk/>
            <pc:sldMk cId="1951378429" sldId="288"/>
            <ac:picMk id="2" creationId="{8F3540E4-E5B1-4C0E-87B8-E6628DACAF0A}"/>
          </ac:picMkLst>
        </pc:picChg>
      </pc:sldChg>
      <pc:sldChg chg="add">
        <pc:chgData name="Đặng Hồng Anh" userId="4a6023ef23330898" providerId="Windows Live" clId="Web-{62B72EA7-8543-4EDD-BC99-2146985D5EDD}" dt="2021-11-13T16:40:14.573" v="29"/>
        <pc:sldMkLst>
          <pc:docMk/>
          <pc:sldMk cId="3449591896" sldId="289"/>
        </pc:sldMkLst>
      </pc:sldChg>
      <pc:sldChg chg="add">
        <pc:chgData name="Đặng Hồng Anh" userId="4a6023ef23330898" providerId="Windows Live" clId="Web-{62B72EA7-8543-4EDD-BC99-2146985D5EDD}" dt="2021-11-13T16:40:24.511" v="30"/>
        <pc:sldMkLst>
          <pc:docMk/>
          <pc:sldMk cId="2116485344" sldId="290"/>
        </pc:sldMkLst>
      </pc:sldChg>
      <pc:sldChg chg="add">
        <pc:chgData name="Đặng Hồng Anh" userId="4a6023ef23330898" providerId="Windows Live" clId="Web-{62B72EA7-8543-4EDD-BC99-2146985D5EDD}" dt="2021-11-13T16:41:53.263" v="36"/>
        <pc:sldMkLst>
          <pc:docMk/>
          <pc:sldMk cId="1143901734" sldId="291"/>
        </pc:sldMkLst>
      </pc:sldChg>
      <pc:sldChg chg="add">
        <pc:chgData name="Đặng Hồng Anh" userId="4a6023ef23330898" providerId="Windows Live" clId="Web-{62B72EA7-8543-4EDD-BC99-2146985D5EDD}" dt="2021-11-13T16:41:59.388" v="37"/>
        <pc:sldMkLst>
          <pc:docMk/>
          <pc:sldMk cId="4049893785" sldId="292"/>
        </pc:sldMkLst>
      </pc:sldChg>
      <pc:sldChg chg="add">
        <pc:chgData name="Đặng Hồng Anh" userId="4a6023ef23330898" providerId="Windows Live" clId="Web-{62B72EA7-8543-4EDD-BC99-2146985D5EDD}" dt="2021-11-13T16:42:07.263" v="38"/>
        <pc:sldMkLst>
          <pc:docMk/>
          <pc:sldMk cId="3031793439" sldId="293"/>
        </pc:sldMkLst>
      </pc:sldChg>
      <pc:sldChg chg="add">
        <pc:chgData name="Đặng Hồng Anh" userId="4a6023ef23330898" providerId="Windows Live" clId="Web-{62B72EA7-8543-4EDD-BC99-2146985D5EDD}" dt="2021-11-13T16:42:13.435" v="39"/>
        <pc:sldMkLst>
          <pc:docMk/>
          <pc:sldMk cId="1085758166" sldId="294"/>
        </pc:sldMkLst>
      </pc:sldChg>
      <pc:sldChg chg="add">
        <pc:chgData name="Đặng Hồng Anh" userId="4a6023ef23330898" providerId="Windows Live" clId="Web-{62B72EA7-8543-4EDD-BC99-2146985D5EDD}" dt="2021-11-13T16:42:20.373" v="40"/>
        <pc:sldMkLst>
          <pc:docMk/>
          <pc:sldMk cId="2213604133" sldId="295"/>
        </pc:sldMkLst>
      </pc:sldChg>
      <pc:sldChg chg="add">
        <pc:chgData name="Đặng Hồng Anh" userId="4a6023ef23330898" providerId="Windows Live" clId="Web-{62B72EA7-8543-4EDD-BC99-2146985D5EDD}" dt="2021-11-13T16:42:28.076" v="41"/>
        <pc:sldMkLst>
          <pc:docMk/>
          <pc:sldMk cId="388649706" sldId="296"/>
        </pc:sldMkLst>
      </pc:sldChg>
      <pc:sldChg chg="add">
        <pc:chgData name="Đặng Hồng Anh" userId="4a6023ef23330898" providerId="Windows Live" clId="Web-{62B72EA7-8543-4EDD-BC99-2146985D5EDD}" dt="2021-11-13T16:42:36.467" v="42"/>
        <pc:sldMkLst>
          <pc:docMk/>
          <pc:sldMk cId="323787922" sldId="297"/>
        </pc:sldMkLst>
      </pc:sldChg>
      <pc:sldChg chg="add">
        <pc:chgData name="Đặng Hồng Anh" userId="4a6023ef23330898" providerId="Windows Live" clId="Web-{62B72EA7-8543-4EDD-BC99-2146985D5EDD}" dt="2021-11-13T16:42:43.389" v="43"/>
        <pc:sldMkLst>
          <pc:docMk/>
          <pc:sldMk cId="2168351586" sldId="298"/>
        </pc:sldMkLst>
      </pc:sldChg>
      <pc:sldChg chg="modSp add">
        <pc:chgData name="Đặng Hồng Anh" userId="4a6023ef23330898" providerId="Windows Live" clId="Web-{62B72EA7-8543-4EDD-BC99-2146985D5EDD}" dt="2021-11-13T16:51:57.574" v="223" actId="14100"/>
        <pc:sldMkLst>
          <pc:docMk/>
          <pc:sldMk cId="994807151" sldId="299"/>
        </pc:sldMkLst>
        <pc:spChg chg="mod">
          <ac:chgData name="Đặng Hồng Anh" userId="4a6023ef23330898" providerId="Windows Live" clId="Web-{62B72EA7-8543-4EDD-BC99-2146985D5EDD}" dt="2021-11-13T16:43:14.249" v="59" actId="14100"/>
          <ac:spMkLst>
            <pc:docMk/>
            <pc:sldMk cId="994807151" sldId="299"/>
            <ac:spMk id="3" creationId="{26D654D2-CA93-4A8C-8CF3-C011BDF7DE0A}"/>
          </ac:spMkLst>
        </pc:spChg>
        <pc:spChg chg="mod">
          <ac:chgData name="Đặng Hồng Anh" userId="4a6023ef23330898" providerId="Windows Live" clId="Web-{62B72EA7-8543-4EDD-BC99-2146985D5EDD}" dt="2021-11-13T16:43:33.656" v="68" actId="1076"/>
          <ac:spMkLst>
            <pc:docMk/>
            <pc:sldMk cId="994807151" sldId="299"/>
            <ac:spMk id="7" creationId="{B89D8069-41ED-43A8-9ECA-2E8392E8D3B7}"/>
          </ac:spMkLst>
        </pc:spChg>
        <pc:spChg chg="mod">
          <ac:chgData name="Đặng Hồng Anh" userId="4a6023ef23330898" providerId="Windows Live" clId="Web-{62B72EA7-8543-4EDD-BC99-2146985D5EDD}" dt="2021-11-13T16:43:37.812" v="70" actId="1076"/>
          <ac:spMkLst>
            <pc:docMk/>
            <pc:sldMk cId="994807151" sldId="299"/>
            <ac:spMk id="8" creationId="{E7BBC034-8FB3-4D82-BC9F-4FC4F74C7933}"/>
          </ac:spMkLst>
        </pc:spChg>
        <pc:spChg chg="mod">
          <ac:chgData name="Đặng Hồng Anh" userId="4a6023ef23330898" providerId="Windows Live" clId="Web-{62B72EA7-8543-4EDD-BC99-2146985D5EDD}" dt="2021-11-13T16:51:57.574" v="223" actId="14100"/>
          <ac:spMkLst>
            <pc:docMk/>
            <pc:sldMk cId="994807151" sldId="299"/>
            <ac:spMk id="10" creationId="{DE729788-B016-405F-BC3D-9EF9D89C8639}"/>
          </ac:spMkLst>
        </pc:spChg>
        <pc:spChg chg="mod">
          <ac:chgData name="Đặng Hồng Anh" userId="4a6023ef23330898" providerId="Windows Live" clId="Web-{62B72EA7-8543-4EDD-BC99-2146985D5EDD}" dt="2021-11-13T16:50:32.056" v="166" actId="14100"/>
          <ac:spMkLst>
            <pc:docMk/>
            <pc:sldMk cId="994807151" sldId="299"/>
            <ac:spMk id="11" creationId="{5588A4B6-BBF5-404D-827C-F3F8E81F3B28}"/>
          </ac:spMkLst>
        </pc:spChg>
        <pc:spChg chg="mod">
          <ac:chgData name="Đặng Hồng Anh" userId="4a6023ef23330898" providerId="Windows Live" clId="Web-{62B72EA7-8543-4EDD-BC99-2146985D5EDD}" dt="2021-11-13T16:43:53.500" v="74" actId="14100"/>
          <ac:spMkLst>
            <pc:docMk/>
            <pc:sldMk cId="994807151" sldId="299"/>
            <ac:spMk id="12" creationId="{96F8CB07-9F87-4BB8-8671-9807F47DC92D}"/>
          </ac:spMkLst>
        </pc:spChg>
        <pc:spChg chg="mod">
          <ac:chgData name="Đặng Hồng Anh" userId="4a6023ef23330898" providerId="Windows Live" clId="Web-{62B72EA7-8543-4EDD-BC99-2146985D5EDD}" dt="2021-11-13T16:43:30.234" v="67" actId="1076"/>
          <ac:spMkLst>
            <pc:docMk/>
            <pc:sldMk cId="994807151" sldId="299"/>
            <ac:spMk id="13" creationId="{BA544B45-AE7C-4C0A-98B1-113923628018}"/>
          </ac:spMkLst>
        </pc:spChg>
        <pc:picChg chg="mod">
          <ac:chgData name="Đặng Hồng Anh" userId="4a6023ef23330898" providerId="Windows Live" clId="Web-{62B72EA7-8543-4EDD-BC99-2146985D5EDD}" dt="2021-11-13T16:43:40.844" v="71" actId="1076"/>
          <ac:picMkLst>
            <pc:docMk/>
            <pc:sldMk cId="994807151" sldId="299"/>
            <ac:picMk id="2" creationId="{F4C378D8-DB6C-48A8-919E-E677C4201B75}"/>
          </ac:picMkLst>
        </pc:picChg>
      </pc:sldChg>
      <pc:sldChg chg="addSp delSp modSp new">
        <pc:chgData name="Đặng Hồng Anh" userId="4a6023ef23330898" providerId="Windows Live" clId="Web-{62B72EA7-8543-4EDD-BC99-2146985D5EDD}" dt="2021-11-13T16:48:03.693" v="110" actId="1076"/>
        <pc:sldMkLst>
          <pc:docMk/>
          <pc:sldMk cId="1890724505" sldId="300"/>
        </pc:sldMkLst>
        <pc:spChg chg="del">
          <ac:chgData name="Đặng Hồng Anh" userId="4a6023ef23330898" providerId="Windows Live" clId="Web-{62B72EA7-8543-4EDD-BC99-2146985D5EDD}" dt="2021-11-13T16:44:17.532" v="78"/>
          <ac:spMkLst>
            <pc:docMk/>
            <pc:sldMk cId="1890724505" sldId="300"/>
            <ac:spMk id="2" creationId="{D34E465C-C8B4-4B58-8403-C7A3F088A004}"/>
          </ac:spMkLst>
        </pc:spChg>
        <pc:spChg chg="del mod">
          <ac:chgData name="Đặng Hồng Anh" userId="4a6023ef23330898" providerId="Windows Live" clId="Web-{62B72EA7-8543-4EDD-BC99-2146985D5EDD}" dt="2021-11-13T16:44:16.688" v="77"/>
          <ac:spMkLst>
            <pc:docMk/>
            <pc:sldMk cId="1890724505" sldId="300"/>
            <ac:spMk id="3" creationId="{83215F64-5D23-4490-A7BB-A777FA839AB1}"/>
          </ac:spMkLst>
        </pc:spChg>
        <pc:spChg chg="add mod">
          <ac:chgData name="Đặng Hồng Anh" userId="4a6023ef23330898" providerId="Windows Live" clId="Web-{62B72EA7-8543-4EDD-BC99-2146985D5EDD}" dt="2021-11-13T16:48:03.693" v="110" actId="1076"/>
          <ac:spMkLst>
            <pc:docMk/>
            <pc:sldMk cId="1890724505" sldId="300"/>
            <ac:spMk id="7" creationId="{C29B245C-E46C-4205-B3EA-3C3E0EFE6D1D}"/>
          </ac:spMkLst>
        </pc:spChg>
        <pc:picChg chg="add mod">
          <ac:chgData name="Đặng Hồng Anh" userId="4a6023ef23330898" providerId="Windows Live" clId="Web-{62B72EA7-8543-4EDD-BC99-2146985D5EDD}" dt="2021-11-13T16:44:22.251" v="80" actId="14100"/>
          <ac:picMkLst>
            <pc:docMk/>
            <pc:sldMk cId="1890724505" sldId="300"/>
            <ac:picMk id="5" creationId="{4F54BE81-0C0E-499F-AF18-4D2BD1BD87C7}"/>
          </ac:picMkLst>
        </pc:picChg>
      </pc:sldChg>
      <pc:sldChg chg="modSp add">
        <pc:chgData name="Đặng Hồng Anh" userId="4a6023ef23330898" providerId="Windows Live" clId="Web-{62B72EA7-8543-4EDD-BC99-2146985D5EDD}" dt="2021-11-13T16:51:33.276" v="220" actId="20577"/>
        <pc:sldMkLst>
          <pc:docMk/>
          <pc:sldMk cId="3257980349" sldId="301"/>
        </pc:sldMkLst>
        <pc:spChg chg="mod">
          <ac:chgData name="Đặng Hồng Anh" userId="4a6023ef23330898" providerId="Windows Live" clId="Web-{62B72EA7-8543-4EDD-BC99-2146985D5EDD}" dt="2021-11-13T16:50:54.244" v="179" actId="20577"/>
          <ac:spMkLst>
            <pc:docMk/>
            <pc:sldMk cId="3257980349" sldId="301"/>
            <ac:spMk id="2" creationId="{00000000-0000-0000-0000-000000000000}"/>
          </ac:spMkLst>
        </pc:spChg>
        <pc:spChg chg="mod">
          <ac:chgData name="Đặng Hồng Anh" userId="4a6023ef23330898" providerId="Windows Live" clId="Web-{62B72EA7-8543-4EDD-BC99-2146985D5EDD}" dt="2021-11-13T16:51:33.276" v="220" actId="20577"/>
          <ac:spMkLst>
            <pc:docMk/>
            <pc:sldMk cId="3257980349" sldId="301"/>
            <ac:spMk id="3" creationId="{00000000-0000-0000-0000-000000000000}"/>
          </ac:spMkLst>
        </pc:spChg>
      </pc:sldChg>
      <pc:sldChg chg="add">
        <pc:chgData name="Đặng Hồng Anh" userId="4a6023ef23330898" providerId="Windows Live" clId="Web-{62B72EA7-8543-4EDD-BC99-2146985D5EDD}" dt="2021-11-13T16:51:49.964" v="221"/>
        <pc:sldMkLst>
          <pc:docMk/>
          <pc:sldMk cId="958974076" sldId="302"/>
        </pc:sldMkLst>
      </pc:sldChg>
      <pc:sldChg chg="add">
        <pc:chgData name="Đặng Hồng Anh" userId="4a6023ef23330898" providerId="Windows Live" clId="Web-{62B72EA7-8543-4EDD-BC99-2146985D5EDD}" dt="2021-11-13T16:52:06.574" v="224"/>
        <pc:sldMkLst>
          <pc:docMk/>
          <pc:sldMk cId="3163312578" sldId="303"/>
        </pc:sldMkLst>
      </pc:sldChg>
      <pc:sldChg chg="add">
        <pc:chgData name="Đặng Hồng Anh" userId="4a6023ef23330898" providerId="Windows Live" clId="Web-{62B72EA7-8543-4EDD-BC99-2146985D5EDD}" dt="2021-11-13T16:52:29.090" v="227"/>
        <pc:sldMkLst>
          <pc:docMk/>
          <pc:sldMk cId="642858486" sldId="304"/>
        </pc:sldMkLst>
      </pc:sldChg>
      <pc:sldChg chg="add">
        <pc:chgData name="Đặng Hồng Anh" userId="4a6023ef23330898" providerId="Windows Live" clId="Web-{62B72EA7-8543-4EDD-BC99-2146985D5EDD}" dt="2021-11-13T17:00:08.116" v="317"/>
        <pc:sldMkLst>
          <pc:docMk/>
          <pc:sldMk cId="2580719817" sldId="305"/>
        </pc:sldMkLst>
      </pc:sldChg>
      <pc:sldChg chg="add">
        <pc:chgData name="Đặng Hồng Anh" userId="4a6023ef23330898" providerId="Windows Live" clId="Web-{62B72EA7-8543-4EDD-BC99-2146985D5EDD}" dt="2021-11-13T17:00:18.522" v="318"/>
        <pc:sldMkLst>
          <pc:docMk/>
          <pc:sldMk cId="3341502394" sldId="306"/>
        </pc:sldMkLst>
      </pc:sldChg>
      <pc:sldChg chg="addSp delSp modSp add addAnim delAnim modAnim">
        <pc:chgData name="Đặng Hồng Anh" userId="4a6023ef23330898" providerId="Windows Live" clId="Web-{62B72EA7-8543-4EDD-BC99-2146985D5EDD}" dt="2021-11-13T17:13:19.430" v="404"/>
        <pc:sldMkLst>
          <pc:docMk/>
          <pc:sldMk cId="2910319936" sldId="307"/>
        </pc:sldMkLst>
        <pc:spChg chg="mod">
          <ac:chgData name="Đặng Hồng Anh" userId="4a6023ef23330898" providerId="Windows Live" clId="Web-{62B72EA7-8543-4EDD-BC99-2146985D5EDD}" dt="2021-11-13T17:12:38.601" v="386" actId="20577"/>
          <ac:spMkLst>
            <pc:docMk/>
            <pc:sldMk cId="2910319936" sldId="307"/>
            <ac:spMk id="6" creationId="{00000000-0000-0000-0000-000000000000}"/>
          </ac:spMkLst>
        </pc:spChg>
        <pc:picChg chg="mod">
          <ac:chgData name="Đặng Hồng Anh" userId="4a6023ef23330898" providerId="Windows Live" clId="Web-{62B72EA7-8543-4EDD-BC99-2146985D5EDD}" dt="2021-11-13T17:12:44.273" v="388" actId="1076"/>
          <ac:picMkLst>
            <pc:docMk/>
            <pc:sldMk cId="2910319936" sldId="307"/>
            <ac:picMk id="5" creationId="{43DDFC35-7147-4A18-AA65-B51B1D2DE4D9}"/>
          </ac:picMkLst>
        </pc:picChg>
        <pc:picChg chg="add mod">
          <ac:chgData name="Đặng Hồng Anh" userId="4a6023ef23330898" providerId="Windows Live" clId="Web-{62B72EA7-8543-4EDD-BC99-2146985D5EDD}" dt="2021-11-13T17:13:11.071" v="396" actId="1076"/>
          <ac:picMkLst>
            <pc:docMk/>
            <pc:sldMk cId="2910319936" sldId="307"/>
            <ac:picMk id="7" creationId="{75576A95-2724-4BE7-A718-DD0C9C3C5274}"/>
          </ac:picMkLst>
        </pc:picChg>
        <pc:picChg chg="add mod">
          <ac:chgData name="Đặng Hồng Anh" userId="4a6023ef23330898" providerId="Windows Live" clId="Web-{62B72EA7-8543-4EDD-BC99-2146985D5EDD}" dt="2021-11-13T17:12:41.633" v="387" actId="1076"/>
          <ac:picMkLst>
            <pc:docMk/>
            <pc:sldMk cId="2910319936" sldId="307"/>
            <ac:picMk id="8" creationId="{EE2FA0B5-A55B-4C76-8745-85811D20F89E}"/>
          </ac:picMkLst>
        </pc:picChg>
        <pc:picChg chg="add mod">
          <ac:chgData name="Đặng Hồng Anh" userId="4a6023ef23330898" providerId="Windows Live" clId="Web-{62B72EA7-8543-4EDD-BC99-2146985D5EDD}" dt="2021-11-13T17:12:54.024" v="391" actId="14100"/>
          <ac:picMkLst>
            <pc:docMk/>
            <pc:sldMk cId="2910319936" sldId="307"/>
            <ac:picMk id="9" creationId="{0FFB4C8D-2DF4-4592-A404-2375D6BAD75E}"/>
          </ac:picMkLst>
        </pc:picChg>
        <pc:picChg chg="del mod">
          <ac:chgData name="Đặng Hồng Anh" userId="4a6023ef23330898" providerId="Windows Live" clId="Web-{62B72EA7-8543-4EDD-BC99-2146985D5EDD}" dt="2021-11-13T17:12:09.351" v="372"/>
          <ac:picMkLst>
            <pc:docMk/>
            <pc:sldMk cId="2910319936" sldId="307"/>
            <ac:picMk id="10243" creationId="{00000000-0000-0000-0000-000000000000}"/>
          </ac:picMkLst>
        </pc:picChg>
        <pc:picChg chg="mod">
          <ac:chgData name="Đặng Hồng Anh" userId="4a6023ef23330898" providerId="Windows Live" clId="Web-{62B72EA7-8543-4EDD-BC99-2146985D5EDD}" dt="2021-11-13T17:13:18.087" v="402" actId="1076"/>
          <ac:picMkLst>
            <pc:docMk/>
            <pc:sldMk cId="2910319936" sldId="307"/>
            <ac:picMk id="10244" creationId="{00000000-0000-0000-0000-000000000000}"/>
          </ac:picMkLst>
        </pc:picChg>
        <pc:picChg chg="mod">
          <ac:chgData name="Đặng Hồng Anh" userId="4a6023ef23330898" providerId="Windows Live" clId="Web-{62B72EA7-8543-4EDD-BC99-2146985D5EDD}" dt="2021-11-13T17:13:14.727" v="399" actId="1076"/>
          <ac:picMkLst>
            <pc:docMk/>
            <pc:sldMk cId="2910319936" sldId="307"/>
            <ac:picMk id="10246" creationId="{00000000-0000-0000-0000-000000000000}"/>
          </ac:picMkLst>
        </pc:picChg>
      </pc:sldChg>
      <pc:sldChg chg="add">
        <pc:chgData name="Đặng Hồng Anh" userId="4a6023ef23330898" providerId="Windows Live" clId="Web-{62B72EA7-8543-4EDD-BC99-2146985D5EDD}" dt="2021-11-13T17:02:44.791" v="348"/>
        <pc:sldMkLst>
          <pc:docMk/>
          <pc:sldMk cId="1731669294" sldId="308"/>
        </pc:sldMkLst>
      </pc:sldChg>
      <pc:sldChg chg="add">
        <pc:chgData name="Đặng Hồng Anh" userId="4a6023ef23330898" providerId="Windows Live" clId="Web-{62B72EA7-8543-4EDD-BC99-2146985D5EDD}" dt="2021-11-13T17:03:16.026" v="349"/>
        <pc:sldMkLst>
          <pc:docMk/>
          <pc:sldMk cId="2055119516" sldId="309"/>
        </pc:sldMkLst>
      </pc:sldChg>
      <pc:sldChg chg="modSp add">
        <pc:chgData name="Đặng Hồng Anh" userId="4a6023ef23330898" providerId="Windows Live" clId="Web-{62B72EA7-8543-4EDD-BC99-2146985D5EDD}" dt="2021-11-13T17:43:11.764" v="407" actId="20577"/>
        <pc:sldMkLst>
          <pc:docMk/>
          <pc:sldMk cId="1907508994" sldId="310"/>
        </pc:sldMkLst>
        <pc:spChg chg="mod">
          <ac:chgData name="Đặng Hồng Anh" userId="4a6023ef23330898" providerId="Windows Live" clId="Web-{62B72EA7-8543-4EDD-BC99-2146985D5EDD}" dt="2021-11-13T17:43:11.764" v="407" actId="20577"/>
          <ac:spMkLst>
            <pc:docMk/>
            <pc:sldMk cId="1907508994" sldId="310"/>
            <ac:spMk id="2" creationId="{00000000-0000-0000-0000-000000000000}"/>
          </ac:spMkLst>
        </pc:spChg>
      </pc:sldChg>
      <pc:sldMasterChg chg="add addSldLayout">
        <pc:chgData name="Đặng Hồng Anh" userId="4a6023ef23330898" providerId="Windows Live" clId="Web-{62B72EA7-8543-4EDD-BC99-2146985D5EDD}" dt="2021-11-13T17:00:08.116" v="317"/>
        <pc:sldMasterMkLst>
          <pc:docMk/>
          <pc:sldMasterMk cId="3786515722" sldId="2147483995"/>
        </pc:sldMasterMkLst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2335538944" sldId="2147483996"/>
          </pc:sldLayoutMkLst>
        </pc:sldLayoutChg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1556666525" sldId="2147483997"/>
          </pc:sldLayoutMkLst>
        </pc:sldLayoutChg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514523041" sldId="2147483998"/>
          </pc:sldLayoutMkLst>
        </pc:sldLayoutChg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3516761654" sldId="2147483999"/>
          </pc:sldLayoutMkLst>
        </pc:sldLayoutChg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2428007814" sldId="2147484000"/>
          </pc:sldLayoutMkLst>
        </pc:sldLayoutChg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3928115579" sldId="2147484001"/>
          </pc:sldLayoutMkLst>
        </pc:sldLayoutChg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964714522" sldId="2147484002"/>
          </pc:sldLayoutMkLst>
        </pc:sldLayoutChg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284095389" sldId="2147484003"/>
          </pc:sldLayoutMkLst>
        </pc:sldLayoutChg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3005964056" sldId="2147484004"/>
          </pc:sldLayoutMkLst>
        </pc:sldLayoutChg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2405322747" sldId="2147484005"/>
          </pc:sldLayoutMkLst>
        </pc:sldLayoutChg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2729132342" sldId="2147484006"/>
          </pc:sldLayoutMkLst>
        </pc:sldLayoutChg>
        <pc:sldLayoutChg chg="add">
          <pc:chgData name="Đặng Hồng Anh" userId="4a6023ef23330898" providerId="Windows Live" clId="Web-{62B72EA7-8543-4EDD-BC99-2146985D5EDD}" dt="2021-11-13T17:00:08.116" v="317"/>
          <pc:sldLayoutMkLst>
            <pc:docMk/>
            <pc:sldMasterMk cId="3786515722" sldId="2147483995"/>
            <pc:sldLayoutMk cId="4247891775" sldId="2147484007"/>
          </pc:sldLayoutMkLst>
        </pc:sldLayoutChg>
      </pc:sldMasterChg>
      <pc:sldMasterChg chg="add addSldLayout">
        <pc:chgData name="Đặng Hồng Anh" userId="4a6023ef23330898" providerId="Windows Live" clId="Web-{62B72EA7-8543-4EDD-BC99-2146985D5EDD}" dt="2021-11-13T16:40:14.573" v="29"/>
        <pc:sldMasterMkLst>
          <pc:docMk/>
          <pc:sldMasterMk cId="1816707898" sldId="2147484008"/>
        </pc:sldMasterMkLst>
        <pc:sldLayoutChg chg="add">
          <pc:chgData name="Đặng Hồng Anh" userId="4a6023ef23330898" providerId="Windows Live" clId="Web-{62B72EA7-8543-4EDD-BC99-2146985D5EDD}" dt="2021-11-13T16:40:14.573" v="29"/>
          <pc:sldLayoutMkLst>
            <pc:docMk/>
            <pc:sldMasterMk cId="1816707898" sldId="2147484008"/>
            <pc:sldLayoutMk cId="4176257310" sldId="2147484009"/>
          </pc:sldLayoutMkLst>
        </pc:sldLayoutChg>
        <pc:sldLayoutChg chg="add">
          <pc:chgData name="Đặng Hồng Anh" userId="4a6023ef23330898" providerId="Windows Live" clId="Web-{62B72EA7-8543-4EDD-BC99-2146985D5EDD}" dt="2021-11-13T16:40:14.573" v="29"/>
          <pc:sldLayoutMkLst>
            <pc:docMk/>
            <pc:sldMasterMk cId="1816707898" sldId="2147484008"/>
            <pc:sldLayoutMk cId="1515219438" sldId="2147484010"/>
          </pc:sldLayoutMkLst>
        </pc:sldLayoutChg>
        <pc:sldLayoutChg chg="add">
          <pc:chgData name="Đặng Hồng Anh" userId="4a6023ef23330898" providerId="Windows Live" clId="Web-{62B72EA7-8543-4EDD-BC99-2146985D5EDD}" dt="2021-11-13T16:40:14.573" v="29"/>
          <pc:sldLayoutMkLst>
            <pc:docMk/>
            <pc:sldMasterMk cId="1816707898" sldId="2147484008"/>
            <pc:sldLayoutMk cId="3172274572" sldId="2147484011"/>
          </pc:sldLayoutMkLst>
        </pc:sldLayoutChg>
        <pc:sldLayoutChg chg="add">
          <pc:chgData name="Đặng Hồng Anh" userId="4a6023ef23330898" providerId="Windows Live" clId="Web-{62B72EA7-8543-4EDD-BC99-2146985D5EDD}" dt="2021-11-13T16:40:14.573" v="29"/>
          <pc:sldLayoutMkLst>
            <pc:docMk/>
            <pc:sldMasterMk cId="1816707898" sldId="2147484008"/>
            <pc:sldLayoutMk cId="2104804299" sldId="2147484012"/>
          </pc:sldLayoutMkLst>
        </pc:sldLayoutChg>
        <pc:sldLayoutChg chg="add">
          <pc:chgData name="Đặng Hồng Anh" userId="4a6023ef23330898" providerId="Windows Live" clId="Web-{62B72EA7-8543-4EDD-BC99-2146985D5EDD}" dt="2021-11-13T16:40:14.573" v="29"/>
          <pc:sldLayoutMkLst>
            <pc:docMk/>
            <pc:sldMasterMk cId="1816707898" sldId="2147484008"/>
            <pc:sldLayoutMk cId="2821692367" sldId="2147484013"/>
          </pc:sldLayoutMkLst>
        </pc:sldLayoutChg>
        <pc:sldLayoutChg chg="add">
          <pc:chgData name="Đặng Hồng Anh" userId="4a6023ef23330898" providerId="Windows Live" clId="Web-{62B72EA7-8543-4EDD-BC99-2146985D5EDD}" dt="2021-11-13T16:40:14.573" v="29"/>
          <pc:sldLayoutMkLst>
            <pc:docMk/>
            <pc:sldMasterMk cId="1816707898" sldId="2147484008"/>
            <pc:sldLayoutMk cId="3520971150" sldId="2147484014"/>
          </pc:sldLayoutMkLst>
        </pc:sldLayoutChg>
        <pc:sldLayoutChg chg="add">
          <pc:chgData name="Đặng Hồng Anh" userId="4a6023ef23330898" providerId="Windows Live" clId="Web-{62B72EA7-8543-4EDD-BC99-2146985D5EDD}" dt="2021-11-13T16:40:14.573" v="29"/>
          <pc:sldLayoutMkLst>
            <pc:docMk/>
            <pc:sldMasterMk cId="1816707898" sldId="2147484008"/>
            <pc:sldLayoutMk cId="428585420" sldId="2147484015"/>
          </pc:sldLayoutMkLst>
        </pc:sldLayoutChg>
        <pc:sldLayoutChg chg="add">
          <pc:chgData name="Đặng Hồng Anh" userId="4a6023ef23330898" providerId="Windows Live" clId="Web-{62B72EA7-8543-4EDD-BC99-2146985D5EDD}" dt="2021-11-13T16:40:14.573" v="29"/>
          <pc:sldLayoutMkLst>
            <pc:docMk/>
            <pc:sldMasterMk cId="1816707898" sldId="2147484008"/>
            <pc:sldLayoutMk cId="1083964095" sldId="2147484016"/>
          </pc:sldLayoutMkLst>
        </pc:sldLayoutChg>
        <pc:sldLayoutChg chg="add">
          <pc:chgData name="Đặng Hồng Anh" userId="4a6023ef23330898" providerId="Windows Live" clId="Web-{62B72EA7-8543-4EDD-BC99-2146985D5EDD}" dt="2021-11-13T16:40:14.573" v="29"/>
          <pc:sldLayoutMkLst>
            <pc:docMk/>
            <pc:sldMasterMk cId="1816707898" sldId="2147484008"/>
            <pc:sldLayoutMk cId="3825041081" sldId="2147484017"/>
          </pc:sldLayoutMkLst>
        </pc:sldLayoutChg>
        <pc:sldLayoutChg chg="add">
          <pc:chgData name="Đặng Hồng Anh" userId="4a6023ef23330898" providerId="Windows Live" clId="Web-{62B72EA7-8543-4EDD-BC99-2146985D5EDD}" dt="2021-11-13T16:40:14.573" v="29"/>
          <pc:sldLayoutMkLst>
            <pc:docMk/>
            <pc:sldMasterMk cId="1816707898" sldId="2147484008"/>
            <pc:sldLayoutMk cId="2866076177" sldId="2147484018"/>
          </pc:sldLayoutMkLst>
        </pc:sldLayoutChg>
        <pc:sldLayoutChg chg="add">
          <pc:chgData name="Đặng Hồng Anh" userId="4a6023ef23330898" providerId="Windows Live" clId="Web-{62B72EA7-8543-4EDD-BC99-2146985D5EDD}" dt="2021-11-13T16:40:14.573" v="29"/>
          <pc:sldLayoutMkLst>
            <pc:docMk/>
            <pc:sldMasterMk cId="1816707898" sldId="2147484008"/>
            <pc:sldLayoutMk cId="2349344028" sldId="2147484019"/>
          </pc:sldLayoutMkLst>
        </pc:sldLayoutChg>
      </pc:sldMasterChg>
      <pc:sldMasterChg chg="add addSldLayout">
        <pc:chgData name="Đặng Hồng Anh" userId="4a6023ef23330898" providerId="Windows Live" clId="Web-{62B72EA7-8543-4EDD-BC99-2146985D5EDD}" dt="2021-11-13T16:39:53.479" v="28"/>
        <pc:sldMasterMkLst>
          <pc:docMk/>
          <pc:sldMasterMk cId="2095442369" sldId="2147484024"/>
        </pc:sldMasterMkLst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3767505954" sldId="2147484020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3584252628" sldId="2147484021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1071167854" sldId="2147484022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3922859495" sldId="2147484023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2594406594" sldId="2147484025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332317117" sldId="2147484026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1379400210" sldId="2147484027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4125119101" sldId="2147484028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4117638940" sldId="2147484029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1650750289" sldId="2147484030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1157734445" sldId="2147484031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1253861130" sldId="2147484032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1562129111" sldId="2147484033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3240882605" sldId="2147484034"/>
          </pc:sldLayoutMkLst>
        </pc:sldLayoutChg>
        <pc:sldLayoutChg chg="add">
          <pc:chgData name="Đặng Hồng Anh" userId="4a6023ef23330898" providerId="Windows Live" clId="Web-{62B72EA7-8543-4EDD-BC99-2146985D5EDD}" dt="2021-11-13T16:39:53.479" v="28"/>
          <pc:sldLayoutMkLst>
            <pc:docMk/>
            <pc:sldMasterMk cId="2095442369" sldId="2147484024"/>
            <pc:sldLayoutMk cId="456037880" sldId="2147484035"/>
          </pc:sldLayoutMkLst>
        </pc:sldLayoutChg>
      </pc:sldMasterChg>
      <pc:sldMasterChg chg="add addSldLayout">
        <pc:chgData name="Đặng Hồng Anh" userId="4a6023ef23330898" providerId="Windows Live" clId="Web-{62B72EA7-8543-4EDD-BC99-2146985D5EDD}" dt="2021-11-13T16:42:50.749" v="44"/>
        <pc:sldMasterMkLst>
          <pc:docMk/>
          <pc:sldMasterMk cId="1333288120" sldId="2147484036"/>
        </pc:sldMasterMkLst>
        <pc:sldLayoutChg chg="add">
          <pc:chgData name="Đặng Hồng Anh" userId="4a6023ef23330898" providerId="Windows Live" clId="Web-{62B72EA7-8543-4EDD-BC99-2146985D5EDD}" dt="2021-11-13T16:42:50.749" v="44"/>
          <pc:sldLayoutMkLst>
            <pc:docMk/>
            <pc:sldMasterMk cId="1333288120" sldId="2147484036"/>
            <pc:sldLayoutMk cId="1049157802" sldId="2147484037"/>
          </pc:sldLayoutMkLst>
        </pc:sldLayoutChg>
        <pc:sldLayoutChg chg="add">
          <pc:chgData name="Đặng Hồng Anh" userId="4a6023ef23330898" providerId="Windows Live" clId="Web-{62B72EA7-8543-4EDD-BC99-2146985D5EDD}" dt="2021-11-13T16:42:50.749" v="44"/>
          <pc:sldLayoutMkLst>
            <pc:docMk/>
            <pc:sldMasterMk cId="1333288120" sldId="2147484036"/>
            <pc:sldLayoutMk cId="3646876502" sldId="2147484038"/>
          </pc:sldLayoutMkLst>
        </pc:sldLayoutChg>
        <pc:sldLayoutChg chg="add">
          <pc:chgData name="Đặng Hồng Anh" userId="4a6023ef23330898" providerId="Windows Live" clId="Web-{62B72EA7-8543-4EDD-BC99-2146985D5EDD}" dt="2021-11-13T16:42:50.749" v="44"/>
          <pc:sldLayoutMkLst>
            <pc:docMk/>
            <pc:sldMasterMk cId="1333288120" sldId="2147484036"/>
            <pc:sldLayoutMk cId="14961416" sldId="2147484039"/>
          </pc:sldLayoutMkLst>
        </pc:sldLayoutChg>
        <pc:sldLayoutChg chg="add">
          <pc:chgData name="Đặng Hồng Anh" userId="4a6023ef23330898" providerId="Windows Live" clId="Web-{62B72EA7-8543-4EDD-BC99-2146985D5EDD}" dt="2021-11-13T16:42:50.749" v="44"/>
          <pc:sldLayoutMkLst>
            <pc:docMk/>
            <pc:sldMasterMk cId="1333288120" sldId="2147484036"/>
            <pc:sldLayoutMk cId="4285346140" sldId="2147484040"/>
          </pc:sldLayoutMkLst>
        </pc:sldLayoutChg>
        <pc:sldLayoutChg chg="add">
          <pc:chgData name="Đặng Hồng Anh" userId="4a6023ef23330898" providerId="Windows Live" clId="Web-{62B72EA7-8543-4EDD-BC99-2146985D5EDD}" dt="2021-11-13T16:42:50.749" v="44"/>
          <pc:sldLayoutMkLst>
            <pc:docMk/>
            <pc:sldMasterMk cId="1333288120" sldId="2147484036"/>
            <pc:sldLayoutMk cId="3616382614" sldId="2147484041"/>
          </pc:sldLayoutMkLst>
        </pc:sldLayoutChg>
        <pc:sldLayoutChg chg="add">
          <pc:chgData name="Đặng Hồng Anh" userId="4a6023ef23330898" providerId="Windows Live" clId="Web-{62B72EA7-8543-4EDD-BC99-2146985D5EDD}" dt="2021-11-13T16:42:50.749" v="44"/>
          <pc:sldLayoutMkLst>
            <pc:docMk/>
            <pc:sldMasterMk cId="1333288120" sldId="2147484036"/>
            <pc:sldLayoutMk cId="2681155226" sldId="2147484042"/>
          </pc:sldLayoutMkLst>
        </pc:sldLayoutChg>
        <pc:sldLayoutChg chg="add">
          <pc:chgData name="Đặng Hồng Anh" userId="4a6023ef23330898" providerId="Windows Live" clId="Web-{62B72EA7-8543-4EDD-BC99-2146985D5EDD}" dt="2021-11-13T16:42:50.749" v="44"/>
          <pc:sldLayoutMkLst>
            <pc:docMk/>
            <pc:sldMasterMk cId="1333288120" sldId="2147484036"/>
            <pc:sldLayoutMk cId="2128208221" sldId="2147484043"/>
          </pc:sldLayoutMkLst>
        </pc:sldLayoutChg>
        <pc:sldLayoutChg chg="add">
          <pc:chgData name="Đặng Hồng Anh" userId="4a6023ef23330898" providerId="Windows Live" clId="Web-{62B72EA7-8543-4EDD-BC99-2146985D5EDD}" dt="2021-11-13T16:42:50.749" v="44"/>
          <pc:sldLayoutMkLst>
            <pc:docMk/>
            <pc:sldMasterMk cId="1333288120" sldId="2147484036"/>
            <pc:sldLayoutMk cId="4111549613" sldId="2147484044"/>
          </pc:sldLayoutMkLst>
        </pc:sldLayoutChg>
        <pc:sldLayoutChg chg="add">
          <pc:chgData name="Đặng Hồng Anh" userId="4a6023ef23330898" providerId="Windows Live" clId="Web-{62B72EA7-8543-4EDD-BC99-2146985D5EDD}" dt="2021-11-13T16:42:50.749" v="44"/>
          <pc:sldLayoutMkLst>
            <pc:docMk/>
            <pc:sldMasterMk cId="1333288120" sldId="2147484036"/>
            <pc:sldLayoutMk cId="2331058319" sldId="2147484045"/>
          </pc:sldLayoutMkLst>
        </pc:sldLayoutChg>
        <pc:sldLayoutChg chg="add">
          <pc:chgData name="Đặng Hồng Anh" userId="4a6023ef23330898" providerId="Windows Live" clId="Web-{62B72EA7-8543-4EDD-BC99-2146985D5EDD}" dt="2021-11-13T16:42:50.749" v="44"/>
          <pc:sldLayoutMkLst>
            <pc:docMk/>
            <pc:sldMasterMk cId="1333288120" sldId="2147484036"/>
            <pc:sldLayoutMk cId="1638614999" sldId="2147484046"/>
          </pc:sldLayoutMkLst>
        </pc:sldLayoutChg>
        <pc:sldLayoutChg chg="add">
          <pc:chgData name="Đặng Hồng Anh" userId="4a6023ef23330898" providerId="Windows Live" clId="Web-{62B72EA7-8543-4EDD-BC99-2146985D5EDD}" dt="2021-11-13T16:42:50.749" v="44"/>
          <pc:sldLayoutMkLst>
            <pc:docMk/>
            <pc:sldMasterMk cId="1333288120" sldId="2147484036"/>
            <pc:sldLayoutMk cId="1355617696" sldId="2147484050"/>
          </pc:sldLayoutMkLst>
        </pc:sldLayoutChg>
      </pc:sldMasterChg>
      <pc:sldMasterChg chg="add addSldLayout">
        <pc:chgData name="Đặng Hồng Anh" userId="4a6023ef23330898" providerId="Windows Live" clId="Web-{62B72EA7-8543-4EDD-BC99-2146985D5EDD}" dt="2021-11-13T16:41:53.263" v="36"/>
        <pc:sldMasterMkLst>
          <pc:docMk/>
          <pc:sldMasterMk cId="1905502705" sldId="2147484047"/>
        </pc:sldMasterMkLst>
        <pc:sldLayoutChg chg="add">
          <pc:chgData name="Đặng Hồng Anh" userId="4a6023ef23330898" providerId="Windows Live" clId="Web-{62B72EA7-8543-4EDD-BC99-2146985D5EDD}" dt="2021-11-13T16:41:53.263" v="36"/>
          <pc:sldLayoutMkLst>
            <pc:docMk/>
            <pc:sldMasterMk cId="1905502705" sldId="2147484047"/>
            <pc:sldLayoutMk cId="2296676558" sldId="2147483662"/>
          </pc:sldLayoutMkLst>
        </pc:sldLayoutChg>
        <pc:sldLayoutChg chg="add">
          <pc:chgData name="Đặng Hồng Anh" userId="4a6023ef23330898" providerId="Windows Live" clId="Web-{62B72EA7-8543-4EDD-BC99-2146985D5EDD}" dt="2021-11-13T16:41:53.263" v="36"/>
          <pc:sldLayoutMkLst>
            <pc:docMk/>
            <pc:sldMasterMk cId="1905502705" sldId="2147484047"/>
            <pc:sldLayoutMk cId="2318510014" sldId="2147483663"/>
          </pc:sldLayoutMkLst>
        </pc:sldLayoutChg>
        <pc:sldLayoutChg chg="add">
          <pc:chgData name="Đặng Hồng Anh" userId="4a6023ef23330898" providerId="Windows Live" clId="Web-{62B72EA7-8543-4EDD-BC99-2146985D5EDD}" dt="2021-11-13T16:41:53.263" v="36"/>
          <pc:sldLayoutMkLst>
            <pc:docMk/>
            <pc:sldMasterMk cId="1905502705" sldId="2147484047"/>
            <pc:sldLayoutMk cId="3836896465" sldId="2147483664"/>
          </pc:sldLayoutMkLst>
        </pc:sldLayoutChg>
        <pc:sldLayoutChg chg="add">
          <pc:chgData name="Đặng Hồng Anh" userId="4a6023ef23330898" providerId="Windows Live" clId="Web-{62B72EA7-8543-4EDD-BC99-2146985D5EDD}" dt="2021-11-13T16:41:53.263" v="36"/>
          <pc:sldLayoutMkLst>
            <pc:docMk/>
            <pc:sldMasterMk cId="1905502705" sldId="2147484047"/>
            <pc:sldLayoutMk cId="2456975677" sldId="2147483665"/>
          </pc:sldLayoutMkLst>
        </pc:sldLayoutChg>
        <pc:sldLayoutChg chg="add">
          <pc:chgData name="Đặng Hồng Anh" userId="4a6023ef23330898" providerId="Windows Live" clId="Web-{62B72EA7-8543-4EDD-BC99-2146985D5EDD}" dt="2021-11-13T16:41:53.263" v="36"/>
          <pc:sldLayoutMkLst>
            <pc:docMk/>
            <pc:sldMasterMk cId="1905502705" sldId="2147484047"/>
            <pc:sldLayoutMk cId="878932329" sldId="2147483666"/>
          </pc:sldLayoutMkLst>
        </pc:sldLayoutChg>
        <pc:sldLayoutChg chg="add">
          <pc:chgData name="Đặng Hồng Anh" userId="4a6023ef23330898" providerId="Windows Live" clId="Web-{62B72EA7-8543-4EDD-BC99-2146985D5EDD}" dt="2021-11-13T16:41:53.263" v="36"/>
          <pc:sldLayoutMkLst>
            <pc:docMk/>
            <pc:sldMasterMk cId="1905502705" sldId="2147484047"/>
            <pc:sldLayoutMk cId="2318090919" sldId="2147483667"/>
          </pc:sldLayoutMkLst>
        </pc:sldLayoutChg>
        <pc:sldLayoutChg chg="add">
          <pc:chgData name="Đặng Hồng Anh" userId="4a6023ef23330898" providerId="Windows Live" clId="Web-{62B72EA7-8543-4EDD-BC99-2146985D5EDD}" dt="2021-11-13T16:41:53.263" v="36"/>
          <pc:sldLayoutMkLst>
            <pc:docMk/>
            <pc:sldMasterMk cId="1905502705" sldId="2147484047"/>
            <pc:sldLayoutMk cId="3333459228" sldId="2147483668"/>
          </pc:sldLayoutMkLst>
        </pc:sldLayoutChg>
        <pc:sldLayoutChg chg="add">
          <pc:chgData name="Đặng Hồng Anh" userId="4a6023ef23330898" providerId="Windows Live" clId="Web-{62B72EA7-8543-4EDD-BC99-2146985D5EDD}" dt="2021-11-13T16:41:53.263" v="36"/>
          <pc:sldLayoutMkLst>
            <pc:docMk/>
            <pc:sldMasterMk cId="1905502705" sldId="2147484047"/>
            <pc:sldLayoutMk cId="1023670647" sldId="2147483669"/>
          </pc:sldLayoutMkLst>
        </pc:sldLayoutChg>
        <pc:sldLayoutChg chg="add">
          <pc:chgData name="Đặng Hồng Anh" userId="4a6023ef23330898" providerId="Windows Live" clId="Web-{62B72EA7-8543-4EDD-BC99-2146985D5EDD}" dt="2021-11-13T16:41:53.263" v="36"/>
          <pc:sldLayoutMkLst>
            <pc:docMk/>
            <pc:sldMasterMk cId="1905502705" sldId="2147484047"/>
            <pc:sldLayoutMk cId="4021100315" sldId="2147483670"/>
          </pc:sldLayoutMkLst>
        </pc:sldLayoutChg>
        <pc:sldLayoutChg chg="add">
          <pc:chgData name="Đặng Hồng Anh" userId="4a6023ef23330898" providerId="Windows Live" clId="Web-{62B72EA7-8543-4EDD-BC99-2146985D5EDD}" dt="2021-11-13T16:41:53.263" v="36"/>
          <pc:sldLayoutMkLst>
            <pc:docMk/>
            <pc:sldMasterMk cId="1905502705" sldId="2147484047"/>
            <pc:sldLayoutMk cId="3925554852" sldId="2147483671"/>
          </pc:sldLayoutMkLst>
        </pc:sldLayoutChg>
        <pc:sldLayoutChg chg="add">
          <pc:chgData name="Đặng Hồng Anh" userId="4a6023ef23330898" providerId="Windows Live" clId="Web-{62B72EA7-8543-4EDD-BC99-2146985D5EDD}" dt="2021-11-13T16:41:53.263" v="36"/>
          <pc:sldLayoutMkLst>
            <pc:docMk/>
            <pc:sldMasterMk cId="1905502705" sldId="2147484047"/>
            <pc:sldLayoutMk cId="3058857809" sldId="2147484048"/>
          </pc:sldLayoutMkLst>
        </pc:sldLayoutChg>
      </pc:sldMasterChg>
    </pc:docChg>
  </pc:docChgLst>
  <pc:docChgLst>
    <pc:chgData name="Đặng Hồng Anh" userId="4a6023ef23330898" providerId="Windows Live" clId="Web-{FF092687-CEA0-472D-B85D-58D4284C1683}"/>
    <pc:docChg chg="addSld modSld addMainMaster modMainMaster">
      <pc:chgData name="Đặng Hồng Anh" userId="4a6023ef23330898" providerId="Windows Live" clId="Web-{FF092687-CEA0-472D-B85D-58D4284C1683}" dt="2021-11-14T13:55:59.197" v="15"/>
      <pc:docMkLst>
        <pc:docMk/>
      </pc:docMkLst>
      <pc:sldChg chg="addSp delSp modSp">
        <pc:chgData name="Đặng Hồng Anh" userId="4a6023ef23330898" providerId="Windows Live" clId="Web-{FF092687-CEA0-472D-B85D-58D4284C1683}" dt="2021-11-14T13:55:33.273" v="13"/>
        <pc:sldMkLst>
          <pc:docMk/>
          <pc:sldMk cId="3369330828" sldId="287"/>
        </pc:sldMkLst>
        <pc:spChg chg="add del mod">
          <ac:chgData name="Đặng Hồng Anh" userId="4a6023ef23330898" providerId="Windows Live" clId="Web-{FF092687-CEA0-472D-B85D-58D4284C1683}" dt="2021-11-14T13:55:33.273" v="13"/>
          <ac:spMkLst>
            <pc:docMk/>
            <pc:sldMk cId="3369330828" sldId="287"/>
            <ac:spMk id="2" creationId="{CA5EC9F9-91A2-418E-81E1-2A066EF2475D}"/>
          </ac:spMkLst>
        </pc:spChg>
      </pc:sldChg>
      <pc:sldChg chg="modSp">
        <pc:chgData name="Đặng Hồng Anh" userId="4a6023ef23330898" providerId="Windows Live" clId="Web-{FF092687-CEA0-472D-B85D-58D4284C1683}" dt="2021-11-14T13:33:57.434" v="9" actId="20577"/>
        <pc:sldMkLst>
          <pc:docMk/>
          <pc:sldMk cId="1951378429" sldId="288"/>
        </pc:sldMkLst>
        <pc:spChg chg="mod">
          <ac:chgData name="Đặng Hồng Anh" userId="4a6023ef23330898" providerId="Windows Live" clId="Web-{FF092687-CEA0-472D-B85D-58D4284C1683}" dt="2021-11-14T10:29:36.911" v="6" actId="14100"/>
          <ac:spMkLst>
            <pc:docMk/>
            <pc:sldMk cId="1951378429" sldId="288"/>
            <ac:spMk id="3" creationId="{0962AB8F-1CE3-3544-92FD-19B368FA5B93}"/>
          </ac:spMkLst>
        </pc:spChg>
        <pc:spChg chg="mod">
          <ac:chgData name="Đặng Hồng Anh" userId="4a6023ef23330898" providerId="Windows Live" clId="Web-{FF092687-CEA0-472D-B85D-58D4284C1683}" dt="2021-11-14T13:33:57.434" v="9" actId="20577"/>
          <ac:spMkLst>
            <pc:docMk/>
            <pc:sldMk cId="1951378429" sldId="288"/>
            <ac:spMk id="7" creationId="{3CAE1A40-AAF9-6C47-802A-DB64BD6DE14A}"/>
          </ac:spMkLst>
        </pc:spChg>
        <pc:spChg chg="mod">
          <ac:chgData name="Đặng Hồng Anh" userId="4a6023ef23330898" providerId="Windows Live" clId="Web-{FF092687-CEA0-472D-B85D-58D4284C1683}" dt="2021-11-14T10:29:33.864" v="5" actId="14100"/>
          <ac:spMkLst>
            <pc:docMk/>
            <pc:sldMk cId="1951378429" sldId="288"/>
            <ac:spMk id="8" creationId="{EE330913-5887-FD41-9C2E-0B490CC4B427}"/>
          </ac:spMkLst>
        </pc:spChg>
        <pc:cxnChg chg="mod">
          <ac:chgData name="Đặng Hồng Anh" userId="4a6023ef23330898" providerId="Windows Live" clId="Web-{FF092687-CEA0-472D-B85D-58D4284C1683}" dt="2021-11-14T10:29:33.864" v="5" actId="14100"/>
          <ac:cxnSpMkLst>
            <pc:docMk/>
            <pc:sldMk cId="1951378429" sldId="288"/>
            <ac:cxnSpMk id="13" creationId="{00000000-0000-0000-0000-000000000000}"/>
          </ac:cxnSpMkLst>
        </pc:cxnChg>
      </pc:sldChg>
      <pc:sldChg chg="add">
        <pc:chgData name="Đặng Hồng Anh" userId="4a6023ef23330898" providerId="Windows Live" clId="Web-{FF092687-CEA0-472D-B85D-58D4284C1683}" dt="2021-11-14T13:55:41.774" v="14"/>
        <pc:sldMkLst>
          <pc:docMk/>
          <pc:sldMk cId="3380278235" sldId="311"/>
        </pc:sldMkLst>
      </pc:sldChg>
      <pc:sldChg chg="add">
        <pc:chgData name="Đặng Hồng Anh" userId="4a6023ef23330898" providerId="Windows Live" clId="Web-{FF092687-CEA0-472D-B85D-58D4284C1683}" dt="2021-11-14T13:55:59.197" v="15"/>
        <pc:sldMkLst>
          <pc:docMk/>
          <pc:sldMk cId="1819986862" sldId="312"/>
        </pc:sldMkLst>
      </pc:sldChg>
      <pc:sldMasterChg chg="add addSldLayout">
        <pc:chgData name="Đặng Hồng Anh" userId="4a6023ef23330898" providerId="Windows Live" clId="Web-{FF092687-CEA0-472D-B85D-58D4284C1683}" dt="2021-11-14T13:55:41.774" v="14"/>
        <pc:sldMasterMkLst>
          <pc:docMk/>
          <pc:sldMasterMk cId="1446167563" sldId="2147483648"/>
        </pc:sldMasterMkLst>
        <pc:sldLayoutChg chg="ad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446167563" sldId="2147483648"/>
            <pc:sldLayoutMk cId="868457138" sldId="2147483649"/>
          </pc:sldLayoutMkLst>
        </pc:sldLayoutChg>
        <pc:sldLayoutChg chg="ad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446167563" sldId="2147483648"/>
            <pc:sldLayoutMk cId="1638184993" sldId="2147483650"/>
          </pc:sldLayoutMkLst>
        </pc:sldLayoutChg>
        <pc:sldLayoutChg chg="ad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446167563" sldId="2147483648"/>
            <pc:sldLayoutMk cId="3249309043" sldId="2147483651"/>
          </pc:sldLayoutMkLst>
        </pc:sldLayoutChg>
        <pc:sldLayoutChg chg="ad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446167563" sldId="2147483648"/>
            <pc:sldLayoutMk cId="1972254728" sldId="2147483652"/>
          </pc:sldLayoutMkLst>
        </pc:sldLayoutChg>
        <pc:sldLayoutChg chg="ad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446167563" sldId="2147483648"/>
            <pc:sldLayoutMk cId="1849579257" sldId="2147483653"/>
          </pc:sldLayoutMkLst>
        </pc:sldLayoutChg>
        <pc:sldLayoutChg chg="ad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446167563" sldId="2147483648"/>
            <pc:sldLayoutMk cId="1187739018" sldId="2147483654"/>
          </pc:sldLayoutMkLst>
        </pc:sldLayoutChg>
        <pc:sldLayoutChg chg="ad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446167563" sldId="2147483648"/>
            <pc:sldLayoutMk cId="2954594129" sldId="2147483655"/>
          </pc:sldLayoutMkLst>
        </pc:sldLayoutChg>
        <pc:sldLayoutChg chg="ad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446167563" sldId="2147483648"/>
            <pc:sldLayoutMk cId="1913519346" sldId="2147483656"/>
          </pc:sldLayoutMkLst>
        </pc:sldLayoutChg>
        <pc:sldLayoutChg chg="ad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446167563" sldId="2147483648"/>
            <pc:sldLayoutMk cId="983868889" sldId="2147483657"/>
          </pc:sldLayoutMkLst>
        </pc:sldLayoutChg>
        <pc:sldLayoutChg chg="ad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446167563" sldId="2147483648"/>
            <pc:sldLayoutMk cId="382734819" sldId="2147483658"/>
          </pc:sldLayoutMkLst>
        </pc:sldLayoutChg>
        <pc:sldLayoutChg chg="ad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446167563" sldId="2147483648"/>
            <pc:sldLayoutMk cId="318221961" sldId="2147483659"/>
          </pc:sldLayoutMkLst>
        </pc:sldLayoutChg>
      </pc:sldMasterChg>
      <pc:sldMasterChg chg="modSldLayout">
        <pc:chgData name="Đặng Hồng Anh" userId="4a6023ef23330898" providerId="Windows Live" clId="Web-{FF092687-CEA0-472D-B85D-58D4284C1683}" dt="2021-11-14T13:55:41.774" v="14"/>
        <pc:sldMasterMkLst>
          <pc:docMk/>
          <pc:sldMasterMk cId="1333288120" sldId="2147484036"/>
        </pc:sldMasterMkLst>
        <pc:sldLayoutChg chg="replId">
          <pc:chgData name="Đặng Hồng Anh" userId="4a6023ef23330898" providerId="Windows Live" clId="Web-{FF092687-CEA0-472D-B85D-58D4284C1683}" dt="2021-11-14T13:55:41.774" v="14"/>
          <pc:sldLayoutMkLst>
            <pc:docMk/>
            <pc:sldMasterMk cId="1333288120" sldId="2147484036"/>
            <pc:sldLayoutMk cId="1355617696" sldId="2147484050"/>
          </pc:sldLayoutMkLst>
        </pc:sldLayoutChg>
      </pc:sldMasterChg>
      <pc:sldMasterChg chg="replId modSldLayout">
        <pc:chgData name="Đặng Hồng Anh" userId="4a6023ef23330898" providerId="Windows Live" clId="Web-{FF092687-CEA0-472D-B85D-58D4284C1683}" dt="2021-11-14T13:55:41.774" v="14"/>
        <pc:sldMasterMkLst>
          <pc:docMk/>
          <pc:sldMasterMk cId="0" sldId="2147484049"/>
        </pc:sldMasterMkLst>
        <pc:sldLayoutChg chg="replId">
          <pc:chgData name="Đặng Hồng Anh" userId="4a6023ef23330898" providerId="Windows Live" clId="Web-{FF092687-CEA0-472D-B85D-58D4284C1683}" dt="2021-11-14T13:55:41.774" v="14"/>
          <pc:sldLayoutMkLst>
            <pc:docMk/>
            <pc:sldMasterMk cId="0" sldId="2147484049"/>
            <pc:sldLayoutMk cId="0" sldId="2147484051"/>
          </pc:sldLayoutMkLst>
        </pc:sldLayoutChg>
        <pc:sldLayoutChg chg="replId">
          <pc:chgData name="Đặng Hồng Anh" userId="4a6023ef23330898" providerId="Windows Live" clId="Web-{FF092687-CEA0-472D-B85D-58D4284C1683}" dt="2021-11-14T13:55:41.774" v="14"/>
          <pc:sldLayoutMkLst>
            <pc:docMk/>
            <pc:sldMasterMk cId="0" sldId="2147484049"/>
            <pc:sldLayoutMk cId="0" sldId="2147484052"/>
          </pc:sldLayoutMkLst>
        </pc:sldLayoutChg>
        <pc:sldLayoutChg chg="replId">
          <pc:chgData name="Đặng Hồng Anh" userId="4a6023ef23330898" providerId="Windows Live" clId="Web-{FF092687-CEA0-472D-B85D-58D4284C1683}" dt="2021-11-14T13:55:41.774" v="14"/>
          <pc:sldLayoutMkLst>
            <pc:docMk/>
            <pc:sldMasterMk cId="0" sldId="2147484049"/>
            <pc:sldLayoutMk cId="0" sldId="2147484053"/>
          </pc:sldLayoutMkLst>
        </pc:sldLayoutChg>
        <pc:sldLayoutChg chg="replId">
          <pc:chgData name="Đặng Hồng Anh" userId="4a6023ef23330898" providerId="Windows Live" clId="Web-{FF092687-CEA0-472D-B85D-58D4284C1683}" dt="2021-11-14T13:55:41.774" v="14"/>
          <pc:sldLayoutMkLst>
            <pc:docMk/>
            <pc:sldMasterMk cId="0" sldId="2147484049"/>
            <pc:sldLayoutMk cId="0" sldId="2147484054"/>
          </pc:sldLayoutMkLst>
        </pc:sldLayoutChg>
        <pc:sldLayoutChg chg="replId">
          <pc:chgData name="Đặng Hồng Anh" userId="4a6023ef23330898" providerId="Windows Live" clId="Web-{FF092687-CEA0-472D-B85D-58D4284C1683}" dt="2021-11-14T13:55:41.774" v="14"/>
          <pc:sldLayoutMkLst>
            <pc:docMk/>
            <pc:sldMasterMk cId="0" sldId="2147484049"/>
            <pc:sldLayoutMk cId="0" sldId="2147484055"/>
          </pc:sldLayoutMkLst>
        </pc:sldLayoutChg>
        <pc:sldLayoutChg chg="replId">
          <pc:chgData name="Đặng Hồng Anh" userId="4a6023ef23330898" providerId="Windows Live" clId="Web-{FF092687-CEA0-472D-B85D-58D4284C1683}" dt="2021-11-14T13:55:41.774" v="14"/>
          <pc:sldLayoutMkLst>
            <pc:docMk/>
            <pc:sldMasterMk cId="0" sldId="2147484049"/>
            <pc:sldLayoutMk cId="0" sldId="2147484056"/>
          </pc:sldLayoutMkLst>
        </pc:sldLayoutChg>
        <pc:sldLayoutChg chg="replId">
          <pc:chgData name="Đặng Hồng Anh" userId="4a6023ef23330898" providerId="Windows Live" clId="Web-{FF092687-CEA0-472D-B85D-58D4284C1683}" dt="2021-11-14T13:55:41.774" v="14"/>
          <pc:sldLayoutMkLst>
            <pc:docMk/>
            <pc:sldMasterMk cId="0" sldId="2147484049"/>
            <pc:sldLayoutMk cId="0" sldId="2147484057"/>
          </pc:sldLayoutMkLst>
        </pc:sldLayoutChg>
        <pc:sldLayoutChg chg="replId">
          <pc:chgData name="Đặng Hồng Anh" userId="4a6023ef23330898" providerId="Windows Live" clId="Web-{FF092687-CEA0-472D-B85D-58D4284C1683}" dt="2021-11-14T13:55:41.774" v="14"/>
          <pc:sldLayoutMkLst>
            <pc:docMk/>
            <pc:sldMasterMk cId="0" sldId="2147484049"/>
            <pc:sldLayoutMk cId="0" sldId="2147484058"/>
          </pc:sldLayoutMkLst>
        </pc:sldLayoutChg>
        <pc:sldLayoutChg chg="replId">
          <pc:chgData name="Đặng Hồng Anh" userId="4a6023ef23330898" providerId="Windows Live" clId="Web-{FF092687-CEA0-472D-B85D-58D4284C1683}" dt="2021-11-14T13:55:41.774" v="14"/>
          <pc:sldLayoutMkLst>
            <pc:docMk/>
            <pc:sldMasterMk cId="0" sldId="2147484049"/>
            <pc:sldLayoutMk cId="0" sldId="2147484059"/>
          </pc:sldLayoutMkLst>
        </pc:sldLayoutChg>
        <pc:sldLayoutChg chg="replId">
          <pc:chgData name="Đặng Hồng Anh" userId="4a6023ef23330898" providerId="Windows Live" clId="Web-{FF092687-CEA0-472D-B85D-58D4284C1683}" dt="2021-11-14T13:55:41.774" v="14"/>
          <pc:sldLayoutMkLst>
            <pc:docMk/>
            <pc:sldMasterMk cId="0" sldId="2147484049"/>
            <pc:sldLayoutMk cId="0" sldId="2147484060"/>
          </pc:sldLayoutMkLst>
        </pc:sldLayoutChg>
      </pc:sldMasterChg>
    </pc:docChg>
  </pc:docChgLst>
  <pc:docChgLst>
    <pc:chgData name="Đặng Hồng Anh" userId="4a6023ef23330898" providerId="Windows Live" clId="Web-{945049C8-C7D7-4F31-ACE0-09635267BE78}"/>
    <pc:docChg chg="addSld delSld modSld">
      <pc:chgData name="Đặng Hồng Anh" userId="4a6023ef23330898" providerId="Windows Live" clId="Web-{945049C8-C7D7-4F31-ACE0-09635267BE78}" dt="2021-11-18T08:26:28.853" v="73" actId="20577"/>
      <pc:docMkLst>
        <pc:docMk/>
      </pc:docMkLst>
      <pc:sldChg chg="delSp modSp delAnim">
        <pc:chgData name="Đặng Hồng Anh" userId="4a6023ef23330898" providerId="Windows Live" clId="Web-{945049C8-C7D7-4F31-ACE0-09635267BE78}" dt="2021-11-18T08:26:28.853" v="73" actId="20577"/>
        <pc:sldMkLst>
          <pc:docMk/>
          <pc:sldMk cId="0" sldId="276"/>
        </pc:sldMkLst>
        <pc:spChg chg="del mod">
          <ac:chgData name="Đặng Hồng Anh" userId="4a6023ef23330898" providerId="Windows Live" clId="Web-{945049C8-C7D7-4F31-ACE0-09635267BE78}" dt="2021-11-18T08:25:07.429" v="71"/>
          <ac:spMkLst>
            <pc:docMk/>
            <pc:sldMk cId="0" sldId="276"/>
            <ac:spMk id="7" creationId="{17003BAE-336C-461D-9B38-B5CCFCEAD694}"/>
          </ac:spMkLst>
        </pc:spChg>
        <pc:spChg chg="mod">
          <ac:chgData name="Đặng Hồng Anh" userId="4a6023ef23330898" providerId="Windows Live" clId="Web-{945049C8-C7D7-4F31-ACE0-09635267BE78}" dt="2021-11-18T08:21:34.659" v="70" actId="1076"/>
          <ac:spMkLst>
            <pc:docMk/>
            <pc:sldMk cId="0" sldId="276"/>
            <ac:spMk id="8" creationId="{B0999EF7-C07E-43AA-9D73-C1D81DF03945}"/>
          </ac:spMkLst>
        </pc:spChg>
        <pc:spChg chg="mod">
          <ac:chgData name="Đặng Hồng Anh" userId="4a6023ef23330898" providerId="Windows Live" clId="Web-{945049C8-C7D7-4F31-ACE0-09635267BE78}" dt="2021-11-18T08:26:28.853" v="73" actId="20577"/>
          <ac:spMkLst>
            <pc:docMk/>
            <pc:sldMk cId="0" sldId="276"/>
            <ac:spMk id="9" creationId="{ADE29146-6F73-4F3B-B2BB-207414B371ED}"/>
          </ac:spMkLst>
        </pc:spChg>
        <pc:spChg chg="mod">
          <ac:chgData name="Đặng Hồng Anh" userId="4a6023ef23330898" providerId="Windows Live" clId="Web-{945049C8-C7D7-4F31-ACE0-09635267BE78}" dt="2021-11-18T06:54:37.287" v="0" actId="20577"/>
          <ac:spMkLst>
            <pc:docMk/>
            <pc:sldMk cId="0" sldId="276"/>
            <ac:spMk id="40" creationId="{00000000-0000-0000-0000-000000000000}"/>
          </ac:spMkLst>
        </pc:spChg>
      </pc:sldChg>
      <pc:sldChg chg="modSp">
        <pc:chgData name="Đặng Hồng Anh" userId="4a6023ef23330898" providerId="Windows Live" clId="Web-{945049C8-C7D7-4F31-ACE0-09635267BE78}" dt="2021-11-18T06:56:04.946" v="1" actId="20577"/>
        <pc:sldMkLst>
          <pc:docMk/>
          <pc:sldMk cId="3449591896" sldId="289"/>
        </pc:sldMkLst>
        <pc:spChg chg="mod">
          <ac:chgData name="Đặng Hồng Anh" userId="4a6023ef23330898" providerId="Windows Live" clId="Web-{945049C8-C7D7-4F31-ACE0-09635267BE78}" dt="2021-11-18T06:56:04.946" v="1" actId="20577"/>
          <ac:spMkLst>
            <pc:docMk/>
            <pc:sldMk cId="3449591896" sldId="289"/>
            <ac:spMk id="6" creationId="{760FFC78-83A4-443A-BF3F-B5AFEDC45E01}"/>
          </ac:spMkLst>
        </pc:spChg>
      </pc:sldChg>
      <pc:sldChg chg="modSp">
        <pc:chgData name="Đặng Hồng Anh" userId="4a6023ef23330898" providerId="Windows Live" clId="Web-{945049C8-C7D7-4F31-ACE0-09635267BE78}" dt="2021-11-18T07:29:46.716" v="62" actId="20577"/>
        <pc:sldMkLst>
          <pc:docMk/>
          <pc:sldMk cId="3257980349" sldId="301"/>
        </pc:sldMkLst>
        <pc:spChg chg="mod">
          <ac:chgData name="Đặng Hồng Anh" userId="4a6023ef23330898" providerId="Windows Live" clId="Web-{945049C8-C7D7-4F31-ACE0-09635267BE78}" dt="2021-11-18T07:29:46.716" v="62" actId="20577"/>
          <ac:spMkLst>
            <pc:docMk/>
            <pc:sldMk cId="3257980349" sldId="301"/>
            <ac:spMk id="3" creationId="{00000000-0000-0000-0000-000000000000}"/>
          </ac:spMkLst>
        </pc:spChg>
      </pc:sldChg>
      <pc:sldChg chg="del">
        <pc:chgData name="Đặng Hồng Anh" userId="4a6023ef23330898" providerId="Windows Live" clId="Web-{945049C8-C7D7-4F31-ACE0-09635267BE78}" dt="2021-11-18T07:21:38.969" v="33"/>
        <pc:sldMkLst>
          <pc:docMk/>
          <pc:sldMk cId="958974076" sldId="302"/>
        </pc:sldMkLst>
      </pc:sldChg>
      <pc:sldChg chg="addSp delSp modSp">
        <pc:chgData name="Đặng Hồng Anh" userId="4a6023ef23330898" providerId="Windows Live" clId="Web-{945049C8-C7D7-4F31-ACE0-09635267BE78}" dt="2021-11-18T07:16:39.633" v="30"/>
        <pc:sldMkLst>
          <pc:docMk/>
          <pc:sldMk cId="3163312578" sldId="303"/>
        </pc:sldMkLst>
        <pc:spChg chg="add del mod">
          <ac:chgData name="Đặng Hồng Anh" userId="4a6023ef23330898" providerId="Windows Live" clId="Web-{945049C8-C7D7-4F31-ACE0-09635267BE78}" dt="2021-11-18T07:16:39.633" v="30"/>
          <ac:spMkLst>
            <pc:docMk/>
            <pc:sldMk cId="3163312578" sldId="303"/>
            <ac:spMk id="5" creationId="{E9079024-F8E1-45FB-AB56-B1C6F859667E}"/>
          </ac:spMkLst>
        </pc:spChg>
      </pc:sldChg>
      <pc:sldChg chg="addSp delSp modSp">
        <pc:chgData name="Đặng Hồng Anh" userId="4a6023ef23330898" providerId="Windows Live" clId="Web-{945049C8-C7D7-4F31-ACE0-09635267BE78}" dt="2021-11-18T07:16:08.367" v="29"/>
        <pc:sldMkLst>
          <pc:docMk/>
          <pc:sldMk cId="642858486" sldId="304"/>
        </pc:sldMkLst>
        <pc:spChg chg="add del">
          <ac:chgData name="Đặng Hồng Anh" userId="4a6023ef23330898" providerId="Windows Live" clId="Web-{945049C8-C7D7-4F31-ACE0-09635267BE78}" dt="2021-11-18T07:13:18.331" v="18"/>
          <ac:spMkLst>
            <pc:docMk/>
            <pc:sldMk cId="642858486" sldId="304"/>
            <ac:spMk id="5" creationId="{5BEB863E-DE06-4AFB-92D5-C65479A542C3}"/>
          </ac:spMkLst>
        </pc:spChg>
        <pc:spChg chg="add del">
          <ac:chgData name="Đặng Hồng Anh" userId="4a6023ef23330898" providerId="Windows Live" clId="Web-{945049C8-C7D7-4F31-ACE0-09635267BE78}" dt="2021-11-18T07:13:28.394" v="20"/>
          <ac:spMkLst>
            <pc:docMk/>
            <pc:sldMk cId="642858486" sldId="304"/>
            <ac:spMk id="7" creationId="{762D9019-F8A5-4FC8-90A9-CFDF7A53CE7E}"/>
          </ac:spMkLst>
        </pc:spChg>
        <pc:spChg chg="add del mod">
          <ac:chgData name="Đặng Hồng Anh" userId="4a6023ef23330898" providerId="Windows Live" clId="Web-{945049C8-C7D7-4F31-ACE0-09635267BE78}" dt="2021-11-18T07:16:08.367" v="29"/>
          <ac:spMkLst>
            <pc:docMk/>
            <pc:sldMk cId="642858486" sldId="304"/>
            <ac:spMk id="8" creationId="{9170EF40-F093-4252-B9E5-6D36D303F722}"/>
          </ac:spMkLst>
        </pc:spChg>
      </pc:sldChg>
      <pc:sldChg chg="addSp delSp modSp">
        <pc:chgData name="Đặng Hồng Anh" userId="4a6023ef23330898" providerId="Windows Live" clId="Web-{945049C8-C7D7-4F31-ACE0-09635267BE78}" dt="2021-11-18T07:16:44.727" v="31"/>
        <pc:sldMkLst>
          <pc:docMk/>
          <pc:sldMk cId="3341502394" sldId="306"/>
        </pc:sldMkLst>
        <pc:spChg chg="add del mod">
          <ac:chgData name="Đặng Hồng Anh" userId="4a6023ef23330898" providerId="Windows Live" clId="Web-{945049C8-C7D7-4F31-ACE0-09635267BE78}" dt="2021-11-18T07:16:44.727" v="31"/>
          <ac:spMkLst>
            <pc:docMk/>
            <pc:sldMk cId="3341502394" sldId="306"/>
            <ac:spMk id="35" creationId="{98778CF6-85EA-4F0D-9701-ADBD60CCF1E7}"/>
          </ac:spMkLst>
        </pc:spChg>
      </pc:sldChg>
      <pc:sldChg chg="addSp delSp modSp">
        <pc:chgData name="Đặng Hồng Anh" userId="4a6023ef23330898" providerId="Windows Live" clId="Web-{945049C8-C7D7-4F31-ACE0-09635267BE78}" dt="2021-11-18T07:15:56.491" v="28"/>
        <pc:sldMkLst>
          <pc:docMk/>
          <pc:sldMk cId="3355787341" sldId="314"/>
        </pc:sldMkLst>
        <pc:spChg chg="add del mod">
          <ac:chgData name="Đặng Hồng Anh" userId="4a6023ef23330898" providerId="Windows Live" clId="Web-{945049C8-C7D7-4F31-ACE0-09635267BE78}" dt="2021-11-18T07:15:56.491" v="28"/>
          <ac:spMkLst>
            <pc:docMk/>
            <pc:sldMk cId="3355787341" sldId="314"/>
            <ac:spMk id="11" creationId="{58067B43-C988-4B79-9F49-11E620497D5E}"/>
          </ac:spMkLst>
        </pc:spChg>
      </pc:sldChg>
      <pc:sldChg chg="modSp add">
        <pc:chgData name="Đặng Hồng Anh" userId="4a6023ef23330898" providerId="Windows Live" clId="Web-{945049C8-C7D7-4F31-ACE0-09635267BE78}" dt="2021-11-18T07:22:11.298" v="61" actId="1076"/>
        <pc:sldMkLst>
          <pc:docMk/>
          <pc:sldMk cId="4238893826" sldId="316"/>
        </pc:sldMkLst>
        <pc:spChg chg="mod">
          <ac:chgData name="Đặng Hồng Anh" userId="4a6023ef23330898" providerId="Windows Live" clId="Web-{945049C8-C7D7-4F31-ACE0-09635267BE78}" dt="2021-11-18T07:22:11.298" v="61" actId="1076"/>
          <ac:spMkLst>
            <pc:docMk/>
            <pc:sldMk cId="4238893826" sldId="316"/>
            <ac:spMk id="5" creationId="{00000000-0000-0000-0000-000000000000}"/>
          </ac:spMkLst>
        </pc:spChg>
        <pc:picChg chg="mod">
          <ac:chgData name="Đặng Hồng Anh" userId="4a6023ef23330898" providerId="Windows Live" clId="Web-{945049C8-C7D7-4F31-ACE0-09635267BE78}" dt="2021-11-18T07:22:06.782" v="60" actId="1076"/>
          <ac:picMkLst>
            <pc:docMk/>
            <pc:sldMk cId="4238893826" sldId="316"/>
            <ac:picMk id="4" creationId="{00000000-0000-0000-0000-000000000000}"/>
          </ac:picMkLst>
        </pc:picChg>
      </pc:sldChg>
    </pc:docChg>
  </pc:docChgLst>
  <pc:docChgLst>
    <pc:chgData name="Đặng Hồng Anh" userId="4a6023ef23330898" providerId="Windows Live" clId="Web-{E0E86501-153D-43D8-B3C7-33507FAA2B84}"/>
    <pc:docChg chg="addSld delSld modSld sldOrd">
      <pc:chgData name="Đặng Hồng Anh" userId="4a6023ef23330898" providerId="Windows Live" clId="Web-{E0E86501-153D-43D8-B3C7-33507FAA2B84}" dt="2021-11-14T17:32:26.601" v="688"/>
      <pc:docMkLst>
        <pc:docMk/>
      </pc:docMkLst>
      <pc:sldChg chg="modSp">
        <pc:chgData name="Đặng Hồng Anh" userId="4a6023ef23330898" providerId="Windows Live" clId="Web-{E0E86501-153D-43D8-B3C7-33507FAA2B84}" dt="2021-11-14T17:30:00.890" v="559" actId="20577"/>
        <pc:sldMkLst>
          <pc:docMk/>
          <pc:sldMk cId="0" sldId="276"/>
        </pc:sldMkLst>
        <pc:spChg chg="mod">
          <ac:chgData name="Đặng Hồng Anh" userId="4a6023ef23330898" providerId="Windows Live" clId="Web-{E0E86501-153D-43D8-B3C7-33507FAA2B84}" dt="2021-11-14T17:30:00.890" v="559" actId="20577"/>
          <ac:spMkLst>
            <pc:docMk/>
            <pc:sldMk cId="0" sldId="276"/>
            <ac:spMk id="42" creationId="{00000000-0000-0000-0000-000000000000}"/>
          </ac:spMkLst>
        </pc:spChg>
      </pc:sldChg>
      <pc:sldChg chg="addSp delSp modSp addAnim delAnim modAnim">
        <pc:chgData name="Đặng Hồng Anh" userId="4a6023ef23330898" providerId="Windows Live" clId="Web-{E0E86501-153D-43D8-B3C7-33507FAA2B84}" dt="2021-11-14T16:04:17.602" v="534" actId="1076"/>
        <pc:sldMkLst>
          <pc:docMk/>
          <pc:sldMk cId="1951378429" sldId="288"/>
        </pc:sldMkLst>
        <pc:spChg chg="del mod">
          <ac:chgData name="Đặng Hồng Anh" userId="4a6023ef23330898" providerId="Windows Live" clId="Web-{E0E86501-153D-43D8-B3C7-33507FAA2B84}" dt="2021-11-14T15:43:50.028" v="170"/>
          <ac:spMkLst>
            <pc:docMk/>
            <pc:sldMk cId="1951378429" sldId="288"/>
            <ac:spMk id="3" creationId="{0962AB8F-1CE3-3544-92FD-19B368FA5B93}"/>
          </ac:spMkLst>
        </pc:spChg>
        <pc:spChg chg="add del mod">
          <ac:chgData name="Đặng Hồng Anh" userId="4a6023ef23330898" providerId="Windows Live" clId="Web-{E0E86501-153D-43D8-B3C7-33507FAA2B84}" dt="2021-11-14T15:43:46.419" v="168"/>
          <ac:spMkLst>
            <pc:docMk/>
            <pc:sldMk cId="1951378429" sldId="288"/>
            <ac:spMk id="4" creationId="{0E28251F-916F-4158-954F-30E746859FB1}"/>
          </ac:spMkLst>
        </pc:spChg>
        <pc:spChg chg="mod">
          <ac:chgData name="Đặng Hồng Anh" userId="4a6023ef23330898" providerId="Windows Live" clId="Web-{E0E86501-153D-43D8-B3C7-33507FAA2B84}" dt="2021-11-14T15:38:54.412" v="74" actId="1076"/>
          <ac:spMkLst>
            <pc:docMk/>
            <pc:sldMk cId="1951378429" sldId="288"/>
            <ac:spMk id="6" creationId="{0C364004-A819-F541-8171-9A25DECF2004}"/>
          </ac:spMkLst>
        </pc:spChg>
        <pc:spChg chg="del mod">
          <ac:chgData name="Đặng Hồng Anh" userId="4a6023ef23330898" providerId="Windows Live" clId="Web-{E0E86501-153D-43D8-B3C7-33507FAA2B84}" dt="2021-11-14T15:43:35.997" v="164"/>
          <ac:spMkLst>
            <pc:docMk/>
            <pc:sldMk cId="1951378429" sldId="288"/>
            <ac:spMk id="7" creationId="{3CAE1A40-AAF9-6C47-802A-DB64BD6DE14A}"/>
          </ac:spMkLst>
        </pc:spChg>
        <pc:spChg chg="del mod">
          <ac:chgData name="Đặng Hồng Anh" userId="4a6023ef23330898" providerId="Windows Live" clId="Web-{E0E86501-153D-43D8-B3C7-33507FAA2B84}" dt="2021-11-14T15:43:42.653" v="166"/>
          <ac:spMkLst>
            <pc:docMk/>
            <pc:sldMk cId="1951378429" sldId="288"/>
            <ac:spMk id="8" creationId="{EE330913-5887-FD41-9C2E-0B490CC4B427}"/>
          </ac:spMkLst>
        </pc:spChg>
        <pc:spChg chg="add">
          <ac:chgData name="Đặng Hồng Anh" userId="4a6023ef23330898" providerId="Windows Live" clId="Web-{E0E86501-153D-43D8-B3C7-33507FAA2B84}" dt="2021-11-14T15:43:36.856" v="165"/>
          <ac:spMkLst>
            <pc:docMk/>
            <pc:sldMk cId="1951378429" sldId="288"/>
            <ac:spMk id="11" creationId="{FA946249-6BAE-4033-91B0-7A882660F2B4}"/>
          </ac:spMkLst>
        </pc:spChg>
        <pc:spChg chg="add mod">
          <ac:chgData name="Đặng Hồng Anh" userId="4a6023ef23330898" providerId="Windows Live" clId="Web-{E0E86501-153D-43D8-B3C7-33507FAA2B84}" dt="2021-11-14T16:04:13.993" v="533" actId="20577"/>
          <ac:spMkLst>
            <pc:docMk/>
            <pc:sldMk cId="1951378429" sldId="288"/>
            <ac:spMk id="12" creationId="{C70556D9-67A6-4743-A488-7CBF5DB1C732}"/>
          </ac:spMkLst>
        </pc:spChg>
        <pc:spChg chg="add mod">
          <ac:chgData name="Đặng Hồng Anh" userId="4a6023ef23330898" providerId="Windows Live" clId="Web-{E0E86501-153D-43D8-B3C7-33507FAA2B84}" dt="2021-11-14T16:04:17.602" v="534" actId="1076"/>
          <ac:spMkLst>
            <pc:docMk/>
            <pc:sldMk cId="1951378429" sldId="288"/>
            <ac:spMk id="13" creationId="{F1DD606A-A568-4B45-B7A4-E3041F2F58A4}"/>
          </ac:spMkLst>
        </pc:spChg>
        <pc:spChg chg="add">
          <ac:chgData name="Đặng Hồng Anh" userId="4a6023ef23330898" providerId="Windows Live" clId="Web-{E0E86501-153D-43D8-B3C7-33507FAA2B84}" dt="2021-11-14T15:43:51.231" v="171"/>
          <ac:spMkLst>
            <pc:docMk/>
            <pc:sldMk cId="1951378429" sldId="288"/>
            <ac:spMk id="14" creationId="{B2B8D07B-18FB-4D00-A397-AD9EA4C4C103}"/>
          </ac:spMkLst>
        </pc:spChg>
        <pc:cxnChg chg="add">
          <ac:chgData name="Đặng Hồng Anh" userId="4a6023ef23330898" providerId="Windows Live" clId="Web-{E0E86501-153D-43D8-B3C7-33507FAA2B84}" dt="2021-11-14T15:38:49.897" v="73"/>
          <ac:cxnSpMkLst>
            <pc:docMk/>
            <pc:sldMk cId="1951378429" sldId="288"/>
            <ac:cxnSpMk id="5" creationId="{2D321A01-E58C-4A60-B08D-1973BAAAF5F7}"/>
          </ac:cxnSpMkLst>
        </pc:cxnChg>
      </pc:sldChg>
      <pc:sldChg chg="modSp">
        <pc:chgData name="Đặng Hồng Anh" userId="4a6023ef23330898" providerId="Windows Live" clId="Web-{E0E86501-153D-43D8-B3C7-33507FAA2B84}" dt="2021-11-14T15:41:47.510" v="150" actId="1076"/>
        <pc:sldMkLst>
          <pc:docMk/>
          <pc:sldMk cId="3449591896" sldId="289"/>
        </pc:sldMkLst>
        <pc:spChg chg="mod">
          <ac:chgData name="Đặng Hồng Anh" userId="4a6023ef23330898" providerId="Windows Live" clId="Web-{E0E86501-153D-43D8-B3C7-33507FAA2B84}" dt="2021-11-14T15:40:39.040" v="116"/>
          <ac:spMkLst>
            <pc:docMk/>
            <pc:sldMk cId="3449591896" sldId="289"/>
            <ac:spMk id="5" creationId="{8F155181-547E-4CD9-BEE1-1C5F460A5E71}"/>
          </ac:spMkLst>
        </pc:spChg>
        <pc:spChg chg="mod">
          <ac:chgData name="Đặng Hồng Anh" userId="4a6023ef23330898" providerId="Windows Live" clId="Web-{E0E86501-153D-43D8-B3C7-33507FAA2B84}" dt="2021-11-14T15:41:26.697" v="140" actId="1076"/>
          <ac:spMkLst>
            <pc:docMk/>
            <pc:sldMk cId="3449591896" sldId="289"/>
            <ac:spMk id="6" creationId="{760FFC78-83A4-443A-BF3F-B5AFEDC45E01}"/>
          </ac:spMkLst>
        </pc:spChg>
        <pc:spChg chg="mod">
          <ac:chgData name="Đặng Hồng Anh" userId="4a6023ef23330898" providerId="Windows Live" clId="Web-{E0E86501-153D-43D8-B3C7-33507FAA2B84}" dt="2021-11-14T15:41:35.182" v="143" actId="1076"/>
          <ac:spMkLst>
            <pc:docMk/>
            <pc:sldMk cId="3449591896" sldId="289"/>
            <ac:spMk id="8" creationId="{3FBD2629-3958-414A-B46D-53FC999FD05C}"/>
          </ac:spMkLst>
        </pc:spChg>
        <pc:spChg chg="mod">
          <ac:chgData name="Đặng Hồng Anh" userId="4a6023ef23330898" providerId="Windows Live" clId="Web-{E0E86501-153D-43D8-B3C7-33507FAA2B84}" dt="2021-11-14T15:41:47.510" v="150" actId="1076"/>
          <ac:spMkLst>
            <pc:docMk/>
            <pc:sldMk cId="3449591896" sldId="289"/>
            <ac:spMk id="11" creationId="{19754B45-FEE6-4BB4-B912-156910CA0986}"/>
          </ac:spMkLst>
        </pc:spChg>
        <pc:picChg chg="mod">
          <ac:chgData name="Đặng Hồng Anh" userId="4a6023ef23330898" providerId="Windows Live" clId="Web-{E0E86501-153D-43D8-B3C7-33507FAA2B84}" dt="2021-11-14T15:41:28.666" v="141" actId="1076"/>
          <ac:picMkLst>
            <pc:docMk/>
            <pc:sldMk cId="3449591896" sldId="289"/>
            <ac:picMk id="2" creationId="{F3C0295C-68F4-4118-BAD2-9F449072AB03}"/>
          </ac:picMkLst>
        </pc:picChg>
        <pc:picChg chg="mod">
          <ac:chgData name="Đặng Hồng Anh" userId="4a6023ef23330898" providerId="Windows Live" clId="Web-{E0E86501-153D-43D8-B3C7-33507FAA2B84}" dt="2021-11-14T15:41:38.525" v="145" actId="1076"/>
          <ac:picMkLst>
            <pc:docMk/>
            <pc:sldMk cId="3449591896" sldId="289"/>
            <ac:picMk id="3" creationId="{F4C1EF64-C933-4B41-BD22-6C3F9098E5F9}"/>
          </ac:picMkLst>
        </pc:picChg>
        <pc:picChg chg="mod">
          <ac:chgData name="Đặng Hồng Anh" userId="4a6023ef23330898" providerId="Windows Live" clId="Web-{E0E86501-153D-43D8-B3C7-33507FAA2B84}" dt="2021-11-14T15:41:37.510" v="144" actId="1076"/>
          <ac:picMkLst>
            <pc:docMk/>
            <pc:sldMk cId="3449591896" sldId="289"/>
            <ac:picMk id="7" creationId="{35ADC9D0-9484-42CA-8B81-73DCC4C650C4}"/>
          </ac:picMkLst>
        </pc:picChg>
      </pc:sldChg>
      <pc:sldChg chg="modSp">
        <pc:chgData name="Đặng Hồng Anh" userId="4a6023ef23330898" providerId="Windows Live" clId="Web-{E0E86501-153D-43D8-B3C7-33507FAA2B84}" dt="2021-11-14T15:42:12.948" v="159" actId="1076"/>
        <pc:sldMkLst>
          <pc:docMk/>
          <pc:sldMk cId="2116485344" sldId="290"/>
        </pc:sldMkLst>
        <pc:spChg chg="mod">
          <ac:chgData name="Đặng Hồng Anh" userId="4a6023ef23330898" providerId="Windows Live" clId="Web-{E0E86501-153D-43D8-B3C7-33507FAA2B84}" dt="2021-11-14T15:39:35.351" v="85"/>
          <ac:spMkLst>
            <pc:docMk/>
            <pc:sldMk cId="2116485344" sldId="290"/>
            <ac:spMk id="4" creationId="{00000000-0000-0000-0000-000000000000}"/>
          </ac:spMkLst>
        </pc:spChg>
        <pc:spChg chg="mod">
          <ac:chgData name="Đặng Hồng Anh" userId="4a6023ef23330898" providerId="Windows Live" clId="Web-{E0E86501-153D-43D8-B3C7-33507FAA2B84}" dt="2021-11-14T15:41:51.369" v="151" actId="1076"/>
          <ac:spMkLst>
            <pc:docMk/>
            <pc:sldMk cId="2116485344" sldId="290"/>
            <ac:spMk id="10" creationId="{00000000-0000-0000-0000-000000000000}"/>
          </ac:spMkLst>
        </pc:spChg>
        <pc:spChg chg="mod">
          <ac:chgData name="Đặng Hồng Anh" userId="4a6023ef23330898" providerId="Windows Live" clId="Web-{E0E86501-153D-43D8-B3C7-33507FAA2B84}" dt="2021-11-14T15:42:10.636" v="158" actId="1076"/>
          <ac:spMkLst>
            <pc:docMk/>
            <pc:sldMk cId="2116485344" sldId="290"/>
            <ac:spMk id="11" creationId="{00000000-0000-0000-0000-000000000000}"/>
          </ac:spMkLst>
        </pc:spChg>
        <pc:spChg chg="mod">
          <ac:chgData name="Đặng Hồng Anh" userId="4a6023ef23330898" providerId="Windows Live" clId="Web-{E0E86501-153D-43D8-B3C7-33507FAA2B84}" dt="2021-11-14T15:42:05.495" v="156" actId="1076"/>
          <ac:spMkLst>
            <pc:docMk/>
            <pc:sldMk cId="2116485344" sldId="290"/>
            <ac:spMk id="12" creationId="{00000000-0000-0000-0000-000000000000}"/>
          </ac:spMkLst>
        </pc:spChg>
        <pc:picChg chg="mod">
          <ac:chgData name="Đặng Hồng Anh" userId="4a6023ef23330898" providerId="Windows Live" clId="Web-{E0E86501-153D-43D8-B3C7-33507FAA2B84}" dt="2021-11-14T15:41:53.354" v="152" actId="1076"/>
          <ac:picMkLst>
            <pc:docMk/>
            <pc:sldMk cId="2116485344" sldId="290"/>
            <ac:picMk id="1027" creationId="{00000000-0000-0000-0000-000000000000}"/>
          </ac:picMkLst>
        </pc:picChg>
        <pc:picChg chg="mod">
          <ac:chgData name="Đặng Hồng Anh" userId="4a6023ef23330898" providerId="Windows Live" clId="Web-{E0E86501-153D-43D8-B3C7-33507FAA2B84}" dt="2021-11-14T15:42:08.057" v="157" actId="1076"/>
          <ac:picMkLst>
            <pc:docMk/>
            <pc:sldMk cId="2116485344" sldId="290"/>
            <ac:picMk id="1028" creationId="{00000000-0000-0000-0000-000000000000}"/>
          </ac:picMkLst>
        </pc:picChg>
        <pc:picChg chg="mod">
          <ac:chgData name="Đặng Hồng Anh" userId="4a6023ef23330898" providerId="Windows Live" clId="Web-{E0E86501-153D-43D8-B3C7-33507FAA2B84}" dt="2021-11-14T15:42:12.948" v="159" actId="1076"/>
          <ac:picMkLst>
            <pc:docMk/>
            <pc:sldMk cId="2116485344" sldId="290"/>
            <ac:picMk id="1030" creationId="{00000000-0000-0000-0000-000000000000}"/>
          </ac:picMkLst>
        </pc:picChg>
      </pc:sldChg>
      <pc:sldChg chg="delSp ord">
        <pc:chgData name="Đặng Hồng Anh" userId="4a6023ef23330898" providerId="Windows Live" clId="Web-{E0E86501-153D-43D8-B3C7-33507FAA2B84}" dt="2021-11-14T17:27:24.428" v="535"/>
        <pc:sldMkLst>
          <pc:docMk/>
          <pc:sldMk cId="3341502394" sldId="306"/>
        </pc:sldMkLst>
        <pc:spChg chg="del">
          <ac:chgData name="Đặng Hồng Anh" userId="4a6023ef23330898" providerId="Windows Live" clId="Web-{E0E86501-153D-43D8-B3C7-33507FAA2B84}" dt="2021-11-14T15:45:58.766" v="201"/>
          <ac:spMkLst>
            <pc:docMk/>
            <pc:sldMk cId="3341502394" sldId="306"/>
            <ac:spMk id="2" creationId="{682F6365-F8D7-4E73-B0B6-E37C507D5F66}"/>
          </ac:spMkLst>
        </pc:spChg>
      </pc:sldChg>
      <pc:sldChg chg="modSp addAnim modAnim">
        <pc:chgData name="Đặng Hồng Anh" userId="4a6023ef23330898" providerId="Windows Live" clId="Web-{E0E86501-153D-43D8-B3C7-33507FAA2B84}" dt="2021-11-14T15:51:31.523" v="308"/>
        <pc:sldMkLst>
          <pc:docMk/>
          <pc:sldMk cId="2910319936" sldId="307"/>
        </pc:sldMkLst>
        <pc:picChg chg="mod">
          <ac:chgData name="Đặng Hồng Anh" userId="4a6023ef23330898" providerId="Windows Live" clId="Web-{E0E86501-153D-43D8-B3C7-33507FAA2B84}" dt="2021-11-14T15:51:14.679" v="298" actId="1076"/>
          <ac:picMkLst>
            <pc:docMk/>
            <pc:sldMk cId="2910319936" sldId="307"/>
            <ac:picMk id="10" creationId="{7517B10E-3F71-42BE-9678-3FE4132E6531}"/>
          </ac:picMkLst>
        </pc:picChg>
        <pc:picChg chg="mod">
          <ac:chgData name="Đặng Hồng Anh" userId="4a6023ef23330898" providerId="Windows Live" clId="Web-{E0E86501-153D-43D8-B3C7-33507FAA2B84}" dt="2021-11-14T15:51:08.491" v="296" actId="1076"/>
          <ac:picMkLst>
            <pc:docMk/>
            <pc:sldMk cId="2910319936" sldId="307"/>
            <ac:picMk id="12" creationId="{7D3BD485-6029-486F-9031-E655F59947A2}"/>
          </ac:picMkLst>
        </pc:picChg>
        <pc:picChg chg="mod">
          <ac:chgData name="Đặng Hồng Anh" userId="4a6023ef23330898" providerId="Windows Live" clId="Web-{E0E86501-153D-43D8-B3C7-33507FAA2B84}" dt="2021-11-14T15:51:11.647" v="297" actId="1076"/>
          <ac:picMkLst>
            <pc:docMk/>
            <pc:sldMk cId="2910319936" sldId="307"/>
            <ac:picMk id="13" creationId="{99946824-8595-4141-BCB2-45BE9B4068B0}"/>
          </ac:picMkLst>
        </pc:picChg>
        <pc:picChg chg="mod">
          <ac:chgData name="Đặng Hồng Anh" userId="4a6023ef23330898" providerId="Windows Live" clId="Web-{E0E86501-153D-43D8-B3C7-33507FAA2B84}" dt="2021-11-14T15:51:06.038" v="295" actId="1076"/>
          <ac:picMkLst>
            <pc:docMk/>
            <pc:sldMk cId="2910319936" sldId="307"/>
            <ac:picMk id="14" creationId="{C47364F3-4EA1-45C6-BEBC-7CCE533D0F52}"/>
          </ac:picMkLst>
        </pc:picChg>
      </pc:sldChg>
      <pc:sldChg chg="addSp modSp addAnim modAnim">
        <pc:chgData name="Đặng Hồng Anh" userId="4a6023ef23330898" providerId="Windows Live" clId="Web-{E0E86501-153D-43D8-B3C7-33507FAA2B84}" dt="2021-11-14T15:49:55.239" v="275" actId="1076"/>
        <pc:sldMkLst>
          <pc:docMk/>
          <pc:sldMk cId="1731669294" sldId="308"/>
        </pc:sldMkLst>
        <pc:spChg chg="add mod">
          <ac:chgData name="Đặng Hồng Anh" userId="4a6023ef23330898" providerId="Windows Live" clId="Web-{E0E86501-153D-43D8-B3C7-33507FAA2B84}" dt="2021-11-14T15:49:06.348" v="264" actId="1076"/>
          <ac:spMkLst>
            <pc:docMk/>
            <pc:sldMk cId="1731669294" sldId="308"/>
            <ac:spMk id="6" creationId="{55E2170C-15E8-4020-8A41-F08B6F1A0A62}"/>
          </ac:spMkLst>
        </pc:spChg>
        <pc:spChg chg="mod">
          <ac:chgData name="Đặng Hồng Anh" userId="4a6023ef23330898" providerId="Windows Live" clId="Web-{E0E86501-153D-43D8-B3C7-33507FAA2B84}" dt="2021-11-14T15:49:31.817" v="269" actId="1076"/>
          <ac:spMkLst>
            <pc:docMk/>
            <pc:sldMk cId="1731669294" sldId="308"/>
            <ac:spMk id="9" creationId="{CC851663-B76F-4191-99FD-A041AC0E6191}"/>
          </ac:spMkLst>
        </pc:spChg>
        <pc:spChg chg="mod">
          <ac:chgData name="Đặng Hồng Anh" userId="4a6023ef23330898" providerId="Windows Live" clId="Web-{E0E86501-153D-43D8-B3C7-33507FAA2B84}" dt="2021-11-14T15:49:45.036" v="273" actId="1076"/>
          <ac:spMkLst>
            <pc:docMk/>
            <pc:sldMk cId="1731669294" sldId="308"/>
            <ac:spMk id="13" creationId="{46CA5B2F-7817-4574-887D-5082B020F327}"/>
          </ac:spMkLst>
        </pc:spChg>
        <pc:spChg chg="mod">
          <ac:chgData name="Đặng Hồng Anh" userId="4a6023ef23330898" providerId="Windows Live" clId="Web-{E0E86501-153D-43D8-B3C7-33507FAA2B84}" dt="2021-11-14T15:49:43.130" v="272" actId="1076"/>
          <ac:spMkLst>
            <pc:docMk/>
            <pc:sldMk cId="1731669294" sldId="308"/>
            <ac:spMk id="15" creationId="{4AF0095B-59E1-401F-A739-B227CD6EF7C1}"/>
          </ac:spMkLst>
        </pc:spChg>
        <pc:spChg chg="mod">
          <ac:chgData name="Đặng Hồng Anh" userId="4a6023ef23330898" providerId="Windows Live" clId="Web-{E0E86501-153D-43D8-B3C7-33507FAA2B84}" dt="2021-11-14T15:49:39.317" v="271" actId="1076"/>
          <ac:spMkLst>
            <pc:docMk/>
            <pc:sldMk cId="1731669294" sldId="308"/>
            <ac:spMk id="17" creationId="{6A46EE52-23F2-48A6-883F-408A03F9CDD8}"/>
          </ac:spMkLst>
        </pc:spChg>
        <pc:spChg chg="mod">
          <ac:chgData name="Đặng Hồng Anh" userId="4a6023ef23330898" providerId="Windows Live" clId="Web-{E0E86501-153D-43D8-B3C7-33507FAA2B84}" dt="2021-11-14T15:49:02.395" v="262" actId="1076"/>
          <ac:spMkLst>
            <pc:docMk/>
            <pc:sldMk cId="1731669294" sldId="308"/>
            <ac:spMk id="20" creationId="{E6A5DBE5-5B6A-42AC-9043-F6986F4D17B0}"/>
          </ac:spMkLst>
        </pc:spChg>
        <pc:spChg chg="mod">
          <ac:chgData name="Đặng Hồng Anh" userId="4a6023ef23330898" providerId="Windows Live" clId="Web-{E0E86501-153D-43D8-B3C7-33507FAA2B84}" dt="2021-11-14T15:49:50.943" v="274" actId="1076"/>
          <ac:spMkLst>
            <pc:docMk/>
            <pc:sldMk cId="1731669294" sldId="308"/>
            <ac:spMk id="21" creationId="{99802809-BFDD-4861-A7AA-B1BC83DCB5AC}"/>
          </ac:spMkLst>
        </pc:spChg>
        <pc:spChg chg="mod">
          <ac:chgData name="Đặng Hồng Anh" userId="4a6023ef23330898" providerId="Windows Live" clId="Web-{E0E86501-153D-43D8-B3C7-33507FAA2B84}" dt="2021-11-14T15:48:58.207" v="260" actId="1076"/>
          <ac:spMkLst>
            <pc:docMk/>
            <pc:sldMk cId="1731669294" sldId="308"/>
            <ac:spMk id="22" creationId="{023375E0-1B2A-4FA2-B6FC-084756867081}"/>
          </ac:spMkLst>
        </pc:spChg>
        <pc:spChg chg="mod">
          <ac:chgData name="Đặng Hồng Anh" userId="4a6023ef23330898" providerId="Windows Live" clId="Web-{E0E86501-153D-43D8-B3C7-33507FAA2B84}" dt="2021-11-14T15:49:25.801" v="267" actId="1076"/>
          <ac:spMkLst>
            <pc:docMk/>
            <pc:sldMk cId="1731669294" sldId="308"/>
            <ac:spMk id="36" creationId="{26D14C1D-A7A2-4522-8B1A-88AD42210697}"/>
          </ac:spMkLst>
        </pc:spChg>
        <pc:picChg chg="mod">
          <ac:chgData name="Đặng Hồng Anh" userId="4a6023ef23330898" providerId="Windows Live" clId="Web-{E0E86501-153D-43D8-B3C7-33507FAA2B84}" dt="2021-11-14T15:49:00.238" v="261" actId="1076"/>
          <ac:picMkLst>
            <pc:docMk/>
            <pc:sldMk cId="1731669294" sldId="308"/>
            <ac:picMk id="2" creationId="{DAC47E30-E799-49C8-A5C1-1395367CA0CA}"/>
          </ac:picMkLst>
        </pc:picChg>
        <pc:picChg chg="mod">
          <ac:chgData name="Đặng Hồng Anh" userId="4a6023ef23330898" providerId="Windows Live" clId="Web-{E0E86501-153D-43D8-B3C7-33507FAA2B84}" dt="2021-11-14T15:49:04.035" v="263" actId="1076"/>
          <ac:picMkLst>
            <pc:docMk/>
            <pc:sldMk cId="1731669294" sldId="308"/>
            <ac:picMk id="3" creationId="{AC9884D7-1CA8-4C29-961F-58AC0E1373EC}"/>
          </ac:picMkLst>
        </pc:picChg>
        <pc:picChg chg="mod">
          <ac:chgData name="Đặng Hồng Anh" userId="4a6023ef23330898" providerId="Windows Live" clId="Web-{E0E86501-153D-43D8-B3C7-33507FAA2B84}" dt="2021-11-14T15:49:28.145" v="268" actId="1076"/>
          <ac:picMkLst>
            <pc:docMk/>
            <pc:sldMk cId="1731669294" sldId="308"/>
            <ac:picMk id="4" creationId="{E774710C-1173-4DAB-9C08-BEE735A6AE8A}"/>
          </ac:picMkLst>
        </pc:picChg>
        <pc:picChg chg="mod">
          <ac:chgData name="Đặng Hồng Anh" userId="4a6023ef23330898" providerId="Windows Live" clId="Web-{E0E86501-153D-43D8-B3C7-33507FAA2B84}" dt="2021-11-14T15:49:35.067" v="270" actId="14100"/>
          <ac:picMkLst>
            <pc:docMk/>
            <pc:sldMk cId="1731669294" sldId="308"/>
            <ac:picMk id="7" creationId="{38483393-5ACB-47B6-BDE9-D89C3B63427C}"/>
          </ac:picMkLst>
        </pc:picChg>
        <pc:picChg chg="mod">
          <ac:chgData name="Đặng Hồng Anh" userId="4a6023ef23330898" providerId="Windows Live" clId="Web-{E0E86501-153D-43D8-B3C7-33507FAA2B84}" dt="2021-11-14T15:49:55.239" v="275" actId="1076"/>
          <ac:picMkLst>
            <pc:docMk/>
            <pc:sldMk cId="1731669294" sldId="308"/>
            <ac:picMk id="19" creationId="{CD6A1EAD-B3A2-48BC-9993-0D1C51A05720}"/>
          </ac:picMkLst>
        </pc:picChg>
      </pc:sldChg>
      <pc:sldChg chg="modSp del">
        <pc:chgData name="Đặng Hồng Anh" userId="4a6023ef23330898" providerId="Windows Live" clId="Web-{E0E86501-153D-43D8-B3C7-33507FAA2B84}" dt="2021-11-14T17:28:20.994" v="536"/>
        <pc:sldMkLst>
          <pc:docMk/>
          <pc:sldMk cId="2055119516" sldId="309"/>
        </pc:sldMkLst>
        <pc:spChg chg="mod">
          <ac:chgData name="Đặng Hồng Anh" userId="4a6023ef23330898" providerId="Windows Live" clId="Web-{E0E86501-153D-43D8-B3C7-33507FAA2B84}" dt="2021-11-14T15:53:16.306" v="321" actId="20577"/>
          <ac:spMkLst>
            <pc:docMk/>
            <pc:sldMk cId="2055119516" sldId="309"/>
            <ac:spMk id="16" creationId="{B3BCD211-09BB-4EB2-B5B6-569CB51564EB}"/>
          </ac:spMkLst>
        </pc:spChg>
        <pc:spChg chg="mod">
          <ac:chgData name="Đặng Hồng Anh" userId="4a6023ef23330898" providerId="Windows Live" clId="Web-{E0E86501-153D-43D8-B3C7-33507FAA2B84}" dt="2021-11-14T15:54:05.308" v="335" actId="1076"/>
          <ac:spMkLst>
            <pc:docMk/>
            <pc:sldMk cId="2055119516" sldId="309"/>
            <ac:spMk id="18" creationId="{10245729-E281-48A2-AA04-208CC4739DE8}"/>
          </ac:spMkLst>
        </pc:spChg>
        <pc:spChg chg="mod">
          <ac:chgData name="Đặng Hồng Anh" userId="4a6023ef23330898" providerId="Windows Live" clId="Web-{E0E86501-153D-43D8-B3C7-33507FAA2B84}" dt="2021-11-14T15:53:11.916" v="319"/>
          <ac:spMkLst>
            <pc:docMk/>
            <pc:sldMk cId="2055119516" sldId="309"/>
            <ac:spMk id="24" creationId="{8D245AEF-6410-470F-91FC-0FFADDC9004E}"/>
          </ac:spMkLst>
        </pc:spChg>
        <pc:graphicFrameChg chg="modGraphic">
          <ac:chgData name="Đặng Hồng Anh" userId="4a6023ef23330898" providerId="Windows Live" clId="Web-{E0E86501-153D-43D8-B3C7-33507FAA2B84}" dt="2021-11-14T15:59:48.237" v="434" actId="20577"/>
          <ac:graphicFrameMkLst>
            <pc:docMk/>
            <pc:sldMk cId="2055119516" sldId="309"/>
            <ac:graphicFrameMk id="5" creationId="{B53230A8-B653-4C00-B18D-99EA36C3595A}"/>
          </ac:graphicFrameMkLst>
        </pc:graphicFrameChg>
      </pc:sldChg>
      <pc:sldChg chg="modSp">
        <pc:chgData name="Đặng Hồng Anh" userId="4a6023ef23330898" providerId="Windows Live" clId="Web-{E0E86501-153D-43D8-B3C7-33507FAA2B84}" dt="2021-11-14T15:46:45.032" v="208" actId="20577"/>
        <pc:sldMkLst>
          <pc:docMk/>
          <pc:sldMk cId="1907508994" sldId="310"/>
        </pc:sldMkLst>
        <pc:spChg chg="mod">
          <ac:chgData name="Đặng Hồng Anh" userId="4a6023ef23330898" providerId="Windows Live" clId="Web-{E0E86501-153D-43D8-B3C7-33507FAA2B84}" dt="2021-11-14T15:46:45.032" v="208" actId="20577"/>
          <ac:spMkLst>
            <pc:docMk/>
            <pc:sldMk cId="1907508994" sldId="310"/>
            <ac:spMk id="2" creationId="{00000000-0000-0000-0000-000000000000}"/>
          </ac:spMkLst>
        </pc:spChg>
        <pc:spChg chg="mod">
          <ac:chgData name="Đặng Hồng Anh" userId="4a6023ef23330898" providerId="Windows Live" clId="Web-{E0E86501-153D-43D8-B3C7-33507FAA2B84}" dt="2021-11-14T15:46:35.891" v="204" actId="20577"/>
          <ac:spMkLst>
            <pc:docMk/>
            <pc:sldMk cId="1907508994" sldId="310"/>
            <ac:spMk id="83971" creationId="{00000000-0000-0000-0000-000000000000}"/>
          </ac:spMkLst>
        </pc:spChg>
      </pc:sldChg>
      <pc:sldChg chg="modSp">
        <pc:chgData name="Đặng Hồng Anh" userId="4a6023ef23330898" providerId="Windows Live" clId="Web-{E0E86501-153D-43D8-B3C7-33507FAA2B84}" dt="2021-11-14T15:50:51.756" v="294" actId="14100"/>
        <pc:sldMkLst>
          <pc:docMk/>
          <pc:sldMk cId="3355787341" sldId="314"/>
        </pc:sldMkLst>
        <pc:spChg chg="mod">
          <ac:chgData name="Đặng Hồng Anh" userId="4a6023ef23330898" providerId="Windows Live" clId="Web-{E0E86501-153D-43D8-B3C7-33507FAA2B84}" dt="2021-11-14T15:50:29.554" v="284" actId="1076"/>
          <ac:spMkLst>
            <pc:docMk/>
            <pc:sldMk cId="3355787341" sldId="314"/>
            <ac:spMk id="26" creationId="{C0083597-8ADB-4A21-B5D1-8353B1B56F2A}"/>
          </ac:spMkLst>
        </pc:spChg>
        <pc:picChg chg="mod">
          <ac:chgData name="Đặng Hồng Anh" userId="4a6023ef23330898" providerId="Windows Live" clId="Web-{E0E86501-153D-43D8-B3C7-33507FAA2B84}" dt="2021-11-14T15:50:33.365" v="286" actId="14100"/>
          <ac:picMkLst>
            <pc:docMk/>
            <pc:sldMk cId="3355787341" sldId="314"/>
            <ac:picMk id="5" creationId="{C81BD284-B743-4BB2-819E-4124BA90DA98}"/>
          </ac:picMkLst>
        </pc:picChg>
        <pc:picChg chg="mod">
          <ac:chgData name="Đặng Hồng Anh" userId="4a6023ef23330898" providerId="Windows Live" clId="Web-{E0E86501-153D-43D8-B3C7-33507FAA2B84}" dt="2021-11-14T15:50:42.147" v="290" actId="1076"/>
          <ac:picMkLst>
            <pc:docMk/>
            <pc:sldMk cId="3355787341" sldId="314"/>
            <ac:picMk id="7" creationId="{ACEBFF49-7502-4BB0-B26E-FCB1EC8D6E0E}"/>
          </ac:picMkLst>
        </pc:picChg>
        <pc:picChg chg="mod">
          <ac:chgData name="Đặng Hồng Anh" userId="4a6023ef23330898" providerId="Windows Live" clId="Web-{E0E86501-153D-43D8-B3C7-33507FAA2B84}" dt="2021-11-14T15:50:48.084" v="293" actId="1076"/>
          <ac:picMkLst>
            <pc:docMk/>
            <pc:sldMk cId="3355787341" sldId="314"/>
            <ac:picMk id="9" creationId="{B6FA3C9A-0E66-427B-8AE9-FC42A986F9F8}"/>
          </ac:picMkLst>
        </pc:picChg>
        <pc:picChg chg="mod">
          <ac:chgData name="Đặng Hồng Anh" userId="4a6023ef23330898" providerId="Windows Live" clId="Web-{E0E86501-153D-43D8-B3C7-33507FAA2B84}" dt="2021-11-14T15:50:38.740" v="288" actId="14100"/>
          <ac:picMkLst>
            <pc:docMk/>
            <pc:sldMk cId="3355787341" sldId="314"/>
            <ac:picMk id="15" creationId="{B44237B7-F707-496F-AB6A-E04CD30DD1C4}"/>
          </ac:picMkLst>
        </pc:picChg>
        <pc:picChg chg="mod">
          <ac:chgData name="Đặng Hồng Anh" userId="4a6023ef23330898" providerId="Windows Live" clId="Web-{E0E86501-153D-43D8-B3C7-33507FAA2B84}" dt="2021-11-14T15:50:51.756" v="294" actId="14100"/>
          <ac:picMkLst>
            <pc:docMk/>
            <pc:sldMk cId="3355787341" sldId="314"/>
            <ac:picMk id="20" creationId="{BAED2014-6E42-4D4C-9C70-A67476E1D582}"/>
          </ac:picMkLst>
        </pc:picChg>
        <pc:picChg chg="mod">
          <ac:chgData name="Đặng Hồng Anh" userId="4a6023ef23330898" providerId="Windows Live" clId="Web-{E0E86501-153D-43D8-B3C7-33507FAA2B84}" dt="2021-11-14T15:50:36.350" v="287" actId="14100"/>
          <ac:picMkLst>
            <pc:docMk/>
            <pc:sldMk cId="3355787341" sldId="314"/>
            <ac:picMk id="22" creationId="{D8FB44DD-86F5-4295-B852-4928F2F876D3}"/>
          </ac:picMkLst>
        </pc:picChg>
      </pc:sldChg>
      <pc:sldChg chg="modSp add replId">
        <pc:chgData name="Đặng Hồng Anh" userId="4a6023ef23330898" providerId="Windows Live" clId="Web-{E0E86501-153D-43D8-B3C7-33507FAA2B84}" dt="2021-11-14T16:03:48.242" v="524" actId="1076"/>
        <pc:sldMkLst>
          <pc:docMk/>
          <pc:sldMk cId="3026713558" sldId="315"/>
        </pc:sldMkLst>
        <pc:spChg chg="mod">
          <ac:chgData name="Đặng Hồng Anh" userId="4a6023ef23330898" providerId="Windows Live" clId="Web-{E0E86501-153D-43D8-B3C7-33507FAA2B84}" dt="2021-11-14T16:00:10.862" v="444" actId="20577"/>
          <ac:spMkLst>
            <pc:docMk/>
            <pc:sldMk cId="3026713558" sldId="315"/>
            <ac:spMk id="6" creationId="{0C364004-A819-F541-8171-9A25DECF2004}"/>
          </ac:spMkLst>
        </pc:spChg>
        <pc:spChg chg="mod">
          <ac:chgData name="Đặng Hồng Anh" userId="4a6023ef23330898" providerId="Windows Live" clId="Web-{E0E86501-153D-43D8-B3C7-33507FAA2B84}" dt="2021-11-14T16:03:24.445" v="511" actId="1076"/>
          <ac:spMkLst>
            <pc:docMk/>
            <pc:sldMk cId="3026713558" sldId="315"/>
            <ac:spMk id="11" creationId="{FA946249-6BAE-4033-91B0-7A882660F2B4}"/>
          </ac:spMkLst>
        </pc:spChg>
        <pc:spChg chg="mod">
          <ac:chgData name="Đặng Hồng Anh" userId="4a6023ef23330898" providerId="Windows Live" clId="Web-{E0E86501-153D-43D8-B3C7-33507FAA2B84}" dt="2021-11-14T16:03:45.883" v="523" actId="1076"/>
          <ac:spMkLst>
            <pc:docMk/>
            <pc:sldMk cId="3026713558" sldId="315"/>
            <ac:spMk id="12" creationId="{C70556D9-67A6-4743-A488-7CBF5DB1C732}"/>
          </ac:spMkLst>
        </pc:spChg>
        <pc:spChg chg="mod">
          <ac:chgData name="Đặng Hồng Anh" userId="4a6023ef23330898" providerId="Windows Live" clId="Web-{E0E86501-153D-43D8-B3C7-33507FAA2B84}" dt="2021-11-14T16:03:48.242" v="524" actId="1076"/>
          <ac:spMkLst>
            <pc:docMk/>
            <pc:sldMk cId="3026713558" sldId="315"/>
            <ac:spMk id="13" creationId="{F1DD606A-A568-4B45-B7A4-E3041F2F58A4}"/>
          </ac:spMkLst>
        </pc:spChg>
        <pc:spChg chg="mod">
          <ac:chgData name="Đặng Hồng Anh" userId="4a6023ef23330898" providerId="Windows Live" clId="Web-{E0E86501-153D-43D8-B3C7-33507FAA2B84}" dt="2021-11-14T16:02:59.819" v="492" actId="20577"/>
          <ac:spMkLst>
            <pc:docMk/>
            <pc:sldMk cId="3026713558" sldId="315"/>
            <ac:spMk id="14" creationId="{B2B8D07B-18FB-4D00-A397-AD9EA4C4C103}"/>
          </ac:spMkLst>
        </pc:spChg>
      </pc:sldChg>
      <pc:sldChg chg="addSp delSp modSp new addAnim delAnim">
        <pc:chgData name="Đặng Hồng Anh" userId="4a6023ef23330898" providerId="Windows Live" clId="Web-{E0E86501-153D-43D8-B3C7-33507FAA2B84}" dt="2021-11-14T17:32:09.475" v="687" actId="20577"/>
        <pc:sldMkLst>
          <pc:docMk/>
          <pc:sldMk cId="215323935" sldId="316"/>
        </pc:sldMkLst>
        <pc:spChg chg="add del mod">
          <ac:chgData name="Đặng Hồng Anh" userId="4a6023ef23330898" providerId="Windows Live" clId="Web-{E0E86501-153D-43D8-B3C7-33507FAA2B84}" dt="2021-11-14T17:29:25.091" v="541"/>
          <ac:spMkLst>
            <pc:docMk/>
            <pc:sldMk cId="215323935" sldId="316"/>
            <ac:spMk id="2" creationId="{FB9D2032-24BB-44C1-B95A-936C512B3716}"/>
          </ac:spMkLst>
        </pc:spChg>
        <pc:spChg chg="add mod">
          <ac:chgData name="Đặng Hồng Anh" userId="4a6023ef23330898" providerId="Windows Live" clId="Web-{E0E86501-153D-43D8-B3C7-33507FAA2B84}" dt="2021-11-14T17:29:57.108" v="557" actId="20577"/>
          <ac:spMkLst>
            <pc:docMk/>
            <pc:sldMk cId="215323935" sldId="316"/>
            <ac:spMk id="6" creationId="{B562680A-1052-4A0C-8B6C-976B8E4A69A2}"/>
          </ac:spMkLst>
        </pc:spChg>
        <pc:spChg chg="add del">
          <ac:chgData name="Đặng Hồng Anh" userId="4a6023ef23330898" providerId="Windows Live" clId="Web-{E0E86501-153D-43D8-B3C7-33507FAA2B84}" dt="2021-11-14T17:30:10.062" v="561"/>
          <ac:spMkLst>
            <pc:docMk/>
            <pc:sldMk cId="215323935" sldId="316"/>
            <ac:spMk id="8" creationId="{CCD575E6-4B7B-4AD0-90C6-BDE4EA3D6E8B}"/>
          </ac:spMkLst>
        </pc:spChg>
        <pc:spChg chg="add mod">
          <ac:chgData name="Đặng Hồng Anh" userId="4a6023ef23330898" providerId="Windows Live" clId="Web-{E0E86501-153D-43D8-B3C7-33507FAA2B84}" dt="2021-11-14T17:30:28.422" v="583" actId="20577"/>
          <ac:spMkLst>
            <pc:docMk/>
            <pc:sldMk cId="215323935" sldId="316"/>
            <ac:spMk id="10" creationId="{2942289F-38D7-4704-BD21-38188842E854}"/>
          </ac:spMkLst>
        </pc:spChg>
        <pc:spChg chg="add del">
          <ac:chgData name="Đặng Hồng Anh" userId="4a6023ef23330898" providerId="Windows Live" clId="Web-{E0E86501-153D-43D8-B3C7-33507FAA2B84}" dt="2021-11-14T17:30:35.110" v="585"/>
          <ac:spMkLst>
            <pc:docMk/>
            <pc:sldMk cId="215323935" sldId="316"/>
            <ac:spMk id="12" creationId="{283AD7AD-3D8C-43A7-9DF2-8D731854B451}"/>
          </ac:spMkLst>
        </pc:spChg>
        <pc:spChg chg="add mod">
          <ac:chgData name="Đặng Hồng Anh" userId="4a6023ef23330898" providerId="Windows Live" clId="Web-{E0E86501-153D-43D8-B3C7-33507FAA2B84}" dt="2021-11-14T17:30:42.048" v="587" actId="1076"/>
          <ac:spMkLst>
            <pc:docMk/>
            <pc:sldMk cId="215323935" sldId="316"/>
            <ac:spMk id="14" creationId="{C8982F80-B452-4232-97C6-0E918D5E9F8F}"/>
          </ac:spMkLst>
        </pc:spChg>
        <pc:spChg chg="add mod">
          <ac:chgData name="Đặng Hồng Anh" userId="4a6023ef23330898" providerId="Windows Live" clId="Web-{E0E86501-153D-43D8-B3C7-33507FAA2B84}" dt="2021-11-14T17:30:56.721" v="611" actId="20577"/>
          <ac:spMkLst>
            <pc:docMk/>
            <pc:sldMk cId="215323935" sldId="316"/>
            <ac:spMk id="16" creationId="{71589989-FFD0-4B39-82F3-0D47061095EC}"/>
          </ac:spMkLst>
        </pc:spChg>
        <pc:spChg chg="add del">
          <ac:chgData name="Đặng Hồng Anh" userId="4a6023ef23330898" providerId="Windows Live" clId="Web-{E0E86501-153D-43D8-B3C7-33507FAA2B84}" dt="2021-11-14T17:31:20.253" v="613"/>
          <ac:spMkLst>
            <pc:docMk/>
            <pc:sldMk cId="215323935" sldId="316"/>
            <ac:spMk id="18" creationId="{2A196786-04B0-4389-9BC3-3A94C82F95B3}"/>
          </ac:spMkLst>
        </pc:spChg>
        <pc:spChg chg="add mod">
          <ac:chgData name="Đặng Hồng Anh" userId="4a6023ef23330898" providerId="Windows Live" clId="Web-{E0E86501-153D-43D8-B3C7-33507FAA2B84}" dt="2021-11-14T17:31:36.145" v="645" actId="20577"/>
          <ac:spMkLst>
            <pc:docMk/>
            <pc:sldMk cId="215323935" sldId="316"/>
            <ac:spMk id="20" creationId="{C472847B-C9F0-4013-88FA-5ADAA03129DA}"/>
          </ac:spMkLst>
        </pc:spChg>
        <pc:spChg chg="add mod">
          <ac:chgData name="Đặng Hồng Anh" userId="4a6023ef23330898" providerId="Windows Live" clId="Web-{E0E86501-153D-43D8-B3C7-33507FAA2B84}" dt="2021-11-14T17:32:09.475" v="687" actId="20577"/>
          <ac:spMkLst>
            <pc:docMk/>
            <pc:sldMk cId="215323935" sldId="316"/>
            <ac:spMk id="22" creationId="{0C37692D-22AC-44F1-8D44-611E87B3BAD7}"/>
          </ac:spMkLst>
        </pc:spChg>
        <pc:picChg chg="add">
          <ac:chgData name="Đặng Hồng Anh" userId="4a6023ef23330898" providerId="Windows Live" clId="Web-{E0E86501-153D-43D8-B3C7-33507FAA2B84}" dt="2021-11-14T17:29:39.060" v="544"/>
          <ac:picMkLst>
            <pc:docMk/>
            <pc:sldMk cId="215323935" sldId="316"/>
            <ac:picMk id="4" creationId="{B1CCC142-3C38-4012-B55B-B76080B8473E}"/>
          </ac:picMkLst>
        </pc:picChg>
      </pc:sldChg>
      <pc:sldChg chg="add replId">
        <pc:chgData name="Đặng Hồng Anh" userId="4a6023ef23330898" providerId="Windows Live" clId="Web-{E0E86501-153D-43D8-B3C7-33507FAA2B84}" dt="2021-11-14T17:32:26.601" v="688"/>
        <pc:sldMkLst>
          <pc:docMk/>
          <pc:sldMk cId="872363127" sldId="317"/>
        </pc:sldMkLst>
      </pc:sldChg>
      <pc:sldChg chg="add del replId">
        <pc:chgData name="Đặng Hồng Anh" userId="4a6023ef23330898" providerId="Windows Live" clId="Web-{E0E86501-153D-43D8-B3C7-33507FAA2B84}" dt="2021-11-14T17:29:34.248" v="543"/>
        <pc:sldMkLst>
          <pc:docMk/>
          <pc:sldMk cId="3480229490" sldId="317"/>
        </pc:sldMkLst>
      </pc:sldChg>
    </pc:docChg>
  </pc:docChgLst>
  <pc:docChgLst>
    <pc:chgData name="Đặng Hồng Anh" userId="4a6023ef23330898" providerId="Windows Live" clId="Web-{1760028D-F66F-49D0-953C-26AD71AFF5EC}"/>
    <pc:docChg chg="addSld modSld">
      <pc:chgData name="Đặng Hồng Anh" userId="4a6023ef23330898" providerId="Windows Live" clId="Web-{1760028D-F66F-49D0-953C-26AD71AFF5EC}" dt="2021-11-17T13:19:20.243" v="110"/>
      <pc:docMkLst>
        <pc:docMk/>
      </pc:docMkLst>
      <pc:sldChg chg="modSp">
        <pc:chgData name="Đặng Hồng Anh" userId="4a6023ef23330898" providerId="Windows Live" clId="Web-{1760028D-F66F-49D0-953C-26AD71AFF5EC}" dt="2021-11-16T13:46:15.133" v="32" actId="20577"/>
        <pc:sldMkLst>
          <pc:docMk/>
          <pc:sldMk cId="0" sldId="271"/>
        </pc:sldMkLst>
        <pc:spChg chg="mod">
          <ac:chgData name="Đặng Hồng Anh" userId="4a6023ef23330898" providerId="Windows Live" clId="Web-{1760028D-F66F-49D0-953C-26AD71AFF5EC}" dt="2021-11-16T13:45:57.164" v="28" actId="20577"/>
          <ac:spMkLst>
            <pc:docMk/>
            <pc:sldMk cId="0" sldId="271"/>
            <ac:spMk id="35841" creationId="{00000000-0000-0000-0000-000000000000}"/>
          </ac:spMkLst>
        </pc:spChg>
        <pc:spChg chg="mod">
          <ac:chgData name="Đặng Hồng Anh" userId="4a6023ef23330898" providerId="Windows Live" clId="Web-{1760028D-F66F-49D0-953C-26AD71AFF5EC}" dt="2021-11-16T13:45:41.538" v="24" actId="14100"/>
          <ac:spMkLst>
            <pc:docMk/>
            <pc:sldMk cId="0" sldId="271"/>
            <ac:spMk id="35842" creationId="{00000000-0000-0000-0000-000000000000}"/>
          </ac:spMkLst>
        </pc:spChg>
        <pc:spChg chg="mod">
          <ac:chgData name="Đặng Hồng Anh" userId="4a6023ef23330898" providerId="Windows Live" clId="Web-{1760028D-F66F-49D0-953C-26AD71AFF5EC}" dt="2021-11-16T13:45:39.898" v="23" actId="20577"/>
          <ac:spMkLst>
            <pc:docMk/>
            <pc:sldMk cId="0" sldId="271"/>
            <ac:spMk id="35843" creationId="{00000000-0000-0000-0000-000000000000}"/>
          </ac:spMkLst>
        </pc:spChg>
        <pc:spChg chg="mod">
          <ac:chgData name="Đặng Hồng Anh" userId="4a6023ef23330898" providerId="Windows Live" clId="Web-{1760028D-F66F-49D0-953C-26AD71AFF5EC}" dt="2021-11-16T13:45:44.741" v="25" actId="20577"/>
          <ac:spMkLst>
            <pc:docMk/>
            <pc:sldMk cId="0" sldId="271"/>
            <ac:spMk id="35844" creationId="{00000000-0000-0000-0000-000000000000}"/>
          </ac:spMkLst>
        </pc:spChg>
        <pc:spChg chg="mod">
          <ac:chgData name="Đặng Hồng Anh" userId="4a6023ef23330898" providerId="Windows Live" clId="Web-{1760028D-F66F-49D0-953C-26AD71AFF5EC}" dt="2021-11-16T13:45:59.195" v="30" actId="20577"/>
          <ac:spMkLst>
            <pc:docMk/>
            <pc:sldMk cId="0" sldId="271"/>
            <ac:spMk id="35845" creationId="{00000000-0000-0000-0000-000000000000}"/>
          </ac:spMkLst>
        </pc:spChg>
        <pc:spChg chg="mod">
          <ac:chgData name="Đặng Hồng Anh" userId="4a6023ef23330898" providerId="Windows Live" clId="Web-{1760028D-F66F-49D0-953C-26AD71AFF5EC}" dt="2021-11-16T13:46:15.133" v="32" actId="20577"/>
          <ac:spMkLst>
            <pc:docMk/>
            <pc:sldMk cId="0" sldId="271"/>
            <ac:spMk id="35846" creationId="{00000000-0000-0000-0000-000000000000}"/>
          </ac:spMkLst>
        </pc:spChg>
        <pc:spChg chg="mod">
          <ac:chgData name="Đặng Hồng Anh" userId="4a6023ef23330898" providerId="Windows Live" clId="Web-{1760028D-F66F-49D0-953C-26AD71AFF5EC}" dt="2021-11-16T13:45:27.257" v="19" actId="20577"/>
          <ac:spMkLst>
            <pc:docMk/>
            <pc:sldMk cId="0" sldId="271"/>
            <ac:spMk id="35848" creationId="{00000000-0000-0000-0000-000000000000}"/>
          </ac:spMkLst>
        </pc:spChg>
      </pc:sldChg>
      <pc:sldChg chg="addSp delSp modSp addAnim delAnim modAnim">
        <pc:chgData name="Đặng Hồng Anh" userId="4a6023ef23330898" providerId="Windows Live" clId="Web-{1760028D-F66F-49D0-953C-26AD71AFF5EC}" dt="2021-11-17T13:11:55.077" v="109"/>
        <pc:sldMkLst>
          <pc:docMk/>
          <pc:sldMk cId="0" sldId="276"/>
        </pc:sldMkLst>
        <pc:spChg chg="add mod">
          <ac:chgData name="Đặng Hồng Anh" userId="4a6023ef23330898" providerId="Windows Live" clId="Web-{1760028D-F66F-49D0-953C-26AD71AFF5EC}" dt="2021-11-17T13:06:05.444" v="80" actId="1076"/>
          <ac:spMkLst>
            <pc:docMk/>
            <pc:sldMk cId="0" sldId="276"/>
            <ac:spMk id="3" creationId="{E24B7940-3181-4397-817E-B0903E9AE20F}"/>
          </ac:spMkLst>
        </pc:spChg>
        <pc:spChg chg="add del mod">
          <ac:chgData name="Đặng Hồng Anh" userId="4a6023ef23330898" providerId="Windows Live" clId="Web-{1760028D-F66F-49D0-953C-26AD71AFF5EC}" dt="2021-11-17T13:11:55.077" v="109"/>
          <ac:spMkLst>
            <pc:docMk/>
            <pc:sldMk cId="0" sldId="276"/>
            <ac:spMk id="4" creationId="{47B8494C-05AA-4D84-8FA0-1935D4F1C9E1}"/>
          </ac:spMkLst>
        </pc:spChg>
        <pc:spChg chg="del">
          <ac:chgData name="Đặng Hồng Anh" userId="4a6023ef23330898" providerId="Windows Live" clId="Web-{1760028D-F66F-49D0-953C-26AD71AFF5EC}" dt="2021-11-17T10:26:14.886" v="51"/>
          <ac:spMkLst>
            <pc:docMk/>
            <pc:sldMk cId="0" sldId="276"/>
            <ac:spMk id="14" creationId="{00000000-0000-0000-0000-000000000000}"/>
          </ac:spMkLst>
        </pc:spChg>
        <pc:spChg chg="del">
          <ac:chgData name="Đặng Hồng Anh" userId="4a6023ef23330898" providerId="Windows Live" clId="Web-{1760028D-F66F-49D0-953C-26AD71AFF5EC}" dt="2021-11-17T10:26:19.136" v="53"/>
          <ac:spMkLst>
            <pc:docMk/>
            <pc:sldMk cId="0" sldId="276"/>
            <ac:spMk id="22" creationId="{00000000-0000-0000-0000-000000000000}"/>
          </ac:spMkLst>
        </pc:spChg>
        <pc:spChg chg="del">
          <ac:chgData name="Đặng Hồng Anh" userId="4a6023ef23330898" providerId="Windows Live" clId="Web-{1760028D-F66F-49D0-953C-26AD71AFF5EC}" dt="2021-11-17T10:26:12.745" v="50"/>
          <ac:spMkLst>
            <pc:docMk/>
            <pc:sldMk cId="0" sldId="276"/>
            <ac:spMk id="24" creationId="{00000000-0000-0000-0000-000000000000}"/>
          </ac:spMkLst>
        </pc:spChg>
        <pc:spChg chg="mod">
          <ac:chgData name="Đặng Hồng Anh" userId="4a6023ef23330898" providerId="Windows Live" clId="Web-{1760028D-F66F-49D0-953C-26AD71AFF5EC}" dt="2021-11-16T13:47:50.978" v="45" actId="1076"/>
          <ac:spMkLst>
            <pc:docMk/>
            <pc:sldMk cId="0" sldId="276"/>
            <ac:spMk id="29" creationId="{00000000-0000-0000-0000-000000000000}"/>
          </ac:spMkLst>
        </pc:spChg>
        <pc:spChg chg="del">
          <ac:chgData name="Đặng Hồng Anh" userId="4a6023ef23330898" providerId="Windows Live" clId="Web-{1760028D-F66F-49D0-953C-26AD71AFF5EC}" dt="2021-11-17T10:26:17.714" v="52"/>
          <ac:spMkLst>
            <pc:docMk/>
            <pc:sldMk cId="0" sldId="276"/>
            <ac:spMk id="37902" creationId="{00000000-0000-0000-0000-000000000000}"/>
          </ac:spMkLst>
        </pc:spChg>
        <pc:spChg chg="del">
          <ac:chgData name="Đặng Hồng Anh" userId="4a6023ef23330898" providerId="Windows Live" clId="Web-{1760028D-F66F-49D0-953C-26AD71AFF5EC}" dt="2021-11-17T10:26:28.668" v="58"/>
          <ac:spMkLst>
            <pc:docMk/>
            <pc:sldMk cId="0" sldId="276"/>
            <ac:spMk id="37903" creationId="{00000000-0000-0000-0000-000000000000}"/>
          </ac:spMkLst>
        </pc:spChg>
        <pc:spChg chg="del">
          <ac:chgData name="Đặng Hồng Anh" userId="4a6023ef23330898" providerId="Windows Live" clId="Web-{1760028D-F66F-49D0-953C-26AD71AFF5EC}" dt="2021-11-17T10:26:27.183" v="57"/>
          <ac:spMkLst>
            <pc:docMk/>
            <pc:sldMk cId="0" sldId="276"/>
            <ac:spMk id="37905" creationId="{00000000-0000-0000-0000-000000000000}"/>
          </ac:spMkLst>
        </pc:spChg>
        <pc:spChg chg="del">
          <ac:chgData name="Đặng Hồng Anh" userId="4a6023ef23330898" providerId="Windows Live" clId="Web-{1760028D-F66F-49D0-953C-26AD71AFF5EC}" dt="2021-11-17T10:26:35.621" v="60"/>
          <ac:spMkLst>
            <pc:docMk/>
            <pc:sldMk cId="0" sldId="276"/>
            <ac:spMk id="37907" creationId="{00000000-0000-0000-0000-000000000000}"/>
          </ac:spMkLst>
        </pc:spChg>
        <pc:spChg chg="del">
          <ac:chgData name="Đặng Hồng Anh" userId="4a6023ef23330898" providerId="Windows Live" clId="Web-{1760028D-F66F-49D0-953C-26AD71AFF5EC}" dt="2021-11-17T10:26:34.324" v="59"/>
          <ac:spMkLst>
            <pc:docMk/>
            <pc:sldMk cId="0" sldId="276"/>
            <ac:spMk id="37908" creationId="{00000000-0000-0000-0000-000000000000}"/>
          </ac:spMkLst>
        </pc:spChg>
        <pc:spChg chg="del mod">
          <ac:chgData name="Đặng Hồng Anh" userId="4a6023ef23330898" providerId="Windows Live" clId="Web-{1760028D-F66F-49D0-953C-26AD71AFF5EC}" dt="2021-11-17T10:26:24.121" v="56"/>
          <ac:spMkLst>
            <pc:docMk/>
            <pc:sldMk cId="0" sldId="276"/>
            <ac:spMk id="37909" creationId="{00000000-0000-0000-0000-000000000000}"/>
          </ac:spMkLst>
        </pc:spChg>
        <pc:spChg chg="del">
          <ac:chgData name="Đặng Hồng Anh" userId="4a6023ef23330898" providerId="Windows Live" clId="Web-{1760028D-F66F-49D0-953C-26AD71AFF5EC}" dt="2021-11-17T10:26:09.589" v="49"/>
          <ac:spMkLst>
            <pc:docMk/>
            <pc:sldMk cId="0" sldId="276"/>
            <ac:spMk id="37910" creationId="{00000000-0000-0000-0000-000000000000}"/>
          </ac:spMkLst>
        </pc:spChg>
        <pc:picChg chg="del">
          <ac:chgData name="Đặng Hồng Anh" userId="4a6023ef23330898" providerId="Windows Live" clId="Web-{1760028D-F66F-49D0-953C-26AD71AFF5EC}" dt="2021-11-17T10:26:51.387" v="70"/>
          <ac:picMkLst>
            <pc:docMk/>
            <pc:sldMk cId="0" sldId="276"/>
            <ac:picMk id="37891" creationId="{00000000-0000-0000-0000-000000000000}"/>
          </ac:picMkLst>
        </pc:picChg>
        <pc:picChg chg="del">
          <ac:chgData name="Đặng Hồng Anh" userId="4a6023ef23330898" providerId="Windows Live" clId="Web-{1760028D-F66F-49D0-953C-26AD71AFF5EC}" dt="2021-11-17T10:26:42.433" v="62"/>
          <ac:picMkLst>
            <pc:docMk/>
            <pc:sldMk cId="0" sldId="276"/>
            <ac:picMk id="37892" creationId="{00000000-0000-0000-0000-000000000000}"/>
          </ac:picMkLst>
        </pc:picChg>
        <pc:picChg chg="del">
          <ac:chgData name="Đặng Hồng Anh" userId="4a6023ef23330898" providerId="Windows Live" clId="Web-{1760028D-F66F-49D0-953C-26AD71AFF5EC}" dt="2021-11-17T10:26:41.215" v="61"/>
          <ac:picMkLst>
            <pc:docMk/>
            <pc:sldMk cId="0" sldId="276"/>
            <ac:picMk id="37893" creationId="{00000000-0000-0000-0000-000000000000}"/>
          </ac:picMkLst>
        </pc:picChg>
        <pc:picChg chg="del">
          <ac:chgData name="Đặng Hồng Anh" userId="4a6023ef23330898" providerId="Windows Live" clId="Web-{1760028D-F66F-49D0-953C-26AD71AFF5EC}" dt="2021-11-17T10:26:43.809" v="63"/>
          <ac:picMkLst>
            <pc:docMk/>
            <pc:sldMk cId="0" sldId="276"/>
            <ac:picMk id="37894" creationId="{00000000-0000-0000-0000-000000000000}"/>
          </ac:picMkLst>
        </pc:picChg>
        <pc:picChg chg="del">
          <ac:chgData name="Đặng Hồng Anh" userId="4a6023ef23330898" providerId="Windows Live" clId="Web-{1760028D-F66F-49D0-953C-26AD71AFF5EC}" dt="2021-11-17T10:26:44.918" v="64"/>
          <ac:picMkLst>
            <pc:docMk/>
            <pc:sldMk cId="0" sldId="276"/>
            <ac:picMk id="37895" creationId="{00000000-0000-0000-0000-000000000000}"/>
          </ac:picMkLst>
        </pc:picChg>
        <pc:picChg chg="del">
          <ac:chgData name="Đặng Hồng Anh" userId="4a6023ef23330898" providerId="Windows Live" clId="Web-{1760028D-F66F-49D0-953C-26AD71AFF5EC}" dt="2021-11-17T10:26:49.012" v="68"/>
          <ac:picMkLst>
            <pc:docMk/>
            <pc:sldMk cId="0" sldId="276"/>
            <ac:picMk id="37896" creationId="{00000000-0000-0000-0000-000000000000}"/>
          </ac:picMkLst>
        </pc:picChg>
        <pc:picChg chg="del">
          <ac:chgData name="Đặng Hồng Anh" userId="4a6023ef23330898" providerId="Windows Live" clId="Web-{1760028D-F66F-49D0-953C-26AD71AFF5EC}" dt="2021-11-17T10:26:46.652" v="66"/>
          <ac:picMkLst>
            <pc:docMk/>
            <pc:sldMk cId="0" sldId="276"/>
            <ac:picMk id="37897" creationId="{00000000-0000-0000-0000-000000000000}"/>
          </ac:picMkLst>
        </pc:picChg>
        <pc:picChg chg="del">
          <ac:chgData name="Đặng Hồng Anh" userId="4a6023ef23330898" providerId="Windows Live" clId="Web-{1760028D-F66F-49D0-953C-26AD71AFF5EC}" dt="2021-11-17T10:26:47.965" v="67"/>
          <ac:picMkLst>
            <pc:docMk/>
            <pc:sldMk cId="0" sldId="276"/>
            <ac:picMk id="37898" creationId="{00000000-0000-0000-0000-000000000000}"/>
          </ac:picMkLst>
        </pc:picChg>
        <pc:picChg chg="del">
          <ac:chgData name="Đặng Hồng Anh" userId="4a6023ef23330898" providerId="Windows Live" clId="Web-{1760028D-F66F-49D0-953C-26AD71AFF5EC}" dt="2021-11-17T10:26:49.996" v="69"/>
          <ac:picMkLst>
            <pc:docMk/>
            <pc:sldMk cId="0" sldId="276"/>
            <ac:picMk id="37899" creationId="{00000000-0000-0000-0000-000000000000}"/>
          </ac:picMkLst>
        </pc:picChg>
        <pc:picChg chg="del">
          <ac:chgData name="Đặng Hồng Anh" userId="4a6023ef23330898" providerId="Windows Live" clId="Web-{1760028D-F66F-49D0-953C-26AD71AFF5EC}" dt="2021-11-17T10:26:45.668" v="65"/>
          <ac:picMkLst>
            <pc:docMk/>
            <pc:sldMk cId="0" sldId="276"/>
            <ac:picMk id="37900" creationId="{00000000-0000-0000-0000-000000000000}"/>
          </ac:picMkLst>
        </pc:picChg>
      </pc:sldChg>
      <pc:sldChg chg="modSp">
        <pc:chgData name="Đặng Hồng Anh" userId="4a6023ef23330898" providerId="Windows Live" clId="Web-{1760028D-F66F-49D0-953C-26AD71AFF5EC}" dt="2021-11-16T13:42:28.535" v="12" actId="20577"/>
        <pc:sldMkLst>
          <pc:docMk/>
          <pc:sldMk cId="3449591896" sldId="289"/>
        </pc:sldMkLst>
        <pc:spChg chg="mod">
          <ac:chgData name="Đặng Hồng Anh" userId="4a6023ef23330898" providerId="Windows Live" clId="Web-{1760028D-F66F-49D0-953C-26AD71AFF5EC}" dt="2021-11-16T13:42:28.535" v="12" actId="20577"/>
          <ac:spMkLst>
            <pc:docMk/>
            <pc:sldMk cId="3449591896" sldId="289"/>
            <ac:spMk id="5" creationId="{8F155181-547E-4CD9-BEE1-1C5F460A5E71}"/>
          </ac:spMkLst>
        </pc:spChg>
      </pc:sldChg>
      <pc:sldChg chg="modSp">
        <pc:chgData name="Đặng Hồng Anh" userId="4a6023ef23330898" providerId="Windows Live" clId="Web-{1760028D-F66F-49D0-953C-26AD71AFF5EC}" dt="2021-11-17T10:25:40.463" v="48" actId="1076"/>
        <pc:sldMkLst>
          <pc:docMk/>
          <pc:sldMk cId="2116485344" sldId="290"/>
        </pc:sldMkLst>
        <pc:spChg chg="mod">
          <ac:chgData name="Đặng Hồng Anh" userId="4a6023ef23330898" providerId="Windows Live" clId="Web-{1760028D-F66F-49D0-953C-26AD71AFF5EC}" dt="2021-11-16T13:42:10.112" v="6" actId="20577"/>
          <ac:spMkLst>
            <pc:docMk/>
            <pc:sldMk cId="2116485344" sldId="290"/>
            <ac:spMk id="4" creationId="{00000000-0000-0000-0000-000000000000}"/>
          </ac:spMkLst>
        </pc:spChg>
        <pc:spChg chg="mod">
          <ac:chgData name="Đặng Hồng Anh" userId="4a6023ef23330898" providerId="Windows Live" clId="Web-{1760028D-F66F-49D0-953C-26AD71AFF5EC}" dt="2021-11-17T10:25:36.713" v="47" actId="1076"/>
          <ac:spMkLst>
            <pc:docMk/>
            <pc:sldMk cId="2116485344" sldId="290"/>
            <ac:spMk id="11" creationId="{00000000-0000-0000-0000-000000000000}"/>
          </ac:spMkLst>
        </pc:spChg>
        <pc:spChg chg="mod">
          <ac:chgData name="Đặng Hồng Anh" userId="4a6023ef23330898" providerId="Windows Live" clId="Web-{1760028D-F66F-49D0-953C-26AD71AFF5EC}" dt="2021-11-17T10:25:40.463" v="48" actId="1076"/>
          <ac:spMkLst>
            <pc:docMk/>
            <pc:sldMk cId="2116485344" sldId="290"/>
            <ac:spMk id="12" creationId="{00000000-0000-0000-0000-000000000000}"/>
          </ac:spMkLst>
        </pc:spChg>
      </pc:sldChg>
      <pc:sldChg chg="modSp">
        <pc:chgData name="Đặng Hồng Anh" userId="4a6023ef23330898" providerId="Windows Live" clId="Web-{1760028D-F66F-49D0-953C-26AD71AFF5EC}" dt="2021-11-17T13:11:34.967" v="101" actId="20577"/>
        <pc:sldMkLst>
          <pc:docMk/>
          <pc:sldMk cId="1890724505" sldId="300"/>
        </pc:sldMkLst>
        <pc:spChg chg="mod">
          <ac:chgData name="Đặng Hồng Anh" userId="4a6023ef23330898" providerId="Windows Live" clId="Web-{1760028D-F66F-49D0-953C-26AD71AFF5EC}" dt="2021-11-17T13:11:34.967" v="101" actId="20577"/>
          <ac:spMkLst>
            <pc:docMk/>
            <pc:sldMk cId="1890724505" sldId="300"/>
            <ac:spMk id="7" creationId="{C29B245C-E46C-4205-B3EA-3C3E0EFE6D1D}"/>
          </ac:spMkLst>
        </pc:spChg>
      </pc:sldChg>
      <pc:sldChg chg="modSp">
        <pc:chgData name="Đặng Hồng Anh" userId="4a6023ef23330898" providerId="Windows Live" clId="Web-{1760028D-F66F-49D0-953C-26AD71AFF5EC}" dt="2021-11-16T13:46:53.680" v="37" actId="1076"/>
        <pc:sldMkLst>
          <pc:docMk/>
          <pc:sldMk cId="3163312578" sldId="303"/>
        </pc:sldMkLst>
        <pc:spChg chg="mod">
          <ac:chgData name="Đặng Hồng Anh" userId="4a6023ef23330898" providerId="Windows Live" clId="Web-{1760028D-F66F-49D0-953C-26AD71AFF5EC}" dt="2021-11-16T13:46:53.680" v="37" actId="1076"/>
          <ac:spMkLst>
            <pc:docMk/>
            <pc:sldMk cId="3163312578" sldId="303"/>
            <ac:spMk id="2" creationId="{00000000-0000-0000-0000-000000000000}"/>
          </ac:spMkLst>
        </pc:spChg>
      </pc:sldChg>
      <pc:sldChg chg="modSp">
        <pc:chgData name="Đặng Hồng Anh" userId="4a6023ef23330898" providerId="Windows Live" clId="Web-{1760028D-F66F-49D0-953C-26AD71AFF5EC}" dt="2021-11-16T13:47:39.228" v="44" actId="1076"/>
        <pc:sldMkLst>
          <pc:docMk/>
          <pc:sldMk cId="2580719817" sldId="305"/>
        </pc:sldMkLst>
        <pc:cxnChg chg="mod">
          <ac:chgData name="Đặng Hồng Anh" userId="4a6023ef23330898" providerId="Windows Live" clId="Web-{1760028D-F66F-49D0-953C-26AD71AFF5EC}" dt="2021-11-16T13:47:22.493" v="38" actId="1076"/>
          <ac:cxnSpMkLst>
            <pc:docMk/>
            <pc:sldMk cId="2580719817" sldId="305"/>
            <ac:cxnSpMk id="7" creationId="{00000000-0000-0000-0000-000000000000}"/>
          </ac:cxnSpMkLst>
        </pc:cxnChg>
        <pc:cxnChg chg="mod">
          <ac:chgData name="Đặng Hồng Anh" userId="4a6023ef23330898" providerId="Windows Live" clId="Web-{1760028D-F66F-49D0-953C-26AD71AFF5EC}" dt="2021-11-16T13:47:25.853" v="39" actId="1076"/>
          <ac:cxnSpMkLst>
            <pc:docMk/>
            <pc:sldMk cId="2580719817" sldId="305"/>
            <ac:cxnSpMk id="10" creationId="{E60C25DC-5162-4F9A-8AF7-3D525BC456AE}"/>
          </ac:cxnSpMkLst>
        </pc:cxnChg>
        <pc:cxnChg chg="mod">
          <ac:chgData name="Đặng Hồng Anh" userId="4a6023ef23330898" providerId="Windows Live" clId="Web-{1760028D-F66F-49D0-953C-26AD71AFF5EC}" dt="2021-11-16T13:47:29.384" v="40" actId="1076"/>
          <ac:cxnSpMkLst>
            <pc:docMk/>
            <pc:sldMk cId="2580719817" sldId="305"/>
            <ac:cxnSpMk id="23" creationId="{495A7288-F5D2-4281-A958-F56B3F4070F4}"/>
          </ac:cxnSpMkLst>
        </pc:cxnChg>
        <pc:cxnChg chg="mod">
          <ac:chgData name="Đặng Hồng Anh" userId="4a6023ef23330898" providerId="Windows Live" clId="Web-{1760028D-F66F-49D0-953C-26AD71AFF5EC}" dt="2021-11-16T13:47:34.384" v="42" actId="1076"/>
          <ac:cxnSpMkLst>
            <pc:docMk/>
            <pc:sldMk cId="2580719817" sldId="305"/>
            <ac:cxnSpMk id="45" creationId="{DF004A39-5EA7-4359-BB01-33B1A5426A78}"/>
          </ac:cxnSpMkLst>
        </pc:cxnChg>
        <pc:cxnChg chg="mod">
          <ac:chgData name="Đặng Hồng Anh" userId="4a6023ef23330898" providerId="Windows Live" clId="Web-{1760028D-F66F-49D0-953C-26AD71AFF5EC}" dt="2021-11-16T13:47:31.634" v="41" actId="1076"/>
          <ac:cxnSpMkLst>
            <pc:docMk/>
            <pc:sldMk cId="2580719817" sldId="305"/>
            <ac:cxnSpMk id="51" creationId="{83B96D08-40DA-474B-8DF8-817F0CBD9EFB}"/>
          </ac:cxnSpMkLst>
        </pc:cxnChg>
        <pc:cxnChg chg="mod">
          <ac:chgData name="Đặng Hồng Anh" userId="4a6023ef23330898" providerId="Windows Live" clId="Web-{1760028D-F66F-49D0-953C-26AD71AFF5EC}" dt="2021-11-16T13:47:36.056" v="43" actId="1076"/>
          <ac:cxnSpMkLst>
            <pc:docMk/>
            <pc:sldMk cId="2580719817" sldId="305"/>
            <ac:cxnSpMk id="59" creationId="{C0E670B7-75AF-4D7C-AFCA-FB88B67A4AC6}"/>
          </ac:cxnSpMkLst>
        </pc:cxnChg>
        <pc:cxnChg chg="mod">
          <ac:chgData name="Đặng Hồng Anh" userId="4a6023ef23330898" providerId="Windows Live" clId="Web-{1760028D-F66F-49D0-953C-26AD71AFF5EC}" dt="2021-11-16T13:47:39.228" v="44" actId="1076"/>
          <ac:cxnSpMkLst>
            <pc:docMk/>
            <pc:sldMk cId="2580719817" sldId="305"/>
            <ac:cxnSpMk id="67" creationId="{6CC53EE4-DAAE-46D0-ADFB-C6828B47CA88}"/>
          </ac:cxnSpMkLst>
        </pc:cxnChg>
      </pc:sldChg>
      <pc:sldChg chg="modSp">
        <pc:chgData name="Đặng Hồng Anh" userId="4a6023ef23330898" providerId="Windows Live" clId="Web-{1760028D-F66F-49D0-953C-26AD71AFF5EC}" dt="2021-11-17T13:11:39.343" v="108" actId="20577"/>
        <pc:sldMkLst>
          <pc:docMk/>
          <pc:sldMk cId="3341502394" sldId="306"/>
        </pc:sldMkLst>
        <pc:spChg chg="mod">
          <ac:chgData name="Đặng Hồng Anh" userId="4a6023ef23330898" providerId="Windows Live" clId="Web-{1760028D-F66F-49D0-953C-26AD71AFF5EC}" dt="2021-11-17T13:11:39.343" v="108" actId="20577"/>
          <ac:spMkLst>
            <pc:docMk/>
            <pc:sldMk cId="3341502394" sldId="306"/>
            <ac:spMk id="13" creationId="{00000000-0000-0000-0000-000000000000}"/>
          </ac:spMkLst>
        </pc:spChg>
      </pc:sldChg>
      <pc:sldChg chg="modSp">
        <pc:chgData name="Đặng Hồng Anh" userId="4a6023ef23330898" providerId="Windows Live" clId="Web-{1760028D-F66F-49D0-953C-26AD71AFF5EC}" dt="2021-11-16T13:41:15.330" v="4" actId="20577"/>
        <pc:sldMkLst>
          <pc:docMk/>
          <pc:sldMk cId="3380278235" sldId="311"/>
        </pc:sldMkLst>
        <pc:spChg chg="mod">
          <ac:chgData name="Đặng Hồng Anh" userId="4a6023ef23330898" providerId="Windows Live" clId="Web-{1760028D-F66F-49D0-953C-26AD71AFF5EC}" dt="2021-11-16T13:41:15.330" v="4" actId="20577"/>
          <ac:spMkLst>
            <pc:docMk/>
            <pc:sldMk cId="3380278235" sldId="311"/>
            <ac:spMk id="4" creationId="{0CD31149-A366-432A-8067-2CC2F77F87E7}"/>
          </ac:spMkLst>
        </pc:spChg>
        <pc:picChg chg="mod">
          <ac:chgData name="Đặng Hồng Anh" userId="4a6023ef23330898" providerId="Windows Live" clId="Web-{1760028D-F66F-49D0-953C-26AD71AFF5EC}" dt="2021-11-16T13:40:44.204" v="0" actId="14100"/>
          <ac:picMkLst>
            <pc:docMk/>
            <pc:sldMk cId="3380278235" sldId="311"/>
            <ac:picMk id="2" creationId="{2AF13DEA-AB46-4607-8A12-A2E3E89BF36D}"/>
          </ac:picMkLst>
        </pc:picChg>
        <pc:picChg chg="mod">
          <ac:chgData name="Đặng Hồng Anh" userId="4a6023ef23330898" providerId="Windows Live" clId="Web-{1760028D-F66F-49D0-953C-26AD71AFF5EC}" dt="2021-11-16T13:40:48.205" v="1" actId="14100"/>
          <ac:picMkLst>
            <pc:docMk/>
            <pc:sldMk cId="3380278235" sldId="311"/>
            <ac:picMk id="3" creationId="{3957FDCF-51B1-4C14-8254-8F8924E8B73D}"/>
          </ac:picMkLst>
        </pc:picChg>
      </pc:sldChg>
      <pc:sldChg chg="add">
        <pc:chgData name="Đặng Hồng Anh" userId="4a6023ef23330898" providerId="Windows Live" clId="Web-{1760028D-F66F-49D0-953C-26AD71AFF5EC}" dt="2021-11-17T13:19:20.243" v="110"/>
        <pc:sldMkLst>
          <pc:docMk/>
          <pc:sldMk cId="1993501818" sldId="318"/>
        </pc:sldMkLst>
      </pc:sldChg>
    </pc:docChg>
  </pc:docChgLst>
  <pc:docChgLst>
    <pc:chgData name="Đặng Hồng Anh" userId="4a6023ef23330898" providerId="Windows Live" clId="Web-{C3424621-087D-4CE6-A818-E11103A4C73A}"/>
    <pc:docChg chg="modSld">
      <pc:chgData name="Đặng Hồng Anh" userId="4a6023ef23330898" providerId="Windows Live" clId="Web-{C3424621-087D-4CE6-A818-E11103A4C73A}" dt="2021-11-14T15:35:53.284" v="1"/>
      <pc:docMkLst>
        <pc:docMk/>
      </pc:docMkLst>
      <pc:sldChg chg="delSp modSp delAnim">
        <pc:chgData name="Đặng Hồng Anh" userId="4a6023ef23330898" providerId="Windows Live" clId="Web-{C3424621-087D-4CE6-A818-E11103A4C73A}" dt="2021-11-14T15:35:53.284" v="1"/>
        <pc:sldMkLst>
          <pc:docMk/>
          <pc:sldMk cId="1951378429" sldId="288"/>
        </pc:sldMkLst>
        <pc:cxnChg chg="del mod">
          <ac:chgData name="Đặng Hồng Anh" userId="4a6023ef23330898" providerId="Windows Live" clId="Web-{C3424621-087D-4CE6-A818-E11103A4C73A}" dt="2021-11-14T15:35:51.596" v="0"/>
          <ac:cxnSpMkLst>
            <pc:docMk/>
            <pc:sldMk cId="1951378429" sldId="288"/>
            <ac:cxnSpMk id="11" creationId="{00000000-0000-0000-0000-000000000000}"/>
          </ac:cxnSpMkLst>
        </pc:cxnChg>
        <pc:cxnChg chg="del mod">
          <ac:chgData name="Đặng Hồng Anh" userId="4a6023ef23330898" providerId="Windows Live" clId="Web-{C3424621-087D-4CE6-A818-E11103A4C73A}" dt="2021-11-14T15:35:53.284" v="1"/>
          <ac:cxnSpMkLst>
            <pc:docMk/>
            <pc:sldMk cId="1951378429" sldId="288"/>
            <ac:cxnSpMk id="13" creationId="{00000000-0000-0000-0000-000000000000}"/>
          </ac:cxnSpMkLst>
        </pc:cxnChg>
      </pc:sldChg>
    </pc:docChg>
  </pc:docChgLst>
  <pc:docChgLst>
    <pc:chgData name="Đặng Hồng Anh" userId="4a6023ef23330898" providerId="Windows Live" clId="Web-{076939FF-BFFE-4D2A-97C2-C929BF73578D}"/>
    <pc:docChg chg="modSld">
      <pc:chgData name="Đặng Hồng Anh" userId="4a6023ef23330898" providerId="Windows Live" clId="Web-{076939FF-BFFE-4D2A-97C2-C929BF73578D}" dt="2021-11-17T17:13:21.598" v="163" actId="20577"/>
      <pc:docMkLst>
        <pc:docMk/>
      </pc:docMkLst>
      <pc:sldChg chg="addSp modSp addAnim modAnim">
        <pc:chgData name="Đặng Hồng Anh" userId="4a6023ef23330898" providerId="Windows Live" clId="Web-{076939FF-BFFE-4D2A-97C2-C929BF73578D}" dt="2021-11-17T17:04:38.495" v="42"/>
        <pc:sldMkLst>
          <pc:docMk/>
          <pc:sldMk cId="0" sldId="266"/>
        </pc:sldMkLst>
        <pc:spChg chg="add mod">
          <ac:chgData name="Đặng Hồng Anh" userId="4a6023ef23330898" providerId="Windows Live" clId="Web-{076939FF-BFFE-4D2A-97C2-C929BF73578D}" dt="2021-11-17T17:04:34.682" v="40" actId="20577"/>
          <ac:spMkLst>
            <pc:docMk/>
            <pc:sldMk cId="0" sldId="266"/>
            <ac:spMk id="2" creationId="{7EDE41E9-9E8E-4FAF-80A1-A9EF3DBF070B}"/>
          </ac:spMkLst>
        </pc:spChg>
        <pc:spChg chg="mod">
          <ac:chgData name="Đặng Hồng Anh" userId="4a6023ef23330898" providerId="Windows Live" clId="Web-{076939FF-BFFE-4D2A-97C2-C929BF73578D}" dt="2021-11-17T17:04:04.604" v="28" actId="1076"/>
          <ac:spMkLst>
            <pc:docMk/>
            <pc:sldMk cId="0" sldId="266"/>
            <ac:spMk id="8" creationId="{00000000-0000-0000-0000-000000000000}"/>
          </ac:spMkLst>
        </pc:spChg>
        <pc:spChg chg="mod">
          <ac:chgData name="Đặng Hồng Anh" userId="4a6023ef23330898" providerId="Windows Live" clId="Web-{076939FF-BFFE-4D2A-97C2-C929BF73578D}" dt="2021-11-17T17:03:59.697" v="27" actId="1076"/>
          <ac:spMkLst>
            <pc:docMk/>
            <pc:sldMk cId="0" sldId="266"/>
            <ac:spMk id="27650" creationId="{00000000-0000-0000-0000-000000000000}"/>
          </ac:spMkLst>
        </pc:spChg>
      </pc:sldChg>
      <pc:sldChg chg="addSp modSp addAnim modAnim">
        <pc:chgData name="Đặng Hồng Anh" userId="4a6023ef23330898" providerId="Windows Live" clId="Web-{076939FF-BFFE-4D2A-97C2-C929BF73578D}" dt="2021-11-17T17:05:42.465" v="60"/>
        <pc:sldMkLst>
          <pc:docMk/>
          <pc:sldMk cId="0" sldId="267"/>
        </pc:sldMkLst>
        <pc:spChg chg="add mod">
          <ac:chgData name="Đặng Hồng Anh" userId="4a6023ef23330898" providerId="Windows Live" clId="Web-{076939FF-BFFE-4D2A-97C2-C929BF73578D}" dt="2021-11-17T17:05:35.527" v="58" actId="1076"/>
          <ac:spMkLst>
            <pc:docMk/>
            <pc:sldMk cId="0" sldId="267"/>
            <ac:spMk id="2" creationId="{05F0F690-D28D-4392-8397-1F222C0A4D0A}"/>
          </ac:spMkLst>
        </pc:spChg>
        <pc:spChg chg="mod">
          <ac:chgData name="Đặng Hồng Anh" userId="4a6023ef23330898" providerId="Windows Live" clId="Web-{076939FF-BFFE-4D2A-97C2-C929BF73578D}" dt="2021-11-17T17:04:56.152" v="45" actId="20577"/>
          <ac:spMkLst>
            <pc:docMk/>
            <pc:sldMk cId="0" sldId="267"/>
            <ac:spMk id="7" creationId="{00000000-0000-0000-0000-000000000000}"/>
          </ac:spMkLst>
        </pc:spChg>
        <pc:spChg chg="mod">
          <ac:chgData name="Đặng Hồng Anh" userId="4a6023ef23330898" providerId="Windows Live" clId="Web-{076939FF-BFFE-4D2A-97C2-C929BF73578D}" dt="2021-11-17T17:04:50.901" v="43" actId="1076"/>
          <ac:spMkLst>
            <pc:docMk/>
            <pc:sldMk cId="0" sldId="267"/>
            <ac:spMk id="28675" creationId="{00000000-0000-0000-0000-000000000000}"/>
          </ac:spMkLst>
        </pc:spChg>
      </pc:sldChg>
      <pc:sldChg chg="addSp modSp addAnim modAnim">
        <pc:chgData name="Đặng Hồng Anh" userId="4a6023ef23330898" providerId="Windows Live" clId="Web-{076939FF-BFFE-4D2A-97C2-C929BF73578D}" dt="2021-11-17T17:06:23.888" v="74" actId="20577"/>
        <pc:sldMkLst>
          <pc:docMk/>
          <pc:sldMk cId="0" sldId="268"/>
        </pc:sldMkLst>
        <pc:spChg chg="add mod">
          <ac:chgData name="Đặng Hồng Anh" userId="4a6023ef23330898" providerId="Windows Live" clId="Web-{076939FF-BFFE-4D2A-97C2-C929BF73578D}" dt="2021-11-17T17:06:23.888" v="74" actId="20577"/>
          <ac:spMkLst>
            <pc:docMk/>
            <pc:sldMk cId="0" sldId="268"/>
            <ac:spMk id="2" creationId="{4E8F4005-1419-4280-905C-455C05A82574}"/>
          </ac:spMkLst>
        </pc:spChg>
        <pc:spChg chg="mod">
          <ac:chgData name="Đặng Hồng Anh" userId="4a6023ef23330898" providerId="Windows Live" clId="Web-{076939FF-BFFE-4D2A-97C2-C929BF73578D}" dt="2021-11-17T17:05:50.731" v="62" actId="1076"/>
          <ac:spMkLst>
            <pc:docMk/>
            <pc:sldMk cId="0" sldId="268"/>
            <ac:spMk id="15" creationId="{00000000-0000-0000-0000-000000000000}"/>
          </ac:spMkLst>
        </pc:spChg>
        <pc:spChg chg="mod">
          <ac:chgData name="Đặng Hồng Anh" userId="4a6023ef23330898" providerId="Windows Live" clId="Web-{076939FF-BFFE-4D2A-97C2-C929BF73578D}" dt="2021-11-17T17:05:48.153" v="61" actId="1076"/>
          <ac:spMkLst>
            <pc:docMk/>
            <pc:sldMk cId="0" sldId="268"/>
            <ac:spMk id="29702" creationId="{00000000-0000-0000-0000-000000000000}"/>
          </ac:spMkLst>
        </pc:spChg>
      </pc:sldChg>
      <pc:sldChg chg="addSp modSp">
        <pc:chgData name="Đặng Hồng Anh" userId="4a6023ef23330898" providerId="Windows Live" clId="Web-{076939FF-BFFE-4D2A-97C2-C929BF73578D}" dt="2021-11-17T17:09:21.719" v="121" actId="20577"/>
        <pc:sldMkLst>
          <pc:docMk/>
          <pc:sldMk cId="0" sldId="269"/>
        </pc:sldMkLst>
        <pc:spChg chg="add mod">
          <ac:chgData name="Đặng Hồng Anh" userId="4a6023ef23330898" providerId="Windows Live" clId="Web-{076939FF-BFFE-4D2A-97C2-C929BF73578D}" dt="2021-11-17T17:09:21.719" v="121" actId="20577"/>
          <ac:spMkLst>
            <pc:docMk/>
            <pc:sldMk cId="0" sldId="269"/>
            <ac:spMk id="2" creationId="{F61EC0A9-84D4-4B30-8F88-80724BE8622F}"/>
          </ac:spMkLst>
        </pc:spChg>
        <pc:spChg chg="mod">
          <ac:chgData name="Đặng Hồng Anh" userId="4a6023ef23330898" providerId="Windows Live" clId="Web-{076939FF-BFFE-4D2A-97C2-C929BF73578D}" dt="2021-11-17T17:09:01.859" v="111" actId="1076"/>
          <ac:spMkLst>
            <pc:docMk/>
            <pc:sldMk cId="0" sldId="269"/>
            <ac:spMk id="12" creationId="{00000000-0000-0000-0000-000000000000}"/>
          </ac:spMkLst>
        </pc:spChg>
        <pc:spChg chg="mod">
          <ac:chgData name="Đặng Hồng Anh" userId="4a6023ef23330898" providerId="Windows Live" clId="Web-{076939FF-BFFE-4D2A-97C2-C929BF73578D}" dt="2021-11-17T17:08:58.656" v="110" actId="1076"/>
          <ac:spMkLst>
            <pc:docMk/>
            <pc:sldMk cId="0" sldId="269"/>
            <ac:spMk id="30726" creationId="{00000000-0000-0000-0000-000000000000}"/>
          </ac:spMkLst>
        </pc:spChg>
      </pc:sldChg>
      <pc:sldChg chg="addSp modSp">
        <pc:chgData name="Đặng Hồng Anh" userId="4a6023ef23330898" providerId="Windows Live" clId="Web-{076939FF-BFFE-4D2A-97C2-C929BF73578D}" dt="2021-11-17T17:10:24.876" v="139" actId="14100"/>
        <pc:sldMkLst>
          <pc:docMk/>
          <pc:sldMk cId="0" sldId="270"/>
        </pc:sldMkLst>
        <pc:spChg chg="add mod">
          <ac:chgData name="Đặng Hồng Anh" userId="4a6023ef23330898" providerId="Windows Live" clId="Web-{076939FF-BFFE-4D2A-97C2-C929BF73578D}" dt="2021-11-17T17:10:24.876" v="139" actId="14100"/>
          <ac:spMkLst>
            <pc:docMk/>
            <pc:sldMk cId="0" sldId="270"/>
            <ac:spMk id="2" creationId="{F60797AA-0296-4E78-BECF-C92C90E6F06C}"/>
          </ac:spMkLst>
        </pc:spChg>
        <pc:spChg chg="mod">
          <ac:chgData name="Đặng Hồng Anh" userId="4a6023ef23330898" providerId="Windows Live" clId="Web-{076939FF-BFFE-4D2A-97C2-C929BF73578D}" dt="2021-11-17T17:09:46.876" v="124" actId="20577"/>
          <ac:spMkLst>
            <pc:docMk/>
            <pc:sldMk cId="0" sldId="270"/>
            <ac:spMk id="11" creationId="{00000000-0000-0000-0000-000000000000}"/>
          </ac:spMkLst>
        </pc:spChg>
        <pc:spChg chg="mod">
          <ac:chgData name="Đặng Hồng Anh" userId="4a6023ef23330898" providerId="Windows Live" clId="Web-{076939FF-BFFE-4D2A-97C2-C929BF73578D}" dt="2021-11-17T17:09:41.626" v="122" actId="1076"/>
          <ac:spMkLst>
            <pc:docMk/>
            <pc:sldMk cId="0" sldId="270"/>
            <ac:spMk id="31747" creationId="{00000000-0000-0000-0000-000000000000}"/>
          </ac:spMkLst>
        </pc:spChg>
      </pc:sldChg>
      <pc:sldChg chg="modSp">
        <pc:chgData name="Đặng Hồng Anh" userId="4a6023ef23330898" providerId="Windows Live" clId="Web-{076939FF-BFFE-4D2A-97C2-C929BF73578D}" dt="2021-11-17T17:12:49.988" v="145" actId="20577"/>
        <pc:sldMkLst>
          <pc:docMk/>
          <pc:sldMk cId="0" sldId="276"/>
        </pc:sldMkLst>
        <pc:spChg chg="mod">
          <ac:chgData name="Đặng Hồng Anh" userId="4a6023ef23330898" providerId="Windows Live" clId="Web-{076939FF-BFFE-4D2A-97C2-C929BF73578D}" dt="2021-11-17T17:12:49.988" v="145" actId="20577"/>
          <ac:spMkLst>
            <pc:docMk/>
            <pc:sldMk cId="0" sldId="276"/>
            <ac:spMk id="40" creationId="{00000000-0000-0000-0000-000000000000}"/>
          </ac:spMkLst>
        </pc:spChg>
      </pc:sldChg>
      <pc:sldChg chg="delSp modSp">
        <pc:chgData name="Đặng Hồng Anh" userId="4a6023ef23330898" providerId="Windows Live" clId="Web-{076939FF-BFFE-4D2A-97C2-C929BF73578D}" dt="2021-11-17T16:58:51.473" v="4" actId="1076"/>
        <pc:sldMkLst>
          <pc:docMk/>
          <pc:sldMk cId="1951378429" sldId="288"/>
        </pc:sldMkLst>
        <pc:spChg chg="mod">
          <ac:chgData name="Đặng Hồng Anh" userId="4a6023ef23330898" providerId="Windows Live" clId="Web-{076939FF-BFFE-4D2A-97C2-C929BF73578D}" dt="2021-11-17T16:58:48.114" v="3" actId="1076"/>
          <ac:spMkLst>
            <pc:docMk/>
            <pc:sldMk cId="1951378429" sldId="288"/>
            <ac:spMk id="11" creationId="{FA946249-6BAE-4033-91B0-7A882660F2B4}"/>
          </ac:spMkLst>
        </pc:spChg>
        <pc:spChg chg="mod">
          <ac:chgData name="Đặng Hồng Anh" userId="4a6023ef23330898" providerId="Windows Live" clId="Web-{076939FF-BFFE-4D2A-97C2-C929BF73578D}" dt="2021-11-17T16:58:51.473" v="4" actId="1076"/>
          <ac:spMkLst>
            <pc:docMk/>
            <pc:sldMk cId="1951378429" sldId="288"/>
            <ac:spMk id="14" creationId="{B2B8D07B-18FB-4D00-A397-AD9EA4C4C103}"/>
          </ac:spMkLst>
        </pc:spChg>
        <pc:cxnChg chg="del">
          <ac:chgData name="Đặng Hồng Anh" userId="4a6023ef23330898" providerId="Windows Live" clId="Web-{076939FF-BFFE-4D2A-97C2-C929BF73578D}" dt="2021-11-17T16:58:44.582" v="2"/>
          <ac:cxnSpMkLst>
            <pc:docMk/>
            <pc:sldMk cId="1951378429" sldId="288"/>
            <ac:cxnSpMk id="5" creationId="{2D321A01-E58C-4A60-B08D-1973BAAAF5F7}"/>
          </ac:cxnSpMkLst>
        </pc:cxnChg>
      </pc:sldChg>
      <pc:sldChg chg="addSp delSp modSp addAnim delAnim modAnim">
        <pc:chgData name="Đặng Hồng Anh" userId="4a6023ef23330898" providerId="Windows Live" clId="Web-{076939FF-BFFE-4D2A-97C2-C929BF73578D}" dt="2021-11-17T17:08:02.702" v="95"/>
        <pc:sldMkLst>
          <pc:docMk/>
          <pc:sldMk cId="994807151" sldId="299"/>
        </pc:sldMkLst>
        <pc:spChg chg="del">
          <ac:chgData name="Đặng Hồng Anh" userId="4a6023ef23330898" providerId="Windows Live" clId="Web-{076939FF-BFFE-4D2A-97C2-C929BF73578D}" dt="2021-11-17T17:06:39.232" v="78"/>
          <ac:spMkLst>
            <pc:docMk/>
            <pc:sldMk cId="994807151" sldId="299"/>
            <ac:spMk id="3" creationId="{26D654D2-CA93-4A8C-8CF3-C011BDF7DE0A}"/>
          </ac:spMkLst>
        </pc:spChg>
        <pc:spChg chg="add mod">
          <ac:chgData name="Đặng Hồng Anh" userId="4a6023ef23330898" providerId="Windows Live" clId="Web-{076939FF-BFFE-4D2A-97C2-C929BF73578D}" dt="2021-11-17T17:07:35.451" v="88" actId="1076"/>
          <ac:spMkLst>
            <pc:docMk/>
            <pc:sldMk cId="994807151" sldId="299"/>
            <ac:spMk id="4" creationId="{8DAEA2F4-B703-4BD7-A1F5-A02FF8F2E996}"/>
          </ac:spMkLst>
        </pc:spChg>
        <pc:spChg chg="mod">
          <ac:chgData name="Đặng Hồng Anh" userId="4a6023ef23330898" providerId="Windows Live" clId="Web-{076939FF-BFFE-4D2A-97C2-C929BF73578D}" dt="2021-11-17T17:06:44.216" v="79" actId="1076"/>
          <ac:spMkLst>
            <pc:docMk/>
            <pc:sldMk cId="994807151" sldId="299"/>
            <ac:spMk id="10" creationId="{DE729788-B016-405F-BC3D-9EF9D89C8639}"/>
          </ac:spMkLst>
        </pc:spChg>
        <pc:spChg chg="mod">
          <ac:chgData name="Đặng Hồng Anh" userId="4a6023ef23330898" providerId="Windows Live" clId="Web-{076939FF-BFFE-4D2A-97C2-C929BF73578D}" dt="2021-11-17T17:06:47.060" v="80" actId="1076"/>
          <ac:spMkLst>
            <pc:docMk/>
            <pc:sldMk cId="994807151" sldId="299"/>
            <ac:spMk id="11" creationId="{5588A4B6-BBF5-404D-827C-F3F8E81F3B28}"/>
          </ac:spMkLst>
        </pc:spChg>
        <pc:spChg chg="add mod">
          <ac:chgData name="Đặng Hồng Anh" userId="4a6023ef23330898" providerId="Windows Live" clId="Web-{076939FF-BFFE-4D2A-97C2-C929BF73578D}" dt="2021-11-17T17:08:01.921" v="93" actId="1076"/>
          <ac:spMkLst>
            <pc:docMk/>
            <pc:sldMk cId="994807151" sldId="299"/>
            <ac:spMk id="12" creationId="{3EF80B78-2720-4899-BF92-F5BDC64919D8}"/>
          </ac:spMkLst>
        </pc:spChg>
        <pc:spChg chg="del mod">
          <ac:chgData name="Đặng Hồng Anh" userId="4a6023ef23330898" providerId="Windows Live" clId="Web-{076939FF-BFFE-4D2A-97C2-C929BF73578D}" dt="2021-11-17T17:07:53.014" v="91"/>
          <ac:spMkLst>
            <pc:docMk/>
            <pc:sldMk cId="994807151" sldId="299"/>
            <ac:spMk id="13" creationId="{BA544B45-AE7C-4C0A-98B1-113923628018}"/>
          </ac:spMkLst>
        </pc:spChg>
        <pc:picChg chg="mod">
          <ac:chgData name="Đặng Hồng Anh" userId="4a6023ef23330898" providerId="Windows Live" clId="Web-{076939FF-BFFE-4D2A-97C2-C929BF73578D}" dt="2021-11-17T17:07:39.076" v="89" actId="14100"/>
          <ac:picMkLst>
            <pc:docMk/>
            <pc:sldMk cId="994807151" sldId="299"/>
            <ac:picMk id="2" creationId="{F4C378D8-DB6C-48A8-919E-E677C4201B75}"/>
          </ac:picMkLst>
        </pc:picChg>
      </pc:sldChg>
      <pc:sldChg chg="modSp">
        <pc:chgData name="Đặng Hồng Anh" userId="4a6023ef23330898" providerId="Windows Live" clId="Web-{076939FF-BFFE-4D2A-97C2-C929BF73578D}" dt="2021-11-17T16:59:58.193" v="26" actId="20577"/>
        <pc:sldMkLst>
          <pc:docMk/>
          <pc:sldMk cId="3257980349" sldId="301"/>
        </pc:sldMkLst>
        <pc:spChg chg="mod">
          <ac:chgData name="Đặng Hồng Anh" userId="4a6023ef23330898" providerId="Windows Live" clId="Web-{076939FF-BFFE-4D2A-97C2-C929BF73578D}" dt="2021-11-17T16:59:58.193" v="26" actId="20577"/>
          <ac:spMkLst>
            <pc:docMk/>
            <pc:sldMk cId="3257980349" sldId="301"/>
            <ac:spMk id="3" creationId="{00000000-0000-0000-0000-000000000000}"/>
          </ac:spMkLst>
        </pc:spChg>
      </pc:sldChg>
      <pc:sldChg chg="modSp">
        <pc:chgData name="Đặng Hồng Anh" userId="4a6023ef23330898" providerId="Windows Live" clId="Web-{076939FF-BFFE-4D2A-97C2-C929BF73578D}" dt="2021-11-17T17:08:39.171" v="109"/>
        <pc:sldMkLst>
          <pc:docMk/>
          <pc:sldMk cId="958974076" sldId="302"/>
        </pc:sldMkLst>
        <pc:spChg chg="mod">
          <ac:chgData name="Đặng Hồng Anh" userId="4a6023ef23330898" providerId="Windows Live" clId="Web-{076939FF-BFFE-4D2A-97C2-C929BF73578D}" dt="2021-11-17T17:08:39.171" v="109"/>
          <ac:spMkLst>
            <pc:docMk/>
            <pc:sldMk cId="958974076" sldId="302"/>
            <ac:spMk id="5" creationId="{00000000-0000-0000-0000-000000000000}"/>
          </ac:spMkLst>
        </pc:spChg>
      </pc:sldChg>
      <pc:sldChg chg="modSp">
        <pc:chgData name="Đặng Hồng Anh" userId="4a6023ef23330898" providerId="Windows Live" clId="Web-{076939FF-BFFE-4D2A-97C2-C929BF73578D}" dt="2021-11-17T17:10:34.767" v="140" actId="1076"/>
        <pc:sldMkLst>
          <pc:docMk/>
          <pc:sldMk cId="2580719817" sldId="305"/>
        </pc:sldMkLst>
        <pc:cxnChg chg="mod">
          <ac:chgData name="Đặng Hồng Anh" userId="4a6023ef23330898" providerId="Windows Live" clId="Web-{076939FF-BFFE-4D2A-97C2-C929BF73578D}" dt="2021-11-17T17:10:34.767" v="140" actId="1076"/>
          <ac:cxnSpMkLst>
            <pc:docMk/>
            <pc:sldMk cId="2580719817" sldId="305"/>
            <ac:cxnSpMk id="67" creationId="{6CC53EE4-DAAE-46D0-ADFB-C6828B47CA88}"/>
          </ac:cxnSpMkLst>
        </pc:cxnChg>
      </pc:sldChg>
      <pc:sldChg chg="modSp">
        <pc:chgData name="Đặng Hồng Anh" userId="4a6023ef23330898" providerId="Windows Live" clId="Web-{076939FF-BFFE-4D2A-97C2-C929BF73578D}" dt="2021-11-17T17:13:21.598" v="163" actId="20577"/>
        <pc:sldMkLst>
          <pc:docMk/>
          <pc:sldMk cId="3341502394" sldId="306"/>
        </pc:sldMkLst>
        <pc:spChg chg="mod">
          <ac:chgData name="Đặng Hồng Anh" userId="4a6023ef23330898" providerId="Windows Live" clId="Web-{076939FF-BFFE-4D2A-97C2-C929BF73578D}" dt="2021-11-17T17:13:21.598" v="163" actId="20577"/>
          <ac:spMkLst>
            <pc:docMk/>
            <pc:sldMk cId="3341502394" sldId="306"/>
            <ac:spMk id="13" creationId="{00000000-0000-0000-0000-000000000000}"/>
          </ac:spMkLst>
        </pc:spChg>
      </pc:sldChg>
      <pc:sldChg chg="modSp">
        <pc:chgData name="Đặng Hồng Anh" userId="4a6023ef23330898" providerId="Windows Live" clId="Web-{076939FF-BFFE-4D2A-97C2-C929BF73578D}" dt="2021-11-17T17:13:01.817" v="159" actId="20577"/>
        <pc:sldMkLst>
          <pc:docMk/>
          <pc:sldMk cId="2910319936" sldId="307"/>
        </pc:sldMkLst>
        <pc:spChg chg="mod">
          <ac:chgData name="Đặng Hồng Anh" userId="4a6023ef23330898" providerId="Windows Live" clId="Web-{076939FF-BFFE-4D2A-97C2-C929BF73578D}" dt="2021-11-17T17:13:01.817" v="159" actId="20577"/>
          <ac:spMkLst>
            <pc:docMk/>
            <pc:sldMk cId="2910319936" sldId="307"/>
            <ac:spMk id="2" creationId="{00000000-0000-0000-0000-000000000000}"/>
          </ac:spMkLst>
        </pc:spChg>
      </pc:sldChg>
    </pc:docChg>
  </pc:docChgLst>
  <pc:docChgLst>
    <pc:chgData name="Đặng Hồng Anh" userId="4a6023ef23330898" providerId="Windows Live" clId="Web-{3073749C-43A6-439B-A3E7-7929497315DC}"/>
    <pc:docChg chg="addSld delSld modSld sldOrd">
      <pc:chgData name="Đặng Hồng Anh" userId="4a6023ef23330898" providerId="Windows Live" clId="Web-{3073749C-43A6-439B-A3E7-7929497315DC}" dt="2021-11-17T15:50:25.259" v="402"/>
      <pc:docMkLst>
        <pc:docMk/>
      </pc:docMkLst>
      <pc:sldChg chg="addSp delSp modSp">
        <pc:chgData name="Đặng Hồng Anh" userId="4a6023ef23330898" providerId="Windows Live" clId="Web-{3073749C-43A6-439B-A3E7-7929497315DC}" dt="2021-11-17T13:58:27.102" v="82" actId="1076"/>
        <pc:sldMkLst>
          <pc:docMk/>
          <pc:sldMk cId="0" sldId="257"/>
        </pc:sldMkLst>
        <pc:spChg chg="add del">
          <ac:chgData name="Đặng Hồng Anh" userId="4a6023ef23330898" providerId="Windows Live" clId="Web-{3073749C-43A6-439B-A3E7-7929497315DC}" dt="2021-11-17T13:57:40.054" v="53"/>
          <ac:spMkLst>
            <pc:docMk/>
            <pc:sldMk cId="0" sldId="257"/>
            <ac:spMk id="2" creationId="{2C8B06C8-C68E-4E91-B8BE-11B9D76BB61A}"/>
          </ac:spMkLst>
        </pc:spChg>
        <pc:spChg chg="add mod">
          <ac:chgData name="Đặng Hồng Anh" userId="4a6023ef23330898" providerId="Windows Live" clId="Web-{3073749C-43A6-439B-A3E7-7929497315DC}" dt="2021-11-17T13:58:27.102" v="82" actId="1076"/>
          <ac:spMkLst>
            <pc:docMk/>
            <pc:sldMk cId="0" sldId="257"/>
            <ac:spMk id="3" creationId="{C6BA9C1C-2E65-4ACA-BD6A-66A7CEA25DE3}"/>
          </ac:spMkLst>
        </pc:spChg>
        <pc:spChg chg="add del mod">
          <ac:chgData name="Đặng Hồng Anh" userId="4a6023ef23330898" providerId="Windows Live" clId="Web-{3073749C-43A6-439B-A3E7-7929497315DC}" dt="2021-11-17T13:57:13.694" v="47"/>
          <ac:spMkLst>
            <pc:docMk/>
            <pc:sldMk cId="0" sldId="257"/>
            <ac:spMk id="3074" creationId="{00000000-0000-0000-0000-000000000000}"/>
          </ac:spMkLst>
        </pc:spChg>
        <pc:spChg chg="del mod">
          <ac:chgData name="Đặng Hồng Anh" userId="4a6023ef23330898" providerId="Windows Live" clId="Web-{3073749C-43A6-439B-A3E7-7929497315DC}" dt="2021-11-17T13:57:20.913" v="49"/>
          <ac:spMkLst>
            <pc:docMk/>
            <pc:sldMk cId="0" sldId="257"/>
            <ac:spMk id="3079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3:57:34.913" v="51"/>
          <ac:spMkLst>
            <pc:docMk/>
            <pc:sldMk cId="0" sldId="257"/>
            <ac:spMk id="15363" creationId="{00000000-0000-0000-0000-000000000000}"/>
          </ac:spMkLst>
        </pc:spChg>
        <pc:spChg chg="del mod">
          <ac:chgData name="Đặng Hồng Anh" userId="4a6023ef23330898" providerId="Windows Live" clId="Web-{3073749C-43A6-439B-A3E7-7929497315DC}" dt="2021-11-17T13:57:46.116" v="54"/>
          <ac:spMkLst>
            <pc:docMk/>
            <pc:sldMk cId="0" sldId="257"/>
            <ac:spMk id="15368" creationId="{00000000-0000-0000-0000-000000000000}"/>
          </ac:spMkLst>
        </pc:spChg>
      </pc:sldChg>
      <pc:sldChg chg="modSp">
        <pc:chgData name="Đặng Hồng Anh" userId="4a6023ef23330898" providerId="Windows Live" clId="Web-{3073749C-43A6-439B-A3E7-7929497315DC}" dt="2021-11-17T15:48:29.381" v="393" actId="14100"/>
        <pc:sldMkLst>
          <pc:docMk/>
          <pc:sldMk cId="0" sldId="259"/>
        </pc:sldMkLst>
        <pc:spChg chg="mod">
          <ac:chgData name="Đặng Hồng Anh" userId="4a6023ef23330898" providerId="Windows Live" clId="Web-{3073749C-43A6-439B-A3E7-7929497315DC}" dt="2021-11-17T15:48:29.381" v="393" actId="14100"/>
          <ac:spMkLst>
            <pc:docMk/>
            <pc:sldMk cId="0" sldId="259"/>
            <ac:spMk id="18" creationId="{00000000-0000-0000-0000-000000000000}"/>
          </ac:spMkLst>
        </pc:spChg>
      </pc:sldChg>
      <pc:sldChg chg="addSp delSp modSp addAnim delAnim modAnim">
        <pc:chgData name="Đặng Hồng Anh" userId="4a6023ef23330898" providerId="Windows Live" clId="Web-{3073749C-43A6-439B-A3E7-7929497315DC}" dt="2021-11-17T15:05:15.730" v="367"/>
        <pc:sldMkLst>
          <pc:docMk/>
          <pc:sldMk cId="0" sldId="276"/>
        </pc:sldMkLst>
        <pc:spChg chg="mod">
          <ac:chgData name="Đặng Hồng Anh" userId="4a6023ef23330898" providerId="Windows Live" clId="Web-{3073749C-43A6-439B-A3E7-7929497315DC}" dt="2021-11-17T15:05:15.667" v="362"/>
          <ac:spMkLst>
            <pc:docMk/>
            <pc:sldMk cId="0" sldId="276"/>
            <ac:spMk id="2" creationId="{00000000-0000-0000-0000-000000000000}"/>
          </ac:spMkLst>
        </pc:spChg>
        <pc:spChg chg="del mod">
          <ac:chgData name="Đặng Hồng Anh" userId="4a6023ef23330898" providerId="Windows Live" clId="Web-{3073749C-43A6-439B-A3E7-7929497315DC}" dt="2021-11-17T14:46:10.265" v="116"/>
          <ac:spMkLst>
            <pc:docMk/>
            <pc:sldMk cId="0" sldId="276"/>
            <ac:spMk id="3" creationId="{E24B7940-3181-4397-817E-B0903E9AE20F}"/>
          </ac:spMkLst>
        </pc:spChg>
        <pc:spChg chg="add del mod">
          <ac:chgData name="Đặng Hồng Anh" userId="4a6023ef23330898" providerId="Windows Live" clId="Web-{3073749C-43A6-439B-A3E7-7929497315DC}" dt="2021-11-17T14:46:08.483" v="115"/>
          <ac:spMkLst>
            <pc:docMk/>
            <pc:sldMk cId="0" sldId="276"/>
            <ac:spMk id="4" creationId="{73F5457B-A46F-4B5B-9682-E42807347F5F}"/>
          </ac:spMkLst>
        </pc:spChg>
        <pc:spChg chg="add mod">
          <ac:chgData name="Đặng Hồng Anh" userId="4a6023ef23330898" providerId="Windows Live" clId="Web-{3073749C-43A6-439B-A3E7-7929497315DC}" dt="2021-11-17T15:05:15.699" v="364"/>
          <ac:spMkLst>
            <pc:docMk/>
            <pc:sldMk cId="0" sldId="276"/>
            <ac:spMk id="5" creationId="{50DB9330-7F02-4380-BFA6-A245764F74E2}"/>
          </ac:spMkLst>
        </pc:spChg>
        <pc:spChg chg="add del mod">
          <ac:chgData name="Đặng Hồng Anh" userId="4a6023ef23330898" providerId="Windows Live" clId="Web-{3073749C-43A6-439B-A3E7-7929497315DC}" dt="2021-11-17T15:04:22.119" v="261"/>
          <ac:spMkLst>
            <pc:docMk/>
            <pc:sldMk cId="0" sldId="276"/>
            <ac:spMk id="6" creationId="{CBE6AE24-DE4C-474C-9292-1300ABE6C076}"/>
          </ac:spMkLst>
        </pc:spChg>
        <pc:spChg chg="add mod">
          <ac:chgData name="Đặng Hồng Anh" userId="4a6023ef23330898" providerId="Windows Live" clId="Web-{3073749C-43A6-439B-A3E7-7929497315DC}" dt="2021-11-17T15:05:15.714" v="365"/>
          <ac:spMkLst>
            <pc:docMk/>
            <pc:sldMk cId="0" sldId="276"/>
            <ac:spMk id="7" creationId="{17003BAE-336C-461D-9B38-B5CCFCEAD694}"/>
          </ac:spMkLst>
        </pc:spChg>
        <pc:spChg chg="add mod">
          <ac:chgData name="Đặng Hồng Anh" userId="4a6023ef23330898" providerId="Windows Live" clId="Web-{3073749C-43A6-439B-A3E7-7929497315DC}" dt="2021-11-17T15:05:15.714" v="366"/>
          <ac:spMkLst>
            <pc:docMk/>
            <pc:sldMk cId="0" sldId="276"/>
            <ac:spMk id="8" creationId="{B0999EF7-C07E-43AA-9D73-C1D81DF03945}"/>
          </ac:spMkLst>
        </pc:spChg>
        <pc:spChg chg="add mod">
          <ac:chgData name="Đặng Hồng Anh" userId="4a6023ef23330898" providerId="Windows Live" clId="Web-{3073749C-43A6-439B-A3E7-7929497315DC}" dt="2021-11-17T15:05:15.730" v="367"/>
          <ac:spMkLst>
            <pc:docMk/>
            <pc:sldMk cId="0" sldId="276"/>
            <ac:spMk id="9" creationId="{ADE29146-6F73-4F3B-B2BB-207414B371ED}"/>
          </ac:spMkLst>
        </pc:spChg>
        <pc:spChg chg="mod">
          <ac:chgData name="Đặng Hồng Anh" userId="4a6023ef23330898" providerId="Windows Live" clId="Web-{3073749C-43A6-439B-A3E7-7929497315DC}" dt="2021-11-17T15:05:15.683" v="363"/>
          <ac:spMkLst>
            <pc:docMk/>
            <pc:sldMk cId="0" sldId="276"/>
            <ac:spMk id="29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05:15.620" v="358"/>
          <ac:spMkLst>
            <pc:docMk/>
            <pc:sldMk cId="0" sldId="276"/>
            <ac:spMk id="40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05:15.636" v="359"/>
          <ac:spMkLst>
            <pc:docMk/>
            <pc:sldMk cId="0" sldId="276"/>
            <ac:spMk id="42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05:15.636" v="360"/>
          <ac:spMkLst>
            <pc:docMk/>
            <pc:sldMk cId="0" sldId="276"/>
            <ac:spMk id="43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05:15.652" v="361"/>
          <ac:spMkLst>
            <pc:docMk/>
            <pc:sldMk cId="0" sldId="276"/>
            <ac:spMk id="44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05:15.574" v="356"/>
          <ac:spMkLst>
            <pc:docMk/>
            <pc:sldMk cId="0" sldId="276"/>
            <ac:spMk id="37889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05:15.589" v="357"/>
          <ac:spMkLst>
            <pc:docMk/>
            <pc:sldMk cId="0" sldId="276"/>
            <ac:spMk id="37890" creationId="{00000000-0000-0000-0000-000000000000}"/>
          </ac:spMkLst>
        </pc:spChg>
      </pc:sldChg>
      <pc:sldChg chg="modSp">
        <pc:chgData name="Đặng Hồng Anh" userId="4a6023ef23330898" providerId="Windows Live" clId="Web-{3073749C-43A6-439B-A3E7-7929497315DC}" dt="2021-11-17T13:55:07.362" v="28" actId="20577"/>
        <pc:sldMkLst>
          <pc:docMk/>
          <pc:sldMk cId="3449591896" sldId="289"/>
        </pc:sldMkLst>
        <pc:spChg chg="mod">
          <ac:chgData name="Đặng Hồng Anh" userId="4a6023ef23330898" providerId="Windows Live" clId="Web-{3073749C-43A6-439B-A3E7-7929497315DC}" dt="2021-11-17T13:55:07.362" v="28" actId="20577"/>
          <ac:spMkLst>
            <pc:docMk/>
            <pc:sldMk cId="3449591896" sldId="289"/>
            <ac:spMk id="6" creationId="{760FFC78-83A4-443A-BF3F-B5AFEDC45E01}"/>
          </ac:spMkLst>
        </pc:spChg>
      </pc:sldChg>
      <pc:sldChg chg="ord">
        <pc:chgData name="Đặng Hồng Anh" userId="4a6023ef23330898" providerId="Windows Live" clId="Web-{3073749C-43A6-439B-A3E7-7929497315DC}" dt="2021-11-17T15:48:58.741" v="395"/>
        <pc:sldMkLst>
          <pc:docMk/>
          <pc:sldMk cId="3031793439" sldId="293"/>
        </pc:sldMkLst>
      </pc:sldChg>
      <pc:sldChg chg="ord">
        <pc:chgData name="Đặng Hồng Anh" userId="4a6023ef23330898" providerId="Windows Live" clId="Web-{3073749C-43A6-439B-A3E7-7929497315DC}" dt="2021-11-17T15:49:21.039" v="398"/>
        <pc:sldMkLst>
          <pc:docMk/>
          <pc:sldMk cId="1085758166" sldId="294"/>
        </pc:sldMkLst>
      </pc:sldChg>
      <pc:sldChg chg="ord">
        <pc:chgData name="Đặng Hồng Anh" userId="4a6023ef23330898" providerId="Windows Live" clId="Web-{3073749C-43A6-439B-A3E7-7929497315DC}" dt="2021-11-17T15:49:18.961" v="397"/>
        <pc:sldMkLst>
          <pc:docMk/>
          <pc:sldMk cId="2213604133" sldId="295"/>
        </pc:sldMkLst>
      </pc:sldChg>
      <pc:sldChg chg="ord">
        <pc:chgData name="Đặng Hồng Anh" userId="4a6023ef23330898" providerId="Windows Live" clId="Web-{3073749C-43A6-439B-A3E7-7929497315DC}" dt="2021-11-17T15:49:43.242" v="400"/>
        <pc:sldMkLst>
          <pc:docMk/>
          <pc:sldMk cId="388649706" sldId="296"/>
        </pc:sldMkLst>
      </pc:sldChg>
      <pc:sldChg chg="ord">
        <pc:chgData name="Đặng Hồng Anh" userId="4a6023ef23330898" providerId="Windows Live" clId="Web-{3073749C-43A6-439B-A3E7-7929497315DC}" dt="2021-11-17T15:49:34.039" v="399"/>
        <pc:sldMkLst>
          <pc:docMk/>
          <pc:sldMk cId="323787922" sldId="297"/>
        </pc:sldMkLst>
      </pc:sldChg>
      <pc:sldChg chg="ord">
        <pc:chgData name="Đặng Hồng Anh" userId="4a6023ef23330898" providerId="Windows Live" clId="Web-{3073749C-43A6-439B-A3E7-7929497315DC}" dt="2021-11-17T15:49:55.743" v="401"/>
        <pc:sldMkLst>
          <pc:docMk/>
          <pc:sldMk cId="2168351586" sldId="298"/>
        </pc:sldMkLst>
      </pc:sldChg>
      <pc:sldChg chg="ord">
        <pc:chgData name="Đặng Hồng Anh" userId="4a6023ef23330898" providerId="Windows Live" clId="Web-{3073749C-43A6-439B-A3E7-7929497315DC}" dt="2021-11-17T15:48:51.741" v="394"/>
        <pc:sldMkLst>
          <pc:docMk/>
          <pc:sldMk cId="1890724505" sldId="300"/>
        </pc:sldMkLst>
      </pc:sldChg>
      <pc:sldChg chg="modSp">
        <pc:chgData name="Đặng Hồng Anh" userId="4a6023ef23330898" providerId="Windows Live" clId="Web-{3073749C-43A6-439B-A3E7-7929497315DC}" dt="2021-11-17T14:46:35.628" v="122" actId="20577"/>
        <pc:sldMkLst>
          <pc:docMk/>
          <pc:sldMk cId="2910319936" sldId="307"/>
        </pc:sldMkLst>
        <pc:spChg chg="mod">
          <ac:chgData name="Đặng Hồng Anh" userId="4a6023ef23330898" providerId="Windows Live" clId="Web-{3073749C-43A6-439B-A3E7-7929497315DC}" dt="2021-11-17T14:46:35.628" v="122" actId="20577"/>
          <ac:spMkLst>
            <pc:docMk/>
            <pc:sldMk cId="2910319936" sldId="307"/>
            <ac:spMk id="2" creationId="{00000000-0000-0000-0000-000000000000}"/>
          </ac:spMkLst>
        </pc:spChg>
        <pc:picChg chg="mod">
          <ac:chgData name="Đặng Hồng Anh" userId="4a6023ef23330898" providerId="Windows Live" clId="Web-{3073749C-43A6-439B-A3E7-7929497315DC}" dt="2021-11-17T13:39:53.903" v="25" actId="1076"/>
          <ac:picMkLst>
            <pc:docMk/>
            <pc:sldMk cId="2910319936" sldId="307"/>
            <ac:picMk id="10" creationId="{7517B10E-3F71-42BE-9678-3FE4132E6531}"/>
          </ac:picMkLst>
        </pc:picChg>
      </pc:sldChg>
      <pc:sldChg chg="modSp">
        <pc:chgData name="Đặng Hồng Anh" userId="4a6023ef23330898" providerId="Windows Live" clId="Web-{3073749C-43A6-439B-A3E7-7929497315DC}" dt="2021-11-17T13:57:10.803" v="46" actId="20577"/>
        <pc:sldMkLst>
          <pc:docMk/>
          <pc:sldMk cId="1907508994" sldId="310"/>
        </pc:sldMkLst>
        <pc:spChg chg="mod">
          <ac:chgData name="Đặng Hồng Anh" userId="4a6023ef23330898" providerId="Windows Live" clId="Web-{3073749C-43A6-439B-A3E7-7929497315DC}" dt="2021-11-17T13:57:10.803" v="46" actId="20577"/>
          <ac:spMkLst>
            <pc:docMk/>
            <pc:sldMk cId="1907508994" sldId="310"/>
            <ac:spMk id="2" creationId="{00000000-0000-0000-0000-000000000000}"/>
          </ac:spMkLst>
        </pc:spChg>
      </pc:sldChg>
      <pc:sldChg chg="modSp">
        <pc:chgData name="Đặng Hồng Anh" userId="4a6023ef23330898" providerId="Windows Live" clId="Web-{3073749C-43A6-439B-A3E7-7929497315DC}" dt="2021-11-17T13:38:26.416" v="2" actId="1076"/>
        <pc:sldMkLst>
          <pc:docMk/>
          <pc:sldMk cId="3380278235" sldId="311"/>
        </pc:sldMkLst>
        <pc:spChg chg="mod">
          <ac:chgData name="Đặng Hồng Anh" userId="4a6023ef23330898" providerId="Windows Live" clId="Web-{3073749C-43A6-439B-A3E7-7929497315DC}" dt="2021-11-17T13:38:26.416" v="2" actId="1076"/>
          <ac:spMkLst>
            <pc:docMk/>
            <pc:sldMk cId="3380278235" sldId="311"/>
            <ac:spMk id="4" creationId="{0CD31149-A366-432A-8067-2CC2F77F87E7}"/>
          </ac:spMkLst>
        </pc:spChg>
      </pc:sldChg>
      <pc:sldChg chg="modSp">
        <pc:chgData name="Đặng Hồng Anh" userId="4a6023ef23330898" providerId="Windows Live" clId="Web-{3073749C-43A6-439B-A3E7-7929497315DC}" dt="2021-11-17T15:48:00.115" v="388" actId="1076"/>
        <pc:sldMkLst>
          <pc:docMk/>
          <pc:sldMk cId="1819986862" sldId="312"/>
        </pc:sldMkLst>
        <pc:spChg chg="mod">
          <ac:chgData name="Đặng Hồng Anh" userId="4a6023ef23330898" providerId="Windows Live" clId="Web-{3073749C-43A6-439B-A3E7-7929497315DC}" dt="2021-11-17T15:47:26.958" v="381" actId="1076"/>
          <ac:spMkLst>
            <pc:docMk/>
            <pc:sldMk cId="1819986862" sldId="312"/>
            <ac:spMk id="2" creationId="{127B979F-7165-4C55-AB6D-BE7A9EF0ADD5}"/>
          </ac:spMkLst>
        </pc:spChg>
        <pc:spChg chg="mod">
          <ac:chgData name="Đặng Hồng Anh" userId="4a6023ef23330898" providerId="Windows Live" clId="Web-{3073749C-43A6-439B-A3E7-7929497315DC}" dt="2021-11-17T15:47:21.536" v="380" actId="1076"/>
          <ac:spMkLst>
            <pc:docMk/>
            <pc:sldMk cId="1819986862" sldId="312"/>
            <ac:spMk id="3" creationId="{600EE216-C10B-48D5-8FEA-DEDCE63281A7}"/>
          </ac:spMkLst>
        </pc:spChg>
        <pc:spChg chg="mod">
          <ac:chgData name="Đặng Hồng Anh" userId="4a6023ef23330898" providerId="Windows Live" clId="Web-{3073749C-43A6-439B-A3E7-7929497315DC}" dt="2021-11-17T15:47:18.880" v="379" actId="1076"/>
          <ac:spMkLst>
            <pc:docMk/>
            <pc:sldMk cId="1819986862" sldId="312"/>
            <ac:spMk id="4" creationId="{785EF149-DF82-49FA-A947-32969FB2CA34}"/>
          </ac:spMkLst>
        </pc:spChg>
        <pc:spChg chg="mod">
          <ac:chgData name="Đặng Hồng Anh" userId="4a6023ef23330898" providerId="Windows Live" clId="Web-{3073749C-43A6-439B-A3E7-7929497315DC}" dt="2021-11-17T15:48:00.115" v="388" actId="1076"/>
          <ac:spMkLst>
            <pc:docMk/>
            <pc:sldMk cId="1819986862" sldId="312"/>
            <ac:spMk id="25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47:57.771" v="387" actId="1076"/>
          <ac:spMkLst>
            <pc:docMk/>
            <pc:sldMk cId="1819986862" sldId="312"/>
            <ac:spMk id="26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47:41.552" v="385" actId="1076"/>
          <ac:spMkLst>
            <pc:docMk/>
            <pc:sldMk cId="1819986862" sldId="312"/>
            <ac:spMk id="28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47:04.145" v="376" actId="1076"/>
          <ac:spMkLst>
            <pc:docMk/>
            <pc:sldMk cId="1819986862" sldId="312"/>
            <ac:spMk id="29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47:08.348" v="377" actId="1076"/>
          <ac:spMkLst>
            <pc:docMk/>
            <pc:sldMk cId="1819986862" sldId="312"/>
            <ac:spMk id="30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47:12.317" v="378" actId="1076"/>
          <ac:spMkLst>
            <pc:docMk/>
            <pc:sldMk cId="1819986862" sldId="312"/>
            <ac:spMk id="31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47:50.521" v="386" actId="1076"/>
          <ac:spMkLst>
            <pc:docMk/>
            <pc:sldMk cId="1819986862" sldId="312"/>
            <ac:spMk id="32" creationId="{00000000-0000-0000-0000-000000000000}"/>
          </ac:spMkLst>
        </pc:spChg>
        <pc:spChg chg="mod">
          <ac:chgData name="Đặng Hồng Anh" userId="4a6023ef23330898" providerId="Windows Live" clId="Web-{3073749C-43A6-439B-A3E7-7929497315DC}" dt="2021-11-17T15:47:29.911" v="382" actId="1076"/>
          <ac:spMkLst>
            <pc:docMk/>
            <pc:sldMk cId="1819986862" sldId="312"/>
            <ac:spMk id="33" creationId="{00000000-0000-0000-0000-000000000000}"/>
          </ac:spMkLst>
        </pc:spChg>
      </pc:sldChg>
      <pc:sldChg chg="modSp">
        <pc:chgData name="Đặng Hồng Anh" userId="4a6023ef23330898" providerId="Windows Live" clId="Web-{3073749C-43A6-439B-A3E7-7929497315DC}" dt="2021-11-17T14:46:50.719" v="125" actId="1076"/>
        <pc:sldMkLst>
          <pc:docMk/>
          <pc:sldMk cId="3355787341" sldId="314"/>
        </pc:sldMkLst>
        <pc:spChg chg="mod">
          <ac:chgData name="Đặng Hồng Anh" userId="4a6023ef23330898" providerId="Windows Live" clId="Web-{3073749C-43A6-439B-A3E7-7929497315DC}" dt="2021-11-17T14:46:50.719" v="125" actId="1076"/>
          <ac:spMkLst>
            <pc:docMk/>
            <pc:sldMk cId="3355787341" sldId="314"/>
            <ac:spMk id="24" creationId="{7F34345A-DE77-4AFA-B135-AADA259BC4FB}"/>
          </ac:spMkLst>
        </pc:spChg>
      </pc:sldChg>
      <pc:sldChg chg="delSp modSp">
        <pc:chgData name="Đặng Hồng Anh" userId="4a6023ef23330898" providerId="Windows Live" clId="Web-{3073749C-43A6-439B-A3E7-7929497315DC}" dt="2021-11-17T15:18:09.967" v="370" actId="1076"/>
        <pc:sldMkLst>
          <pc:docMk/>
          <pc:sldMk cId="3026713558" sldId="315"/>
        </pc:sldMkLst>
        <pc:spChg chg="mod">
          <ac:chgData name="Đặng Hồng Anh" userId="4a6023ef23330898" providerId="Windows Live" clId="Web-{3073749C-43A6-439B-A3E7-7929497315DC}" dt="2021-11-17T15:18:09.967" v="370" actId="1076"/>
          <ac:spMkLst>
            <pc:docMk/>
            <pc:sldMk cId="3026713558" sldId="315"/>
            <ac:spMk id="14" creationId="{B2B8D07B-18FB-4D00-A397-AD9EA4C4C103}"/>
          </ac:spMkLst>
        </pc:spChg>
        <pc:cxnChg chg="del">
          <ac:chgData name="Đặng Hồng Anh" userId="4a6023ef23330898" providerId="Windows Live" clId="Web-{3073749C-43A6-439B-A3E7-7929497315DC}" dt="2021-11-17T15:18:03.858" v="369"/>
          <ac:cxnSpMkLst>
            <pc:docMk/>
            <pc:sldMk cId="3026713558" sldId="315"/>
            <ac:cxnSpMk id="5" creationId="{2D321A01-E58C-4A60-B08D-1973BAAAF5F7}"/>
          </ac:cxnSpMkLst>
        </pc:cxnChg>
      </pc:sldChg>
      <pc:sldChg chg="del ord">
        <pc:chgData name="Đặng Hồng Anh" userId="4a6023ef23330898" providerId="Windows Live" clId="Web-{3073749C-43A6-439B-A3E7-7929497315DC}" dt="2021-11-17T15:18:13.530" v="371"/>
        <pc:sldMkLst>
          <pc:docMk/>
          <pc:sldMk cId="215323935" sldId="316"/>
        </pc:sldMkLst>
      </pc:sldChg>
      <pc:sldChg chg="del">
        <pc:chgData name="Đặng Hồng Anh" userId="4a6023ef23330898" providerId="Windows Live" clId="Web-{3073749C-43A6-439B-A3E7-7929497315DC}" dt="2021-11-17T13:51:40.826" v="26"/>
        <pc:sldMkLst>
          <pc:docMk/>
          <pc:sldMk cId="872363127" sldId="317"/>
        </pc:sldMkLst>
      </pc:sldChg>
      <pc:sldChg chg="modSp del">
        <pc:chgData name="Đặng Hồng Anh" userId="4a6023ef23330898" providerId="Windows Live" clId="Web-{3073749C-43A6-439B-A3E7-7929497315DC}" dt="2021-11-17T15:50:25.259" v="402"/>
        <pc:sldMkLst>
          <pc:docMk/>
          <pc:sldMk cId="1993501818" sldId="318"/>
        </pc:sldMkLst>
        <pc:spChg chg="mod">
          <ac:chgData name="Đặng Hồng Anh" userId="4a6023ef23330898" providerId="Windows Live" clId="Web-{3073749C-43A6-439B-A3E7-7929497315DC}" dt="2021-11-17T14:47:10.422" v="132" actId="20577"/>
          <ac:spMkLst>
            <pc:docMk/>
            <pc:sldMk cId="1993501818" sldId="318"/>
            <ac:spMk id="2" creationId="{00000000-0000-0000-0000-000000000000}"/>
          </ac:spMkLst>
        </pc:spChg>
      </pc:sldChg>
      <pc:sldChg chg="add del replId">
        <pc:chgData name="Đặng Hồng Anh" userId="4a6023ef23330898" providerId="Windows Live" clId="Web-{3073749C-43A6-439B-A3E7-7929497315DC}" dt="2021-11-17T15:02:54.086" v="152"/>
        <pc:sldMkLst>
          <pc:docMk/>
          <pc:sldMk cId="1597004373" sldId="319"/>
        </pc:sldMkLst>
      </pc:sldChg>
    </pc:docChg>
  </pc:docChgLst>
  <pc:docChgLst>
    <pc:chgData name="Đặng Hồng Anh" userId="4a6023ef23330898" providerId="Windows Live" clId="Web-{7A9711A0-7AD1-4656-932B-72F245024E48}"/>
    <pc:docChg chg="delSld modSld">
      <pc:chgData name="Đặng Hồng Anh" userId="4a6023ef23330898" providerId="Windows Live" clId="Web-{7A9711A0-7AD1-4656-932B-72F245024E48}" dt="2022-06-08T01:49:54.156" v="52"/>
      <pc:docMkLst>
        <pc:docMk/>
      </pc:docMkLst>
      <pc:sldChg chg="delSp delAnim">
        <pc:chgData name="Đặng Hồng Anh" userId="4a6023ef23330898" providerId="Windows Live" clId="Web-{7A9711A0-7AD1-4656-932B-72F245024E48}" dt="2022-06-08T01:39:16.174" v="0"/>
        <pc:sldMkLst>
          <pc:docMk/>
          <pc:sldMk cId="0" sldId="266"/>
        </pc:sldMkLst>
        <pc:spChg chg="del">
          <ac:chgData name="Đặng Hồng Anh" userId="4a6023ef23330898" providerId="Windows Live" clId="Web-{7A9711A0-7AD1-4656-932B-72F245024E48}" dt="2022-06-08T01:39:16.174" v="0"/>
          <ac:spMkLst>
            <pc:docMk/>
            <pc:sldMk cId="0" sldId="266"/>
            <ac:spMk id="2" creationId="{7EDE41E9-9E8E-4FAF-80A1-A9EF3DBF070B}"/>
          </ac:spMkLst>
        </pc:spChg>
      </pc:sldChg>
      <pc:sldChg chg="delSp delAnim">
        <pc:chgData name="Đặng Hồng Anh" userId="4a6023ef23330898" providerId="Windows Live" clId="Web-{7A9711A0-7AD1-4656-932B-72F245024E48}" dt="2022-06-08T01:39:19.846" v="1"/>
        <pc:sldMkLst>
          <pc:docMk/>
          <pc:sldMk cId="0" sldId="267"/>
        </pc:sldMkLst>
        <pc:spChg chg="del">
          <ac:chgData name="Đặng Hồng Anh" userId="4a6023ef23330898" providerId="Windows Live" clId="Web-{7A9711A0-7AD1-4656-932B-72F245024E48}" dt="2022-06-08T01:39:19.846" v="1"/>
          <ac:spMkLst>
            <pc:docMk/>
            <pc:sldMk cId="0" sldId="267"/>
            <ac:spMk id="2" creationId="{05F0F690-D28D-4392-8397-1F222C0A4D0A}"/>
          </ac:spMkLst>
        </pc:spChg>
      </pc:sldChg>
      <pc:sldChg chg="delSp modSp delAnim">
        <pc:chgData name="Đặng Hồng Anh" userId="4a6023ef23330898" providerId="Windows Live" clId="Web-{7A9711A0-7AD1-4656-932B-72F245024E48}" dt="2022-06-08T01:39:25.003" v="3"/>
        <pc:sldMkLst>
          <pc:docMk/>
          <pc:sldMk cId="0" sldId="268"/>
        </pc:sldMkLst>
        <pc:spChg chg="del mod">
          <ac:chgData name="Đặng Hồng Anh" userId="4a6023ef23330898" providerId="Windows Live" clId="Web-{7A9711A0-7AD1-4656-932B-72F245024E48}" dt="2022-06-08T01:39:25.003" v="3"/>
          <ac:spMkLst>
            <pc:docMk/>
            <pc:sldMk cId="0" sldId="268"/>
            <ac:spMk id="2" creationId="{4E8F4005-1419-4280-905C-455C05A82574}"/>
          </ac:spMkLst>
        </pc:spChg>
      </pc:sldChg>
      <pc:sldChg chg="delSp modSp delAnim">
        <pc:chgData name="Đặng Hồng Anh" userId="4a6023ef23330898" providerId="Windows Live" clId="Web-{7A9711A0-7AD1-4656-932B-72F245024E48}" dt="2022-06-08T01:39:30.050" v="5"/>
        <pc:sldMkLst>
          <pc:docMk/>
          <pc:sldMk cId="0" sldId="269"/>
        </pc:sldMkLst>
        <pc:spChg chg="del mod">
          <ac:chgData name="Đặng Hồng Anh" userId="4a6023ef23330898" providerId="Windows Live" clId="Web-{7A9711A0-7AD1-4656-932B-72F245024E48}" dt="2022-06-08T01:39:30.050" v="5"/>
          <ac:spMkLst>
            <pc:docMk/>
            <pc:sldMk cId="0" sldId="269"/>
            <ac:spMk id="2" creationId="{F61EC0A9-84D4-4B30-8F88-80724BE8622F}"/>
          </ac:spMkLst>
        </pc:spChg>
      </pc:sldChg>
      <pc:sldChg chg="delSp delAnim">
        <pc:chgData name="Đặng Hồng Anh" userId="4a6023ef23330898" providerId="Windows Live" clId="Web-{7A9711A0-7AD1-4656-932B-72F245024E48}" dt="2022-06-08T01:39:32.831" v="6"/>
        <pc:sldMkLst>
          <pc:docMk/>
          <pc:sldMk cId="0" sldId="270"/>
        </pc:sldMkLst>
        <pc:spChg chg="del">
          <ac:chgData name="Đặng Hồng Anh" userId="4a6023ef23330898" providerId="Windows Live" clId="Web-{7A9711A0-7AD1-4656-932B-72F245024E48}" dt="2022-06-08T01:39:32.831" v="6"/>
          <ac:spMkLst>
            <pc:docMk/>
            <pc:sldMk cId="0" sldId="270"/>
            <ac:spMk id="2" creationId="{F60797AA-0296-4E78-BECF-C92C90E6F06C}"/>
          </ac:spMkLst>
        </pc:spChg>
      </pc:sldChg>
      <pc:sldChg chg="addSp delSp">
        <pc:chgData name="Đặng Hồng Anh" userId="4a6023ef23330898" providerId="Windows Live" clId="Web-{7A9711A0-7AD1-4656-932B-72F245024E48}" dt="2022-06-08T01:49:48.843" v="45"/>
        <pc:sldMkLst>
          <pc:docMk/>
          <pc:sldMk cId="0" sldId="272"/>
        </pc:sldMkLst>
        <pc:spChg chg="add del">
          <ac:chgData name="Đặng Hồng Anh" userId="4a6023ef23330898" providerId="Windows Live" clId="Web-{7A9711A0-7AD1-4656-932B-72F245024E48}" dt="2022-06-08T01:49:44.249" v="40"/>
          <ac:spMkLst>
            <pc:docMk/>
            <pc:sldMk cId="0" sldId="272"/>
            <ac:spMk id="2" creationId="{D2C3D8F0-B305-2A09-62A9-974342594BD5}"/>
          </ac:spMkLst>
        </pc:spChg>
        <pc:picChg chg="del">
          <ac:chgData name="Đặng Hồng Anh" userId="4a6023ef23330898" providerId="Windows Live" clId="Web-{7A9711A0-7AD1-4656-932B-72F245024E48}" dt="2022-06-08T01:49:47.593" v="44"/>
          <ac:picMkLst>
            <pc:docMk/>
            <pc:sldMk cId="0" sldId="272"/>
            <ac:picMk id="32770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46.750" v="43"/>
          <ac:picMkLst>
            <pc:docMk/>
            <pc:sldMk cId="0" sldId="272"/>
            <ac:picMk id="32771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45.578" v="42"/>
          <ac:picMkLst>
            <pc:docMk/>
            <pc:sldMk cId="0" sldId="272"/>
            <ac:picMk id="32772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45.109" v="41"/>
          <ac:picMkLst>
            <pc:docMk/>
            <pc:sldMk cId="0" sldId="272"/>
            <ac:picMk id="32773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43.687" v="38"/>
          <ac:picMkLst>
            <pc:docMk/>
            <pc:sldMk cId="0" sldId="272"/>
            <ac:picMk id="32774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48.843" v="45"/>
          <ac:picMkLst>
            <pc:docMk/>
            <pc:sldMk cId="0" sldId="272"/>
            <ac:picMk id="32775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43.031" v="37"/>
          <ac:picMkLst>
            <pc:docMk/>
            <pc:sldMk cId="0" sldId="272"/>
            <ac:picMk id="32776" creationId="{00000000-0000-0000-0000-000000000000}"/>
          </ac:picMkLst>
        </pc:picChg>
      </pc:sldChg>
      <pc:sldChg chg="delSp">
        <pc:chgData name="Đặng Hồng Anh" userId="4a6023ef23330898" providerId="Windows Live" clId="Web-{7A9711A0-7AD1-4656-932B-72F245024E48}" dt="2022-06-08T01:49:54.156" v="52"/>
        <pc:sldMkLst>
          <pc:docMk/>
          <pc:sldMk cId="0" sldId="274"/>
        </pc:sldMkLst>
        <pc:picChg chg="del">
          <ac:chgData name="Đặng Hồng Anh" userId="4a6023ef23330898" providerId="Windows Live" clId="Web-{7A9711A0-7AD1-4656-932B-72F245024E48}" dt="2022-06-08T01:49:54.156" v="52"/>
          <ac:picMkLst>
            <pc:docMk/>
            <pc:sldMk cId="0" sldId="274"/>
            <ac:picMk id="34818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53.422" v="51"/>
          <ac:picMkLst>
            <pc:docMk/>
            <pc:sldMk cId="0" sldId="274"/>
            <ac:picMk id="34819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52.859" v="50"/>
          <ac:picMkLst>
            <pc:docMk/>
            <pc:sldMk cId="0" sldId="274"/>
            <ac:picMk id="34820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52.234" v="49"/>
          <ac:picMkLst>
            <pc:docMk/>
            <pc:sldMk cId="0" sldId="274"/>
            <ac:picMk id="34821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51.343" v="48"/>
          <ac:picMkLst>
            <pc:docMk/>
            <pc:sldMk cId="0" sldId="274"/>
            <ac:picMk id="34822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50.562" v="47"/>
          <ac:picMkLst>
            <pc:docMk/>
            <pc:sldMk cId="0" sldId="274"/>
            <ac:picMk id="34823" creationId="{00000000-0000-0000-0000-000000000000}"/>
          </ac:picMkLst>
        </pc:picChg>
        <pc:picChg chg="del">
          <ac:chgData name="Đặng Hồng Anh" userId="4a6023ef23330898" providerId="Windows Live" clId="Web-{7A9711A0-7AD1-4656-932B-72F245024E48}" dt="2022-06-08T01:49:50.078" v="46"/>
          <ac:picMkLst>
            <pc:docMk/>
            <pc:sldMk cId="0" sldId="274"/>
            <ac:picMk id="34824" creationId="{00000000-0000-0000-0000-000000000000}"/>
          </ac:picMkLst>
        </pc:picChg>
      </pc:sldChg>
      <pc:sldChg chg="del">
        <pc:chgData name="Đặng Hồng Anh" userId="4a6023ef23330898" providerId="Windows Live" clId="Web-{7A9711A0-7AD1-4656-932B-72F245024E48}" dt="2022-06-08T01:40:21.644" v="15"/>
        <pc:sldMkLst>
          <pc:docMk/>
          <pc:sldMk cId="3031793439" sldId="293"/>
        </pc:sldMkLst>
      </pc:sldChg>
      <pc:sldChg chg="del">
        <pc:chgData name="Đặng Hồng Anh" userId="4a6023ef23330898" providerId="Windows Live" clId="Web-{7A9711A0-7AD1-4656-932B-72F245024E48}" dt="2022-06-08T01:40:18.691" v="11"/>
        <pc:sldMkLst>
          <pc:docMk/>
          <pc:sldMk cId="1085758166" sldId="294"/>
        </pc:sldMkLst>
      </pc:sldChg>
      <pc:sldChg chg="del">
        <pc:chgData name="Đặng Hồng Anh" userId="4a6023ef23330898" providerId="Windows Live" clId="Web-{7A9711A0-7AD1-4656-932B-72F245024E48}" dt="2022-06-08T01:40:18.113" v="10"/>
        <pc:sldMkLst>
          <pc:docMk/>
          <pc:sldMk cId="2213604133" sldId="295"/>
        </pc:sldMkLst>
      </pc:sldChg>
      <pc:sldChg chg="del">
        <pc:chgData name="Đặng Hồng Anh" userId="4a6023ef23330898" providerId="Windows Live" clId="Web-{7A9711A0-7AD1-4656-932B-72F245024E48}" dt="2022-06-08T01:40:19.566" v="13"/>
        <pc:sldMkLst>
          <pc:docMk/>
          <pc:sldMk cId="388649706" sldId="296"/>
        </pc:sldMkLst>
      </pc:sldChg>
      <pc:sldChg chg="del">
        <pc:chgData name="Đặng Hồng Anh" userId="4a6023ef23330898" providerId="Windows Live" clId="Web-{7A9711A0-7AD1-4656-932B-72F245024E48}" dt="2022-06-08T01:40:19.316" v="12"/>
        <pc:sldMkLst>
          <pc:docMk/>
          <pc:sldMk cId="323787922" sldId="297"/>
        </pc:sldMkLst>
      </pc:sldChg>
      <pc:sldChg chg="del">
        <pc:chgData name="Đặng Hồng Anh" userId="4a6023ef23330898" providerId="Windows Live" clId="Web-{7A9711A0-7AD1-4656-932B-72F245024E48}" dt="2022-06-08T01:40:20.176" v="14"/>
        <pc:sldMkLst>
          <pc:docMk/>
          <pc:sldMk cId="2168351586" sldId="298"/>
        </pc:sldMkLst>
      </pc:sldChg>
      <pc:sldChg chg="del">
        <pc:chgData name="Đặng Hồng Anh" userId="4a6023ef23330898" providerId="Windows Live" clId="Web-{7A9711A0-7AD1-4656-932B-72F245024E48}" dt="2022-06-08T01:40:16.910" v="9"/>
        <pc:sldMkLst>
          <pc:docMk/>
          <pc:sldMk cId="1890724505" sldId="300"/>
        </pc:sldMkLst>
      </pc:sldChg>
      <pc:sldChg chg="modSp">
        <pc:chgData name="Đặng Hồng Anh" userId="4a6023ef23330898" providerId="Windows Live" clId="Web-{7A9711A0-7AD1-4656-932B-72F245024E48}" dt="2022-06-08T01:40:14.941" v="8" actId="20577"/>
        <pc:sldMkLst>
          <pc:docMk/>
          <pc:sldMk cId="1907508994" sldId="310"/>
        </pc:sldMkLst>
        <pc:spChg chg="mod">
          <ac:chgData name="Đặng Hồng Anh" userId="4a6023ef23330898" providerId="Windows Live" clId="Web-{7A9711A0-7AD1-4656-932B-72F245024E48}" dt="2022-06-08T01:40:14.941" v="8" actId="20577"/>
          <ac:spMkLst>
            <pc:docMk/>
            <pc:sldMk cId="1907508994" sldId="310"/>
            <ac:spMk id="2" creationId="{00000000-0000-0000-0000-000000000000}"/>
          </ac:spMkLst>
        </pc:spChg>
      </pc:sldChg>
      <pc:sldChg chg="modSp">
        <pc:chgData name="Đặng Hồng Anh" userId="4a6023ef23330898" providerId="Windows Live" clId="Web-{7A9711A0-7AD1-4656-932B-72F245024E48}" dt="2022-06-08T01:49:21.108" v="36" actId="1076"/>
        <pc:sldMkLst>
          <pc:docMk/>
          <pc:sldMk cId="3026713558" sldId="315"/>
        </pc:sldMkLst>
        <pc:spChg chg="mod">
          <ac:chgData name="Đặng Hồng Anh" userId="4a6023ef23330898" providerId="Windows Live" clId="Web-{7A9711A0-7AD1-4656-932B-72F245024E48}" dt="2022-06-08T01:49:17.499" v="35" actId="20577"/>
          <ac:spMkLst>
            <pc:docMk/>
            <pc:sldMk cId="3026713558" sldId="315"/>
            <ac:spMk id="12" creationId="{C70556D9-67A6-4743-A488-7CBF5DB1C732}"/>
          </ac:spMkLst>
        </pc:spChg>
        <pc:spChg chg="mod">
          <ac:chgData name="Đặng Hồng Anh" userId="4a6023ef23330898" providerId="Windows Live" clId="Web-{7A9711A0-7AD1-4656-932B-72F245024E48}" dt="2022-06-08T01:49:21.108" v="36" actId="1076"/>
          <ac:spMkLst>
            <pc:docMk/>
            <pc:sldMk cId="3026713558" sldId="315"/>
            <ac:spMk id="13" creationId="{F1DD606A-A568-4B45-B7A4-E3041F2F58A4}"/>
          </ac:spMkLst>
        </pc:spChg>
        <pc:spChg chg="mod">
          <ac:chgData name="Đặng Hồng Anh" userId="4a6023ef23330898" providerId="Windows Live" clId="Web-{7A9711A0-7AD1-4656-932B-72F245024E48}" dt="2022-06-08T01:48:41.983" v="27" actId="20577"/>
          <ac:spMkLst>
            <pc:docMk/>
            <pc:sldMk cId="3026713558" sldId="315"/>
            <ac:spMk id="14" creationId="{B2B8D07B-18FB-4D00-A397-AD9EA4C4C103}"/>
          </ac:spMkLst>
        </pc:spChg>
      </pc:sldChg>
    </pc:docChg>
  </pc:docChgLst>
  <pc:docChgLst>
    <pc:chgData name="Đặng Hồng Anh" userId="4a6023ef23330898" providerId="Windows Live" clId="Web-{25F4444E-C957-4E3E-B804-B7453016733F}"/>
    <pc:docChg chg="addSld delSld modSld sldOrd addMainMaster">
      <pc:chgData name="Đặng Hồng Anh" userId="4a6023ef23330898" providerId="Windows Live" clId="Web-{25F4444E-C957-4E3E-B804-B7453016733F}" dt="2021-11-14T15:35:13.844" v="323"/>
      <pc:docMkLst>
        <pc:docMk/>
      </pc:docMkLst>
      <pc:sldChg chg="modSp">
        <pc:chgData name="Đặng Hồng Anh" userId="4a6023ef23330898" providerId="Windows Live" clId="Web-{25F4444E-C957-4E3E-B804-B7453016733F}" dt="2021-11-14T15:16:47.613" v="44" actId="20577"/>
        <pc:sldMkLst>
          <pc:docMk/>
          <pc:sldMk cId="0" sldId="265"/>
        </pc:sldMkLst>
        <pc:spChg chg="mod">
          <ac:chgData name="Đặng Hồng Anh" userId="4a6023ef23330898" providerId="Windows Live" clId="Web-{25F4444E-C957-4E3E-B804-B7453016733F}" dt="2021-11-14T15:16:47.613" v="44" actId="20577"/>
          <ac:spMkLst>
            <pc:docMk/>
            <pc:sldMk cId="0" sldId="265"/>
            <ac:spMk id="22" creationId="{00000000-0000-0000-0000-000000000000}"/>
          </ac:spMkLst>
        </pc:spChg>
      </pc:sldChg>
      <pc:sldChg chg="modSp">
        <pc:chgData name="Đặng Hồng Anh" userId="4a6023ef23330898" providerId="Windows Live" clId="Web-{25F4444E-C957-4E3E-B804-B7453016733F}" dt="2021-11-14T15:18:37.647" v="95" actId="20577"/>
        <pc:sldMkLst>
          <pc:docMk/>
          <pc:sldMk cId="0" sldId="271"/>
        </pc:sldMkLst>
        <pc:spChg chg="mod">
          <ac:chgData name="Đặng Hồng Anh" userId="4a6023ef23330898" providerId="Windows Live" clId="Web-{25F4444E-C957-4E3E-B804-B7453016733F}" dt="2021-11-14T15:18:37.647" v="95" actId="20577"/>
          <ac:spMkLst>
            <pc:docMk/>
            <pc:sldMk cId="0" sldId="271"/>
            <ac:spMk id="35848" creationId="{00000000-0000-0000-0000-000000000000}"/>
          </ac:spMkLst>
        </pc:spChg>
      </pc:sldChg>
      <pc:sldChg chg="addSp delSp modSp del addAnim delAnim">
        <pc:chgData name="Đặng Hồng Anh" userId="4a6023ef23330898" providerId="Windows Live" clId="Web-{25F4444E-C957-4E3E-B804-B7453016733F}" dt="2021-11-14T15:25:05.969" v="194"/>
        <pc:sldMkLst>
          <pc:docMk/>
          <pc:sldMk cId="0" sldId="275"/>
        </pc:sldMkLst>
        <pc:spChg chg="del">
          <ac:chgData name="Đặng Hồng Anh" userId="4a6023ef23330898" providerId="Windows Live" clId="Web-{25F4444E-C957-4E3E-B804-B7453016733F}" dt="2021-11-14T15:24:15.765" v="181"/>
          <ac:spMkLst>
            <pc:docMk/>
            <pc:sldMk cId="0" sldId="275"/>
            <ac:spMk id="4" creationId="{00000000-0000-0000-0000-000000000000}"/>
          </ac:spMkLst>
        </pc:spChg>
        <pc:spChg chg="del">
          <ac:chgData name="Đặng Hồng Anh" userId="4a6023ef23330898" providerId="Windows Live" clId="Web-{25F4444E-C957-4E3E-B804-B7453016733F}" dt="2021-11-14T15:24:10.436" v="179"/>
          <ac:spMkLst>
            <pc:docMk/>
            <pc:sldMk cId="0" sldId="275"/>
            <ac:spMk id="15" creationId="{00000000-0000-0000-0000-000000000000}"/>
          </ac:spMkLst>
        </pc:spChg>
        <pc:spChg chg="del">
          <ac:chgData name="Đặng Hồng Anh" userId="4a6023ef23330898" providerId="Windows Live" clId="Web-{25F4444E-C957-4E3E-B804-B7453016733F}" dt="2021-11-14T15:24:29.484" v="186"/>
          <ac:spMkLst>
            <pc:docMk/>
            <pc:sldMk cId="0" sldId="275"/>
            <ac:spMk id="16" creationId="{00000000-0000-0000-0000-000000000000}"/>
          </ac:spMkLst>
        </pc:spChg>
        <pc:spChg chg="del">
          <ac:chgData name="Đặng Hồng Anh" userId="4a6023ef23330898" providerId="Windows Live" clId="Web-{25F4444E-C957-4E3E-B804-B7453016733F}" dt="2021-11-14T15:24:36.781" v="188"/>
          <ac:spMkLst>
            <pc:docMk/>
            <pc:sldMk cId="0" sldId="275"/>
            <ac:spMk id="17" creationId="{00000000-0000-0000-0000-000000000000}"/>
          </ac:spMkLst>
        </pc:spChg>
        <pc:spChg chg="del mod">
          <ac:chgData name="Đặng Hồng Anh" userId="4a6023ef23330898" providerId="Windows Live" clId="Web-{25F4444E-C957-4E3E-B804-B7453016733F}" dt="2021-11-14T15:24:41.312" v="191"/>
          <ac:spMkLst>
            <pc:docMk/>
            <pc:sldMk cId="0" sldId="275"/>
            <ac:spMk id="18" creationId="{00000000-0000-0000-0000-000000000000}"/>
          </ac:spMkLst>
        </pc:spChg>
        <pc:spChg chg="del">
          <ac:chgData name="Đặng Hồng Anh" userId="4a6023ef23330898" providerId="Windows Live" clId="Web-{25F4444E-C957-4E3E-B804-B7453016733F}" dt="2021-11-14T15:24:25.468" v="184"/>
          <ac:spMkLst>
            <pc:docMk/>
            <pc:sldMk cId="0" sldId="275"/>
            <ac:spMk id="20" creationId="{00000000-0000-0000-0000-000000000000}"/>
          </ac:spMkLst>
        </pc:spChg>
        <pc:spChg chg="del">
          <ac:chgData name="Đặng Hồng Anh" userId="4a6023ef23330898" providerId="Windows Live" clId="Web-{25F4444E-C957-4E3E-B804-B7453016733F}" dt="2021-11-14T15:24:27.718" v="185"/>
          <ac:spMkLst>
            <pc:docMk/>
            <pc:sldMk cId="0" sldId="275"/>
            <ac:spMk id="21" creationId="{00000000-0000-0000-0000-000000000000}"/>
          </ac:spMkLst>
        </pc:spChg>
        <pc:spChg chg="del">
          <ac:chgData name="Đặng Hồng Anh" userId="4a6023ef23330898" providerId="Windows Live" clId="Web-{25F4444E-C957-4E3E-B804-B7453016733F}" dt="2021-11-14T15:24:34.531" v="187"/>
          <ac:spMkLst>
            <pc:docMk/>
            <pc:sldMk cId="0" sldId="275"/>
            <ac:spMk id="22" creationId="{00000000-0000-0000-0000-000000000000}"/>
          </ac:spMkLst>
        </pc:spChg>
        <pc:spChg chg="del">
          <ac:chgData name="Đặng Hồng Anh" userId="4a6023ef23330898" providerId="Windows Live" clId="Web-{25F4444E-C957-4E3E-B804-B7453016733F}" dt="2021-11-14T15:24:38.093" v="189"/>
          <ac:spMkLst>
            <pc:docMk/>
            <pc:sldMk cId="0" sldId="275"/>
            <ac:spMk id="23" creationId="{00000000-0000-0000-0000-000000000000}"/>
          </ac:spMkLst>
        </pc:spChg>
        <pc:spChg chg="del">
          <ac:chgData name="Đặng Hồng Anh" userId="4a6023ef23330898" providerId="Windows Live" clId="Web-{25F4444E-C957-4E3E-B804-B7453016733F}" dt="2021-11-14T15:24:43.078" v="192"/>
          <ac:spMkLst>
            <pc:docMk/>
            <pc:sldMk cId="0" sldId="275"/>
            <ac:spMk id="24" creationId="{00000000-0000-0000-0000-000000000000}"/>
          </ac:spMkLst>
        </pc:spChg>
        <pc:spChg chg="add del">
          <ac:chgData name="Đặng Hồng Anh" userId="4a6023ef23330898" providerId="Windows Live" clId="Web-{25F4444E-C957-4E3E-B804-B7453016733F}" dt="2021-11-14T15:24:20.515" v="183"/>
          <ac:spMkLst>
            <pc:docMk/>
            <pc:sldMk cId="0" sldId="275"/>
            <ac:spMk id="31748" creationId="{00000000-0000-0000-0000-000000000000}"/>
          </ac:spMkLst>
        </pc:spChg>
        <pc:spChg chg="del">
          <ac:chgData name="Đặng Hồng Anh" userId="4a6023ef23330898" providerId="Windows Live" clId="Web-{25F4444E-C957-4E3E-B804-B7453016733F}" dt="2021-11-14T15:24:13.030" v="180"/>
          <ac:spMkLst>
            <pc:docMk/>
            <pc:sldMk cId="0" sldId="275"/>
            <ac:spMk id="31749" creationId="{00000000-0000-0000-0000-000000000000}"/>
          </ac:spMkLst>
        </pc:spChg>
        <pc:picChg chg="del">
          <ac:chgData name="Đặng Hồng Anh" userId="4a6023ef23330898" providerId="Windows Live" clId="Web-{25F4444E-C957-4E3E-B804-B7453016733F}" dt="2021-11-14T15:24:45.531" v="193"/>
          <ac:picMkLst>
            <pc:docMk/>
            <pc:sldMk cId="0" sldId="275"/>
            <ac:picMk id="2" creationId="{00000000-0000-0000-0000-000000000000}"/>
          </ac:picMkLst>
        </pc:picChg>
      </pc:sldChg>
      <pc:sldChg chg="del">
        <pc:chgData name="Đặng Hồng Anh" userId="4a6023ef23330898" providerId="Windows Live" clId="Web-{25F4444E-C957-4E3E-B804-B7453016733F}" dt="2021-11-14T15:12:24.887" v="0"/>
        <pc:sldMkLst>
          <pc:docMk/>
          <pc:sldMk cId="3369330828" sldId="287"/>
        </pc:sldMkLst>
      </pc:sldChg>
      <pc:sldChg chg="addSp delSp modSp addAnim delAnim">
        <pc:chgData name="Đặng Hồng Anh" userId="4a6023ef23330898" providerId="Windows Live" clId="Web-{25F4444E-C957-4E3E-B804-B7453016733F}" dt="2021-11-14T15:35:13.844" v="323"/>
        <pc:sldMkLst>
          <pc:docMk/>
          <pc:sldMk cId="1951378429" sldId="288"/>
        </pc:sldMkLst>
        <pc:spChg chg="mod">
          <ac:chgData name="Đặng Hồng Anh" userId="4a6023ef23330898" providerId="Windows Live" clId="Web-{25F4444E-C957-4E3E-B804-B7453016733F}" dt="2021-11-14T15:34:22.233" v="309" actId="1076"/>
          <ac:spMkLst>
            <pc:docMk/>
            <pc:sldMk cId="1951378429" sldId="288"/>
            <ac:spMk id="3" creationId="{0962AB8F-1CE3-3544-92FD-19B368FA5B93}"/>
          </ac:spMkLst>
        </pc:spChg>
        <pc:spChg chg="mod">
          <ac:chgData name="Đặng Hồng Anh" userId="4a6023ef23330898" providerId="Windows Live" clId="Web-{25F4444E-C957-4E3E-B804-B7453016733F}" dt="2021-11-14T15:34:51.406" v="316" actId="1076"/>
          <ac:spMkLst>
            <pc:docMk/>
            <pc:sldMk cId="1951378429" sldId="288"/>
            <ac:spMk id="6" creationId="{0C364004-A819-F541-8171-9A25DECF2004}"/>
          </ac:spMkLst>
        </pc:spChg>
        <pc:spChg chg="mod">
          <ac:chgData name="Đặng Hồng Anh" userId="4a6023ef23330898" providerId="Windows Live" clId="Web-{25F4444E-C957-4E3E-B804-B7453016733F}" dt="2021-11-14T15:34:11.186" v="304" actId="14100"/>
          <ac:spMkLst>
            <pc:docMk/>
            <pc:sldMk cId="1951378429" sldId="288"/>
            <ac:spMk id="7" creationId="{3CAE1A40-AAF9-6C47-802A-DB64BD6DE14A}"/>
          </ac:spMkLst>
        </pc:spChg>
        <pc:spChg chg="mod">
          <ac:chgData name="Đặng Hồng Anh" userId="4a6023ef23330898" providerId="Windows Live" clId="Web-{25F4444E-C957-4E3E-B804-B7453016733F}" dt="2021-11-14T15:34:15.764" v="306" actId="1076"/>
          <ac:spMkLst>
            <pc:docMk/>
            <pc:sldMk cId="1951378429" sldId="288"/>
            <ac:spMk id="8" creationId="{EE330913-5887-FD41-9C2E-0B490CC4B427}"/>
          </ac:spMkLst>
        </pc:spChg>
        <pc:cxnChg chg="del mod">
          <ac:chgData name="Đặng Hồng Anh" userId="4a6023ef23330898" providerId="Windows Live" clId="Web-{25F4444E-C957-4E3E-B804-B7453016733F}" dt="2021-11-14T15:35:13.844" v="323"/>
          <ac:cxnSpMkLst>
            <pc:docMk/>
            <pc:sldMk cId="1951378429" sldId="288"/>
            <ac:cxnSpMk id="4" creationId="{00000000-0000-0000-0000-000000000000}"/>
          </ac:cxnSpMkLst>
        </pc:cxnChg>
        <pc:cxnChg chg="add del mod">
          <ac:chgData name="Đặng Hồng Anh" userId="4a6023ef23330898" providerId="Windows Live" clId="Web-{25F4444E-C957-4E3E-B804-B7453016733F}" dt="2021-11-14T15:35:11.672" v="322"/>
          <ac:cxnSpMkLst>
            <pc:docMk/>
            <pc:sldMk cId="1951378429" sldId="288"/>
            <ac:cxnSpMk id="5" creationId="{863C552E-F344-45D8-B141-A6ACCD13B9D4}"/>
          </ac:cxnSpMkLst>
        </pc:cxnChg>
        <pc:cxnChg chg="mod">
          <ac:chgData name="Đặng Hồng Anh" userId="4a6023ef23330898" providerId="Windows Live" clId="Web-{25F4444E-C957-4E3E-B804-B7453016733F}" dt="2021-11-14T15:34:51.406" v="316" actId="1076"/>
          <ac:cxnSpMkLst>
            <pc:docMk/>
            <pc:sldMk cId="1951378429" sldId="288"/>
            <ac:cxnSpMk id="11" creationId="{00000000-0000-0000-0000-000000000000}"/>
          </ac:cxnSpMkLst>
        </pc:cxnChg>
        <pc:cxnChg chg="mod">
          <ac:chgData name="Đặng Hồng Anh" userId="4a6023ef23330898" providerId="Windows Live" clId="Web-{25F4444E-C957-4E3E-B804-B7453016733F}" dt="2021-11-14T15:34:51.406" v="316" actId="1076"/>
          <ac:cxnSpMkLst>
            <pc:docMk/>
            <pc:sldMk cId="1951378429" sldId="288"/>
            <ac:cxnSpMk id="13" creationId="{00000000-0000-0000-0000-000000000000}"/>
          </ac:cxnSpMkLst>
        </pc:cxnChg>
      </pc:sldChg>
      <pc:sldChg chg="addAnim modAnim">
        <pc:chgData name="Đặng Hồng Anh" userId="4a6023ef23330898" providerId="Windows Live" clId="Web-{25F4444E-C957-4E3E-B804-B7453016733F}" dt="2021-11-14T15:12:40.638" v="4"/>
        <pc:sldMkLst>
          <pc:docMk/>
          <pc:sldMk cId="3449591896" sldId="289"/>
        </pc:sldMkLst>
      </pc:sldChg>
      <pc:sldChg chg="del">
        <pc:chgData name="Đặng Hồng Anh" userId="4a6023ef23330898" providerId="Windows Live" clId="Web-{25F4444E-C957-4E3E-B804-B7453016733F}" dt="2021-11-14T15:12:43.700" v="5"/>
        <pc:sldMkLst>
          <pc:docMk/>
          <pc:sldMk cId="1143901734" sldId="291"/>
        </pc:sldMkLst>
      </pc:sldChg>
      <pc:sldChg chg="del">
        <pc:chgData name="Đặng Hồng Anh" userId="4a6023ef23330898" providerId="Windows Live" clId="Web-{25F4444E-C957-4E3E-B804-B7453016733F}" dt="2021-11-14T15:12:47.700" v="6"/>
        <pc:sldMkLst>
          <pc:docMk/>
          <pc:sldMk cId="4049893785" sldId="292"/>
        </pc:sldMkLst>
      </pc:sldChg>
      <pc:sldChg chg="modSp">
        <pc:chgData name="Đặng Hồng Anh" userId="4a6023ef23330898" providerId="Windows Live" clId="Web-{25F4444E-C957-4E3E-B804-B7453016733F}" dt="2021-11-14T15:14:59.298" v="28" actId="1076"/>
        <pc:sldMkLst>
          <pc:docMk/>
          <pc:sldMk cId="3031793439" sldId="293"/>
        </pc:sldMkLst>
        <pc:spChg chg="mod">
          <ac:chgData name="Đặng Hồng Anh" userId="4a6023ef23330898" providerId="Windows Live" clId="Web-{25F4444E-C957-4E3E-B804-B7453016733F}" dt="2021-11-14T15:14:59.298" v="28" actId="1076"/>
          <ac:spMkLst>
            <pc:docMk/>
            <pc:sldMk cId="3031793439" sldId="293"/>
            <ac:spMk id="13321" creationId="{00000000-0000-0000-0000-000000000000}"/>
          </ac:spMkLst>
        </pc:spChg>
      </pc:sldChg>
      <pc:sldChg chg="modSp">
        <pc:chgData name="Đặng Hồng Anh" userId="4a6023ef23330898" providerId="Windows Live" clId="Web-{25F4444E-C957-4E3E-B804-B7453016733F}" dt="2021-11-14T15:15:10.595" v="29" actId="1076"/>
        <pc:sldMkLst>
          <pc:docMk/>
          <pc:sldMk cId="2213604133" sldId="295"/>
        </pc:sldMkLst>
        <pc:spChg chg="mod">
          <ac:chgData name="Đặng Hồng Anh" userId="4a6023ef23330898" providerId="Windows Live" clId="Web-{25F4444E-C957-4E3E-B804-B7453016733F}" dt="2021-11-14T15:15:10.595" v="29" actId="1076"/>
          <ac:spMkLst>
            <pc:docMk/>
            <pc:sldMk cId="2213604133" sldId="295"/>
            <ac:spMk id="13319" creationId="{00000000-0000-0000-0000-000000000000}"/>
          </ac:spMkLst>
        </pc:spChg>
      </pc:sldChg>
      <pc:sldChg chg="addSp delSp modSp delAnim">
        <pc:chgData name="Đặng Hồng Anh" userId="4a6023ef23330898" providerId="Windows Live" clId="Web-{25F4444E-C957-4E3E-B804-B7453016733F}" dt="2021-11-14T15:16:23.347" v="40" actId="1076"/>
        <pc:sldMkLst>
          <pc:docMk/>
          <pc:sldMk cId="2168351586" sldId="298"/>
        </pc:sldMkLst>
        <pc:spChg chg="mod">
          <ac:chgData name="Đặng Hồng Anh" userId="4a6023ef23330898" providerId="Windows Live" clId="Web-{25F4444E-C957-4E3E-B804-B7453016733F}" dt="2021-11-14T15:16:23.347" v="40" actId="1076"/>
          <ac:spMkLst>
            <pc:docMk/>
            <pc:sldMk cId="2168351586" sldId="298"/>
            <ac:spMk id="15363" creationId="{00000000-0000-0000-0000-000000000000}"/>
          </ac:spMkLst>
        </pc:spChg>
        <pc:picChg chg="del">
          <ac:chgData name="Đặng Hồng Anh" userId="4a6023ef23330898" providerId="Windows Live" clId="Web-{25F4444E-C957-4E3E-B804-B7453016733F}" dt="2021-11-14T15:16:00.487" v="31"/>
          <ac:picMkLst>
            <pc:docMk/>
            <pc:sldMk cId="2168351586" sldId="298"/>
            <ac:picMk id="2" creationId="{821A97B8-9AEB-4A81-9DA8-3ED0634A2BC5}"/>
          </ac:picMkLst>
        </pc:picChg>
        <pc:picChg chg="add mod ord">
          <ac:chgData name="Đặng Hồng Anh" userId="4a6023ef23330898" providerId="Windows Live" clId="Web-{25F4444E-C957-4E3E-B804-B7453016733F}" dt="2021-11-14T15:16:19.096" v="39"/>
          <ac:picMkLst>
            <pc:docMk/>
            <pc:sldMk cId="2168351586" sldId="298"/>
            <ac:picMk id="3" creationId="{9A8F3FD5-F9B6-4986-80FE-4A76E3B872A3}"/>
          </ac:picMkLst>
        </pc:picChg>
      </pc:sldChg>
      <pc:sldChg chg="delSp modSp delAnim">
        <pc:chgData name="Đặng Hồng Anh" userId="4a6023ef23330898" providerId="Windows Live" clId="Web-{25F4444E-C957-4E3E-B804-B7453016733F}" dt="2021-11-14T15:16:34.331" v="43" actId="1076"/>
        <pc:sldMkLst>
          <pc:docMk/>
          <pc:sldMk cId="994807151" sldId="299"/>
        </pc:sldMkLst>
        <pc:spChg chg="del">
          <ac:chgData name="Đặng Hồng Anh" userId="4a6023ef23330898" providerId="Windows Live" clId="Web-{25F4444E-C957-4E3E-B804-B7453016733F}" dt="2021-11-14T15:16:30.362" v="42"/>
          <ac:spMkLst>
            <pc:docMk/>
            <pc:sldMk cId="994807151" sldId="299"/>
            <ac:spMk id="12" creationId="{96F8CB07-9F87-4BB8-8671-9807F47DC92D}"/>
          </ac:spMkLst>
        </pc:spChg>
        <pc:spChg chg="mod">
          <ac:chgData name="Đặng Hồng Anh" userId="4a6023ef23330898" providerId="Windows Live" clId="Web-{25F4444E-C957-4E3E-B804-B7453016733F}" dt="2021-11-14T15:16:34.331" v="43" actId="1076"/>
          <ac:spMkLst>
            <pc:docMk/>
            <pc:sldMk cId="994807151" sldId="299"/>
            <ac:spMk id="13" creationId="{BA544B45-AE7C-4C0A-98B1-113923628018}"/>
          </ac:spMkLst>
        </pc:spChg>
      </pc:sldChg>
      <pc:sldChg chg="modSp">
        <pc:chgData name="Đặng Hồng Anh" userId="4a6023ef23330898" providerId="Windows Live" clId="Web-{25F4444E-C957-4E3E-B804-B7453016733F}" dt="2021-11-14T15:16:52.347" v="45" actId="20577"/>
        <pc:sldMkLst>
          <pc:docMk/>
          <pc:sldMk cId="3257980349" sldId="301"/>
        </pc:sldMkLst>
        <pc:spChg chg="mod">
          <ac:chgData name="Đặng Hồng Anh" userId="4a6023ef23330898" providerId="Windows Live" clId="Web-{25F4444E-C957-4E3E-B804-B7453016733F}" dt="2021-11-14T15:16:52.347" v="45" actId="20577"/>
          <ac:spMkLst>
            <pc:docMk/>
            <pc:sldMk cId="3257980349" sldId="301"/>
            <ac:spMk id="2" creationId="{00000000-0000-0000-0000-000000000000}"/>
          </ac:spMkLst>
        </pc:spChg>
      </pc:sldChg>
      <pc:sldChg chg="modSp">
        <pc:chgData name="Đặng Hồng Anh" userId="4a6023ef23330898" providerId="Windows Live" clId="Web-{25F4444E-C957-4E3E-B804-B7453016733F}" dt="2021-11-14T15:18:46.460" v="96" actId="20577"/>
        <pc:sldMkLst>
          <pc:docMk/>
          <pc:sldMk cId="3163312578" sldId="303"/>
        </pc:sldMkLst>
        <pc:spChg chg="mod">
          <ac:chgData name="Đặng Hồng Anh" userId="4a6023ef23330898" providerId="Windows Live" clId="Web-{25F4444E-C957-4E3E-B804-B7453016733F}" dt="2021-11-14T15:18:46.460" v="96" actId="20577"/>
          <ac:spMkLst>
            <pc:docMk/>
            <pc:sldMk cId="3163312578" sldId="303"/>
            <ac:spMk id="6" creationId="{00000000-0000-0000-0000-000000000000}"/>
          </ac:spMkLst>
        </pc:spChg>
      </pc:sldChg>
      <pc:sldChg chg="modSp">
        <pc:chgData name="Đặng Hồng Anh" userId="4a6023ef23330898" providerId="Windows Live" clId="Web-{25F4444E-C957-4E3E-B804-B7453016733F}" dt="2021-11-14T15:19:00.397" v="106" actId="20577"/>
        <pc:sldMkLst>
          <pc:docMk/>
          <pc:sldMk cId="642858486" sldId="304"/>
        </pc:sldMkLst>
        <pc:spChg chg="mod">
          <ac:chgData name="Đặng Hồng Anh" userId="4a6023ef23330898" providerId="Windows Live" clId="Web-{25F4444E-C957-4E3E-B804-B7453016733F}" dt="2021-11-14T15:19:00.397" v="106" actId="20577"/>
          <ac:spMkLst>
            <pc:docMk/>
            <pc:sldMk cId="642858486" sldId="304"/>
            <ac:spMk id="6" creationId="{00000000-0000-0000-0000-000000000000}"/>
          </ac:spMkLst>
        </pc:spChg>
      </pc:sldChg>
      <pc:sldChg chg="modSp ord">
        <pc:chgData name="Đặng Hồng Anh" userId="4a6023ef23330898" providerId="Windows Live" clId="Web-{25F4444E-C957-4E3E-B804-B7453016733F}" dt="2021-11-14T15:20:39.509" v="126"/>
        <pc:sldMkLst>
          <pc:docMk/>
          <pc:sldMk cId="3341502394" sldId="306"/>
        </pc:sldMkLst>
        <pc:spChg chg="mod">
          <ac:chgData name="Đặng Hồng Anh" userId="4a6023ef23330898" providerId="Windows Live" clId="Web-{25F4444E-C957-4E3E-B804-B7453016733F}" dt="2021-11-14T15:20:05.962" v="123" actId="20577"/>
          <ac:spMkLst>
            <pc:docMk/>
            <pc:sldMk cId="3341502394" sldId="306"/>
            <ac:spMk id="2" creationId="{682F6365-F8D7-4E73-B0B6-E37C507D5F66}"/>
          </ac:spMkLst>
        </pc:spChg>
        <pc:spChg chg="mod">
          <ac:chgData name="Đặng Hồng Anh" userId="4a6023ef23330898" providerId="Windows Live" clId="Web-{25F4444E-C957-4E3E-B804-B7453016733F}" dt="2021-11-14T15:20:17.306" v="125" actId="20577"/>
          <ac:spMkLst>
            <pc:docMk/>
            <pc:sldMk cId="3341502394" sldId="306"/>
            <ac:spMk id="13" creationId="{00000000-0000-0000-0000-000000000000}"/>
          </ac:spMkLst>
        </pc:spChg>
      </pc:sldChg>
      <pc:sldChg chg="addSp delSp modSp delAnim">
        <pc:chgData name="Đặng Hồng Anh" userId="4a6023ef23330898" providerId="Windows Live" clId="Web-{25F4444E-C957-4E3E-B804-B7453016733F}" dt="2021-11-14T15:25:29.907" v="206"/>
        <pc:sldMkLst>
          <pc:docMk/>
          <pc:sldMk cId="2910319936" sldId="307"/>
        </pc:sldMkLst>
        <pc:picChg chg="del">
          <ac:chgData name="Đặng Hồng Anh" userId="4a6023ef23330898" providerId="Windows Live" clId="Web-{25F4444E-C957-4E3E-B804-B7453016733F}" dt="2021-11-14T15:25:15.766" v="195"/>
          <ac:picMkLst>
            <pc:docMk/>
            <pc:sldMk cId="2910319936" sldId="307"/>
            <ac:picMk id="7" creationId="{75576A95-2724-4BE7-A718-DD0C9C3C5274}"/>
          </ac:picMkLst>
        </pc:picChg>
        <pc:picChg chg="del">
          <ac:chgData name="Đặng Hồng Anh" userId="4a6023ef23330898" providerId="Windows Live" clId="Web-{25F4444E-C957-4E3E-B804-B7453016733F}" dt="2021-11-14T15:25:18.048" v="197"/>
          <ac:picMkLst>
            <pc:docMk/>
            <pc:sldMk cId="2910319936" sldId="307"/>
            <ac:picMk id="8" creationId="{EE2FA0B5-A55B-4C76-8745-85811D20F89E}"/>
          </ac:picMkLst>
        </pc:picChg>
        <pc:picChg chg="del">
          <ac:chgData name="Đặng Hồng Anh" userId="4a6023ef23330898" providerId="Windows Live" clId="Web-{25F4444E-C957-4E3E-B804-B7453016733F}" dt="2021-11-14T15:25:26.735" v="203"/>
          <ac:picMkLst>
            <pc:docMk/>
            <pc:sldMk cId="2910319936" sldId="307"/>
            <ac:picMk id="9" creationId="{0FFB4C8D-2DF4-4592-A404-2375D6BAD75E}"/>
          </ac:picMkLst>
        </pc:picChg>
        <pc:picChg chg="add mod">
          <ac:chgData name="Đặng Hồng Anh" userId="4a6023ef23330898" providerId="Windows Live" clId="Web-{25F4444E-C957-4E3E-B804-B7453016733F}" dt="2021-11-14T15:25:16.985" v="196"/>
          <ac:picMkLst>
            <pc:docMk/>
            <pc:sldMk cId="2910319936" sldId="307"/>
            <ac:picMk id="10" creationId="{7517B10E-3F71-42BE-9678-3FE4132E6531}"/>
          </ac:picMkLst>
        </pc:picChg>
        <pc:picChg chg="add mod">
          <ac:chgData name="Đặng Hồng Anh" userId="4a6023ef23330898" providerId="Windows Live" clId="Web-{25F4444E-C957-4E3E-B804-B7453016733F}" dt="2021-11-14T15:25:20.548" v="199" actId="1076"/>
          <ac:picMkLst>
            <pc:docMk/>
            <pc:sldMk cId="2910319936" sldId="307"/>
            <ac:picMk id="11" creationId="{21B74E5F-818A-4D60-83AD-35C730417CC2}"/>
          </ac:picMkLst>
        </pc:picChg>
        <pc:picChg chg="add mod">
          <ac:chgData name="Đặng Hồng Anh" userId="4a6023ef23330898" providerId="Windows Live" clId="Web-{25F4444E-C957-4E3E-B804-B7453016733F}" dt="2021-11-14T15:25:24.704" v="202" actId="1076"/>
          <ac:picMkLst>
            <pc:docMk/>
            <pc:sldMk cId="2910319936" sldId="307"/>
            <ac:picMk id="12" creationId="{7D3BD485-6029-486F-9031-E655F59947A2}"/>
          </ac:picMkLst>
        </pc:picChg>
        <pc:picChg chg="add mod">
          <ac:chgData name="Đặng Hồng Anh" userId="4a6023ef23330898" providerId="Windows Live" clId="Web-{25F4444E-C957-4E3E-B804-B7453016733F}" dt="2021-11-14T15:25:27.517" v="204"/>
          <ac:picMkLst>
            <pc:docMk/>
            <pc:sldMk cId="2910319936" sldId="307"/>
            <ac:picMk id="13" creationId="{99946824-8595-4141-BCB2-45BE9B4068B0}"/>
          </ac:picMkLst>
        </pc:picChg>
        <pc:picChg chg="add mod">
          <ac:chgData name="Đặng Hồng Anh" userId="4a6023ef23330898" providerId="Windows Live" clId="Web-{25F4444E-C957-4E3E-B804-B7453016733F}" dt="2021-11-14T15:25:29.907" v="206"/>
          <ac:picMkLst>
            <pc:docMk/>
            <pc:sldMk cId="2910319936" sldId="307"/>
            <ac:picMk id="14" creationId="{C47364F3-4EA1-45C6-BEBC-7CCE533D0F52}"/>
          </ac:picMkLst>
        </pc:picChg>
        <pc:picChg chg="del">
          <ac:chgData name="Đặng Hồng Anh" userId="4a6023ef23330898" providerId="Windows Live" clId="Web-{25F4444E-C957-4E3E-B804-B7453016733F}" dt="2021-11-14T15:25:29.157" v="205"/>
          <ac:picMkLst>
            <pc:docMk/>
            <pc:sldMk cId="2910319936" sldId="307"/>
            <ac:picMk id="10244" creationId="{00000000-0000-0000-0000-000000000000}"/>
          </ac:picMkLst>
        </pc:picChg>
        <pc:picChg chg="del">
          <ac:chgData name="Đặng Hồng Anh" userId="4a6023ef23330898" providerId="Windows Live" clId="Web-{25F4444E-C957-4E3E-B804-B7453016733F}" dt="2021-11-14T15:25:22.548" v="200"/>
          <ac:picMkLst>
            <pc:docMk/>
            <pc:sldMk cId="2910319936" sldId="307"/>
            <ac:picMk id="10246" creationId="{00000000-0000-0000-0000-000000000000}"/>
          </ac:picMkLst>
        </pc:picChg>
      </pc:sldChg>
      <pc:sldChg chg="addSp delSp modSp addAnim delAnim modAnim">
        <pc:chgData name="Đặng Hồng Anh" userId="4a6023ef23330898" providerId="Windows Live" clId="Web-{25F4444E-C957-4E3E-B804-B7453016733F}" dt="2021-11-14T15:32:14.746" v="282"/>
        <pc:sldMkLst>
          <pc:docMk/>
          <pc:sldMk cId="1731669294" sldId="308"/>
        </pc:sldMkLst>
        <pc:spChg chg="mod">
          <ac:chgData name="Đặng Hồng Anh" userId="4a6023ef23330898" providerId="Windows Live" clId="Web-{25F4444E-C957-4E3E-B804-B7453016733F}" dt="2021-11-14T15:32:14.683" v="275"/>
          <ac:spMkLst>
            <pc:docMk/>
            <pc:sldMk cId="1731669294" sldId="308"/>
            <ac:spMk id="9" creationId="{CC851663-B76F-4191-99FD-A041AC0E6191}"/>
          </ac:spMkLst>
        </pc:spChg>
        <pc:spChg chg="mod">
          <ac:chgData name="Đặng Hồng Anh" userId="4a6023ef23330898" providerId="Windows Live" clId="Web-{25F4444E-C957-4E3E-B804-B7453016733F}" dt="2021-11-14T15:32:14.683" v="276"/>
          <ac:spMkLst>
            <pc:docMk/>
            <pc:sldMk cId="1731669294" sldId="308"/>
            <ac:spMk id="13" creationId="{46CA5B2F-7817-4574-887D-5082B020F327}"/>
          </ac:spMkLst>
        </pc:spChg>
        <pc:spChg chg="mod">
          <ac:chgData name="Đặng Hồng Anh" userId="4a6023ef23330898" providerId="Windows Live" clId="Web-{25F4444E-C957-4E3E-B804-B7453016733F}" dt="2021-11-14T15:32:14.699" v="277"/>
          <ac:spMkLst>
            <pc:docMk/>
            <pc:sldMk cId="1731669294" sldId="308"/>
            <ac:spMk id="15" creationId="{4AF0095B-59E1-401F-A739-B227CD6EF7C1}"/>
          </ac:spMkLst>
        </pc:spChg>
        <pc:spChg chg="mod">
          <ac:chgData name="Đặng Hồng Anh" userId="4a6023ef23330898" providerId="Windows Live" clId="Web-{25F4444E-C957-4E3E-B804-B7453016733F}" dt="2021-11-14T15:32:14.714" v="278"/>
          <ac:spMkLst>
            <pc:docMk/>
            <pc:sldMk cId="1731669294" sldId="308"/>
            <ac:spMk id="17" creationId="{6A46EE52-23F2-48A6-883F-408A03F9CDD8}"/>
          </ac:spMkLst>
        </pc:spChg>
        <pc:spChg chg="add mod">
          <ac:chgData name="Đặng Hồng Anh" userId="4a6023ef23330898" providerId="Windows Live" clId="Web-{25F4444E-C957-4E3E-B804-B7453016733F}" dt="2021-11-14T15:32:14.746" v="281"/>
          <ac:spMkLst>
            <pc:docMk/>
            <pc:sldMk cId="1731669294" sldId="308"/>
            <ac:spMk id="20" creationId="{E6A5DBE5-5B6A-42AC-9043-F6986F4D17B0}"/>
          </ac:spMkLst>
        </pc:spChg>
        <pc:spChg chg="mod">
          <ac:chgData name="Đặng Hồng Anh" userId="4a6023ef23330898" providerId="Windows Live" clId="Web-{25F4444E-C957-4E3E-B804-B7453016733F}" dt="2021-11-14T15:32:14.714" v="279"/>
          <ac:spMkLst>
            <pc:docMk/>
            <pc:sldMk cId="1731669294" sldId="308"/>
            <ac:spMk id="21" creationId="{99802809-BFDD-4861-A7AA-B1BC83DCB5AC}"/>
          </ac:spMkLst>
        </pc:spChg>
        <pc:spChg chg="add mod">
          <ac:chgData name="Đặng Hồng Anh" userId="4a6023ef23330898" providerId="Windows Live" clId="Web-{25F4444E-C957-4E3E-B804-B7453016733F}" dt="2021-11-14T15:32:14.746" v="282"/>
          <ac:spMkLst>
            <pc:docMk/>
            <pc:sldMk cId="1731669294" sldId="308"/>
            <ac:spMk id="22" creationId="{023375E0-1B2A-4FA2-B6FC-084756867081}"/>
          </ac:spMkLst>
        </pc:spChg>
        <pc:spChg chg="add del mod">
          <ac:chgData name="Đặng Hồng Anh" userId="4a6023ef23330898" providerId="Windows Live" clId="Web-{25F4444E-C957-4E3E-B804-B7453016733F}" dt="2021-11-14T15:23:38.904" v="160"/>
          <ac:spMkLst>
            <pc:docMk/>
            <pc:sldMk cId="1731669294" sldId="308"/>
            <ac:spMk id="23" creationId="{023375E0-1B2A-4FA2-B6FC-084756867081}"/>
          </ac:spMkLst>
        </pc:spChg>
        <pc:spChg chg="del">
          <ac:chgData name="Đặng Hồng Anh" userId="4a6023ef23330898" providerId="Windows Live" clId="Web-{25F4444E-C957-4E3E-B804-B7453016733F}" dt="2021-11-14T15:23:29.279" v="156"/>
          <ac:spMkLst>
            <pc:docMk/>
            <pc:sldMk cId="1731669294" sldId="308"/>
            <ac:spMk id="29" creationId="{013F8454-FF6F-4006-9101-02FCD2BB11A8}"/>
          </ac:spMkLst>
        </pc:spChg>
        <pc:spChg chg="del">
          <ac:chgData name="Đặng Hồng Anh" userId="4a6023ef23330898" providerId="Windows Live" clId="Web-{25F4444E-C957-4E3E-B804-B7453016733F}" dt="2021-11-14T15:23:00.716" v="150"/>
          <ac:spMkLst>
            <pc:docMk/>
            <pc:sldMk cId="1731669294" sldId="308"/>
            <ac:spMk id="33" creationId="{1BA62399-F5B2-471C-8E85-A041EA3A786B}"/>
          </ac:spMkLst>
        </pc:spChg>
        <pc:spChg chg="add del mod">
          <ac:chgData name="Đặng Hồng Anh" userId="4a6023ef23330898" providerId="Windows Live" clId="Web-{25F4444E-C957-4E3E-B804-B7453016733F}" dt="2021-11-14T15:32:14.730" v="280"/>
          <ac:spMkLst>
            <pc:docMk/>
            <pc:sldMk cId="1731669294" sldId="308"/>
            <ac:spMk id="36" creationId="{26D14C1D-A7A2-4522-8B1A-88AD42210697}"/>
          </ac:spMkLst>
        </pc:spChg>
        <pc:picChg chg="add mod">
          <ac:chgData name="Đặng Hồng Anh" userId="4a6023ef23330898" providerId="Windows Live" clId="Web-{25F4444E-C957-4E3E-B804-B7453016733F}" dt="2021-11-14T15:22:45.919" v="145" actId="14100"/>
          <ac:picMkLst>
            <pc:docMk/>
            <pc:sldMk cId="1731669294" sldId="308"/>
            <ac:picMk id="2" creationId="{DAC47E30-E799-49C8-A5C1-1395367CA0CA}"/>
          </ac:picMkLst>
        </pc:picChg>
        <pc:picChg chg="add mod">
          <ac:chgData name="Đặng Hồng Anh" userId="4a6023ef23330898" providerId="Windows Live" clId="Web-{25F4444E-C957-4E3E-B804-B7453016733F}" dt="2021-11-14T15:23:43.170" v="162" actId="1076"/>
          <ac:picMkLst>
            <pc:docMk/>
            <pc:sldMk cId="1731669294" sldId="308"/>
            <ac:picMk id="3" creationId="{AC9884D7-1CA8-4C29-961F-58AC0E1373EC}"/>
          </ac:picMkLst>
        </pc:picChg>
        <pc:picChg chg="add mod">
          <ac:chgData name="Đặng Hồng Anh" userId="4a6023ef23330898" providerId="Windows Live" clId="Web-{25F4444E-C957-4E3E-B804-B7453016733F}" dt="2021-11-14T15:23:41.951" v="161" actId="1076"/>
          <ac:picMkLst>
            <pc:docMk/>
            <pc:sldMk cId="1731669294" sldId="308"/>
            <ac:picMk id="4" creationId="{E774710C-1173-4DAB-9C08-BEE735A6AE8A}"/>
          </ac:picMkLst>
        </pc:picChg>
        <pc:picChg chg="del">
          <ac:chgData name="Đặng Hồng Anh" userId="4a6023ef23330898" providerId="Windows Live" clId="Web-{25F4444E-C957-4E3E-B804-B7453016733F}" dt="2021-11-14T15:22:36.309" v="141"/>
          <ac:picMkLst>
            <pc:docMk/>
            <pc:sldMk cId="1731669294" sldId="308"/>
            <ac:picMk id="27" creationId="{F2B6875C-3501-423B-842A-FAA34625AF17}"/>
          </ac:picMkLst>
        </pc:picChg>
        <pc:picChg chg="del">
          <ac:chgData name="Đặng Hồng Anh" userId="4a6023ef23330898" providerId="Windows Live" clId="Web-{25F4444E-C957-4E3E-B804-B7453016733F}" dt="2021-11-14T15:22:56.747" v="148"/>
          <ac:picMkLst>
            <pc:docMk/>
            <pc:sldMk cId="1731669294" sldId="308"/>
            <ac:picMk id="31" creationId="{8347AD67-4136-4E18-809F-8DE2E395B892}"/>
          </ac:picMkLst>
        </pc:picChg>
        <pc:picChg chg="del">
          <ac:chgData name="Đặng Hồng Anh" userId="4a6023ef23330898" providerId="Windows Live" clId="Web-{25F4444E-C957-4E3E-B804-B7453016733F}" dt="2021-11-14T15:23:04.091" v="152"/>
          <ac:picMkLst>
            <pc:docMk/>
            <pc:sldMk cId="1731669294" sldId="308"/>
            <ac:picMk id="35" creationId="{311DFA58-A557-458F-9B5A-493176DFB620}"/>
          </ac:picMkLst>
        </pc:picChg>
      </pc:sldChg>
      <pc:sldChg chg="add del">
        <pc:chgData name="Đặng Hồng Anh" userId="4a6023ef23330898" providerId="Windows Live" clId="Web-{25F4444E-C957-4E3E-B804-B7453016733F}" dt="2021-11-14T15:14:29.109" v="25"/>
        <pc:sldMkLst>
          <pc:docMk/>
          <pc:sldMk cId="1675716708" sldId="313"/>
        </pc:sldMkLst>
      </pc:sldChg>
      <pc:sldChg chg="new del">
        <pc:chgData name="Đặng Hồng Anh" userId="4a6023ef23330898" providerId="Windows Live" clId="Web-{25F4444E-C957-4E3E-B804-B7453016733F}" dt="2021-11-14T15:13:54.358" v="9"/>
        <pc:sldMkLst>
          <pc:docMk/>
          <pc:sldMk cId="1129631673" sldId="314"/>
        </pc:sldMkLst>
      </pc:sldChg>
      <pc:sldChg chg="addSp delSp modSp new ord addAnim delAnim">
        <pc:chgData name="Đặng Hồng Anh" userId="4a6023ef23330898" providerId="Windows Live" clId="Web-{25F4444E-C957-4E3E-B804-B7453016733F}" dt="2021-11-14T15:33:20.966" v="299" actId="14100"/>
        <pc:sldMkLst>
          <pc:docMk/>
          <pc:sldMk cId="3355787341" sldId="314"/>
        </pc:sldMkLst>
        <pc:spChg chg="del">
          <ac:chgData name="Đặng Hồng Anh" userId="4a6023ef23330898" providerId="Windows Live" clId="Web-{25F4444E-C957-4E3E-B804-B7453016733F}" dt="2021-11-14T15:14:04.077" v="12"/>
          <ac:spMkLst>
            <pc:docMk/>
            <pc:sldMk cId="3355787341" sldId="314"/>
            <ac:spMk id="2" creationId="{271FC6EE-5BD5-4DF4-B113-991DC5EF131E}"/>
          </ac:spMkLst>
        </pc:spChg>
        <pc:spChg chg="del">
          <ac:chgData name="Đặng Hồng Anh" userId="4a6023ef23330898" providerId="Windows Live" clId="Web-{25F4444E-C957-4E3E-B804-B7453016733F}" dt="2021-11-14T15:14:01.140" v="11"/>
          <ac:spMkLst>
            <pc:docMk/>
            <pc:sldMk cId="3355787341" sldId="314"/>
            <ac:spMk id="3" creationId="{6EA5E77E-3414-4375-A60F-31DE12A32D14}"/>
          </ac:spMkLst>
        </pc:spChg>
        <pc:spChg chg="add mod">
          <ac:chgData name="Đặng Hồng Anh" userId="4a6023ef23330898" providerId="Windows Live" clId="Web-{25F4444E-C957-4E3E-B804-B7453016733F}" dt="2021-11-14T15:33:09.247" v="295" actId="1076"/>
          <ac:spMkLst>
            <pc:docMk/>
            <pc:sldMk cId="3355787341" sldId="314"/>
            <ac:spMk id="24" creationId="{7F34345A-DE77-4AFA-B135-AADA259BC4FB}"/>
          </ac:spMkLst>
        </pc:spChg>
        <pc:spChg chg="add mod">
          <ac:chgData name="Đặng Hồng Anh" userId="4a6023ef23330898" providerId="Windows Live" clId="Web-{25F4444E-C957-4E3E-B804-B7453016733F}" dt="2021-11-14T15:32:40.981" v="287" actId="1076"/>
          <ac:spMkLst>
            <pc:docMk/>
            <pc:sldMk cId="3355787341" sldId="314"/>
            <ac:spMk id="26" creationId="{C0083597-8ADB-4A21-B5D1-8353B1B56F2A}"/>
          </ac:spMkLst>
        </pc:spChg>
        <pc:picChg chg="add mod">
          <ac:chgData name="Đặng Hồng Anh" userId="4a6023ef23330898" providerId="Windows Live" clId="Web-{25F4444E-C957-4E3E-B804-B7453016733F}" dt="2021-11-14T15:33:13.888" v="296" actId="1076"/>
          <ac:picMkLst>
            <pc:docMk/>
            <pc:sldMk cId="3355787341" sldId="314"/>
            <ac:picMk id="5" creationId="{C81BD284-B743-4BB2-819E-4124BA90DA98}"/>
          </ac:picMkLst>
        </pc:picChg>
        <pc:picChg chg="add mod">
          <ac:chgData name="Đặng Hồng Anh" userId="4a6023ef23330898" providerId="Windows Live" clId="Web-{25F4444E-C957-4E3E-B804-B7453016733F}" dt="2021-11-14T15:33:16.169" v="297" actId="1076"/>
          <ac:picMkLst>
            <pc:docMk/>
            <pc:sldMk cId="3355787341" sldId="314"/>
            <ac:picMk id="7" creationId="{ACEBFF49-7502-4BB0-B26E-FCB1EC8D6E0E}"/>
          </ac:picMkLst>
        </pc:picChg>
        <pc:picChg chg="add mod">
          <ac:chgData name="Đặng Hồng Anh" userId="4a6023ef23330898" providerId="Windows Live" clId="Web-{25F4444E-C957-4E3E-B804-B7453016733F}" dt="2021-11-14T15:33:20.966" v="299" actId="14100"/>
          <ac:picMkLst>
            <pc:docMk/>
            <pc:sldMk cId="3355787341" sldId="314"/>
            <ac:picMk id="9" creationId="{B6FA3C9A-0E66-427B-8AE9-FC42A986F9F8}"/>
          </ac:picMkLst>
        </pc:picChg>
        <pc:picChg chg="add del">
          <ac:chgData name="Đặng Hồng Anh" userId="4a6023ef23330898" providerId="Windows Live" clId="Web-{25F4444E-C957-4E3E-B804-B7453016733F}" dt="2021-11-14T15:14:16.250" v="19"/>
          <ac:picMkLst>
            <pc:docMk/>
            <pc:sldMk cId="3355787341" sldId="314"/>
            <ac:picMk id="11" creationId="{C440AE54-7679-46B2-B7D6-6D434FCA6532}"/>
          </ac:picMkLst>
        </pc:picChg>
        <pc:picChg chg="add del mod">
          <ac:chgData name="Đặng Hồng Anh" userId="4a6023ef23330898" providerId="Windows Live" clId="Web-{25F4444E-C957-4E3E-B804-B7453016733F}" dt="2021-11-14T15:22:02.839" v="133"/>
          <ac:picMkLst>
            <pc:docMk/>
            <pc:sldMk cId="3355787341" sldId="314"/>
            <ac:picMk id="13" creationId="{4963A89A-69DF-4904-A77F-F9B11D9E0387}"/>
          </ac:picMkLst>
        </pc:picChg>
        <pc:picChg chg="add mod">
          <ac:chgData name="Đặng Hồng Anh" userId="4a6023ef23330898" providerId="Windows Live" clId="Web-{25F4444E-C957-4E3E-B804-B7453016733F}" dt="2021-11-14T15:32:50.778" v="292" actId="1076"/>
          <ac:picMkLst>
            <pc:docMk/>
            <pc:sldMk cId="3355787341" sldId="314"/>
            <ac:picMk id="15" creationId="{B44237B7-F707-496F-AB6A-E04CD30DD1C4}"/>
          </ac:picMkLst>
        </pc:picChg>
        <pc:picChg chg="add del mod">
          <ac:chgData name="Đặng Hồng Anh" userId="4a6023ef23330898" providerId="Windows Live" clId="Web-{25F4444E-C957-4E3E-B804-B7453016733F}" dt="2021-11-14T15:21:41.464" v="128"/>
          <ac:picMkLst>
            <pc:docMk/>
            <pc:sldMk cId="3355787341" sldId="314"/>
            <ac:picMk id="17" creationId="{76C48FE4-28BB-4575-9EFA-23592D6CB302}"/>
          </ac:picMkLst>
        </pc:picChg>
        <pc:picChg chg="add ord">
          <ac:chgData name="Đặng Hồng Anh" userId="4a6023ef23330898" providerId="Windows Live" clId="Web-{25F4444E-C957-4E3E-B804-B7453016733F}" dt="2021-11-14T15:14:36.609" v="27"/>
          <ac:picMkLst>
            <pc:docMk/>
            <pc:sldMk cId="3355787341" sldId="314"/>
            <ac:picMk id="19" creationId="{680B7663-5D8D-4557-ABC1-F18CE138AFFF}"/>
          </ac:picMkLst>
        </pc:picChg>
        <pc:picChg chg="add mod">
          <ac:chgData name="Đặng Hồng Anh" userId="4a6023ef23330898" providerId="Windows Live" clId="Web-{25F4444E-C957-4E3E-B804-B7453016733F}" dt="2021-11-14T15:32:58.747" v="294" actId="14100"/>
          <ac:picMkLst>
            <pc:docMk/>
            <pc:sldMk cId="3355787341" sldId="314"/>
            <ac:picMk id="20" creationId="{BAED2014-6E42-4D4C-9C70-A67476E1D582}"/>
          </ac:picMkLst>
        </pc:picChg>
        <pc:picChg chg="add mod">
          <ac:chgData name="Đặng Hồng Anh" userId="4a6023ef23330898" providerId="Windows Live" clId="Web-{25F4444E-C957-4E3E-B804-B7453016733F}" dt="2021-11-14T15:32:47.559" v="290" actId="1076"/>
          <ac:picMkLst>
            <pc:docMk/>
            <pc:sldMk cId="3355787341" sldId="314"/>
            <ac:picMk id="22" creationId="{D8FB44DD-86F5-4295-B852-4928F2F876D3}"/>
          </ac:picMkLst>
        </pc:picChg>
      </pc:sldChg>
      <pc:sldMasterChg chg="add addSldLayout">
        <pc:chgData name="Đặng Hồng Anh" userId="4a6023ef23330898" providerId="Windows Live" clId="Web-{25F4444E-C957-4E3E-B804-B7453016733F}" dt="2021-11-14T15:13:28.498" v="7"/>
        <pc:sldMasterMkLst>
          <pc:docMk/>
          <pc:sldMasterMk cId="0" sldId="2147483677"/>
        </pc:sldMasterMkLst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3308164714" sldId="2147483735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1950410797" sldId="2147483736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552044687" sldId="2147483737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3006408766" sldId="2147483738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662954969" sldId="2147483739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1860393138" sldId="2147483740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590828831" sldId="2147483741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4142251447" sldId="2147483742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3641304291" sldId="2147483743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2951225525" sldId="2147483744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640913153" sldId="2147483745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1983143843" sldId="2147483746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1294119509" sldId="2147483747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869572188" sldId="2147483748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2440887915" sldId="2147483749"/>
          </pc:sldLayoutMkLst>
        </pc:sldLayoutChg>
        <pc:sldLayoutChg chg="add">
          <pc:chgData name="Đặng Hồng Anh" userId="4a6023ef23330898" providerId="Windows Live" clId="Web-{25F4444E-C957-4E3E-B804-B7453016733F}" dt="2021-11-14T15:13:28.498" v="7"/>
          <pc:sldLayoutMkLst>
            <pc:docMk/>
            <pc:sldMasterMk cId="0" sldId="2147483677"/>
            <pc:sldLayoutMk cId="165708519" sldId="2147483750"/>
          </pc:sldLayoutMkLst>
        </pc:sldLayoutChg>
      </pc:sldMasterChg>
    </pc:docChg>
  </pc:docChgLst>
  <pc:docChgLst>
    <pc:chgData name="Đặng Hồng Anh" userId="4a6023ef23330898" providerId="Windows Live" clId="Web-{85F8DB47-1029-482C-BDF1-0307E644C46F}"/>
    <pc:docChg chg="modSld">
      <pc:chgData name="Đặng Hồng Anh" userId="4a6023ef23330898" providerId="Windows Live" clId="Web-{85F8DB47-1029-482C-BDF1-0307E644C46F}" dt="2021-11-23T01:39:15.627" v="33"/>
      <pc:docMkLst>
        <pc:docMk/>
      </pc:docMkLst>
      <pc:sldChg chg="addAnim modAnim">
        <pc:chgData name="Đặng Hồng Anh" userId="4a6023ef23330898" providerId="Windows Live" clId="Web-{85F8DB47-1029-482C-BDF1-0307E644C46F}" dt="2021-11-23T01:38:21.234" v="1"/>
        <pc:sldMkLst>
          <pc:docMk/>
          <pc:sldMk cId="0" sldId="269"/>
        </pc:sldMkLst>
      </pc:sldChg>
      <pc:sldChg chg="addAnim modAnim">
        <pc:chgData name="Đặng Hồng Anh" userId="4a6023ef23330898" providerId="Windows Live" clId="Web-{85F8DB47-1029-482C-BDF1-0307E644C46F}" dt="2021-11-23T01:38:25.094" v="3"/>
        <pc:sldMkLst>
          <pc:docMk/>
          <pc:sldMk cId="0" sldId="270"/>
        </pc:sldMkLst>
      </pc:sldChg>
      <pc:sldChg chg="modSp">
        <pc:chgData name="Đặng Hồng Anh" userId="4a6023ef23330898" providerId="Windows Live" clId="Web-{85F8DB47-1029-482C-BDF1-0307E644C46F}" dt="2021-11-23T01:38:54.142" v="25" actId="1076"/>
        <pc:sldMkLst>
          <pc:docMk/>
          <pc:sldMk cId="0" sldId="271"/>
        </pc:sldMkLst>
        <pc:spChg chg="mod">
          <ac:chgData name="Đặng Hồng Anh" userId="4a6023ef23330898" providerId="Windows Live" clId="Web-{85F8DB47-1029-482C-BDF1-0307E644C46F}" dt="2021-11-23T01:38:54.142" v="25" actId="1076"/>
          <ac:spMkLst>
            <pc:docMk/>
            <pc:sldMk cId="0" sldId="271"/>
            <ac:spMk id="35842" creationId="{00000000-0000-0000-0000-000000000000}"/>
          </ac:spMkLst>
        </pc:spChg>
        <pc:spChg chg="mod">
          <ac:chgData name="Đặng Hồng Anh" userId="4a6023ef23330898" providerId="Windows Live" clId="Web-{85F8DB47-1029-482C-BDF1-0307E644C46F}" dt="2021-11-23T01:38:50.313" v="24" actId="1076"/>
          <ac:spMkLst>
            <pc:docMk/>
            <pc:sldMk cId="0" sldId="271"/>
            <ac:spMk id="35843" creationId="{00000000-0000-0000-0000-000000000000}"/>
          </ac:spMkLst>
        </pc:spChg>
      </pc:sldChg>
      <pc:sldChg chg="delSp modSp delAnim">
        <pc:chgData name="Đặng Hồng Anh" userId="4a6023ef23330898" providerId="Windows Live" clId="Web-{85F8DB47-1029-482C-BDF1-0307E644C46F}" dt="2021-11-23T01:39:15.627" v="33"/>
        <pc:sldMkLst>
          <pc:docMk/>
          <pc:sldMk cId="0" sldId="276"/>
        </pc:sldMkLst>
        <pc:spChg chg="del">
          <ac:chgData name="Đặng Hồng Anh" userId="4a6023ef23330898" providerId="Windows Live" clId="Web-{85F8DB47-1029-482C-BDF1-0307E644C46F}" dt="2021-11-23T01:39:06.142" v="26"/>
          <ac:spMkLst>
            <pc:docMk/>
            <pc:sldMk cId="0" sldId="276"/>
            <ac:spMk id="5" creationId="{50DB9330-7F02-4380-BFA6-A245764F74E2}"/>
          </ac:spMkLst>
        </pc:spChg>
        <pc:spChg chg="del mod">
          <ac:chgData name="Đặng Hồng Anh" userId="4a6023ef23330898" providerId="Windows Live" clId="Web-{85F8DB47-1029-482C-BDF1-0307E644C46F}" dt="2021-11-23T01:39:11.626" v="31"/>
          <ac:spMkLst>
            <pc:docMk/>
            <pc:sldMk cId="0" sldId="276"/>
            <ac:spMk id="8" creationId="{B0999EF7-C07E-43AA-9D73-C1D81DF03945}"/>
          </ac:spMkLst>
        </pc:spChg>
        <pc:spChg chg="del mod">
          <ac:chgData name="Đặng Hồng Anh" userId="4a6023ef23330898" providerId="Windows Live" clId="Web-{85F8DB47-1029-482C-BDF1-0307E644C46F}" dt="2021-11-23T01:39:15.627" v="33"/>
          <ac:spMkLst>
            <pc:docMk/>
            <pc:sldMk cId="0" sldId="276"/>
            <ac:spMk id="9" creationId="{ADE29146-6F73-4F3B-B2BB-207414B371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9CF87D-A450-46B3-A3F3-DD20A8CB2FCA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56F1DC-0C4E-42E4-8E16-350837097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09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4F8EF-3452-48FD-8A04-EE474D2D8F7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the answer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399-BE8B-4CFB-91BE-9DA3DAD31E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5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04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39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F325C-E67B-40F1-99E2-AEBFB556C702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5B66-726C-46E3-9193-C084A2C44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3557-441F-493E-A527-39E3FC9900D7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E80F-099A-4ED5-BFFF-965510042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24F3-A6D0-4EE1-9319-32393D8467BF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906A-C62E-47FA-9CC4-9EA423914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6C3CE-2102-4DC1-8F99-61E38904D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06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00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1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3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50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1AD8-EC15-4712-8161-15332DC4C22B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9D49-C676-4E3F-88F8-BF72DCC8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61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29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8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37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 flipH="1">
            <a:off x="2161476" y="2266048"/>
            <a:ext cx="19284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 flipH="1">
            <a:off x="5531268" y="2266048"/>
            <a:ext cx="19284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hasCustomPrompt="1"/>
          </p:nvPr>
        </p:nvSpPr>
        <p:spPr>
          <a:xfrm>
            <a:off x="3758973" y="3043811"/>
            <a:ext cx="700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3"/>
          </p:nvPr>
        </p:nvSpPr>
        <p:spPr>
          <a:xfrm flipH="1">
            <a:off x="2161476" y="4253540"/>
            <a:ext cx="19284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4"/>
          </p:nvPr>
        </p:nvSpPr>
        <p:spPr>
          <a:xfrm flipH="1">
            <a:off x="5531268" y="4253540"/>
            <a:ext cx="19284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5"/>
          </p:nvPr>
        </p:nvSpPr>
        <p:spPr>
          <a:xfrm flipH="1">
            <a:off x="2161476" y="1749185"/>
            <a:ext cx="22890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 flipH="1">
            <a:off x="5531268" y="1749180"/>
            <a:ext cx="21918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7"/>
          </p:nvPr>
        </p:nvSpPr>
        <p:spPr>
          <a:xfrm flipH="1">
            <a:off x="2161476" y="3807119"/>
            <a:ext cx="2289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8"/>
          </p:nvPr>
        </p:nvSpPr>
        <p:spPr>
          <a:xfrm flipH="1">
            <a:off x="5531268" y="3807116"/>
            <a:ext cx="2191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9" hasCustomPrompt="1"/>
          </p:nvPr>
        </p:nvSpPr>
        <p:spPr>
          <a:xfrm>
            <a:off x="3758973" y="4338077"/>
            <a:ext cx="700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5043148" y="3043811"/>
            <a:ext cx="700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 hasCustomPrompt="1"/>
          </p:nvPr>
        </p:nvSpPr>
        <p:spPr>
          <a:xfrm>
            <a:off x="5043148" y="4338077"/>
            <a:ext cx="700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5"/>
          </p:nvPr>
        </p:nvSpPr>
        <p:spPr>
          <a:xfrm>
            <a:off x="720000" y="555008"/>
            <a:ext cx="70335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505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77"/>
            <a:ext cx="9144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3846" y="11215"/>
            <a:ext cx="9119268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811" y="6517217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24740" y="6506397"/>
            <a:ext cx="1618035" cy="2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62" tIns="34289" rIns="68562" bIns="34289" rtlCol="0">
            <a:spAutoFit/>
          </a:bodyPr>
          <a:lstStyle/>
          <a:p>
            <a:r>
              <a:rPr lang="en-US" sz="1100">
                <a:solidFill>
                  <a:prstClr val="white"/>
                </a:solidFill>
              </a:rPr>
              <a:t>T.A.6 </a:t>
            </a:r>
            <a:r>
              <a:rPr lang="en-US" sz="1100" err="1">
                <a:solidFill>
                  <a:prstClr val="white"/>
                </a:solidFill>
              </a:rPr>
              <a:t>i</a:t>
            </a:r>
            <a:r>
              <a:rPr lang="en-US" sz="1100">
                <a:solidFill>
                  <a:prstClr val="white"/>
                </a:solidFill>
              </a:rPr>
              <a:t>-Learn Smart World</a:t>
            </a: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06" y="6325689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846" y="658675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69240" y="658675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15074" y="17479"/>
            <a:ext cx="718750" cy="3462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62" tIns="34289" rIns="68562" bIns="34289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4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3161707" y="15"/>
            <a:ext cx="2238846" cy="530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62" tIns="34289" rIns="68562" bIns="34289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b="1">
                <a:solidFill>
                  <a:prstClr val="white"/>
                </a:solidFill>
              </a:rPr>
              <a:t>FESTIVALS AND FREE TIME</a:t>
            </a:r>
          </a:p>
          <a:p>
            <a:endParaRPr lang="en-US" sz="15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52628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67854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859495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57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1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B0E2-4B78-4078-83FC-40303436084F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89A2B-C111-4CD3-ABED-7E191384B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74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04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2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71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5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41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76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44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5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F8F5-F27F-4384-8453-08CB107DBCA8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E3A0-683C-4964-A384-A3F750B05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76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10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96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75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32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90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9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70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00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3FB0-5E2A-4668-BF39-3B153A1DC5FC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F338-D52F-409C-A19D-210BC518B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36B4-3BC2-48EF-95E0-F69B0AA97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02A6D-718A-43E9-9331-17F968487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963AD-7587-4FBE-A04A-201F989C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E0F7-9006-45F3-8361-9AF477C6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57E47-09BB-496D-9F79-480A20C6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17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18DF-AE59-4E9A-9051-11B59FC8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8134D-D9FA-491F-957D-EA1964010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57221-94FC-4E28-BEE8-24940D0E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F64D6-41CA-4248-A8E8-6529B02D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1A434-1688-4276-8C06-F56F9479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57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5EC9-56F5-4C9B-8B4A-F20CF3F5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7F369-68FC-4A03-8B0E-1B89C47E9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B257-6DA1-4591-9243-20AA14CB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2501C-880D-4F24-90BF-250CF8D1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FDEB0-20C1-49D0-8E0A-391014AE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76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D6B2-541D-47D9-AE30-9D68C957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9598-2E5C-490A-A68B-3E5EC390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F237C-838D-44E1-B394-8F33D2EF3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6B435-88B7-48CF-9DB7-AB4F7366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81237-735C-420E-B0D1-5B83E81F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BBEBA-62C3-41D1-AAB7-29BB6CBA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6984-73CA-4355-982C-7E8829E9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44CB-B037-4B70-B7D7-DC7447219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07209-C15E-4A60-9362-7EA5C1C32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4E8C3-0B56-4952-8D0F-FA2675DE7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A2D39-8B1C-4CB8-8E7B-678F11DAE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9E210-4DC0-4C46-9923-3FD7048B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98AAE-2F96-47EA-BACD-7605C607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F5E2-8A89-4220-84BA-E6DE15A7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6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ACF4F-856C-43BB-AC86-FBAD7DE0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22109-10B7-401F-A020-B3C2D63D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BC097-1625-4F5C-90D9-FA3D1733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3B653-CD41-4B16-8FF5-97C6A075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2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1C487-1F0F-4905-8B69-F1F91212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F6BB6-9F36-4E07-90A0-E65AFEB0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E8A20-1A3A-41B0-8289-DCA83FE2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55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C1DC-100E-4429-8F89-EC13BF37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E871-CDD6-4EAF-ABF2-F37369CAC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DC55A-25B2-4C83-9794-04EDA550B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9F849-A9E3-4CAD-8D16-F793F126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C4443-D2FB-4491-9E69-990F9E12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513FE-6611-4E7B-A9BE-E19AEC7C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8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74A4-5DCB-44F3-843A-2059D021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B256D-6DDA-4950-80DB-E2AD5A0A3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9B394-4648-4721-948F-F266231AD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90D67-851F-4EBF-A334-CD5E36F9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102E0-475A-49F0-9FD7-B846C86D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3340E-8DB1-4D1E-8A92-ABE05B5E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49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E492-A936-4717-B6D1-6B73FB05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C0FF4-5D07-4729-A75E-B1958C50B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1C678-4FD7-4C9A-B97C-4671EBC0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D028-7477-4670-94BA-6EB6443B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730CD-0091-4339-90F1-37EE69B0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5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F0C8-B1B3-4679-9D22-E581AE4FBD7E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EDC8-0D4E-4767-BA57-1D5A90495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FEFFE-0D52-45F3-B3EA-2922379B8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B2182-4403-4A2D-AAB6-BBEA4AD6C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3B5FC-3BC0-4EE5-97FC-64B2BFA3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4153-B7BE-4558-BF57-FE629745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962F-3B02-4627-889A-24A4B5A6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4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8F4B6-7CDA-4512-969F-02A962443F43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8CCB8-7A19-4692-A32E-E78647357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89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D2CBC-8571-482D-B100-22CD99089358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3C6D8-7215-4506-813E-02B17F9305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65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E5F938-7D92-4363-96B1-ECDE5D756E4D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59898-9FFA-42D4-8480-FB2475035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23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871E-882F-4CB3-AD66-5596E26F2A32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40033-EC39-45C5-BAAE-61187B58DE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61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DD2563-51B9-4704-A717-15B81A2936CF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7718-0A73-4C57-A977-8BCA5F274B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07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3E60C-A0B3-4C87-B1DC-65B2311AC673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062ED-4DDF-4051-9DF4-E39BC3F8BD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155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477E6-4ABB-4218-9169-1170DAEE225E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2E982-663F-4DCB-A0B0-BD207BFB5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4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E3697-263C-40FB-8754-89912CA84591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377A3-14E6-4F70-AB6C-358CE57DF3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53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3D667-4E4E-4F87-B683-EE50B3696CFF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C0F2-1FB1-47D9-A586-E39BCA1634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6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E37D-F086-4216-9C55-40A5F1176E25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98FD-79C0-485B-A410-DB4074E0D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4495E-71E0-4AC7-A7BD-E9735FD0C97D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76642-C2EE-4C1E-BD4B-D6BBC2FCB2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227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E094A-9E41-45C2-A923-4A1A7B75D79F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32B2C-4162-493B-B18E-4AEF7255A7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323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62F0-BCB9-420D-A78B-9269D7C1B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1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4571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84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090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54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579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390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9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FB10-4D57-43E2-8E81-81EDCB3ACCC5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49FB-AB10-4572-BD7F-B11CED06A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19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688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48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1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6C14E366-6905-4FAC-9912-5FA4409172E4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28">
              <a:extLst>
                <a:ext uri="{FF2B5EF4-FFF2-40B4-BE49-F238E27FC236}">
                  <a16:creationId xmlns:a16="http://schemas.microsoft.com/office/drawing/2014/main" id="{6F532ECC-7F19-48F9-A9C7-CF5F005FAE38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9">
              <a:extLst>
                <a:ext uri="{FF2B5EF4-FFF2-40B4-BE49-F238E27FC236}">
                  <a16:creationId xmlns:a16="http://schemas.microsoft.com/office/drawing/2014/main" id="{9C854BD8-A63D-4F1B-A398-665A0FC10DE7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3A484EE5-B1AF-4B21-8C6C-95E1D8E72713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018B462E-CBB1-4AB6-B5ED-54816C4ADBAA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32">
              <a:extLst>
                <a:ext uri="{FF2B5EF4-FFF2-40B4-BE49-F238E27FC236}">
                  <a16:creationId xmlns:a16="http://schemas.microsoft.com/office/drawing/2014/main" id="{E76238A5-6EBF-4698-ACA8-D788A0639558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7CBDD578-ED7B-46EB-B5D4-5A6035777827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5802A210-B841-41C6-A139-1AC36103C548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DBB4F608-63C5-4CCF-B6D1-D162FF5ECCE7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6">
              <a:extLst>
                <a:ext uri="{FF2B5EF4-FFF2-40B4-BE49-F238E27FC236}">
                  <a16:creationId xmlns:a16="http://schemas.microsoft.com/office/drawing/2014/main" id="{B71FD399-547D-4A14-A7BE-9338917F841D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37">
              <a:extLst>
                <a:ext uri="{FF2B5EF4-FFF2-40B4-BE49-F238E27FC236}">
                  <a16:creationId xmlns:a16="http://schemas.microsoft.com/office/drawing/2014/main" id="{87812896-8677-48EE-8B74-279A14F99F88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0770309-666B-45E0-9B81-F9F9DC4A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E9A5-AA6B-45CE-95C0-B3DAF8E2211E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80AA2DC-9A81-41B2-B027-CDB7BA7C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E80F73-83B4-4AA1-9510-51AAD050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33411-B99C-4652-9A45-1DB42D5A1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5721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89377-46B7-46F2-86CD-A1D207EA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D604-E794-4D6A-81D3-0C850E6C6DC0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D807-3B07-4A4B-9FB4-190B909A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88F4-95BA-417A-9F36-9FBEBCA5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B387F-CB76-44DA-8A84-E6228A2F4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1647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7F008-D7A0-40A3-A84B-DB6899C6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2EA9-74D1-4E4F-9C82-25C0AE3CDEE0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A1F7D-85C1-42DB-8100-60EC054A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4989-8E58-499D-92A9-FBC90C0A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F5241-66BC-4255-B52B-F697FA694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410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C05AC4-27E4-425C-AB28-AC954818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67BE-CA9B-4E80-9D24-E8878497683E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D5F6CA-7267-4026-9A3E-C82E76CD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E8B9D-EC9F-4F2C-B8EB-F6C4932A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6618A-C55E-4E17-888D-80C6370C2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0446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0F1956-A26A-4ECA-A36D-374D9D91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69E8-4B2F-4488-8CEC-C35576E2BE6E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000622-BB45-4F34-9AAB-C567CEEC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4F65A2-EC91-494F-AAE6-DB6CA234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3F69B-1BDE-45C2-815F-2757ABA4F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4087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30CDF8-D51B-4873-9DAD-537513D9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2171-E1B9-4F84-B81B-F5522A4B8A94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A79D4E4-BF9D-4F65-A049-C365EBF1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106545-8743-4218-8E3D-8AF7DE37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7168D-A65F-4D04-B9E1-B815B3763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95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277E-8FB9-42DE-9541-3051C6DD5F55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D9AE-9826-4404-A020-155C91D46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300BD3-1636-43A1-BB9B-68349111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913D-9FB2-4310-AA5C-6B46DEFFD588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C6293F-E12C-4B5E-8C43-53696522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35DF3A-9595-4496-A027-712F288A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59951-03F0-4D04-974F-3C523D4F4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931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797" indent="0">
              <a:buNone/>
              <a:defRPr sz="1100"/>
            </a:lvl2pPr>
            <a:lvl3pPr marL="685595" indent="0">
              <a:buNone/>
              <a:defRPr sz="900"/>
            </a:lvl3pPr>
            <a:lvl4pPr marL="1028392" indent="0">
              <a:buNone/>
              <a:defRPr sz="800"/>
            </a:lvl4pPr>
            <a:lvl5pPr marL="1371188" indent="0">
              <a:buNone/>
              <a:defRPr sz="800"/>
            </a:lvl5pPr>
            <a:lvl6pPr marL="1713986" indent="0">
              <a:buNone/>
              <a:defRPr sz="800"/>
            </a:lvl6pPr>
            <a:lvl7pPr marL="2056783" indent="0">
              <a:buNone/>
              <a:defRPr sz="800"/>
            </a:lvl7pPr>
            <a:lvl8pPr marL="2399580" indent="0">
              <a:buNone/>
              <a:defRPr sz="800"/>
            </a:lvl8pPr>
            <a:lvl9pPr marL="274237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F3C8F3-951E-4AD8-A191-4C88C12C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7A1D-968F-4F96-9A59-DCC1667601FF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322668-0555-48B6-AECF-0A5630A5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856901-DE64-4CD1-8621-270C5F3A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DD780-F749-44FB-B940-EF3ECE1C8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8288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F7E89B-754A-4691-8F2A-74E4E46D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41E5-B4CF-4AA4-A625-C8BCE0305BC2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DF4A01-4ED7-4343-BDB8-1334D6F2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F69A40-E47C-4AA0-8833-42F115AD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E42F1-3552-43C1-A56C-8A1DC91A0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2514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2875-88BF-4021-B92D-DBF1AF0A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8C17-9CEE-4B4D-A12C-A1924F095D4A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7F020-BA85-4CC1-B092-CF463AB8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3A2E2-A71E-45A0-A8C2-5DA4D8B2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FFEE8-558D-45D2-BFD3-8AABFE094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3042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CF8F23D2-3403-4C72-9A5E-F23D22FFD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A6FB6385-4F57-4125-B651-922510B2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FDB6C2-9417-4158-983B-0296EFE232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7968-A6EC-462C-B902-6AC93897E926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2CF983-12A8-42AB-8C6F-67396BA75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45C74A-8014-4952-8826-DACCB6D921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2DDB17-629D-48F2-BC2B-6E24D30FF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8879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71A2C-8398-4768-9FDC-4F7AC54A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BE33-075D-4E2B-92D1-7C35841A9DAB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06014-4D4B-46A5-92AE-792559E7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B033C-33A0-4FD1-B93E-50C45B32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A83B-106D-4B27-996A-49E36A790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255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1448995C-FAAC-45AC-ADAC-DB9F8DD79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35254C46-E67A-440F-9DE7-B3941004F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4668FC-5604-404F-A6A4-23713888C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7E98-9AAF-4960-83F8-58ED5315DD2B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E392B1-A262-4699-81CD-0E6C50D7B3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54ED0C-1AD5-47D0-9FB8-445D76DA7D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E0AEC7-2841-4060-AE6C-7B9B09374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085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E97BD6-3C9F-4F4A-A0ED-1D7A65413F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CF99-9E05-4491-B917-DEEDE4AE0CF7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1EC6D7-9231-4946-A22D-440411BB6A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E7AAC-65E0-4F8B-97B4-194A0A1FF4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E8DC9E-C0E4-4D46-912A-27793770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9131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165E-D223-4323-9CDE-D0EB524D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A1DC-BCE9-47DA-AF8B-684CBE3BD28A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1642-8417-470D-B588-7FB4997D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28A56-5490-4044-B323-53DC655F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A335-2226-4C23-B9C7-712AF188E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1438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7E27D-5598-43E9-A412-146DF0DB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0008-9E39-4E86-8F5A-0FCE8D3AC0C0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06C6C-C1AF-46A1-BDB8-37916740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4B834-4D47-46E5-96CF-39935EF7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9535F-D1B6-4225-A5CE-33E63C343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11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A502B-14A7-450B-A02E-1D6A709CE1A8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252FB3-F4B0-468F-890C-26214C535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DA535-6B08-405A-BE96-5A154FE023E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6900-E5FF-453C-91DC-7D9FCD4C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4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20" r:id="rId12"/>
    <p:sldLayoutId id="2147484021" r:id="rId13"/>
    <p:sldLayoutId id="2147484022" r:id="rId14"/>
    <p:sldLayoutId id="214748402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9FE7E-643B-4F66-8BE2-4C2D8A75461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9B597-A965-427F-8A2A-0B524BB40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0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8BA5-E32D-4FAC-AAA4-D98D5395226B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B1B0-DE5F-4CAE-B006-1341D3C8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C9949-EF1F-4073-B15E-D16AA7D9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73AD9-F137-47CC-91E2-9E13C6593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899F-4A76-41C1-843C-79AA1017E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A97A-944C-403F-A8DE-3B3A0A0EB652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8F7A-3187-40F9-9483-FBF7278C7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2104F-C2DF-494B-989B-555DFC310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0557-F673-4DA4-A47A-AAC528AA9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8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FA43CE-C09D-45DD-9888-924FE147D189}" type="datetimeFigureOut">
              <a:rPr lang="en-US" smtClean="0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3FD4BF-D7BB-4591-AE23-C96E59AFE3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CFDD6-F57A-4A57-935A-326AF4E3CE54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FEF3-6278-42AF-B43A-0CE7AE051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6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">
            <a:extLst>
              <a:ext uri="{FF2B5EF4-FFF2-40B4-BE49-F238E27FC236}">
                <a16:creationId xmlns:a16="http://schemas.microsoft.com/office/drawing/2014/main" id="{D99DE674-675B-453C-BE37-C2DCB4CF2B8B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EDA8A2-1208-4859-8C73-635B2DFEE1EF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40AC36-E6FF-4DCF-A7F5-7C1EA0B3A707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63EB1A5F-5E5E-4943-BAFF-C70DEE987AE5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EADA8CDC-0311-4EA4-B4C4-95F3B17DF462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B3F49542-147F-466F-9545-A00B60F834E4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F93E6616-8F4C-4FC6-9D8F-C25A530B2885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1D077FF3-4B01-46AA-9B02-39E6E2275E9F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5CE3C5FE-D2F2-4B16-A3F4-F75AF2023B8C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1A43C3D-2503-4C05-B354-55313BE2031B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DE5CE29-5365-41B6-A4D6-0A0AA76D1EC6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037B519-ACA9-41BE-B08B-5FA6F269AD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15C0919-4BC1-417A-876D-253F30207E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8397" y="2160589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4C0DE-6222-44CF-A768-702E97346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4248" y="6042026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7D7681-0E7B-487D-BA63-85BD01C14F9D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6A4A4-E25D-43FE-8E28-2B609BF3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7C6A0-B350-4965-8F39-42945CB57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EB3D9F"/>
                </a:solidFill>
              </a:defRPr>
            </a:lvl1pPr>
          </a:lstStyle>
          <a:p>
            <a:fld id="{9B684CDC-66AF-4E94-BA86-100BAC12DA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9" r:id="rId11"/>
    <p:sldLayoutId id="2147483744" r:id="rId12"/>
    <p:sldLayoutId id="2147483750" r:id="rId13"/>
    <p:sldLayoutId id="2147483745" r:id="rId14"/>
    <p:sldLayoutId id="2147483746" r:id="rId15"/>
    <p:sldLayoutId id="2147483747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EB3D9F"/>
          </a:solidFill>
          <a:latin typeface="Trebuchet MS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EB3D9F"/>
          </a:solidFill>
          <a:latin typeface="Trebuchet MS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EB3D9F"/>
          </a:solidFill>
          <a:latin typeface="Trebuchet MS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EB3D9F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1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47.jpeg"/><Relationship Id="rId18" Type="http://schemas.openxmlformats.org/officeDocument/2006/relationships/image" Target="../media/image30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12" Type="http://schemas.openxmlformats.org/officeDocument/2006/relationships/slide" Target="slide18.xml"/><Relationship Id="rId17" Type="http://schemas.openxmlformats.org/officeDocument/2006/relationships/slide" Target="slide21.xml"/><Relationship Id="rId2" Type="http://schemas.openxmlformats.org/officeDocument/2006/relationships/slide" Target="slide15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46.jpeg"/><Relationship Id="rId5" Type="http://schemas.openxmlformats.org/officeDocument/2006/relationships/image" Target="../media/image43.jpeg"/><Relationship Id="rId15" Type="http://schemas.openxmlformats.org/officeDocument/2006/relationships/image" Target="../media/image48.jpeg"/><Relationship Id="rId10" Type="http://schemas.openxmlformats.org/officeDocument/2006/relationships/slide" Target="slide17.xml"/><Relationship Id="rId4" Type="http://schemas.openxmlformats.org/officeDocument/2006/relationships/slide" Target="slide20.xml"/><Relationship Id="rId9" Type="http://schemas.openxmlformats.org/officeDocument/2006/relationships/image" Target="../media/image45.jpeg"/><Relationship Id="rId1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slide" Target="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png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41.png"/><Relationship Id="rId10" Type="http://schemas.openxmlformats.org/officeDocument/2006/relationships/image" Target="../media/image59.jpeg"/><Relationship Id="rId4" Type="http://schemas.openxmlformats.org/officeDocument/2006/relationships/image" Target="../media/image22.png"/><Relationship Id="rId9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1.jpeg"/><Relationship Id="rId7" Type="http://schemas.openxmlformats.org/officeDocument/2006/relationships/image" Target="../media/image6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6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Arial"/>
                <a:cs typeface="Arial"/>
              </a:rPr>
              <a:t>NGUYEN BINH KHIEM SECONDARY SCHOOL</a:t>
            </a:r>
          </a:p>
        </p:txBody>
      </p:sp>
      <p:cxnSp>
        <p:nvCxnSpPr>
          <p:cNvPr id="15364" name="Straight Connector 8"/>
          <p:cNvCxnSpPr>
            <a:cxnSpLocks noChangeShapeType="1"/>
          </p:cNvCxnSpPr>
          <p:nvPr/>
        </p:nvCxnSpPr>
        <p:spPr bwMode="auto">
          <a:xfrm>
            <a:off x="2749550" y="914400"/>
            <a:ext cx="3581400" cy="1588"/>
          </a:xfrm>
          <a:prstGeom prst="line">
            <a:avLst/>
          </a:prstGeom>
          <a:noFill/>
          <a:ln w="38100" algn="ctr">
            <a:solidFill>
              <a:srgbClr val="990033"/>
            </a:solidFill>
            <a:round/>
            <a:headEnd/>
            <a:tailEnd/>
          </a:ln>
        </p:spPr>
      </p:cxnSp>
      <p:sp>
        <p:nvSpPr>
          <p:cNvPr id="3" name="Rectangle 17">
            <a:extLst>
              <a:ext uri="{FF2B5EF4-FFF2-40B4-BE49-F238E27FC236}">
                <a16:creationId xmlns:a16="http://schemas.microsoft.com/office/drawing/2014/main" id="{C6BA9C1C-2E65-4ACA-BD6A-66A7CEA25DE3}"/>
              </a:ext>
            </a:extLst>
          </p:cNvPr>
          <p:cNvSpPr/>
          <p:nvPr/>
        </p:nvSpPr>
        <p:spPr>
          <a:xfrm>
            <a:off x="228600" y="3052313"/>
            <a:ext cx="8686800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Calibri"/>
              </a:rPr>
              <a:t>WELL COME TO CLASS 7A3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7"/>
            <a:ext cx="9144000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424" y="1441132"/>
            <a:ext cx="89154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Comic Sans MS" pitchFamily="66" charset="0"/>
              </a:rPr>
              <a:t>Dinner alone</a:t>
            </a:r>
          </a:p>
          <a:p>
            <a:r>
              <a:rPr lang="en-US" sz="2000" b="1" i="1" err="1">
                <a:latin typeface="Comic Sans MS" pitchFamily="66" charset="0"/>
              </a:rPr>
              <a:t>Phong’s</a:t>
            </a:r>
            <a:r>
              <a:rPr lang="en-US" sz="2000" b="1" i="1">
                <a:latin typeface="Comic Sans MS" pitchFamily="66" charset="0"/>
              </a:rPr>
              <a:t> mum</a:t>
            </a:r>
            <a:r>
              <a:rPr lang="en-US" sz="2000">
                <a:latin typeface="Comic Sans MS" pitchFamily="66" charset="0"/>
              </a:rPr>
              <a:t>: Dad and I are going to the opera tonight and we won’t be home until 9 p.m. You’ll have to eat dinner alone. There’s some food for you in the fridge. </a:t>
            </a:r>
          </a:p>
          <a:p>
            <a:r>
              <a:rPr lang="en-US" sz="2000" b="1" i="1" err="1">
                <a:latin typeface="Comic Sans MS" pitchFamily="66" charset="0"/>
              </a:rPr>
              <a:t>Phong</a:t>
            </a:r>
            <a:r>
              <a:rPr lang="en-US" sz="2000">
                <a:latin typeface="Comic Sans MS" pitchFamily="66" charset="0"/>
              </a:rPr>
              <a:t>: OK. Like what, Mum? </a:t>
            </a:r>
          </a:p>
          <a:p>
            <a:r>
              <a:rPr lang="en-US" sz="2000" b="1" i="1" err="1">
                <a:latin typeface="Comic Sans MS" pitchFamily="66" charset="0"/>
              </a:rPr>
              <a:t>Phong’s</a:t>
            </a:r>
            <a:r>
              <a:rPr lang="en-US" sz="2000" b="1" i="1">
                <a:latin typeface="Comic Sans MS" pitchFamily="66" charset="0"/>
              </a:rPr>
              <a:t> mum</a:t>
            </a:r>
            <a:r>
              <a:rPr lang="en-US" sz="2000">
                <a:latin typeface="Comic Sans MS" pitchFamily="66" charset="0"/>
              </a:rPr>
              <a:t>: Some meat with tofu and some fried vegetables. I’m afraid there isn’t any bread left, but you can have noodles instead. </a:t>
            </a:r>
          </a:p>
          <a:p>
            <a:r>
              <a:rPr lang="en-US" sz="2000" b="1" i="1" err="1">
                <a:latin typeface="Comic Sans MS" pitchFamily="66" charset="0"/>
              </a:rPr>
              <a:t>Phong</a:t>
            </a:r>
            <a:r>
              <a:rPr lang="en-US" sz="2000">
                <a:latin typeface="Comic Sans MS" pitchFamily="66" charset="0"/>
              </a:rPr>
              <a:t>: </a:t>
            </a:r>
            <a:r>
              <a:rPr lang="en-US" sz="2000" err="1">
                <a:latin typeface="Comic Sans MS" pitchFamily="66" charset="0"/>
              </a:rPr>
              <a:t>Er</a:t>
            </a:r>
            <a:r>
              <a:rPr lang="en-US" sz="2000">
                <a:latin typeface="Comic Sans MS" pitchFamily="66" charset="0"/>
              </a:rPr>
              <a:t>, but I usually have rice, Mum. </a:t>
            </a:r>
          </a:p>
          <a:p>
            <a:r>
              <a:rPr lang="en-US" sz="2000" b="1" i="1" err="1">
                <a:latin typeface="Comic Sans MS" pitchFamily="66" charset="0"/>
              </a:rPr>
              <a:t>Phong’s</a:t>
            </a:r>
            <a:r>
              <a:rPr lang="en-US" sz="2000" b="1" i="1">
                <a:latin typeface="Comic Sans MS" pitchFamily="66" charset="0"/>
              </a:rPr>
              <a:t> mum</a:t>
            </a:r>
            <a:r>
              <a:rPr lang="en-US" sz="2000">
                <a:latin typeface="Comic Sans MS" pitchFamily="66" charset="0"/>
              </a:rPr>
              <a:t>: There’s some rice left from lunch. Just warm it up.</a:t>
            </a:r>
          </a:p>
          <a:p>
            <a:r>
              <a:rPr lang="en-US" sz="2000" b="1" i="1" err="1">
                <a:latin typeface="Comic Sans MS" pitchFamily="66" charset="0"/>
              </a:rPr>
              <a:t>Phong</a:t>
            </a:r>
            <a:r>
              <a:rPr lang="en-US" sz="2000">
                <a:latin typeface="Comic Sans MS" pitchFamily="66" charset="0"/>
              </a:rPr>
              <a:t>: All right, Mum. What is there to drink? </a:t>
            </a:r>
          </a:p>
          <a:p>
            <a:r>
              <a:rPr lang="en-US" sz="2000" b="1" i="1" err="1">
                <a:latin typeface="Comic Sans MS" pitchFamily="66" charset="0"/>
              </a:rPr>
              <a:t>Phong’s</a:t>
            </a:r>
            <a:r>
              <a:rPr lang="en-US" sz="2000" b="1" i="1">
                <a:latin typeface="Comic Sans MS" pitchFamily="66" charset="0"/>
              </a:rPr>
              <a:t> mum</a:t>
            </a:r>
            <a:r>
              <a:rPr lang="en-US" sz="2000">
                <a:latin typeface="Comic Sans MS" pitchFamily="66" charset="0"/>
              </a:rPr>
              <a:t>: There’s milk, juice, or mineral water. </a:t>
            </a:r>
          </a:p>
          <a:p>
            <a:r>
              <a:rPr lang="en-US" sz="2000" b="1" i="1" err="1">
                <a:latin typeface="Comic Sans MS" pitchFamily="66" charset="0"/>
              </a:rPr>
              <a:t>Phong</a:t>
            </a:r>
            <a:r>
              <a:rPr lang="en-US" sz="2000">
                <a:latin typeface="Comic Sans MS" pitchFamily="66" charset="0"/>
              </a:rPr>
              <a:t>: How much milk is there? </a:t>
            </a:r>
          </a:p>
          <a:p>
            <a:r>
              <a:rPr lang="en-US" sz="2000" b="1" i="1" err="1">
                <a:latin typeface="Comic Sans MS" pitchFamily="66" charset="0"/>
              </a:rPr>
              <a:t>Phong’s</a:t>
            </a:r>
            <a:r>
              <a:rPr lang="en-US" sz="2000" b="1" i="1">
                <a:latin typeface="Comic Sans MS" pitchFamily="66" charset="0"/>
              </a:rPr>
              <a:t> mum</a:t>
            </a:r>
            <a:r>
              <a:rPr lang="en-US" sz="2000">
                <a:latin typeface="Comic Sans MS" pitchFamily="66" charset="0"/>
              </a:rPr>
              <a:t>: Oh, I forgot... There isn’t any milk left. I’ll buy some tomorrow. You can have some orange juice instead. How many cartons do you want? </a:t>
            </a:r>
          </a:p>
          <a:p>
            <a:r>
              <a:rPr lang="en-US" sz="2000" b="1" i="1" err="1">
                <a:latin typeface="Comic Sans MS" pitchFamily="66" charset="0"/>
              </a:rPr>
              <a:t>Phong</a:t>
            </a:r>
            <a:r>
              <a:rPr lang="en-US" sz="2000">
                <a:latin typeface="Comic Sans MS" pitchFamily="66" charset="0"/>
              </a:rPr>
              <a:t>: One... No, wait, two please. </a:t>
            </a:r>
          </a:p>
          <a:p>
            <a:endParaRPr lang="en-US"/>
          </a:p>
        </p:txBody>
      </p:sp>
      <p:pic>
        <p:nvPicPr>
          <p:cNvPr id="4" name="-track-33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6079" y="603911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51" y="811143"/>
            <a:ext cx="6620773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mic Sans MS"/>
                <a:cs typeface="Arial"/>
              </a:rPr>
              <a:t>II. Listen and read</a:t>
            </a:r>
            <a:endParaRPr lang="en-US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436" y="2183921"/>
            <a:ext cx="9145436" cy="27853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>
                <a:latin typeface="Comic Sans MS"/>
                <a:cs typeface="Arial"/>
              </a:rPr>
              <a:t>1. Why must Phong eat dinner alone?</a:t>
            </a:r>
          </a:p>
          <a:p>
            <a:r>
              <a:rPr lang="en-US" sz="3500" dirty="0">
                <a:latin typeface="Comic Sans MS"/>
                <a:cs typeface="Arial"/>
              </a:rPr>
              <a:t>2. How much rice is left?</a:t>
            </a:r>
          </a:p>
          <a:p>
            <a:r>
              <a:rPr lang="en-US" sz="3500" dirty="0">
                <a:latin typeface="Comic Sans MS"/>
                <a:cs typeface="Arial"/>
              </a:rPr>
              <a:t>3. What should Phong do with the rice?</a:t>
            </a:r>
          </a:p>
          <a:p>
            <a:r>
              <a:rPr lang="en-US" sz="3500" dirty="0">
                <a:latin typeface="Comic Sans MS"/>
                <a:cs typeface="Arial"/>
              </a:rPr>
              <a:t>4. What will Phong’s mother buy tomorrow?</a:t>
            </a:r>
          </a:p>
          <a:p>
            <a:r>
              <a:rPr lang="en-US" sz="3500" dirty="0">
                <a:latin typeface="Comic Sans MS"/>
                <a:cs typeface="Arial"/>
              </a:rPr>
              <a:t>5. What can Phong drink instead of milk? </a:t>
            </a:r>
            <a:endParaRPr lang="en-US" sz="350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438" y="632811"/>
            <a:ext cx="7075582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omic Sans MS"/>
                <a:cs typeface="Arial"/>
              </a:rPr>
              <a:t>Ex1. a. (p49) Read the conversation and answer the questions</a:t>
            </a:r>
          </a:p>
        </p:txBody>
      </p:sp>
    </p:spTree>
    <p:extLst>
      <p:ext uri="{BB962C8B-B14F-4D97-AF65-F5344CB8AC3E}">
        <p14:creationId xmlns:p14="http://schemas.microsoft.com/office/powerpoint/2010/main" val="316331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*Game: Lucky food and drink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99" y="1600200"/>
            <a:ext cx="8905334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Work in 2 teams (BOYS - GIRLS)</a:t>
            </a:r>
            <a:endParaRPr lang="en-US" dirty="0">
              <a:cs typeface="Calibri"/>
            </a:endParaRPr>
          </a:p>
          <a:p>
            <a:pPr>
              <a:buFontTx/>
              <a:buChar char="-"/>
            </a:pPr>
            <a:r>
              <a:rPr lang="en-US" dirty="0"/>
              <a:t>Choose the food or drink to open the question.</a:t>
            </a:r>
            <a:endParaRPr lang="en-US" dirty="0">
              <a:cs typeface="Calibri"/>
            </a:endParaRPr>
          </a:p>
          <a:p>
            <a:pPr>
              <a:buFontTx/>
              <a:buChar char="-"/>
            </a:pPr>
            <a:r>
              <a:rPr lang="en-US" dirty="0"/>
              <a:t>If you have correct answer, your team will get 10 points.</a:t>
            </a:r>
            <a:endParaRPr lang="en-US" dirty="0">
              <a:cs typeface="Calibri"/>
            </a:endParaRPr>
          </a:p>
          <a:p>
            <a:pPr>
              <a:buFontTx/>
              <a:buChar char="-"/>
            </a:pPr>
            <a:r>
              <a:rPr lang="en-US"/>
              <a:t>The team having more points will be the winner.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98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5D7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3" name="Picture 16" descr="http://www.cocoon.com.vn/images/photo/news/tin-tuc-hinh-anh-ve-cay-nghe-va-cu-ngh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799" y="4821382"/>
            <a:ext cx="2133599" cy="157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5" descr="U5-L3-3-1-mexyoonlpdehnzk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1242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6" descr="U5-L1-2-6-msduwnzfvzrkcobo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1242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7" descr="D:\DU LIEU THI CNTT\LOP 7\G-AN ĐT\U5\GA\U5- LESSON 1- E 7\tu lieu de soan\TRA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4800600"/>
            <a:ext cx="200890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8" descr="D:\DU LIEU THI CNTT\LOP 7\G-AN ĐT\U5\GA\U5- LESSON 1- E 7\tu lieu de soan\SUA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3124200"/>
            <a:ext cx="2143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2" descr="http://nhahanghampho.com/upload/product/tom/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4800600"/>
            <a:ext cx="2143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 descr="http://megafun.vn/dataimages/201410/original/images1269604_nuoc_chanh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8399" y="3124200"/>
            <a:ext cx="200890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52400" y="152395"/>
            <a:ext cx="883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Tifani HeavyH"/>
                <a:cs typeface="+mn-cs"/>
              </a:rPr>
              <a:t>LUCKY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Tifani HeavyH"/>
                <a:cs typeface="+mn-cs"/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Tifani HeavyH"/>
                <a:cs typeface="+mn-cs"/>
              </a:rPr>
              <a:t>FOOD AND DRINK</a:t>
            </a:r>
            <a:endParaRPr lang="vi-V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.VnTifani HeavyH"/>
              <a:cs typeface="+mn-cs"/>
            </a:endParaRPr>
          </a:p>
        </p:txBody>
      </p:sp>
      <p:sp>
        <p:nvSpPr>
          <p:cNvPr id="13" name="Flowchart: Extract 12">
            <a:hlinkClick r:id="rId16" action="ppaction://hlinksldjump"/>
          </p:cNvPr>
          <p:cNvSpPr/>
          <p:nvPr/>
        </p:nvSpPr>
        <p:spPr>
          <a:xfrm rot="10800000">
            <a:off x="6934200" y="6553199"/>
            <a:ext cx="990600" cy="4572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" name="Text Box 65"/>
          <p:cNvSpPr txBox="1">
            <a:spLocks noChangeArrowheads="1"/>
          </p:cNvSpPr>
          <p:nvPr/>
        </p:nvSpPr>
        <p:spPr bwMode="auto">
          <a:xfrm>
            <a:off x="208470" y="1077515"/>
            <a:ext cx="2376758" cy="64633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 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Team Girls</a:t>
            </a:r>
          </a:p>
        </p:txBody>
      </p:sp>
      <p:grpSp>
        <p:nvGrpSpPr>
          <p:cNvPr id="26682" name="Group 124"/>
          <p:cNvGrpSpPr>
            <a:grpSpLocks/>
          </p:cNvGrpSpPr>
          <p:nvPr/>
        </p:nvGrpSpPr>
        <p:grpSpPr bwMode="auto">
          <a:xfrm>
            <a:off x="222250" y="1730548"/>
            <a:ext cx="2344738" cy="823912"/>
            <a:chOff x="273" y="3819"/>
            <a:chExt cx="1477" cy="519"/>
          </a:xfrm>
        </p:grpSpPr>
        <p:sp>
          <p:nvSpPr>
            <p:cNvPr id="20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21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</a:p>
          </p:txBody>
        </p:sp>
      </p:grpSp>
      <p:grpSp>
        <p:nvGrpSpPr>
          <p:cNvPr id="9298" name="Group 128"/>
          <p:cNvGrpSpPr>
            <a:grpSpLocks/>
          </p:cNvGrpSpPr>
          <p:nvPr/>
        </p:nvGrpSpPr>
        <p:grpSpPr bwMode="auto">
          <a:xfrm>
            <a:off x="222250" y="1730548"/>
            <a:ext cx="2344738" cy="823912"/>
            <a:chOff x="273" y="3819"/>
            <a:chExt cx="1477" cy="519"/>
          </a:xfrm>
        </p:grpSpPr>
        <p:sp>
          <p:nvSpPr>
            <p:cNvPr id="2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23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</a:t>
              </a:r>
            </a:p>
          </p:txBody>
        </p:sp>
      </p:grpSp>
      <p:grpSp>
        <p:nvGrpSpPr>
          <p:cNvPr id="9299" name="Group 131"/>
          <p:cNvGrpSpPr>
            <a:grpSpLocks/>
          </p:cNvGrpSpPr>
          <p:nvPr/>
        </p:nvGrpSpPr>
        <p:grpSpPr bwMode="auto">
          <a:xfrm>
            <a:off x="241300" y="1730548"/>
            <a:ext cx="2344738" cy="823912"/>
            <a:chOff x="273" y="3819"/>
            <a:chExt cx="1477" cy="519"/>
          </a:xfrm>
        </p:grpSpPr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25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40</a:t>
              </a:r>
            </a:p>
          </p:txBody>
        </p:sp>
      </p:grpSp>
      <p:grpSp>
        <p:nvGrpSpPr>
          <p:cNvPr id="9300" name="Group 134"/>
          <p:cNvGrpSpPr>
            <a:grpSpLocks/>
          </p:cNvGrpSpPr>
          <p:nvPr/>
        </p:nvGrpSpPr>
        <p:grpSpPr bwMode="auto">
          <a:xfrm>
            <a:off x="246063" y="1730548"/>
            <a:ext cx="2344737" cy="823912"/>
            <a:chOff x="273" y="3819"/>
            <a:chExt cx="1477" cy="519"/>
          </a:xfrm>
        </p:grpSpPr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27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</a:t>
              </a:r>
            </a:p>
          </p:txBody>
        </p:sp>
      </p:grpSp>
      <p:grpSp>
        <p:nvGrpSpPr>
          <p:cNvPr id="9301" name="Group 137"/>
          <p:cNvGrpSpPr>
            <a:grpSpLocks/>
          </p:cNvGrpSpPr>
          <p:nvPr/>
        </p:nvGrpSpPr>
        <p:grpSpPr bwMode="auto">
          <a:xfrm>
            <a:off x="231775" y="1730548"/>
            <a:ext cx="2344738" cy="823912"/>
            <a:chOff x="273" y="3819"/>
            <a:chExt cx="1477" cy="519"/>
          </a:xfrm>
        </p:grpSpPr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29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9302" name="Group 140"/>
          <p:cNvGrpSpPr>
            <a:grpSpLocks/>
          </p:cNvGrpSpPr>
          <p:nvPr/>
        </p:nvGrpSpPr>
        <p:grpSpPr bwMode="auto">
          <a:xfrm>
            <a:off x="231775" y="1730548"/>
            <a:ext cx="2344738" cy="823912"/>
            <a:chOff x="273" y="3819"/>
            <a:chExt cx="1477" cy="519"/>
          </a:xfrm>
        </p:grpSpPr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31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9310" name="Group 143"/>
          <p:cNvGrpSpPr>
            <a:grpSpLocks/>
          </p:cNvGrpSpPr>
          <p:nvPr/>
        </p:nvGrpSpPr>
        <p:grpSpPr bwMode="auto">
          <a:xfrm>
            <a:off x="212725" y="1730548"/>
            <a:ext cx="2344738" cy="795337"/>
            <a:chOff x="273" y="3819"/>
            <a:chExt cx="1477" cy="501"/>
          </a:xfrm>
        </p:grpSpPr>
        <p:sp>
          <p:nvSpPr>
            <p:cNvPr id="9281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9285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42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sp>
        <p:nvSpPr>
          <p:cNvPr id="3" name="Text Box 65"/>
          <p:cNvSpPr txBox="1">
            <a:spLocks noChangeArrowheads="1"/>
          </p:cNvSpPr>
          <p:nvPr/>
        </p:nvSpPr>
        <p:spPr bwMode="auto">
          <a:xfrm>
            <a:off x="6753764" y="1052423"/>
            <a:ext cx="234854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Team Boys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6704" name="Group 124"/>
          <p:cNvGrpSpPr>
            <a:grpSpLocks/>
          </p:cNvGrpSpPr>
          <p:nvPr/>
        </p:nvGrpSpPr>
        <p:grpSpPr bwMode="auto">
          <a:xfrm>
            <a:off x="6867525" y="1585913"/>
            <a:ext cx="2344738" cy="823912"/>
            <a:chOff x="273" y="3819"/>
            <a:chExt cx="1477" cy="519"/>
          </a:xfrm>
        </p:grpSpPr>
        <p:sp>
          <p:nvSpPr>
            <p:cNvPr id="6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7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</a:p>
          </p:txBody>
        </p:sp>
      </p:grpSp>
      <p:grpSp>
        <p:nvGrpSpPr>
          <p:cNvPr id="9415" name="Group 128"/>
          <p:cNvGrpSpPr>
            <a:grpSpLocks/>
          </p:cNvGrpSpPr>
          <p:nvPr/>
        </p:nvGrpSpPr>
        <p:grpSpPr bwMode="auto">
          <a:xfrm>
            <a:off x="6867525" y="1585913"/>
            <a:ext cx="2344738" cy="823912"/>
            <a:chOff x="273" y="3819"/>
            <a:chExt cx="1477" cy="519"/>
          </a:xfrm>
        </p:grpSpPr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</a:t>
              </a:r>
            </a:p>
          </p:txBody>
        </p:sp>
      </p:grpSp>
      <p:grpSp>
        <p:nvGrpSpPr>
          <p:cNvPr id="9418" name="Group 131"/>
          <p:cNvGrpSpPr>
            <a:grpSpLocks/>
          </p:cNvGrpSpPr>
          <p:nvPr/>
        </p:nvGrpSpPr>
        <p:grpSpPr bwMode="auto">
          <a:xfrm>
            <a:off x="6886575" y="1585913"/>
            <a:ext cx="2344738" cy="823912"/>
            <a:chOff x="273" y="3819"/>
            <a:chExt cx="1477" cy="519"/>
          </a:xfrm>
        </p:grpSpPr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11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40</a:t>
              </a:r>
            </a:p>
          </p:txBody>
        </p:sp>
      </p:grpSp>
      <p:grpSp>
        <p:nvGrpSpPr>
          <p:cNvPr id="9421" name="Group 134"/>
          <p:cNvGrpSpPr>
            <a:grpSpLocks/>
          </p:cNvGrpSpPr>
          <p:nvPr/>
        </p:nvGrpSpPr>
        <p:grpSpPr bwMode="auto">
          <a:xfrm>
            <a:off x="6891338" y="1585913"/>
            <a:ext cx="2344737" cy="823912"/>
            <a:chOff x="273" y="3819"/>
            <a:chExt cx="1477" cy="519"/>
          </a:xfrm>
        </p:grpSpPr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9408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</a:t>
              </a:r>
            </a:p>
          </p:txBody>
        </p:sp>
      </p:grpSp>
      <p:grpSp>
        <p:nvGrpSpPr>
          <p:cNvPr id="9424" name="Group 137"/>
          <p:cNvGrpSpPr>
            <a:grpSpLocks/>
          </p:cNvGrpSpPr>
          <p:nvPr/>
        </p:nvGrpSpPr>
        <p:grpSpPr bwMode="auto">
          <a:xfrm>
            <a:off x="6877050" y="1585913"/>
            <a:ext cx="2344738" cy="823912"/>
            <a:chOff x="273" y="3819"/>
            <a:chExt cx="1477" cy="519"/>
          </a:xfrm>
        </p:grpSpPr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15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9427" name="Group 140"/>
          <p:cNvGrpSpPr>
            <a:grpSpLocks/>
          </p:cNvGrpSpPr>
          <p:nvPr/>
        </p:nvGrpSpPr>
        <p:grpSpPr bwMode="auto">
          <a:xfrm>
            <a:off x="6877050" y="1585913"/>
            <a:ext cx="2344738" cy="823912"/>
            <a:chOff x="273" y="3819"/>
            <a:chExt cx="1477" cy="519"/>
          </a:xfrm>
        </p:grpSpPr>
        <p:sp>
          <p:nvSpPr>
            <p:cNvPr id="16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17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9430" name="Group 143"/>
          <p:cNvGrpSpPr>
            <a:grpSpLocks/>
          </p:cNvGrpSpPr>
          <p:nvPr/>
        </p:nvGrpSpPr>
        <p:grpSpPr bwMode="auto">
          <a:xfrm>
            <a:off x="6858000" y="1585913"/>
            <a:ext cx="2344738" cy="795337"/>
            <a:chOff x="273" y="3819"/>
            <a:chExt cx="1477" cy="501"/>
          </a:xfrm>
        </p:grpSpPr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>
              <a:off x="273" y="3860"/>
              <a:ext cx="1477" cy="460"/>
            </a:xfrm>
            <a:prstGeom prst="bevel">
              <a:avLst>
                <a:gd name="adj" fmla="val 12500"/>
              </a:avLst>
            </a:prstGeom>
            <a:solidFill>
              <a:srgbClr val="90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+mn-cs"/>
              </a:endParaRPr>
            </a:p>
          </p:txBody>
        </p:sp>
        <p:sp>
          <p:nvSpPr>
            <p:cNvPr id="19" name="Text Box 65"/>
            <p:cNvSpPr txBox="1">
              <a:spLocks noChangeArrowheads="1"/>
            </p:cNvSpPr>
            <p:nvPr/>
          </p:nvSpPr>
          <p:spPr bwMode="auto">
            <a:xfrm>
              <a:off x="726" y="3819"/>
              <a:ext cx="62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pic>
        <p:nvPicPr>
          <p:cNvPr id="57" name="Picture 10" descr="http://giadinh2.vcmedia.vn/zoom/655_361/FYwJ7viWNMAlcII9V7lP1vv6LIIMi/Image/2014/08/mien-luon-bf5c8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0" y="4821382"/>
            <a:ext cx="2133600" cy="157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9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8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4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0" dur="125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6" dur="125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0" dur="125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5D7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956094" y="780122"/>
            <a:ext cx="739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1.Why must Phong eat dinner alone?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1577" y="1364411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Because his parents are going to opera tonight 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and they won’t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 home until 9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p.m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52" name="Picture 7" descr="D:\DU LIEU THI CNTT\LOP 7\G-AN ĐT\U5\GA\U5- LESSON 1- E 7\tu lieu de soan\Co-hoi-thuong-thuc-Buffet-Dimsum-cao-cap-duy-nhat-tai-Muachung-voi-gia-cuc-hap-dan-chi-159000dnguo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343400"/>
            <a:ext cx="198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457200"/>
            <a:ext cx="1981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457200"/>
            <a:ext cx="5867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982392"/>
            <a:ext cx="6629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b="1" kern="1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762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5D7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674" name="Picture 7" descr="D:\DU LIEU THI CNTT\LOP 7\G-AN ĐT\U5\GA\U5- LESSON 1- E 7\tu lieu de soan\Co-hoi-thuong-thuc-Buffet-Dimsum-cao-cap-duy-nhat-tai-Muachung-voi-gia-cuc-hap-dan-chi-159000dnguo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100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018581" y="705030"/>
            <a:ext cx="5943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4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2. How much rice is left?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37891" y="1128143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Arial"/>
                <a:cs typeface="Arial"/>
              </a:rPr>
              <a:t>There‘s some rice left from lunch</a:t>
            </a:r>
            <a:endParaRPr lang="vi-VN" sz="3200" b="1" dirty="0">
              <a:solidFill>
                <a:srgbClr val="0000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5D7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698" name="Picture 7" descr="D:\DU LIEU THI CNTT\LOP 7\G-AN ĐT\U5\GA\U5- LESSON 1- E 7\tu lieu de soan\Co-hoi-thuong-thuc-Buffet-Dimsum-cao-cap-duy-nhat-tai-Muachung-voi-gia-cuc-hap-dan-chi-159000dnguo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2672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1143000" y="756249"/>
            <a:ext cx="7391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4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3.What should Phong do with the rice?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363638" y="1071113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Calibri" pitchFamily="34" charset="0"/>
              </a:rPr>
              <a:t>He should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warm</a:t>
            </a:r>
            <a:r>
              <a:rPr lang="en-US" sz="36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3600" b="1" dirty="0">
                <a:solidFill>
                  <a:srgbClr val="000099"/>
                </a:solidFill>
                <a:latin typeface="Calibri" pitchFamily="34" charset="0"/>
              </a:rPr>
              <a:t> up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.      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5D7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22" name="Picture 7" descr="D:\DU LIEU THI CNTT\LOP 7\G-AN ĐT\U5\GA\U5- LESSON 1- E 7\tu lieu de soan\Co-hoi-thuong-thuc-Buffet-Dimsum-cao-cap-duy-nhat-tai-Muachung-voi-gia-cuc-hap-dan-chi-159000dnguo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0386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152400" y="816634"/>
            <a:ext cx="876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4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4. What will Phong’s mother  buy tomorrow?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45898" y="1141562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She will buy some milk.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5D7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1746" name="Picture 7" descr="D:\DU LIEU THI CNTT\LOP 7\G-AN ĐT\U5\GA\U5- LESSON 1- E 7\tu lieu de soan\Co-hoi-thuong-thuc-Buffet-Dimsum-cao-cap-duy-nhat-tai-Muachung-voi-gia-cuc-hap-dan-chi-159000dnguo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3434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1206260" y="652732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5.What can Phong drink instead of milk?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1245079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He can have some orange juice instead of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5D7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533400"/>
            <a:ext cx="7924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LUCKY PICTURE</a:t>
            </a:r>
          </a:p>
        </p:txBody>
      </p:sp>
      <p:pic>
        <p:nvPicPr>
          <p:cNvPr id="32778" name="Picture 14" descr="imag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057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743200" y="1524000"/>
            <a:ext cx="601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 MT" pitchFamily="34" charset="0"/>
                <a:cs typeface="+mn-cs"/>
              </a:rPr>
              <a:t>LUCKY drink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Gill Sans MT" pitchFamily="34" charset="0"/>
              <a:cs typeface="+mn-cs"/>
            </a:endParaRPr>
          </a:p>
        </p:txBody>
      </p:sp>
      <p:pic>
        <p:nvPicPr>
          <p:cNvPr id="32780" name="Picture 18" descr="1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89363"/>
            <a:ext cx="24907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&#10;&#10;Mô tả được tự động tạo">
            <a:extLst>
              <a:ext uri="{FF2B5EF4-FFF2-40B4-BE49-F238E27FC236}">
                <a16:creationId xmlns:a16="http://schemas.microsoft.com/office/drawing/2014/main" id="{2AF13DEA-AB46-4607-8A12-A2E3E89B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" y="852600"/>
            <a:ext cx="4409267" cy="3837272"/>
          </a:xfrm>
          <a:prstGeom prst="rect">
            <a:avLst/>
          </a:prstGeom>
        </p:spPr>
      </p:pic>
      <p:pic>
        <p:nvPicPr>
          <p:cNvPr id="3" name="Hình ảnh 3" descr="Ảnh có chứa trong nhà, búp bê&#10;&#10;Mô tả được tự động tạo">
            <a:extLst>
              <a:ext uri="{FF2B5EF4-FFF2-40B4-BE49-F238E27FC236}">
                <a16:creationId xmlns:a16="http://schemas.microsoft.com/office/drawing/2014/main" id="{3957FDCF-51B1-4C14-8254-8F8924E8B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612" y="852223"/>
            <a:ext cx="4659701" cy="383802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CD31149-A366-432A-8067-2CC2F77F87E7}"/>
              </a:ext>
            </a:extLst>
          </p:cNvPr>
          <p:cNvSpPr txBox="1"/>
          <p:nvPr/>
        </p:nvSpPr>
        <p:spPr>
          <a:xfrm>
            <a:off x="2206207" y="5140984"/>
            <a:ext cx="6629399" cy="453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500" dirty="0">
                <a:solidFill>
                  <a:srgbClr val="FF0000"/>
                </a:solidFill>
                <a:latin typeface="Arial"/>
                <a:cs typeface="Arial"/>
              </a:rPr>
              <a:t>HANG MAN - CATCH THE ALIENS </a:t>
            </a:r>
          </a:p>
        </p:txBody>
      </p:sp>
    </p:spTree>
    <p:extLst>
      <p:ext uri="{BB962C8B-B14F-4D97-AF65-F5344CB8AC3E}">
        <p14:creationId xmlns:p14="http://schemas.microsoft.com/office/powerpoint/2010/main" val="33802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5D7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533400"/>
            <a:ext cx="7924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LUCKY 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PICTURE</a:t>
            </a:r>
          </a:p>
        </p:txBody>
      </p:sp>
      <p:pic>
        <p:nvPicPr>
          <p:cNvPr id="34826" name="Picture 14" descr="imag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870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743200" y="1524000"/>
            <a:ext cx="601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 MT" pitchFamily="34" charset="0"/>
                <a:cs typeface="+mn-cs"/>
              </a:rPr>
              <a:t>LUCKY food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Gill Sans MT" pitchFamily="34" charset="0"/>
              <a:cs typeface="+mn-cs"/>
            </a:endParaRPr>
          </a:p>
        </p:txBody>
      </p:sp>
      <p:pic>
        <p:nvPicPr>
          <p:cNvPr id="34828" name="Picture 18" descr="1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89363"/>
            <a:ext cx="24907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3H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PubOvalCallout"/>
          <p:cNvSpPr>
            <a:spLocks noEditPoints="1" noChangeArrowheads="1"/>
          </p:cNvSpPr>
          <p:nvPr/>
        </p:nvSpPr>
        <p:spPr bwMode="auto">
          <a:xfrm>
            <a:off x="914400" y="1371600"/>
            <a:ext cx="6705600" cy="2743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lnTo>
                  <a:pt x="10766" y="2160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1600200" y="1752600"/>
            <a:ext cx="5791200" cy="1295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pitchFamily="34" charset="0"/>
              </a:rPr>
              <a:t>Sorry!! You 've lost your turn.</a:t>
            </a:r>
          </a:p>
        </p:txBody>
      </p:sp>
      <p:sp>
        <p:nvSpPr>
          <p:cNvPr id="5" name="Curved Up Arrow 4">
            <a:hlinkClick r:id="rId7" action="ppaction://hlinksldjump"/>
          </p:cNvPr>
          <p:cNvSpPr/>
          <p:nvPr/>
        </p:nvSpPr>
        <p:spPr>
          <a:xfrm>
            <a:off x="7772400" y="5638800"/>
            <a:ext cx="685800" cy="685800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14" descr="images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40290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9846005"/>
      </p:ext>
    </p:extLst>
  </p:cSld>
  <p:clrMapOvr>
    <a:masterClrMapping/>
  </p:clrMapOvr>
  <p:transition spd="med">
    <p:blinds dir="vert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A4F47E-3290-4D27-92BA-EE244914C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" name="Text Box 6"/>
          <p:cNvSpPr txBox="1">
            <a:spLocks noChangeArrowheads="1"/>
          </p:cNvSpPr>
          <p:nvPr/>
        </p:nvSpPr>
        <p:spPr bwMode="auto">
          <a:xfrm>
            <a:off x="178280" y="1365011"/>
            <a:ext cx="8305800" cy="49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>
              <a:lnSpc>
                <a:spcPct val="4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800" dirty="0">
                <a:latin typeface="Calibri"/>
                <a:cs typeface="Arial"/>
              </a:rPr>
              <a:t>1.Why must Phong eat dinner alone?</a:t>
            </a:r>
          </a:p>
          <a:p>
            <a:pPr>
              <a:lnSpc>
                <a:spcPct val="40000"/>
              </a:lnSpc>
              <a:spcBef>
                <a:spcPct val="40000"/>
              </a:spcBef>
              <a:spcAft>
                <a:spcPct val="40000"/>
              </a:spcAft>
            </a:pPr>
            <a:endParaRPr lang="en-US" sz="2800" dirty="0">
              <a:latin typeface="Calibri"/>
              <a:cs typeface="Arial"/>
            </a:endParaRPr>
          </a:p>
          <a:p>
            <a:pPr>
              <a:lnSpc>
                <a:spcPct val="70000"/>
              </a:lnSpc>
              <a:spcBef>
                <a:spcPct val="40000"/>
              </a:spcBef>
              <a:spcAft>
                <a:spcPct val="70000"/>
              </a:spcAft>
            </a:pPr>
            <a:r>
              <a:rPr lang="en-US" sz="2800" dirty="0">
                <a:latin typeface="Calibri"/>
                <a:cs typeface="Arial"/>
              </a:rPr>
              <a:t>2. How much rice is left?</a:t>
            </a:r>
            <a:endParaRPr lang="en-US" dirty="0"/>
          </a:p>
          <a:p>
            <a:pPr>
              <a:lnSpc>
                <a:spcPct val="70000"/>
              </a:lnSpc>
              <a:spcBef>
                <a:spcPct val="40000"/>
              </a:spcBef>
              <a:spcAft>
                <a:spcPct val="70000"/>
              </a:spcAft>
            </a:pPr>
            <a:endParaRPr lang="en-US" sz="2800" dirty="0">
              <a:latin typeface="Calibri"/>
              <a:cs typeface="Arial"/>
            </a:endParaRPr>
          </a:p>
          <a:p>
            <a:pPr>
              <a:lnSpc>
                <a:spcPct val="4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800" dirty="0">
                <a:latin typeface="Calibri"/>
                <a:cs typeface="Arial"/>
              </a:rPr>
              <a:t>3. What should Phong do with the rice?</a:t>
            </a:r>
          </a:p>
          <a:p>
            <a:pPr marL="342900" indent="-342900">
              <a:lnSpc>
                <a:spcPct val="40000"/>
              </a:lnSpc>
              <a:spcBef>
                <a:spcPct val="40000"/>
              </a:spcBef>
              <a:spcAft>
                <a:spcPct val="40000"/>
              </a:spcAft>
              <a:buFontTx/>
              <a:buAutoNum type="arabicPeriod"/>
            </a:pPr>
            <a:endParaRPr lang="en-US" sz="2800">
              <a:latin typeface="Calibri" pitchFamily="34" charset="0"/>
            </a:endParaRPr>
          </a:p>
          <a:p>
            <a:pPr>
              <a:lnSpc>
                <a:spcPct val="4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800" dirty="0">
                <a:latin typeface="Calibri"/>
                <a:cs typeface="Arial"/>
              </a:rPr>
              <a:t>4. What will Phong’s mother buy tomorrow?</a:t>
            </a:r>
          </a:p>
          <a:p>
            <a:pPr marL="342900" indent="-342900">
              <a:lnSpc>
                <a:spcPct val="40000"/>
              </a:lnSpc>
              <a:spcBef>
                <a:spcPct val="40000"/>
              </a:spcBef>
              <a:spcAft>
                <a:spcPct val="40000"/>
              </a:spcAft>
              <a:buFontTx/>
              <a:buAutoNum type="arabicPeriod"/>
            </a:pPr>
            <a:endParaRPr lang="en-US" sz="2800">
              <a:latin typeface="Calibri" pitchFamily="34" charset="0"/>
            </a:endParaRPr>
          </a:p>
          <a:p>
            <a:pPr>
              <a:lnSpc>
                <a:spcPct val="4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800" dirty="0">
                <a:latin typeface="Calibri"/>
                <a:cs typeface="Arial"/>
              </a:rPr>
              <a:t>5. What can Phong drink instead of milk?  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230038" y="1523819"/>
            <a:ext cx="77709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Calibri"/>
                <a:cs typeface="Arial"/>
              </a:rPr>
              <a:t>Because his parents are going to opera tonight and  won’t be home until 9 </a:t>
            </a:r>
            <a:r>
              <a:rPr lang="en-US" sz="2800" b="1" err="1">
                <a:solidFill>
                  <a:srgbClr val="0070C0"/>
                </a:solidFill>
                <a:latin typeface="Calibri"/>
                <a:cs typeface="Arial"/>
              </a:rPr>
              <a:t>p.m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Arial"/>
              </a:rPr>
              <a:t> </a:t>
            </a:r>
            <a:endParaRPr lang="en-US" sz="2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334993" y="2998937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Calibri"/>
                <a:cs typeface="Arial"/>
              </a:rPr>
              <a:t>There is some rice left from lunch</a:t>
            </a:r>
          </a:p>
        </p:txBody>
      </p:sp>
      <p:sp>
        <p:nvSpPr>
          <p:cNvPr id="35844" name="Text Box 9"/>
          <p:cNvSpPr txBox="1">
            <a:spLocks noChangeArrowheads="1"/>
          </p:cNvSpPr>
          <p:nvPr/>
        </p:nvSpPr>
        <p:spPr bwMode="auto">
          <a:xfrm>
            <a:off x="450011" y="4114620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Calibri"/>
                <a:cs typeface="Arial"/>
              </a:rPr>
              <a:t>He should warm it up.      </a:t>
            </a:r>
            <a:endParaRPr lang="en-US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445698" y="5187171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Calibri"/>
                <a:cs typeface="Arial"/>
              </a:rPr>
              <a:t> She will buy some milk</a:t>
            </a: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334992" y="6182264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Calibri"/>
                <a:cs typeface="Arial"/>
              </a:rPr>
              <a:t>He can have some orange juice instead of milk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5D7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5848" name="TextBox 16"/>
          <p:cNvSpPr txBox="1">
            <a:spLocks noChangeArrowheads="1"/>
          </p:cNvSpPr>
          <p:nvPr/>
        </p:nvSpPr>
        <p:spPr bwMode="auto">
          <a:xfrm>
            <a:off x="169652" y="93004"/>
            <a:ext cx="6029865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/>
                <a:cs typeface="Arial"/>
              </a:rPr>
              <a:t>Ex.1. a (p49) Read the conversation and answer the questions.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547" y="1166004"/>
            <a:ext cx="9012211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/>
                <a:cs typeface="Arial"/>
              </a:rPr>
              <a:t>Ex.1.b (p49). Find the words about food and drink in the conversation and put them in the correct column 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032044"/>
              </p:ext>
            </p:extLst>
          </p:nvPr>
        </p:nvGraphicFramePr>
        <p:xfrm>
          <a:off x="546339" y="2300377"/>
          <a:ext cx="8046296" cy="3961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5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042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Food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Drink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045">
                <a:tc>
                  <a:txBody>
                    <a:bodyPr/>
                    <a:lstStyle/>
                    <a:p>
                      <a:endParaRPr lang="en-US" sz="3600"/>
                    </a:p>
                    <a:p>
                      <a:endParaRPr lang="en-US" sz="3600"/>
                    </a:p>
                    <a:p>
                      <a:endParaRPr lang="en-US" sz="3600"/>
                    </a:p>
                    <a:p>
                      <a:endParaRPr lang="en-US" sz="3600"/>
                    </a:p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858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00" y="6158"/>
            <a:ext cx="9080737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000" b="1" i="1">
                <a:latin typeface="Comic Sans MS"/>
                <a:cs typeface="Times New Roman"/>
              </a:rPr>
              <a:t>Phong’s mum</a:t>
            </a:r>
            <a:r>
              <a:rPr lang="en-US" sz="2000">
                <a:latin typeface="Comic Sans MS"/>
                <a:cs typeface="Times New Roman"/>
              </a:rPr>
              <a:t>: Dad and I are going to the opera tonight and we won’t be home until 9 p.m. You’ll have to eat dinner alone. There’s some food for you in the fridge. </a:t>
            </a:r>
            <a:endParaRPr lang="en-US" sz="2000">
              <a:latin typeface="Comic Sans MS"/>
              <a:ea typeface="+mn-lt"/>
              <a:cs typeface="+mn-lt"/>
            </a:endParaRPr>
          </a:p>
          <a:p>
            <a:pPr>
              <a:defRPr/>
            </a:pPr>
            <a:r>
              <a:rPr lang="en-US" sz="2000" b="1" i="1">
                <a:latin typeface="Comic Sans MS"/>
                <a:cs typeface="Times New Roman"/>
              </a:rPr>
              <a:t>Phong</a:t>
            </a:r>
            <a:r>
              <a:rPr lang="en-US" sz="2000">
                <a:latin typeface="Comic Sans MS"/>
                <a:cs typeface="Times New Roman"/>
              </a:rPr>
              <a:t>: OK. Like what, Mum? </a:t>
            </a:r>
            <a:endParaRPr lang="en-US" sz="2000">
              <a:latin typeface="Comic Sans MS"/>
              <a:cs typeface="Calibri"/>
            </a:endParaRPr>
          </a:p>
          <a:p>
            <a:pPr>
              <a:defRPr/>
            </a:pPr>
            <a:r>
              <a:rPr lang="en-US" sz="2000" b="1">
                <a:latin typeface="Comic Sans MS"/>
                <a:cs typeface="Times New Roman"/>
              </a:rPr>
              <a:t>Phong’s mum:</a:t>
            </a:r>
            <a:r>
              <a:rPr lang="en-US" sz="2000">
                <a:latin typeface="Comic Sans MS"/>
                <a:cs typeface="Times New Roman"/>
              </a:rPr>
              <a:t> Some meat with tofu and some fried vegetables. I’m afraid there isn’t any bread left, but you can have noodles instead.</a:t>
            </a:r>
            <a:endParaRPr lang="en-US" sz="2000" b="1">
              <a:latin typeface="Comic Sans MS"/>
              <a:cs typeface="Times New Roman"/>
            </a:endParaRPr>
          </a:p>
          <a:p>
            <a:pPr>
              <a:defRPr/>
            </a:pPr>
            <a:r>
              <a:rPr lang="en-US" sz="2000" b="1">
                <a:latin typeface="Comic Sans MS"/>
                <a:cs typeface="Times New Roman"/>
              </a:rPr>
              <a:t>Phong:</a:t>
            </a:r>
            <a:r>
              <a:rPr lang="en-US" sz="2000">
                <a:latin typeface="Comic Sans MS"/>
                <a:cs typeface="Times New Roman"/>
              </a:rPr>
              <a:t> Er, but I usually have rice, Mum.</a:t>
            </a:r>
          </a:p>
          <a:p>
            <a:pPr>
              <a:defRPr/>
            </a:pPr>
            <a:r>
              <a:rPr lang="en-US" sz="2000" b="1">
                <a:latin typeface="Comic Sans MS"/>
                <a:cs typeface="Times New Roman"/>
              </a:rPr>
              <a:t>Phong’s mum:</a:t>
            </a:r>
            <a:r>
              <a:rPr lang="en-US" sz="2000">
                <a:latin typeface="Comic Sans MS"/>
                <a:cs typeface="Times New Roman"/>
              </a:rPr>
              <a:t> There’s some rice left from lunch. Just warm it up.</a:t>
            </a:r>
          </a:p>
          <a:p>
            <a:pPr>
              <a:defRPr/>
            </a:pPr>
            <a:r>
              <a:rPr lang="en-US" sz="2000" b="1">
                <a:latin typeface="Comic Sans MS"/>
                <a:cs typeface="Times New Roman"/>
              </a:rPr>
              <a:t>Phong:</a:t>
            </a:r>
            <a:r>
              <a:rPr lang="en-US" sz="2000">
                <a:latin typeface="Comic Sans MS"/>
                <a:cs typeface="Times New Roman"/>
              </a:rPr>
              <a:t> All right, Mum. What is there to drink?</a:t>
            </a:r>
          </a:p>
          <a:p>
            <a:pPr>
              <a:defRPr/>
            </a:pPr>
            <a:r>
              <a:rPr lang="en-US" sz="2000" b="1">
                <a:latin typeface="Comic Sans MS"/>
                <a:cs typeface="Times New Roman"/>
              </a:rPr>
              <a:t>Phong’s mum:</a:t>
            </a:r>
            <a:r>
              <a:rPr lang="en-US" sz="2000">
                <a:latin typeface="Comic Sans MS"/>
                <a:cs typeface="Times New Roman"/>
              </a:rPr>
              <a:t> There’s milk, juice, or mineral water.</a:t>
            </a:r>
          </a:p>
          <a:p>
            <a:pPr>
              <a:defRPr/>
            </a:pPr>
            <a:r>
              <a:rPr lang="en-US" sz="2000" b="1">
                <a:latin typeface="Comic Sans MS"/>
                <a:cs typeface="Times New Roman"/>
              </a:rPr>
              <a:t>Phong:</a:t>
            </a:r>
            <a:r>
              <a:rPr lang="en-US" sz="2000">
                <a:latin typeface="Comic Sans MS"/>
                <a:cs typeface="Times New Roman"/>
              </a:rPr>
              <a:t> How much milk is there?</a:t>
            </a:r>
          </a:p>
          <a:p>
            <a:pPr>
              <a:defRPr/>
            </a:pPr>
            <a:r>
              <a:rPr lang="en-US" sz="2000" b="1">
                <a:latin typeface="Comic Sans MS"/>
                <a:cs typeface="Times New Roman"/>
              </a:rPr>
              <a:t>Phong’s mum:</a:t>
            </a:r>
            <a:r>
              <a:rPr lang="en-US" sz="2000">
                <a:latin typeface="Comic Sans MS"/>
                <a:cs typeface="Times New Roman"/>
              </a:rPr>
              <a:t> Oh, I forgot... There isn’t any milk left. I’ll buy some tomorrow. You can have some orange juice instead. How many cartons do you want?</a:t>
            </a:r>
          </a:p>
          <a:p>
            <a:pPr>
              <a:defRPr/>
            </a:pPr>
            <a:r>
              <a:rPr lang="en-US" sz="2000" b="1">
                <a:latin typeface="Comic Sans MS"/>
                <a:cs typeface="Times New Roman"/>
              </a:rPr>
              <a:t>Phong</a:t>
            </a:r>
            <a:r>
              <a:rPr lang="en-US" sz="2000">
                <a:latin typeface="Comic Sans MS"/>
                <a:cs typeface="Times New Roman"/>
              </a:rPr>
              <a:t>: One... No, wait, two please. 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09568" y="1488057"/>
            <a:ext cx="6143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00B5721-67C7-4650-9A82-5BE68D886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83401"/>
              </p:ext>
            </p:extLst>
          </p:nvPr>
        </p:nvGraphicFramePr>
        <p:xfrm>
          <a:off x="531962" y="4773283"/>
          <a:ext cx="7650901" cy="2022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6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39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Comic Sans MS"/>
                        </a:rPr>
                        <a:t>Food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Comic Sans MS"/>
                        </a:rPr>
                        <a:t>Drink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839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045A5D-A231-453E-ABC3-DFED9604C7FC}"/>
              </a:ext>
            </a:extLst>
          </p:cNvPr>
          <p:cNvSpPr txBox="1"/>
          <p:nvPr/>
        </p:nvSpPr>
        <p:spPr>
          <a:xfrm>
            <a:off x="756249" y="5371381"/>
            <a:ext cx="974786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 sz="2500" b="1">
                <a:solidFill>
                  <a:srgbClr val="FF0000"/>
                </a:solidFill>
                <a:latin typeface="Arial"/>
                <a:cs typeface="Arial"/>
              </a:rPr>
              <a:t>meat</a:t>
            </a: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AE023EE2-F7BC-497E-935B-26853B5B4269}"/>
              </a:ext>
            </a:extLst>
          </p:cNvPr>
          <p:cNvCxnSpPr/>
          <p:nvPr/>
        </p:nvCxnSpPr>
        <p:spPr>
          <a:xfrm>
            <a:off x="3797138" y="1554193"/>
            <a:ext cx="6143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67E168A-54DD-4C94-A05C-D96E25634792}"/>
              </a:ext>
            </a:extLst>
          </p:cNvPr>
          <p:cNvSpPr txBox="1"/>
          <p:nvPr/>
        </p:nvSpPr>
        <p:spPr>
          <a:xfrm>
            <a:off x="3209027" y="5380007"/>
            <a:ext cx="974786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 sz="2500" b="1">
                <a:solidFill>
                  <a:srgbClr val="FF0000"/>
                </a:solidFill>
                <a:latin typeface="Arial"/>
                <a:cs typeface="Arial"/>
              </a:rPr>
              <a:t>tofu</a:t>
            </a:r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E60C25DC-5162-4F9A-8AF7-3D525BC456AE}"/>
              </a:ext>
            </a:extLst>
          </p:cNvPr>
          <p:cNvCxnSpPr/>
          <p:nvPr/>
        </p:nvCxnSpPr>
        <p:spPr>
          <a:xfrm>
            <a:off x="5646067" y="1490932"/>
            <a:ext cx="18939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60FA3C5-FF38-429F-B80D-7D5C8B06484D}"/>
              </a:ext>
            </a:extLst>
          </p:cNvPr>
          <p:cNvSpPr txBox="1"/>
          <p:nvPr/>
        </p:nvSpPr>
        <p:spPr>
          <a:xfrm>
            <a:off x="457200" y="5848709"/>
            <a:ext cx="2685691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Arial"/>
                <a:cs typeface="Arial"/>
              </a:rPr>
              <a:t>fried vegetables</a:t>
            </a:r>
          </a:p>
        </p:txBody>
      </p:sp>
      <p:cxnSp>
        <p:nvCxnSpPr>
          <p:cNvPr id="23" name="Straight Connector 6">
            <a:extLst>
              <a:ext uri="{FF2B5EF4-FFF2-40B4-BE49-F238E27FC236}">
                <a16:creationId xmlns:a16="http://schemas.microsoft.com/office/drawing/2014/main" id="{495A7288-F5D2-4281-A958-F56B3F4070F4}"/>
              </a:ext>
            </a:extLst>
          </p:cNvPr>
          <p:cNvCxnSpPr/>
          <p:nvPr/>
        </p:nvCxnSpPr>
        <p:spPr>
          <a:xfrm>
            <a:off x="1887825" y="1787106"/>
            <a:ext cx="7868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BEA0C64-33DC-4F3B-8204-D38661E53DB9}"/>
              </a:ext>
            </a:extLst>
          </p:cNvPr>
          <p:cNvSpPr txBox="1"/>
          <p:nvPr/>
        </p:nvSpPr>
        <p:spPr>
          <a:xfrm>
            <a:off x="3125637" y="5857336"/>
            <a:ext cx="1132937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Arial"/>
                <a:cs typeface="Arial"/>
              </a:rPr>
              <a:t>bread</a:t>
            </a:r>
            <a:endParaRPr lang="vi-VN" sz="2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7" name="Straight Connector 6">
            <a:extLst>
              <a:ext uri="{FF2B5EF4-FFF2-40B4-BE49-F238E27FC236}">
                <a16:creationId xmlns:a16="http://schemas.microsoft.com/office/drawing/2014/main" id="{154A8A98-924E-4C9B-9B8B-388D2EDF9913}"/>
              </a:ext>
            </a:extLst>
          </p:cNvPr>
          <p:cNvCxnSpPr/>
          <p:nvPr/>
        </p:nvCxnSpPr>
        <p:spPr>
          <a:xfrm>
            <a:off x="5231998" y="1853242"/>
            <a:ext cx="10169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ED31C1E6-D13A-4505-B744-7308FBFD08CD}"/>
              </a:ext>
            </a:extLst>
          </p:cNvPr>
          <p:cNvSpPr txBox="1"/>
          <p:nvPr/>
        </p:nvSpPr>
        <p:spPr>
          <a:xfrm>
            <a:off x="761999" y="6326037"/>
            <a:ext cx="2268748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Arial"/>
                <a:cs typeface="Arial"/>
              </a:rPr>
              <a:t>noodles</a:t>
            </a:r>
            <a:endParaRPr lang="vi-VN" sz="2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41" name="Straight Connector 6">
            <a:extLst>
              <a:ext uri="{FF2B5EF4-FFF2-40B4-BE49-F238E27FC236}">
                <a16:creationId xmlns:a16="http://schemas.microsoft.com/office/drawing/2014/main" id="{8D538C89-D60C-4712-AE79-9AF76146B7C4}"/>
              </a:ext>
            </a:extLst>
          </p:cNvPr>
          <p:cNvCxnSpPr/>
          <p:nvPr/>
        </p:nvCxnSpPr>
        <p:spPr>
          <a:xfrm>
            <a:off x="3587229" y="2163792"/>
            <a:ext cx="5280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EB46139A-CBF9-4A6B-AC73-48F8093E6E67}"/>
              </a:ext>
            </a:extLst>
          </p:cNvPr>
          <p:cNvSpPr txBox="1"/>
          <p:nvPr/>
        </p:nvSpPr>
        <p:spPr>
          <a:xfrm>
            <a:off x="3329795" y="6320287"/>
            <a:ext cx="1132937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Arial"/>
                <a:cs typeface="Arial"/>
              </a:rPr>
              <a:t>rice</a:t>
            </a:r>
            <a:endParaRPr lang="vi-VN" sz="2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45" name="Straight Connector 6">
            <a:extLst>
              <a:ext uri="{FF2B5EF4-FFF2-40B4-BE49-F238E27FC236}">
                <a16:creationId xmlns:a16="http://schemas.microsoft.com/office/drawing/2014/main" id="{DF004A39-5EA7-4359-BB01-33B1A5426A78}"/>
              </a:ext>
            </a:extLst>
          </p:cNvPr>
          <p:cNvCxnSpPr/>
          <p:nvPr/>
        </p:nvCxnSpPr>
        <p:spPr>
          <a:xfrm>
            <a:off x="2761968" y="2991929"/>
            <a:ext cx="5280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F8522DEC-9AD5-4411-A3E5-57C31D3783B1}"/>
              </a:ext>
            </a:extLst>
          </p:cNvPr>
          <p:cNvSpPr txBox="1"/>
          <p:nvPr/>
        </p:nvSpPr>
        <p:spPr>
          <a:xfrm>
            <a:off x="5164347" y="5451894"/>
            <a:ext cx="1132937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Arial"/>
                <a:cs typeface="Arial"/>
              </a:rPr>
              <a:t>milk</a:t>
            </a:r>
            <a:endParaRPr lang="vi-VN" sz="2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6">
            <a:extLst>
              <a:ext uri="{FF2B5EF4-FFF2-40B4-BE49-F238E27FC236}">
                <a16:creationId xmlns:a16="http://schemas.microsoft.com/office/drawing/2014/main" id="{83B96D08-40DA-474B-8DF8-817F0CBD9EFB}"/>
              </a:ext>
            </a:extLst>
          </p:cNvPr>
          <p:cNvCxnSpPr/>
          <p:nvPr/>
        </p:nvCxnSpPr>
        <p:spPr>
          <a:xfrm>
            <a:off x="3437704" y="2991929"/>
            <a:ext cx="5280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BC3A4C25-3144-472A-A5E7-E11587C39F6F}"/>
              </a:ext>
            </a:extLst>
          </p:cNvPr>
          <p:cNvSpPr txBox="1"/>
          <p:nvPr/>
        </p:nvSpPr>
        <p:spPr>
          <a:xfrm>
            <a:off x="6395048" y="5446143"/>
            <a:ext cx="1132937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Arial"/>
                <a:cs typeface="Arial"/>
              </a:rPr>
              <a:t>juice</a:t>
            </a:r>
            <a:endParaRPr lang="vi-VN" sz="2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59" name="Straight Connector 6">
            <a:extLst>
              <a:ext uri="{FF2B5EF4-FFF2-40B4-BE49-F238E27FC236}">
                <a16:creationId xmlns:a16="http://schemas.microsoft.com/office/drawing/2014/main" id="{C0E670B7-75AF-4D7C-AFCA-FB88B67A4AC6}"/>
              </a:ext>
            </a:extLst>
          </p:cNvPr>
          <p:cNvCxnSpPr/>
          <p:nvPr/>
        </p:nvCxnSpPr>
        <p:spPr>
          <a:xfrm>
            <a:off x="4452747" y="2986178"/>
            <a:ext cx="1592000" cy="143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9ACE9637-001F-41DC-B853-EE2EF330563A}"/>
              </a:ext>
            </a:extLst>
          </p:cNvPr>
          <p:cNvSpPr txBox="1"/>
          <p:nvPr/>
        </p:nvSpPr>
        <p:spPr>
          <a:xfrm>
            <a:off x="5167221" y="5857334"/>
            <a:ext cx="2585049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Arial"/>
                <a:cs typeface="Arial"/>
              </a:rPr>
              <a:t>mineral water</a:t>
            </a:r>
            <a:endParaRPr lang="vi-VN" sz="2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7" name="Straight Connector 6">
            <a:extLst>
              <a:ext uri="{FF2B5EF4-FFF2-40B4-BE49-F238E27FC236}">
                <a16:creationId xmlns:a16="http://schemas.microsoft.com/office/drawing/2014/main" id="{6CC53EE4-DAAE-46D0-ADFB-C6828B47CA88}"/>
              </a:ext>
            </a:extLst>
          </p:cNvPr>
          <p:cNvCxnSpPr/>
          <p:nvPr/>
        </p:nvCxnSpPr>
        <p:spPr>
          <a:xfrm>
            <a:off x="3569977" y="3914955"/>
            <a:ext cx="1592000" cy="143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AE01205E-82A7-41A1-8286-587E588DEB44}"/>
              </a:ext>
            </a:extLst>
          </p:cNvPr>
          <p:cNvSpPr txBox="1"/>
          <p:nvPr/>
        </p:nvSpPr>
        <p:spPr>
          <a:xfrm>
            <a:off x="5161471" y="6326037"/>
            <a:ext cx="2872596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Arial"/>
                <a:cs typeface="Arial"/>
              </a:rPr>
              <a:t>orange juice</a:t>
            </a:r>
            <a:endParaRPr lang="vi-VN" sz="2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7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27" grpId="0"/>
      <p:bldP spid="39" grpId="0"/>
      <p:bldP spid="43" grpId="0"/>
      <p:bldP spid="49" grpId="0"/>
      <p:bldP spid="57" grpId="0"/>
      <p:bldP spid="65" grpId="0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 descr="data:image/jpeg;base64,/9j/4AAQSkZJRgABAQAAAQABAAD/2wCEAAkGBxQTEhUUEhQVFRUXFRUWFxYXFRYXFhgVFxcWFhgXFRUYHCggGRolHBgUITEhJSkrLi4uFx8zODMsNygtLisBCgoKDg0OGxAQGiwlICYsMC8tLywsLCwtLCwvLCwsLCwsLCwsLCwsLCwsLCwsLCwsLCwsLCwsLCwsLCwsLCwsLP/AABEIAMIBBAMBIgACEQEDEQH/xAAcAAABBQEBAQAAAAAAAAAAAAAAAQMEBQYHAgj/xABAEAABAwIDBQUFBgUDBAMAAAABAAIRAyEEEjEFBkFRYRMicYGRBzKhsdEUQlJiwfAjM3KC4RWi8UOSwtIWU7L/xAAaAQEAAwEBAQAAAAAAAAAAAAAAAQIDBAUG/8QALBEAAgIBBAAFAwMFAAAAAAAAAAECAxEEEiExBRMiQVFhkaEycYEjscHR4f/aAAwDAQACEQMRAD8A7ahCEAIQhACEIQAhCEAIQkQCoQhACEIQAhCEAIQhACEIQAhIlQAhCEAIQhACEIQAhCEAIQhACEJEAqEIQAvDqwGpH6+iqdq7TDCQcxjRrdXeJ4KpZtqo6cjGtA1Jkn6LN2xTwRk1X2gcj8l4+1DgsrWqvr5WGplBNyIEjl0Vk/HUKQDXPAi2pMdCRMKVZH34I3Fx255BeDWPMfCVRYneyg0w3M4+QAP91/gsdiNqvFfteMmwJDb6BxYQVhZraYNYeSJTSOnCuZiRPLj6JHYgjUgeNlgdgbVIqPqm1TLoS4yTNiSb6KViMW7ER2tnSe7w8jwsohrYzjlIJ5NfV2k1vvPaPMJyhis4DmODhzFwsYcA5uZwg/l5j6prD4/LTgZozWDSQeMgwonrdnaGTetqOR2p6LnrcbBkU3jq1xn1V7gNuGACc46w148eazq8ShKWJLBJpRXPL4pftPMH5qnO1J90eZ+iiVKtQf8AWudAQ1drsjjMeSMmlZiWm0ieRsfQp1ZFtatFyx41gj6KRh9qFrrAtHFpOZv9p4Kqt+hO40yF5YZEr0tSwJV5SoAQhCAEIQgBCEIAQhCAEIQgBCEiAVCEIDH7y1slQk6Tyn968FCZUEWLfL6G6sN7aQLr2mFnmubBDnX04BeZbdsm0zFt5JOJoPdcHhYaQoYwrr5uIgqQK4GjvSQvRxZboSfIE+q5ZuqXLbGMkB1J2mp59P1Tb8JxMTzNpVvT2vP/AE58W/5XpuPk/wAoC/Mf+qzVFcl6ZfgjYhdkbKGWSCC4zmgHKItJ19FYVdlGDDqbgeE5SPAmLpultD8qcbtUcRlA1PPwELvqVUIbS64K3GYZ3uvcAJnuvkwfu2Ma8UsZSMoGkEmCfNeBtcOdZlhxIHPwT1TEE6W8ln6HyiT26u0iCxk8w2J6pllSlmu108wHEen+Uya7/wAR9V4NR3M+pWUpxk8tfgtgvAw5Z1B0Nx81VV6LsxkCDzI/VR2VT1UDadXQKLtXFRzgpJF+7GU2iS4eAv01UjZ9U1XNgQJWGrYsSW+nottuOwnKDq0eqvptTK14xhFU+TatEBKkCVeybAhIlQAhCEAIQhACEIQAhCEAIQhACEIQAhCEBn96qfdzdFhAJK6HvRRzUDHAj0Nlhm08oIheTrak55M5LkA0QP3ZPscFDe62nJeaRK41JReEgXlIBeqlMRaFBokqaxd8ZJx6BDq1ADrCb7UGxMhSMXQzKIcFmBBGvDmuKSs349gSm4Yai0jiE72MtjinqBdaQIAAtawUgubF13RisZBVvokJhwKtngHgVDqMWFlfwSiKGqBtGhJBm1h4SrptIQmK1gSeAK5racx5D6Ma6kW1sjvxeoiZXT9zad5/KsbQayo+4GYcREixsVvt0qMNcfALq0EFnKKQXJfoQhewbAhCEAIQhACEIQAhCEAIQhACEIQAhCEAIQhAR9oU81Nw5tKwdRwLfguiELC7WoZHuEcT6Ll1McrJSZUupWPhPomMKVMYCTHO3qqSk/ug+S8PUydeJYK5NFSCtWUBlkrL4bEkK7wry7XRdulvjJdEklwHBMnDSpjKa9wutxT7BA+zxzTFZ8WurCq1VOJquB1WNj2kpDlFxJ5p8tm/w/VV7XHhaV6dVIXHPWV1r1dkkurWAEW04fFVmLxJgiNRCk0aBdpbqdFMp0Gt4SeZC5N9+peV6YkGf2Hgn5yYOgvHVdN2LQyUwDqb/RZihWOYN5kAeZC2rGwAF7Xh8FGLWckxQqEIXolgQklKCoygCEIUgEIQgBCEIAQhCAEIQgBIlQgBCEIAWd3hYGva8iQbO8DAP1WiULatOWTAOUzHTiqyWUQ0Z/8A0fvgsPdBBk9L+aytTYrhiKrZIaXucw8C0n9JhbLGVw4DKSf3yVDtWuWPpuOneB/uy/8AqPVedra65LDRQg0dmua68Ec5V3hwEoAcJ80rAuWhRr/SME5hSELzhxOphWNGmWx7pv4WherBb0SQH4Ym6pcbTDbnnotRtTHNosL3a6AWueXgsR2rqzyZkknw8l5vil8KUoQ5k/wBZzG1hyU2hhYu4+X1T2Hwwb1PyXuF5lOj2+u3l/H+wK5w0FhyXhzoskheKjoE/sk6AecLu3OTBIwTZrUh+cH0uttKx2xacVqeZ0ukk8mw02aePj0XreTeSO5TNrgu5+HRd1Uo0RlKRKZbbW2+ynLWQ53jYeKzOL23Vf8Af8hZZurjC7X5J7C1IXi6vxG2x+nhAt6dd51J9VMo4tzdHO9SoOH0ufBSmMi5/fkueuu1rcpP7kFnR29UFiZ8R+qu9n7VbUse67lNj4FYqs69ihtchaVeLXUzxPlFuToqVUmwNr9oMjozAW6/5V2vqaLo3QU49MkEIQtgCEIQAhCEAJEqEAJEq5hvHvVXw+0KmVxyNys7Nx7jgBMgcCcxuFjdfGpJyKyltOnprFe47wUDd7bTMVSbUZbg5p1a7kVPxR7jvArSMlJZXRPZj8aTQqfkd8EztDDCq0N1zywHqRLf9zW+qvMRhxVpd6LceSxdfFvw7nNdpZ7f6mHMPWAPNedqfRL6Mox7d/GEfwqgIcJyg6xxHkrtQt99n2GLo2Ihzo5G4ck2RtAVmSCMw94ciuTDqnsl/D+hPRZNKlUMcWiDccDyURhUbbdXLQeRqYA8z9JXTC2UIuSBR7a2k/E1zEhos0dFZ4LDBjY48Sq3YFCxedbwrfOvLgm35k+2Qj1lK9A801m5lDWyuiDyWPREzyUVjwXZvug5GfmqG0+UpcfmIDGauIHXrC8bPaKlQ5Lso/w2fnru993kJ+C6oR2+xAY3Fdk1zwdBE/1W+RWWqYkuMm/j8Frd8MMKeDMamozz1M+FlgHVSBK5NbXKMlB/uSWrXypEi0Klo4tT6OKaeK8udbQL7D1wGwbEaza/C/JOvx3gLevgZVG3Gcj8vovTq88VZ2y27UTgsm4i3D9V6FZU7sTHnZN18a5pgAG8HvceP76rnWmnZ0G0jRYbEljmuHAroOy8aKtMO46HxC5JSxoLZnhzlTMNt6vR/luhpMRDTcTcj/K9Lw2+Wmcoy6IckjraFltzd4zXBp1SO0FwbS4X4DiIUDefeQl76NFwgAAvaTOYE5gD5Aea92etqjV5gcljJrqm0KTXBrqjA4zALhJjXipDHgiQQRzBsuQOHeJJJPeJkDU63POU/gcXUpkFj3Nyjnb004rgj4zz6o8FPM+h1pCpN2tujENgkdo3UcwLZgOUq7XsVWRsipR6NE8rIJEqRaEirmftK2XFYVYs9oE/nbOvK2X0K6YqjevA9thqjRGYDM2ebb28QCPNcusq8yppd9lJxyjl+xtuVME2pkbLnshoIsH8HnoBPwXvd7b+JpNr5nZhVIIzkuIIsX35jgvO0KAztP5Qel1Z7H3fdXuTlpNIzO0J/K3mfkvn6LrZ4rh3/YokydukamIql9Zzn02aNNml39IsY1v0VtvfsHt6RyWcLtd9eib2bXp0nFjIaGucA20626kxxU9+MLSQ0yIzNHBzeS9yqiPkuE+X8l11gb3Zql+Eoio2SKZo1Wnmw5CCPBYzeDZT9n1hVpSaTzYzMfld15Ld4PEU39oKUAmKmXSHaOHwalpFlakadVnccPdcP2QVezTq6pL3XTBS7PxzKzQ9nmOR5LztqkXUHgdD6GVndp7Mq7Oq5mEuouNjwI5O6q/2TtilXbrDou0/GF5WWm65cMhDGyGDsgpFToooAouLDOQk5D/4nkU7PVZPGEkWPYR2kDS6RplS8rckDSAaj/jkatq1hNoEKjSc4EMkvILQdC0GxM6Ap2hkotDA4w2e6ywE6y43JPNNOxBsGy1mgj/yOpUevT8+f1UStk1lE4LGltNsj+GDf7znE/GyKu1A4x2NIjwCrhTIE6Rfy1Sua0GNNTpzgxPmm+bXOC2EeqtLCVLVMM0fmYcpHVQdo7lktz4N/aN4sdAd4Dmn6hMgNAtZODF1Gxldk89dOBtxVN0Od6+xDSMOamUlrgWkGCNCCpf2gQtVt7ZIxlJ1RgAxNMS6BAqNidOfFc+dXdpqdIEzPLxWM6PggexeMAvKsK9TMMwu1zQ5pEEeAnX/AAs5tPZ1cju0j/3NJE9JU3dl2bDGm8Fr6T3C5IN+8CAdLEiOi6YVKENyZnJ5JtZ5BuSbHX3rniFOwj87AYtoYgXHCOIVdWq6wZHGefWFfbl7DdWLm5sstLgbETNpHJZyrdre1clUisxNcsMtOUmAIMaaifNSti3BPWIHPmoe3MBUa+HC7Hw6LgHxVhspmSmOf6niuK1Yhh9k45J4Z3uYiOpKkPZlaRGv7AS4ZuUZusDn/UmMU8RrH75rkk8sl9E3dLEZMW0Agh0sOuhvA8wF00Lle6gLsXSDc0AlxNuAOpPDguphfT+EZ8l5+Sa+hUISL1TQVY7fjbjqTmUWuy5m5nEaxMATyN1sJWI9o+yS8MrtB7vcfHBlyD5GR5rk1zkqXtKyzjgy9WsHvaJHAeQvp5rUVd6gKYphmUtLfcjLA4AGLrF0RkfPGHfILw55mLkk6cSdLL52jUTof9P3Kvg09fatNzw8MAcdTx8rW9VLwtE1GxTqtc4CRe4YTMOOmqzuGpsiX1msMxbvEc5DbrR7N3gwVFmSHkyJeKcF3W5sByXrUamcn/W2pfvyE8k3Z2zqjaoeQQHaDhJ1tyKtWUMzbGHNt1jgDzXrZe3cPVJDKrZHPug+GaJXvHRTcXjQwHdDzXp1OGPQ+CxDq1WvaadUB0iHAi3lyWF21uy+i7tMMSWax95v1W/qim4y5zLcZHxTNCvTbM1WETaZETwMhZ6jTRu/V9yGc+w237ZK7Z4Ex8wrTDPovjK/+3OR8JWk2hsnD1TL6LXE/eZE+TmifiqOpujhpkPqsOsEti3jdeXLw+1PjDIHe0DRDY5CFMxzmspto8RBcep4JihsllAAtv3miXSXnvQTBADR80bTZNV0gEz8LKJ1yqTTxn/DLRI5pcQSlog3n5ppwJ8vFe2vt1jx9VjBrJY9m8/L4FNVX3b4cuVo+S8tqg8DbWOHmr3D7OpPZmBDu73rxDp0vwiy6I1uzhMFIQAJPOyjF17iSRa3BSKhGkWk6H4Sm8+pjS0Tdc817Fck7ZL3U3NdwGoGkfetqTCw3tHwJweMbVpWZUh7DwkC46LXMx8WaeVxE+XNRfaLg/tWynVCHdrQIIJjNE3nxErelwl6cky6KPCYtlekKjBb7zZ913I8SNUy85dIPh8IXPtgbafh3hwu02e38TV0PKysztaBEOEjTXkOR6LDU1umXPXyYoiVC0CQJJ4EWHQC8+Kttl7QqMaRTmkD+EZSed9QL8FWUK4aAT7069f0UzCUqlRxFNrnnUwCT5xwXM5z6iSh2pVPMkzxM+qk4IhxgkNAMk9OMddFQYus8uim4jhI4nip2DoRBPedoS48OKyVXWX2S2XOLxfOBYACIgDQJrZ+FfiXhlJuaSZd91g5uP6cVb7A2B9pgvANEHvcJj7ovIXQMFgqdJgZSY1jRo1oAHwXoabwve90nwQk5EDY+71GhlLWy8D3zM9YHAdFbhCF71dca1tisI1SwCEJFckxGF39Nu0oieOV1/JpH6pzHb4SSKbQG8S8ST0y6BZC1uPnb1UfEPjUHy0XzVWvueVJmTky22g5tRxq5W5jY5RAFhFusKCcpBBGvIQbdVCo1SNdDreV5eR1+QhVVse8EZbPb8O0XaZHhEefFeMqSmbp4NtdcU3zkEd7DY/vofFXWx94n05bWz1mOicz5LRf3enQqthN1WWkA6rWm+dbzFg6fs2o1jDmcCwAOa7QFjtCLxY2817xvZVGx2uUHSHNPwJWL3V2tkBw9RpcxxIa7XK4xaCYy6GFqMRggSDwGuXujKZggNFxprGi+jov86vMV+5fJC/0TXsqzXeYa74SE7gMLiGyHGfwmXwPHK4z6eS9PxkHuMadM02PryViyuyAZIPISpgq4y7wCHtPN2Lxewm9vdg8NeKj4yj2jG1Q4Q5oDtNRoetlZnFAWzBwOoIOiodnVQe0w03BmmZBkat8eXksNc4Npr3WP59iUNMA01PT9Slpg8gPiU3Vie8CC2x4eUIdE2kXhefGWCwteYPE8vkoziRIBOh9ecqTVEu00B9Uy9kAKz5yRkboMOvnA0PXxS5xPA/BOupCNOccI5Ly6lmkGx1HXxWbi1wiBugxk8AZ01BP74K0xRH2PEjumWXueRAkcFA+zuJs24EngDwsnt4ndhs+u95jOwADTS5+CtUpRfRLOEYajK1e69OpTzloLqbQHP5MExJPDVQdgbKbDX1X5gbljAQ7wzEW9Frdq7WbVbTw+HpdjRZcsBk1Kn4nniRwmV1alxcXGTKYRBxzA6HD8Qn6q62dtEUcPVbTJ7WqQ1x0y0mj7p4kkqJiaAoUQ5/vvLWgToDJM9YAUR2IGgIHzXlxlOK4HRLoUABwCttjUKL3xUqhg5gST56NHVUrHgiZII5xHw0XqnUcJlsQdeHqs41yUsvkqdo2WxjaTBSIcwAAEEGesjUqWuLYXbmIo/y6mUakBxifAiFZ4Pf/ABTXS9tOowagWJHQjQ+IX0FeugopNYL70dWQs9sze7D1WBziaZMy1wJiPzAQpp3iw0fzW38foutXVtZ3ItlFohNUMQx4DmEOaeIMhC0Uk/ck5N9laAHGoy/IlxI/tCi4ljT7hmL3keMdE3Ur3gX1k/4UapjINtP3ZfHLvhGOQM6x8F4e/gf+Fb1Nh1TR+0ZCKZAMmBaYmNY6qqdRJ4/vqryTj2sDB5Dr6qawZtHC3A29DxUHs4N/RPByzl2Sx+eB+i9Efuf1Xhjzx4Dj+iRp4XHxVcZ6BGrtJ6RyMhbTdLahdQyueS+kZNjamTAh3EA89Fi8RVjVthxN/lorbcd1Xt3dgc3clzLd9mZoMTaRPFehoZyhYse4XZvXPn3cjxzLR/8AoaqNiMKCLwPBz2/JezT7NxADmjUAiREe75KThMJUqAEtyjm7Xyb9V7s64y7RczG1sI2k3O2n2pJADe1qvcZP3WusU3tXY+IbSbiWMLTSFwYzGmLyWjiF0LC4BjDMS78Ruf8ACklvRYvRRkmn7jBzzZu06WNbZwZWAGps4jievVS62BqNiQeJ5g+BWd303IrUHuxGDDn05zGm0fxKfPIB77egv4qj2L7QK1LunvRqDZwPIj9FwyplB4mn+6Izjg21QQ3S5E+Wn1TRAgDzVdR9pNKoIrU+XjCfbvVgHHRw/u+oWc1H2f4Yyia5stkGCPivdNoJ8f3YqMze/ANBAa4+Lp+QVRtL2nYaj/LpNDuZuVZcvjl/RMng3uDptpsNWuQGNFs1tLmPJcy353m+2PDBeiCSAPvFp1PRYnbu/wDXxhLajiKZ0aCY8Sq7/VqgcxpyvBEGReSSNRfSF1umzbjohs1GHLnHL8ByWk2Rs9lMZnG8Xm0DqToqndrIBLgJl0xoeU/NXG29j4iuwVaNLNRYHBwYQS3KJktJkzI05FeVKDnPYiuSQN2sRjyx1NgbQbJY55y53GBnaInLEweKh432Z41rmhvZvBdGZrvdE2c8OAMRylUFfbFV7u+9xcbTJ0aIAkeAUvB70YtndbiKozAD3iR/aXTB62XZW64rDT+43RZP2nudjcPmLmF7Gj3md4ZeNtR1kKDs/FQCWkuI1b0kTbjZaLYvtExDC0VstVoEGRleeufn5LWbPxmzsWO9TpMfJJa8NY7MdSHCM3qrqFU36X9ycJ9HPWYgf/W3xhPnHQLADjppZdD/APhGDcJYHCb5m1JHlMhV+M9nbSP4VZwto9ocD/2ws56K3tfgq4MxH+oHn5aJk424mFon+zzFZoBpx+IuJHkIlXux/Z5TZeu81D+FvdZ52k+qxWitk8Yf8lPLbGtz8NVfQzMcWgvdYNaQbC8n92QtthsM2m0MY0NaNANAhenXoVGKTbNlA5Ls3dDGVjen2LedS3o3UrS7A9nbKbg/EvFUjRgEMnhM3d8At4hXq0FUOeyVBGS9o3bDCZKFMvDnNa/ICXNZ0aLxYDouQMxR0vItB59QvowhV2N2Fh6ubtKFN2b3iWiT/dqo1Oj815yRKOejhIxV/mpJr+a6TjfZvhnGaZfTvJAIcI5DNceqrMX7N3gO7KqDcZQ4ESLyHEcdF5lmgtXsUakYg1zBLZPyhBxUjrw/4Wnpez7FGJDBMyc4t4xz6c1YYL2bvv2lUA2jKM3OZmOizWksfUWMS+DAvxJcQ0amBY3JJtquqbg7svw4dVq92o8Zckg5WyD3iPvGBZWGyNzcNQeKgZmeABLjIni4NOhlaKF6ml0Wx7pdl4x+RHMB1ulQheiXEJ6pUEIQBCqNr7sYTE/z8PTqH8RbD/J47w9VbohQ1kHOtoeyLCuM0qtal+XM2oz0eM3+5RWeyFvHFvjpSaD8XFdPQs3TB9ojCOdYb2QYMGalXE1ehexjf9jAfirPHezDZlSj2X2ZreIqNc4VQefaEknwMjotkhXUUukMHzxvd7G62G7+Fe6vTJNsv8RtrZstj4gBZOjsGoDDwQRYzqDxX1lCzG8W51PEF1RhLahHTKXREm0jguXURuxmHP0Kyjk4lgGFkeU+IXUfZhinufVYf5eQEz+OYHqJ9FFPs1rRPa0weUOI63W33a2CzCUsjbuJl7uLnfTkuLT6e12qclgiKeSr3i3DwuJphrWig4GQ+m1oPGxGhF1z7bO5GJwrScoq0myS9moA4uabjyldsSPYDIIkciu+7SwsXHBLgmfOgeGgTxNvqpQaSDFxr73rZdZr7gYNwgU3NHRx9O9NkuD3DwjPuOd/U93yELznobc/9KbJHLcLtCvRINJ72Rwa4x4Rot7uvv52jm0sQ0NcYaKkwCeGYcyeS0jN1cINKDPOT8yvGH3SwjHh7aIkaSXEDyJXRVpr63lMlQkn2XgQgIXpmoIQhAIhCEAIQhAKkQhACEIUICpEIUgEIQgBCEIBUiEIAQhCAEIQgBCEIASpEIAQhCAEIQgBCEIAQhCAEIQ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800">
              <a:latin typeface="Calibri" pitchFamily="34" charset="0"/>
            </a:endParaRPr>
          </a:p>
        </p:txBody>
      </p:sp>
      <p:sp>
        <p:nvSpPr>
          <p:cNvPr id="37890" name="AutoShape 4" descr="data:image/jpeg;base64,/9j/4AAQSkZJRgABAQAAAQABAAD/2wCEAAkGBxQTEhUUEhQVFRUXFRUWFxYXFRYXFhgVFxcWFhgXFRUYHCggGRolHBgUITEhJSkrLi4uFx8zODMsNygtLisBCgoKDg0OGxAQGiwlICYsMC8tLywsLCwtLCwvLCwsLCwsLCwsLCwsLCwsLCwsLCwsLCwsLCwsLCwsLCwsLCwsLP/AABEIAMIBBAMBIgACEQEDEQH/xAAcAAABBQEBAQAAAAAAAAAAAAAAAQMEBQYHAgj/xABAEAABAwIDBQUFBgUDBAMAAAABAAIRAyEEEjEFBkFRYRMicYGRBzKhsdEUQlJiwfAjM3KC4RWi8UOSwtIWU7L/xAAaAQEAAwEBAQAAAAAAAAAAAAAAAQIDBAUG/8QALBEAAgIBBAAFAwMFAAAAAAAAAAECAxEEEiExBRMiQVFhkaEycYEjscHR4f/aAAwDAQACEQMRAD8A7ahCEAIQhACEIQAhCEAIQkQCoQhACEIQAhCEAIQhACEIQAhIlQAhCEAIQhACEIQAhCEAIQhACEJEAqEIQAvDqwGpH6+iqdq7TDCQcxjRrdXeJ4KpZtqo6cjGtA1Jkn6LN2xTwRk1X2gcj8l4+1DgsrWqvr5WGplBNyIEjl0Vk/HUKQDXPAi2pMdCRMKVZH34I3Fx255BeDWPMfCVRYneyg0w3M4+QAP91/gsdiNqvFfteMmwJDb6BxYQVhZraYNYeSJTSOnCuZiRPLj6JHYgjUgeNlgdgbVIqPqm1TLoS4yTNiSb6KViMW7ER2tnSe7w8jwsohrYzjlIJ5NfV2k1vvPaPMJyhis4DmODhzFwsYcA5uZwg/l5j6prD4/LTgZozWDSQeMgwonrdnaGTetqOR2p6LnrcbBkU3jq1xn1V7gNuGACc46w148eazq8ShKWJLBJpRXPL4pftPMH5qnO1J90eZ+iiVKtQf8AWudAQ1drsjjMeSMmlZiWm0ieRsfQp1ZFtatFyx41gj6KRh9qFrrAtHFpOZv9p4Kqt+hO40yF5YZEr0tSwJV5SoAQhCAEIQgBCEIAQhCAEIQgBCEiAVCEIDH7y1slQk6Tyn968FCZUEWLfL6G6sN7aQLr2mFnmubBDnX04BeZbdsm0zFt5JOJoPdcHhYaQoYwrr5uIgqQK4GjvSQvRxZboSfIE+q5ZuqXLbGMkB1J2mp59P1Tb8JxMTzNpVvT2vP/AE58W/5XpuPk/wAoC/Mf+qzVFcl6ZfgjYhdkbKGWSCC4zmgHKItJ19FYVdlGDDqbgeE5SPAmLpultD8qcbtUcRlA1PPwELvqVUIbS64K3GYZ3uvcAJnuvkwfu2Ma8UsZSMoGkEmCfNeBtcOdZlhxIHPwT1TEE6W8ln6HyiT26u0iCxk8w2J6pllSlmu108wHEen+Uya7/wAR9V4NR3M+pWUpxk8tfgtgvAw5Z1B0Nx81VV6LsxkCDzI/VR2VT1UDadXQKLtXFRzgpJF+7GU2iS4eAv01UjZ9U1XNgQJWGrYsSW+nottuOwnKDq0eqvptTK14xhFU+TatEBKkCVeybAhIlQAhCEAIQhACEIQAhCEAIQhACEIQAhCEBn96qfdzdFhAJK6HvRRzUDHAj0Nlhm08oIheTrak55M5LkA0QP3ZPscFDe62nJeaRK41JReEgXlIBeqlMRaFBokqaxd8ZJx6BDq1ADrCb7UGxMhSMXQzKIcFmBBGvDmuKSs349gSm4Yai0jiE72MtjinqBdaQIAAtawUgubF13RisZBVvokJhwKtngHgVDqMWFlfwSiKGqBtGhJBm1h4SrptIQmK1gSeAK5racx5D6Ma6kW1sjvxeoiZXT9zad5/KsbQayo+4GYcREixsVvt0qMNcfALq0EFnKKQXJfoQhewbAhCEAIQhACEIQAhCEAIQhACEIQAhCEAIQhAR9oU81Nw5tKwdRwLfguiELC7WoZHuEcT6Ll1McrJSZUupWPhPomMKVMYCTHO3qqSk/ug+S8PUydeJYK5NFSCtWUBlkrL4bEkK7wry7XRdulvjJdEklwHBMnDSpjKa9wutxT7BA+zxzTFZ8WurCq1VOJquB1WNj2kpDlFxJ5p8tm/w/VV7XHhaV6dVIXHPWV1r1dkkurWAEW04fFVmLxJgiNRCk0aBdpbqdFMp0Gt4SeZC5N9+peV6YkGf2Hgn5yYOgvHVdN2LQyUwDqb/RZihWOYN5kAeZC2rGwAF7Xh8FGLWckxQqEIXolgQklKCoygCEIUgEIQgBCEIAQhCAEIQgBIlQgBCEIAWd3hYGva8iQbO8DAP1WiULatOWTAOUzHTiqyWUQ0Z/8A0fvgsPdBBk9L+aytTYrhiKrZIaXucw8C0n9JhbLGVw4DKSf3yVDtWuWPpuOneB/uy/8AqPVedra65LDRQg0dmua68Ec5V3hwEoAcJ80rAuWhRr/SME5hSELzhxOphWNGmWx7pv4WherBb0SQH4Ym6pcbTDbnnotRtTHNosL3a6AWueXgsR2rqzyZkknw8l5vil8KUoQ5k/wBZzG1hyU2hhYu4+X1T2Hwwb1PyXuF5lOj2+u3l/H+wK5w0FhyXhzoskheKjoE/sk6AecLu3OTBIwTZrUh+cH0uttKx2xacVqeZ0ukk8mw02aePj0XreTeSO5TNrgu5+HRd1Uo0RlKRKZbbW2+ynLWQ53jYeKzOL23Vf8Af8hZZurjC7X5J7C1IXi6vxG2x+nhAt6dd51J9VMo4tzdHO9SoOH0ufBSmMi5/fkueuu1rcpP7kFnR29UFiZ8R+qu9n7VbUse67lNj4FYqs69ihtchaVeLXUzxPlFuToqVUmwNr9oMjozAW6/5V2vqaLo3QU49MkEIQtgCEIQAhCEAJEqEAJEq5hvHvVXw+0KmVxyNys7Nx7jgBMgcCcxuFjdfGpJyKyltOnprFe47wUDd7bTMVSbUZbg5p1a7kVPxR7jvArSMlJZXRPZj8aTQqfkd8EztDDCq0N1zywHqRLf9zW+qvMRhxVpd6LceSxdfFvw7nNdpZ7f6mHMPWAPNedqfRL6Mox7d/GEfwqgIcJyg6xxHkrtQt99n2GLo2Ihzo5G4ck2RtAVmSCMw94ciuTDqnsl/D+hPRZNKlUMcWiDccDyURhUbbdXLQeRqYA8z9JXTC2UIuSBR7a2k/E1zEhos0dFZ4LDBjY48Sq3YFCxedbwrfOvLgm35k+2Qj1lK9A801m5lDWyuiDyWPREzyUVjwXZvug5GfmqG0+UpcfmIDGauIHXrC8bPaKlQ5Lso/w2fnru993kJ+C6oR2+xAY3Fdk1zwdBE/1W+RWWqYkuMm/j8Frd8MMKeDMamozz1M+FlgHVSBK5NbXKMlB/uSWrXypEi0Klo4tT6OKaeK8udbQL7D1wGwbEaza/C/JOvx3gLevgZVG3Gcj8vovTq88VZ2y27UTgsm4i3D9V6FZU7sTHnZN18a5pgAG8HvceP76rnWmnZ0G0jRYbEljmuHAroOy8aKtMO46HxC5JSxoLZnhzlTMNt6vR/luhpMRDTcTcj/K9Lw2+Wmcoy6IckjraFltzd4zXBp1SO0FwbS4X4DiIUDefeQl76NFwgAAvaTOYE5gD5Aea92etqjV5gcljJrqm0KTXBrqjA4zALhJjXipDHgiQQRzBsuQOHeJJJPeJkDU63POU/gcXUpkFj3Nyjnb004rgj4zz6o8FPM+h1pCpN2tujENgkdo3UcwLZgOUq7XsVWRsipR6NE8rIJEqRaEirmftK2XFYVYs9oE/nbOvK2X0K6YqjevA9thqjRGYDM2ebb28QCPNcusq8yppd9lJxyjl+xtuVME2pkbLnshoIsH8HnoBPwXvd7b+JpNr5nZhVIIzkuIIsX35jgvO0KAztP5Qel1Z7H3fdXuTlpNIzO0J/K3mfkvn6LrZ4rh3/YokydukamIql9Zzn02aNNml39IsY1v0VtvfsHt6RyWcLtd9eib2bXp0nFjIaGucA20626kxxU9+MLSQ0yIzNHBzeS9yqiPkuE+X8l11gb3Zql+Eoio2SKZo1Wnmw5CCPBYzeDZT9n1hVpSaTzYzMfld15Ld4PEU39oKUAmKmXSHaOHwalpFlakadVnccPdcP2QVezTq6pL3XTBS7PxzKzQ9nmOR5LztqkXUHgdD6GVndp7Mq7Oq5mEuouNjwI5O6q/2TtilXbrDou0/GF5WWm65cMhDGyGDsgpFToooAouLDOQk5D/4nkU7PVZPGEkWPYR2kDS6RplS8rckDSAaj/jkatq1hNoEKjSc4EMkvILQdC0GxM6Ap2hkotDA4w2e6ywE6y43JPNNOxBsGy1mgj/yOpUevT8+f1UStk1lE4LGltNsj+GDf7znE/GyKu1A4x2NIjwCrhTIE6Rfy1Sua0GNNTpzgxPmm+bXOC2EeqtLCVLVMM0fmYcpHVQdo7lktz4N/aN4sdAd4Dmn6hMgNAtZODF1Gxldk89dOBtxVN0Od6+xDSMOamUlrgWkGCNCCpf2gQtVt7ZIxlJ1RgAxNMS6BAqNidOfFc+dXdpqdIEzPLxWM6PggexeMAvKsK9TMMwu1zQ5pEEeAnX/AAs5tPZ1cju0j/3NJE9JU3dl2bDGm8Fr6T3C5IN+8CAdLEiOi6YVKENyZnJ5JtZ5BuSbHX3rniFOwj87AYtoYgXHCOIVdWq6wZHGefWFfbl7DdWLm5sstLgbETNpHJZyrdre1clUisxNcsMtOUmAIMaaifNSti3BPWIHPmoe3MBUa+HC7Hw6LgHxVhspmSmOf6niuK1Yhh9k45J4Z3uYiOpKkPZlaRGv7AS4ZuUZusDn/UmMU8RrH75rkk8sl9E3dLEZMW0Agh0sOuhvA8wF00Lle6gLsXSDc0AlxNuAOpPDguphfT+EZ8l5+Sa+hUISL1TQVY7fjbjqTmUWuy5m5nEaxMATyN1sJWI9o+yS8MrtB7vcfHBlyD5GR5rk1zkqXtKyzjgy9WsHvaJHAeQvp5rUVd6gKYphmUtLfcjLA4AGLrF0RkfPGHfILw55mLkk6cSdLL52jUTof9P3Kvg09fatNzw8MAcdTx8rW9VLwtE1GxTqtc4CRe4YTMOOmqzuGpsiX1msMxbvEc5DbrR7N3gwVFmSHkyJeKcF3W5sByXrUamcn/W2pfvyE8k3Z2zqjaoeQQHaDhJ1tyKtWUMzbGHNt1jgDzXrZe3cPVJDKrZHPug+GaJXvHRTcXjQwHdDzXp1OGPQ+CxDq1WvaadUB0iHAi3lyWF21uy+i7tMMSWax95v1W/qim4y5zLcZHxTNCvTbM1WETaZETwMhZ6jTRu/V9yGc+w237ZK7Z4Ex8wrTDPovjK/+3OR8JWk2hsnD1TL6LXE/eZE+TmifiqOpujhpkPqsOsEti3jdeXLw+1PjDIHe0DRDY5CFMxzmspto8RBcep4JihsllAAtv3miXSXnvQTBADR80bTZNV0gEz8LKJ1yqTTxn/DLRI5pcQSlog3n5ppwJ8vFe2vt1jx9VjBrJY9m8/L4FNVX3b4cuVo+S8tqg8DbWOHmr3D7OpPZmBDu73rxDp0vwiy6I1uzhMFIQAJPOyjF17iSRa3BSKhGkWk6H4Sm8+pjS0Tdc817Fck7ZL3U3NdwGoGkfetqTCw3tHwJweMbVpWZUh7DwkC46LXMx8WaeVxE+XNRfaLg/tWynVCHdrQIIJjNE3nxErelwl6cky6KPCYtlekKjBb7zZ913I8SNUy85dIPh8IXPtgbafh3hwu02e38TV0PKysztaBEOEjTXkOR6LDU1umXPXyYoiVC0CQJJ4EWHQC8+Kttl7QqMaRTmkD+EZSed9QL8FWUK4aAT7069f0UzCUqlRxFNrnnUwCT5xwXM5z6iSh2pVPMkzxM+qk4IhxgkNAMk9OMddFQYus8uim4jhI4nip2DoRBPedoS48OKyVXWX2S2XOLxfOBYACIgDQJrZ+FfiXhlJuaSZd91g5uP6cVb7A2B9pgvANEHvcJj7ovIXQMFgqdJgZSY1jRo1oAHwXoabwve90nwQk5EDY+71GhlLWy8D3zM9YHAdFbhCF71dca1tisI1SwCEJFckxGF39Nu0oieOV1/JpH6pzHb4SSKbQG8S8ST0y6BZC1uPnb1UfEPjUHy0XzVWvueVJmTky22g5tRxq5W5jY5RAFhFusKCcpBBGvIQbdVCo1SNdDreV5eR1+QhVVse8EZbPb8O0XaZHhEefFeMqSmbp4NtdcU3zkEd7DY/vofFXWx94n05bWz1mOicz5LRf3enQqthN1WWkA6rWm+dbzFg6fs2o1jDmcCwAOa7QFjtCLxY2817xvZVGx2uUHSHNPwJWL3V2tkBw9RpcxxIa7XK4xaCYy6GFqMRggSDwGuXujKZggNFxprGi+jov86vMV+5fJC/0TXsqzXeYa74SE7gMLiGyHGfwmXwPHK4z6eS9PxkHuMadM02PryViyuyAZIPISpgq4y7wCHtPN2Lxewm9vdg8NeKj4yj2jG1Q4Q5oDtNRoetlZnFAWzBwOoIOiodnVQe0w03BmmZBkat8eXksNc4Npr3WP59iUNMA01PT9Slpg8gPiU3Vie8CC2x4eUIdE2kXhefGWCwteYPE8vkoziRIBOh9ecqTVEu00B9Uy9kAKz5yRkboMOvnA0PXxS5xPA/BOupCNOccI5Ly6lmkGx1HXxWbi1wiBugxk8AZ01BP74K0xRH2PEjumWXueRAkcFA+zuJs24EngDwsnt4ndhs+u95jOwADTS5+CtUpRfRLOEYajK1e69OpTzloLqbQHP5MExJPDVQdgbKbDX1X5gbljAQ7wzEW9Frdq7WbVbTw+HpdjRZcsBk1Kn4nniRwmV1alxcXGTKYRBxzA6HD8Qn6q62dtEUcPVbTJ7WqQ1x0y0mj7p4kkqJiaAoUQ5/vvLWgToDJM9YAUR2IGgIHzXlxlOK4HRLoUABwCttjUKL3xUqhg5gST56NHVUrHgiZII5xHw0XqnUcJlsQdeHqs41yUsvkqdo2WxjaTBSIcwAAEEGesjUqWuLYXbmIo/y6mUakBxifAiFZ4Pf/ABTXS9tOowagWJHQjQ+IX0FeugopNYL70dWQs9sze7D1WBziaZMy1wJiPzAQpp3iw0fzW38foutXVtZ3ItlFohNUMQx4DmEOaeIMhC0Uk/ck5N9laAHGoy/IlxI/tCi4ljT7hmL3keMdE3Ur3gX1k/4UapjINtP3ZfHLvhGOQM6x8F4e/gf+Fb1Nh1TR+0ZCKZAMmBaYmNY6qqdRJ4/vqryTj2sDB5Dr6qawZtHC3A29DxUHs4N/RPByzl2Sx+eB+i9Efuf1Xhjzx4Dj+iRp4XHxVcZ6BGrtJ6RyMhbTdLahdQyueS+kZNjamTAh3EA89Fi8RVjVthxN/lorbcd1Xt3dgc3clzLd9mZoMTaRPFehoZyhYse4XZvXPn3cjxzLR/8AoaqNiMKCLwPBz2/JezT7NxADmjUAiREe75KThMJUqAEtyjm7Xyb9V7s64y7RczG1sI2k3O2n2pJADe1qvcZP3WusU3tXY+IbSbiWMLTSFwYzGmLyWjiF0LC4BjDMS78Ruf8ACklvRYvRRkmn7jBzzZu06WNbZwZWAGps4jievVS62BqNiQeJ5g+BWd303IrUHuxGDDn05zGm0fxKfPIB77egv4qj2L7QK1LunvRqDZwPIj9FwyplB4mn+6Izjg21QQ3S5E+Wn1TRAgDzVdR9pNKoIrU+XjCfbvVgHHRw/u+oWc1H2f4Yyia5stkGCPivdNoJ8f3YqMze/ANBAa4+Lp+QVRtL2nYaj/LpNDuZuVZcvjl/RMng3uDptpsNWuQGNFs1tLmPJcy353m+2PDBeiCSAPvFp1PRYnbu/wDXxhLajiKZ0aCY8Sq7/VqgcxpyvBEGReSSNRfSF1umzbjohs1GHLnHL8ByWk2Rs9lMZnG8Xm0DqToqndrIBLgJl0xoeU/NXG29j4iuwVaNLNRYHBwYQS3KJktJkzI05FeVKDnPYiuSQN2sRjyx1NgbQbJY55y53GBnaInLEweKh432Z41rmhvZvBdGZrvdE2c8OAMRylUFfbFV7u+9xcbTJ0aIAkeAUvB70YtndbiKozAD3iR/aXTB62XZW64rDT+43RZP2nudjcPmLmF7Gj3md4ZeNtR1kKDs/FQCWkuI1b0kTbjZaLYvtExDC0VstVoEGRleeufn5LWbPxmzsWO9TpMfJJa8NY7MdSHCM3qrqFU36X9ycJ9HPWYgf/W3xhPnHQLADjppZdD/APhGDcJYHCb5m1JHlMhV+M9nbSP4VZwto9ocD/2ws56K3tfgq4MxH+oHn5aJk424mFon+zzFZoBpx+IuJHkIlXux/Z5TZeu81D+FvdZ52k+qxWitk8Yf8lPLbGtz8NVfQzMcWgvdYNaQbC8n92QtthsM2m0MY0NaNANAhenXoVGKTbNlA5Ls3dDGVjen2LedS3o3UrS7A9nbKbg/EvFUjRgEMnhM3d8At4hXq0FUOeyVBGS9o3bDCZKFMvDnNa/ICXNZ0aLxYDouQMxR0vItB59QvowhV2N2Fh6ubtKFN2b3iWiT/dqo1Oj815yRKOejhIxV/mpJr+a6TjfZvhnGaZfTvJAIcI5DNceqrMX7N3gO7KqDcZQ4ESLyHEcdF5lmgtXsUakYg1zBLZPyhBxUjrw/4Wnpez7FGJDBMyc4t4xz6c1YYL2bvv2lUA2jKM3OZmOizWksfUWMS+DAvxJcQ0amBY3JJtquqbg7svw4dVq92o8Zckg5WyD3iPvGBZWGyNzcNQeKgZmeABLjIni4NOhlaKF6ml0Wx7pdl4x+RHMB1ulQheiXEJ6pUEIQBCqNr7sYTE/z8PTqH8RbD/J47w9VbohQ1kHOtoeyLCuM0qtal+XM2oz0eM3+5RWeyFvHFvjpSaD8XFdPQs3TB9ojCOdYb2QYMGalXE1ehexjf9jAfirPHezDZlSj2X2ZreIqNc4VQefaEknwMjotkhXUUukMHzxvd7G62G7+Fe6vTJNsv8RtrZstj4gBZOjsGoDDwQRYzqDxX1lCzG8W51PEF1RhLahHTKXREm0jguXURuxmHP0Kyjk4lgGFkeU+IXUfZhinufVYf5eQEz+OYHqJ9FFPs1rRPa0weUOI63W33a2CzCUsjbuJl7uLnfTkuLT6e12qclgiKeSr3i3DwuJphrWig4GQ+m1oPGxGhF1z7bO5GJwrScoq0myS9moA4uabjyldsSPYDIIkciu+7SwsXHBLgmfOgeGgTxNvqpQaSDFxr73rZdZr7gYNwgU3NHRx9O9NkuD3DwjPuOd/U93yELznobc/9KbJHLcLtCvRINJ72Rwa4x4Rot7uvv52jm0sQ0NcYaKkwCeGYcyeS0jN1cINKDPOT8yvGH3SwjHh7aIkaSXEDyJXRVpr63lMlQkn2XgQgIXpmoIQhAIhCEAIQhAKkQhACEIUICpEIUgEIQgBCEIBUiEIAQhCAEIQgBCEIASpEIAQhCAEIQgBCEIAQhCAEIQ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800">
              <a:latin typeface="Calibri" pitchFamily="34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60385" y="14797"/>
            <a:ext cx="9066360" cy="138499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Ex3 (p49). Think about your favorite food and drink. What questions can you ask about them? Ask and answer questions with a partner.</a:t>
            </a:r>
            <a:endParaRPr lang="en-US" sz="280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38622" y="1961311"/>
            <a:ext cx="49632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800" b="1" dirty="0">
                <a:latin typeface="Calibri"/>
                <a:cs typeface="Arial"/>
              </a:rPr>
              <a:t>1. A: What’s your favorite food?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1117" y="2464549"/>
            <a:ext cx="37798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800" b="1" dirty="0">
                <a:latin typeface="Calibri"/>
                <a:cs typeface="Arial"/>
              </a:rPr>
              <a:t>B: It’s</a:t>
            </a:r>
            <a:r>
              <a:rPr lang="en-US" sz="2800" b="1" dirty="0">
                <a:solidFill>
                  <a:srgbClr val="00B0F0"/>
                </a:solidFill>
                <a:latin typeface="Calibri"/>
                <a:cs typeface="Arial"/>
              </a:rPr>
              <a:t> </a:t>
            </a:r>
            <a:r>
              <a:rPr lang="en-US" sz="2800" b="1" u="sng" dirty="0">
                <a:solidFill>
                  <a:srgbClr val="00B0F0"/>
                </a:solidFill>
                <a:latin typeface="Calibri"/>
                <a:cs typeface="Arial"/>
              </a:rPr>
              <a:t>beef noodle soup</a:t>
            </a:r>
            <a:r>
              <a:rPr lang="en-US" sz="2800" b="1" dirty="0">
                <a:solidFill>
                  <a:srgbClr val="00B0F0"/>
                </a:solidFill>
                <a:latin typeface="Calibri"/>
                <a:cs typeface="Arial"/>
              </a:rPr>
              <a:t>.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80346" y="2965660"/>
            <a:ext cx="5092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800" b="1" dirty="0">
                <a:latin typeface="Calibri"/>
                <a:cs typeface="Arial"/>
              </a:rPr>
              <a:t>2. A: When do you usually eat it?</a:t>
            </a:r>
            <a:endParaRPr lang="en-US" sz="2800" dirty="0">
              <a:latin typeface="Calibri"/>
              <a:cs typeface="Arial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6863" y="1466191"/>
            <a:ext cx="1979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B050"/>
                </a:solidFill>
                <a:latin typeface="Calibri" pitchFamily="34" charset="0"/>
              </a:rPr>
              <a:t>Example: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0676" y="3473031"/>
            <a:ext cx="2869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800" b="1" dirty="0">
                <a:latin typeface="Calibri"/>
                <a:cs typeface="Arial"/>
              </a:rPr>
              <a:t>B: </a:t>
            </a:r>
            <a:r>
              <a:rPr lang="en-US" sz="2800" b="1" u="sng" dirty="0">
                <a:solidFill>
                  <a:srgbClr val="00B0F0"/>
                </a:solidFill>
                <a:latin typeface="Calibri"/>
                <a:cs typeface="Arial"/>
              </a:rPr>
              <a:t>In the morning</a:t>
            </a:r>
            <a:r>
              <a:rPr lang="en-US" sz="2800" b="1" dirty="0">
                <a:solidFill>
                  <a:srgbClr val="00B0F0"/>
                </a:solidFill>
                <a:latin typeface="Calibri"/>
                <a:cs typeface="Arial"/>
              </a:rPr>
              <a:t>.</a:t>
            </a:r>
            <a:endParaRPr lang="en-US" sz="2800">
              <a:solidFill>
                <a:srgbClr val="00B0F0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2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048" y="1260531"/>
            <a:ext cx="8804013" cy="60016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3300" dirty="0">
                <a:solidFill>
                  <a:srgbClr val="C00000"/>
                </a:solidFill>
                <a:latin typeface="Comic Sans MS"/>
                <a:cs typeface="Arial"/>
              </a:rPr>
              <a:t>Ex4 (p49). Listen and repeat the adjectives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102" y="1723846"/>
            <a:ext cx="9049109" cy="50455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t">
              <a:lnSpc>
                <a:spcPct val="200000"/>
              </a:lnSpc>
            </a:pPr>
            <a:r>
              <a:rPr lang="en-US" sz="4000">
                <a:solidFill>
                  <a:srgbClr val="000000"/>
                </a:solidFill>
                <a:latin typeface="Comic Sans MS"/>
                <a:cs typeface="Arial"/>
              </a:rPr>
              <a:t>1. bitter                    2. delicious</a:t>
            </a:r>
            <a:endParaRPr lang="en-US" sz="4000" b="0" i="0" u="none" strike="noStrike">
              <a:effectLst/>
              <a:latin typeface="Comic Sans MS"/>
              <a:cs typeface="Arial"/>
            </a:endParaRPr>
          </a:p>
          <a:p>
            <a:pPr fontAlgn="t">
              <a:lnSpc>
                <a:spcPct val="200000"/>
              </a:lnSpc>
            </a:pPr>
            <a:r>
              <a:rPr lang="en-US" sz="4000">
                <a:solidFill>
                  <a:srgbClr val="000000"/>
                </a:solidFill>
                <a:latin typeface="Comic Sans MS"/>
                <a:cs typeface="Arial"/>
              </a:rPr>
              <a:t>3. tasty                     4. sweet</a:t>
            </a:r>
            <a:endParaRPr lang="en-US" sz="4000" b="0" i="0" u="none" strike="noStrike">
              <a:effectLst/>
              <a:latin typeface="Comic Sans MS"/>
              <a:cs typeface="Arial"/>
            </a:endParaRPr>
          </a:p>
          <a:p>
            <a:pPr fontAlgn="t">
              <a:lnSpc>
                <a:spcPct val="200000"/>
              </a:lnSpc>
            </a:pPr>
            <a:r>
              <a:rPr lang="en-US" sz="4000">
                <a:solidFill>
                  <a:srgbClr val="000000"/>
                </a:solidFill>
                <a:latin typeface="Comic Sans MS"/>
                <a:cs typeface="Arial"/>
              </a:rPr>
              <a:t>5. salty                      6. spicy</a:t>
            </a:r>
            <a:endParaRPr lang="en-US" sz="4000" b="0" i="0" u="none" strike="noStrike">
              <a:effectLst/>
              <a:latin typeface="Comic Sans MS"/>
              <a:cs typeface="Arial"/>
            </a:endParaRPr>
          </a:p>
          <a:p>
            <a:pPr fontAlgn="t">
              <a:lnSpc>
                <a:spcPct val="200000"/>
              </a:lnSpc>
            </a:pPr>
            <a:r>
              <a:rPr lang="en-US" sz="4000">
                <a:solidFill>
                  <a:srgbClr val="000000"/>
                </a:solidFill>
                <a:latin typeface="Comic Sans MS"/>
                <a:cs typeface="Arial"/>
              </a:rPr>
              <a:t>7. fragrant                8. sour</a:t>
            </a:r>
            <a:endParaRPr lang="en-US" sz="4000" b="0" i="0" u="none" strike="noStrike">
              <a:effectLst/>
              <a:latin typeface="Comic Sans MS"/>
              <a:cs typeface="Arial"/>
            </a:endParaRPr>
          </a:p>
        </p:txBody>
      </p:sp>
      <p:pic>
        <p:nvPicPr>
          <p:cNvPr id="3" name="4-track-34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1395" y="1755372"/>
            <a:ext cx="609600" cy="609600"/>
          </a:xfrm>
          <a:prstGeom prst="rect">
            <a:avLst/>
          </a:prstGeom>
        </p:spPr>
      </p:pic>
      <p:pic>
        <p:nvPicPr>
          <p:cNvPr id="5" name="Hình ảnh 6" descr="Ảnh có chứa trong nhà, cây, vật chứa, thủy tinh&#10;&#10;Mô tả được tự động tạo">
            <a:extLst>
              <a:ext uri="{FF2B5EF4-FFF2-40B4-BE49-F238E27FC236}">
                <a16:creationId xmlns:a16="http://schemas.microsoft.com/office/drawing/2014/main" id="{43DDFC35-7147-4A18-AA65-B51B1D2DE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891" y="1885907"/>
            <a:ext cx="1607389" cy="1044601"/>
          </a:xfrm>
          <a:prstGeom prst="rect">
            <a:avLst/>
          </a:prstGeom>
        </p:spPr>
      </p:pic>
      <p:pic>
        <p:nvPicPr>
          <p:cNvPr id="10" name="Hình ảnh 10" descr="Ảnh có chứa tách, bàn, trong nhà, uống&#10;&#10;Mô tả được tự động tạo">
            <a:extLst>
              <a:ext uri="{FF2B5EF4-FFF2-40B4-BE49-F238E27FC236}">
                <a16:creationId xmlns:a16="http://schemas.microsoft.com/office/drawing/2014/main" id="{7517B10E-3F71-42BE-9678-3FE4132E6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168" y="2939990"/>
            <a:ext cx="1457325" cy="1466850"/>
          </a:xfrm>
          <a:prstGeom prst="rect">
            <a:avLst/>
          </a:prstGeom>
        </p:spPr>
      </p:pic>
      <p:pic>
        <p:nvPicPr>
          <p:cNvPr id="11" name="Hình ảnh 11">
            <a:extLst>
              <a:ext uri="{FF2B5EF4-FFF2-40B4-BE49-F238E27FC236}">
                <a16:creationId xmlns:a16="http://schemas.microsoft.com/office/drawing/2014/main" id="{21B74E5F-818A-4D60-83AD-35C730417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1559" y="4252104"/>
            <a:ext cx="1971675" cy="1143000"/>
          </a:xfrm>
          <a:prstGeom prst="rect">
            <a:avLst/>
          </a:prstGeom>
        </p:spPr>
      </p:pic>
      <p:pic>
        <p:nvPicPr>
          <p:cNvPr id="12" name="Hình ảnh 12" descr="Ảnh có chứa mẫu họa&#10;&#10;Mô tả được tự động tạo">
            <a:extLst>
              <a:ext uri="{FF2B5EF4-FFF2-40B4-BE49-F238E27FC236}">
                <a16:creationId xmlns:a16="http://schemas.microsoft.com/office/drawing/2014/main" id="{7D3BD485-6029-486F-9031-E655F5994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5341" y="4447906"/>
            <a:ext cx="1314450" cy="923925"/>
          </a:xfrm>
          <a:prstGeom prst="rect">
            <a:avLst/>
          </a:prstGeom>
        </p:spPr>
      </p:pic>
      <p:pic>
        <p:nvPicPr>
          <p:cNvPr id="13" name="Hình ảnh 13">
            <a:extLst>
              <a:ext uri="{FF2B5EF4-FFF2-40B4-BE49-F238E27FC236}">
                <a16:creationId xmlns:a16="http://schemas.microsoft.com/office/drawing/2014/main" id="{99946824-8595-4141-BCB2-45BE9B4068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2609" y="5455759"/>
            <a:ext cx="1933575" cy="1381125"/>
          </a:xfrm>
          <a:prstGeom prst="rect">
            <a:avLst/>
          </a:prstGeom>
        </p:spPr>
      </p:pic>
      <p:pic>
        <p:nvPicPr>
          <p:cNvPr id="14" name="Hình ảnh 14" descr="Ảnh có chứa văn bản&#10;&#10;Mô tả được tự động tạo">
            <a:extLst>
              <a:ext uri="{FF2B5EF4-FFF2-40B4-BE49-F238E27FC236}">
                <a16:creationId xmlns:a16="http://schemas.microsoft.com/office/drawing/2014/main" id="{C47364F3-4EA1-45C6-BEBC-7CCE533D0F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843" y="5288622"/>
            <a:ext cx="16002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1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680B7663-5D8D-4557-ABC1-F18CE138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Ảnh có chứa vật chứa, thủy tinh&#10;&#10;Mô tả được tự động tạo">
            <a:extLst>
              <a:ext uri="{FF2B5EF4-FFF2-40B4-BE49-F238E27FC236}">
                <a16:creationId xmlns:a16="http://schemas.microsoft.com/office/drawing/2014/main" id="{C81BD284-B743-4BB2-819E-4124BA90D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5" y="1722701"/>
            <a:ext cx="2814412" cy="189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Ảnh có chứa đĩa, thực phẩm, món ăn, súp&#10;&#10;Mô tả được tự động tạo">
            <a:extLst>
              <a:ext uri="{FF2B5EF4-FFF2-40B4-BE49-F238E27FC236}">
                <a16:creationId xmlns:a16="http://schemas.microsoft.com/office/drawing/2014/main" id="{ACEBFF49-7502-4BB0-B26E-FCB1EC8D6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77" y="1767676"/>
            <a:ext cx="2774807" cy="18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6FA3C9A-0E66-427B-8AE9-FC42A986F9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51" y="1651555"/>
            <a:ext cx="2785613" cy="200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Ảnh có chứa tách, thực phẩm, đồ uống, thức uống trái cây&#10;&#10;Mô tả được tự động tạo">
            <a:extLst>
              <a:ext uri="{FF2B5EF4-FFF2-40B4-BE49-F238E27FC236}">
                <a16:creationId xmlns:a16="http://schemas.microsoft.com/office/drawing/2014/main" id="{B44237B7-F707-496F-AB6A-E04CD30DD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92" y="4301212"/>
            <a:ext cx="2699347" cy="185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Hình ảnh 20">
            <a:extLst>
              <a:ext uri="{FF2B5EF4-FFF2-40B4-BE49-F238E27FC236}">
                <a16:creationId xmlns:a16="http://schemas.microsoft.com/office/drawing/2014/main" id="{BAED2014-6E42-4D4C-9C70-A67476E1D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448" y="4219576"/>
            <a:ext cx="2645972" cy="1826283"/>
          </a:xfrm>
          <a:prstGeom prst="rect">
            <a:avLst/>
          </a:prstGeom>
        </p:spPr>
      </p:pic>
      <p:pic>
        <p:nvPicPr>
          <p:cNvPr id="22" name="Picture 10" descr="http://giadinh2.vcmedia.vn/zoom/655_361/FYwJ7viWNMAlcII9V7lP1vv6LIIMi/Image/2014/08/mien-luon-bf5c8.jpg">
            <a:extLst>
              <a:ext uri="{FF2B5EF4-FFF2-40B4-BE49-F238E27FC236}">
                <a16:creationId xmlns:a16="http://schemas.microsoft.com/office/drawing/2014/main" id="{D8FB44DD-86F5-4295-B852-4928F2F8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307457"/>
            <a:ext cx="2707255" cy="18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7F34345A-DE77-4AFA-B135-AADA259BC4FB}"/>
              </a:ext>
            </a:extLst>
          </p:cNvPr>
          <p:cNvSpPr/>
          <p:nvPr/>
        </p:nvSpPr>
        <p:spPr>
          <a:xfrm>
            <a:off x="-9970" y="987361"/>
            <a:ext cx="924692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Comic Sans MS"/>
                <a:cs typeface="Arial"/>
              </a:rPr>
              <a:t>Use the adjectives to describe the food and drink in Ex.2</a:t>
            </a:r>
            <a:endParaRPr lang="en-US" sz="2600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C0083597-8ADB-4A21-B5D1-8353B1B56F2A}"/>
              </a:ext>
            </a:extLst>
          </p:cNvPr>
          <p:cNvSpPr/>
          <p:nvPr/>
        </p:nvSpPr>
        <p:spPr>
          <a:xfrm>
            <a:off x="319622" y="3619972"/>
            <a:ext cx="2337499" cy="430887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 panose="020B7200000000000000" pitchFamily="34" charset="0"/>
              </a:rPr>
              <a:t>Green tea is </a:t>
            </a:r>
            <a:r>
              <a:rPr lang="en-US" sz="22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 panose="020B7200000000000000" pitchFamily="34" charset="0"/>
              </a:rPr>
              <a:t>bitter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7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EDC12B1-E22F-4642-8401-84805033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Ảnh có chứa thủy tinh, tách cà phê, đồ sứ&#10;&#10;Mô tả được tự động tạo">
            <a:extLst>
              <a:ext uri="{FF2B5EF4-FFF2-40B4-BE49-F238E27FC236}">
                <a16:creationId xmlns:a16="http://schemas.microsoft.com/office/drawing/2014/main" id="{38483393-5ACB-47B6-BDE9-D89C3B634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9" y="1363266"/>
            <a:ext cx="2469356" cy="1816579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  <a:miter lim="800000"/>
            <a:headEnd/>
            <a:tailEnd/>
          </a:ln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CC851663-B76F-4191-99FD-A041AC0E6191}"/>
              </a:ext>
            </a:extLst>
          </p:cNvPr>
          <p:cNvSpPr/>
          <p:nvPr/>
        </p:nvSpPr>
        <p:spPr>
          <a:xfrm>
            <a:off x="210015" y="3361180"/>
            <a:ext cx="2441695" cy="446276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 panose="020B7200000000000000" pitchFamily="34" charset="0"/>
              </a:rPr>
              <a:t>Green tea is </a:t>
            </a:r>
            <a:r>
              <a:rPr lang="en-US" sz="23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 panose="020B7200000000000000" pitchFamily="34" charset="0"/>
              </a:rPr>
              <a:t>bitter</a:t>
            </a: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 panose="020B7200000000000000" pitchFamily="34" charset="0"/>
              </a:rPr>
              <a:t>.</a:t>
            </a:r>
          </a:p>
        </p:txBody>
      </p:sp>
      <p:pic>
        <p:nvPicPr>
          <p:cNvPr id="11" name="Picture 5" descr="Ảnh có chứa thực phẩm, món ăn, xanh lục&#10;&#10;Mô tả được tự động tạo">
            <a:extLst>
              <a:ext uri="{FF2B5EF4-FFF2-40B4-BE49-F238E27FC236}">
                <a16:creationId xmlns:a16="http://schemas.microsoft.com/office/drawing/2014/main" id="{EB4D1030-7C14-4285-AF7C-9D7022E77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49" y="1367939"/>
            <a:ext cx="2523630" cy="1715937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  <a:miter lim="800000"/>
            <a:headEnd/>
            <a:tailEnd/>
          </a:ln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46CA5B2F-7817-4574-887D-5082B020F327}"/>
              </a:ext>
            </a:extLst>
          </p:cNvPr>
          <p:cNvSpPr/>
          <p:nvPr/>
        </p:nvSpPr>
        <p:spPr>
          <a:xfrm>
            <a:off x="3047523" y="3188651"/>
            <a:ext cx="2839113" cy="800219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3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Beef noolde soup is </a:t>
            </a:r>
            <a:r>
              <a:rPr lang="en-US" sz="23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delicious</a:t>
            </a: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.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4AF0095B-59E1-401F-A739-B227CD6EF7C1}"/>
              </a:ext>
            </a:extLst>
          </p:cNvPr>
          <p:cNvSpPr/>
          <p:nvPr/>
        </p:nvSpPr>
        <p:spPr>
          <a:xfrm>
            <a:off x="3049933" y="3174274"/>
            <a:ext cx="2847753" cy="800219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3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Beef noodle soup is </a:t>
            </a:r>
            <a:r>
              <a:rPr lang="en-US" sz="230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tasty</a:t>
            </a: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.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A46EE52-23F2-48A6-883F-408A03F9CDD8}"/>
              </a:ext>
            </a:extLst>
          </p:cNvPr>
          <p:cNvSpPr/>
          <p:nvPr/>
        </p:nvSpPr>
        <p:spPr>
          <a:xfrm>
            <a:off x="3051890" y="3171893"/>
            <a:ext cx="2829459" cy="800219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3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Beef noodle soup is </a:t>
            </a:r>
            <a:r>
              <a:rPr lang="en-US" sz="23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fragant</a:t>
            </a: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.</a:t>
            </a:r>
          </a:p>
        </p:txBody>
      </p:sp>
      <p:pic>
        <p:nvPicPr>
          <p:cNvPr id="19" name="Picture 9" descr="Ảnh có chứa đĩa, thực phẩm&#10;&#10;Mô tả được tự động tạo">
            <a:extLst>
              <a:ext uri="{FF2B5EF4-FFF2-40B4-BE49-F238E27FC236}">
                <a16:creationId xmlns:a16="http://schemas.microsoft.com/office/drawing/2014/main" id="{CD6A1EAD-B3A2-48BC-9993-0D1C51A05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764" y="1468580"/>
            <a:ext cx="2476364" cy="1730315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  <a:miter lim="800000"/>
            <a:headEnd/>
            <a:tailEnd/>
          </a:ln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99802809-BFDD-4861-A7AA-B1BC83DCB5AC}"/>
              </a:ext>
            </a:extLst>
          </p:cNvPr>
          <p:cNvSpPr/>
          <p:nvPr/>
        </p:nvSpPr>
        <p:spPr>
          <a:xfrm>
            <a:off x="6135679" y="3519330"/>
            <a:ext cx="2688557" cy="446276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 panose="020B7200000000000000" pitchFamily="34" charset="0"/>
              </a:rPr>
              <a:t>Sweet soup is </a:t>
            </a:r>
            <a:r>
              <a:rPr lang="en-US" sz="23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 panose="020B7200000000000000" pitchFamily="34" charset="0"/>
              </a:rPr>
              <a:t>sweet</a:t>
            </a: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 panose="020B7200000000000000" pitchFamily="34" charset="0"/>
              </a:rPr>
              <a:t>.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26D14C1D-A7A2-4522-8B1A-88AD42210697}"/>
              </a:ext>
            </a:extLst>
          </p:cNvPr>
          <p:cNvSpPr/>
          <p:nvPr/>
        </p:nvSpPr>
        <p:spPr>
          <a:xfrm>
            <a:off x="6049198" y="6201944"/>
            <a:ext cx="2771913" cy="446276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</a:ln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Omelette</a:t>
            </a: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 is </a:t>
            </a:r>
            <a:r>
              <a:rPr lang="en-US" sz="23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delicious</a:t>
            </a:r>
            <a:r>
              <a:rPr lang="en-US" sz="23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.</a:t>
            </a:r>
            <a:endParaRPr lang="en-US" sz="2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Black" panose="020B7200000000000000" pitchFamily="34" charset="0"/>
            </a:endParaRPr>
          </a:p>
        </p:txBody>
      </p:sp>
      <p:pic>
        <p:nvPicPr>
          <p:cNvPr id="2" name="Picture 10" descr="http://giadinh2.vcmedia.vn/zoom/655_361/FYwJ7viWNMAlcII9V7lP1vv6LIIMi/Image/2014/08/mien-luon-bf5c8.jpg">
            <a:extLst>
              <a:ext uri="{FF2B5EF4-FFF2-40B4-BE49-F238E27FC236}">
                <a16:creationId xmlns:a16="http://schemas.microsoft.com/office/drawing/2014/main" id="{DAC47E30-E799-49C8-A5C1-1395367CA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23" y="4235570"/>
            <a:ext cx="2462841" cy="175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3" descr="Ảnh có chứa đồ uống, thực phẩm, thức uống trái cây&#10;&#10;Mô tả được tự động tạo">
            <a:extLst>
              <a:ext uri="{FF2B5EF4-FFF2-40B4-BE49-F238E27FC236}">
                <a16:creationId xmlns:a16="http://schemas.microsoft.com/office/drawing/2014/main" id="{AC9884D7-1CA8-4C29-961F-58AC0E137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354" y="4181566"/>
            <a:ext cx="2721633" cy="1816040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E6A5DBE5-5B6A-42AC-9043-F6986F4D17B0}"/>
              </a:ext>
            </a:extLst>
          </p:cNvPr>
          <p:cNvSpPr/>
          <p:nvPr/>
        </p:nvSpPr>
        <p:spPr>
          <a:xfrm>
            <a:off x="3252196" y="6201941"/>
            <a:ext cx="2366353" cy="446276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</a:ln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Lemonade is </a:t>
            </a:r>
            <a:r>
              <a:rPr lang="en-US" sz="230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sour</a:t>
            </a:r>
            <a:r>
              <a:rPr lang="en-US" sz="23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.</a:t>
            </a:r>
          </a:p>
        </p:txBody>
      </p:sp>
      <p:pic>
        <p:nvPicPr>
          <p:cNvPr id="4" name="Hình ảnh 5" descr="Ảnh có chứa món ăn&#10;&#10;Mô tả được tự động tạo">
            <a:extLst>
              <a:ext uri="{FF2B5EF4-FFF2-40B4-BE49-F238E27FC236}">
                <a16:creationId xmlns:a16="http://schemas.microsoft.com/office/drawing/2014/main" id="{E774710C-1173-4DAB-9C08-BEE735A6A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0211" y="4186686"/>
            <a:ext cx="2581993" cy="1748287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023375E0-1B2A-4FA2-B6FC-084756867081}"/>
              </a:ext>
            </a:extLst>
          </p:cNvPr>
          <p:cNvSpPr/>
          <p:nvPr/>
        </p:nvSpPr>
        <p:spPr>
          <a:xfrm>
            <a:off x="357038" y="6203133"/>
            <a:ext cx="2180405" cy="446276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</a:ln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  <a:cs typeface="Arial"/>
              </a:rPr>
              <a:t>Eel soup is </a:t>
            </a:r>
            <a:r>
              <a:rPr lang="en-US" sz="23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  <a:cs typeface="Arial"/>
              </a:rPr>
              <a:t>spicy</a:t>
            </a: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  <a:cs typeface="Arial"/>
              </a:rPr>
              <a:t>.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5E2170C-15E8-4020-8A41-F08B6F1A0A62}"/>
              </a:ext>
            </a:extLst>
          </p:cNvPr>
          <p:cNvSpPr/>
          <p:nvPr/>
        </p:nvSpPr>
        <p:spPr>
          <a:xfrm>
            <a:off x="6076204" y="6196193"/>
            <a:ext cx="2735155" cy="446276"/>
          </a:xfrm>
          <a:prstGeom prst="rect">
            <a:avLst/>
          </a:prstGeom>
          <a:solidFill>
            <a:srgbClr val="FFFF00"/>
          </a:solidFill>
          <a:ln w="28575">
            <a:solidFill>
              <a:srgbClr val="009242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Omelette</a:t>
            </a: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 is </a:t>
            </a:r>
            <a:r>
              <a:rPr lang="en-US" sz="23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tasty</a:t>
            </a:r>
            <a:r>
              <a:rPr lang="en-U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/>
              </a:rPr>
              <a:t>.</a:t>
            </a:r>
            <a:endParaRPr lang="en-US" sz="2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Black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5" grpId="0" animBg="1"/>
      <p:bldP spid="15" grpId="1" animBg="1"/>
      <p:bldP spid="17" grpId="0" animBg="1"/>
      <p:bldP spid="21" grpId="0" animBg="1"/>
      <p:bldP spid="36" grpId="0" animBg="1"/>
      <p:bldP spid="20" grpId="0" animBg="1"/>
      <p:bldP spid="22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3540E4-E5B1-4C0E-87B8-E6628DAC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Aims and objective of the AIJN, the European Fruit Juice Association | AIJN  - European Fruit Juice 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643" y="798387"/>
            <a:ext cx="19298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364004-A819-F541-8171-9A25DECF2004}"/>
              </a:ext>
            </a:extLst>
          </p:cNvPr>
          <p:cNvSpPr txBox="1">
            <a:spLocks/>
          </p:cNvSpPr>
          <p:nvPr/>
        </p:nvSpPr>
        <p:spPr>
          <a:xfrm>
            <a:off x="-197" y="3425129"/>
            <a:ext cx="2284203" cy="7460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dirty="0">
                <a:solidFill>
                  <a:srgbClr val="FFFF00"/>
                </a:solidFill>
                <a:latin typeface="Comic Sans MS"/>
              </a:rPr>
              <a:t>WRAP-UP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A946249-6BAE-4033-91B0-7A882660F2B4}"/>
              </a:ext>
            </a:extLst>
          </p:cNvPr>
          <p:cNvSpPr txBox="1"/>
          <p:nvPr/>
        </p:nvSpPr>
        <p:spPr>
          <a:xfrm>
            <a:off x="3038238" y="3202203"/>
            <a:ext cx="6041572" cy="6056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4108">
              <a:lnSpc>
                <a:spcPct val="150000"/>
              </a:lnSpc>
            </a:pPr>
            <a:r>
              <a:rPr lang="en-US" sz="2500" b="1" kern="0" dirty="0">
                <a:latin typeface="Comic Sans MS"/>
                <a:cs typeface="Arial"/>
              </a:rPr>
              <a:t>Read for detailed information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C70556D9-67A6-4743-A488-7CBF5DB1C732}"/>
              </a:ext>
            </a:extLst>
          </p:cNvPr>
          <p:cNvSpPr txBox="1"/>
          <p:nvPr/>
        </p:nvSpPr>
        <p:spPr>
          <a:xfrm>
            <a:off x="3104193" y="4107979"/>
            <a:ext cx="5926554" cy="6056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4108">
              <a:lnSpc>
                <a:spcPct val="150000"/>
              </a:lnSpc>
              <a:buClr>
                <a:srgbClr val="000000"/>
              </a:buClr>
            </a:pPr>
            <a:r>
              <a:rPr lang="en-US" sz="2500" b="1" kern="0" dirty="0">
                <a:latin typeface="Comic Sans MS"/>
                <a:cs typeface="Arial"/>
                <a:sym typeface="Arial"/>
              </a:rPr>
              <a:t>Talk about favorite food and drink</a:t>
            </a:r>
            <a:endParaRPr lang="en-US" sz="2500" b="1" kern="0" dirty="0">
              <a:latin typeface="Comic Sans MS"/>
              <a:cs typeface="Arial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1DD606A-A568-4B45-B7A4-E3041F2F58A4}"/>
              </a:ext>
            </a:extLst>
          </p:cNvPr>
          <p:cNvSpPr txBox="1"/>
          <p:nvPr/>
        </p:nvSpPr>
        <p:spPr>
          <a:xfrm>
            <a:off x="3098443" y="5036755"/>
            <a:ext cx="5926554" cy="1182696"/>
          </a:xfrm>
          <a:prstGeom prst="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4108">
              <a:lnSpc>
                <a:spcPct val="150000"/>
              </a:lnSpc>
              <a:buClr>
                <a:srgbClr val="000000"/>
              </a:buClr>
            </a:pPr>
            <a:r>
              <a:rPr lang="en-US" sz="2500" b="1" kern="0" dirty="0">
                <a:latin typeface="Comic Sans MS"/>
                <a:cs typeface="Arial"/>
              </a:rPr>
              <a:t>Use adjectives to describe the taste of food and drink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B2B8D07B-18FB-4D00-A397-AD9EA4C4C103}"/>
              </a:ext>
            </a:extLst>
          </p:cNvPr>
          <p:cNvSpPr txBox="1"/>
          <p:nvPr/>
        </p:nvSpPr>
        <p:spPr>
          <a:xfrm>
            <a:off x="3041126" y="1214973"/>
            <a:ext cx="5984064" cy="1693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kern="0" dirty="0">
                <a:latin typeface="Comic Sans MS"/>
                <a:ea typeface="+mn-lt"/>
                <a:cs typeface="+mn-lt"/>
                <a:sym typeface="Arial"/>
              </a:rPr>
              <a:t>Vocabulary</a:t>
            </a:r>
            <a:endParaRPr lang="en-US" sz="2400" b="1" kern="0" dirty="0">
              <a:latin typeface="Comic Sans MS"/>
              <a:ea typeface="+mn-lt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b="1" kern="0" dirty="0">
                <a:solidFill>
                  <a:srgbClr val="7030A0"/>
                </a:solidFill>
                <a:latin typeface="Comic Sans MS"/>
                <a:cs typeface="Calibri"/>
              </a:rPr>
              <a:t>(</a:t>
            </a:r>
            <a:r>
              <a:rPr lang="en-US" sz="2400" b="1" kern="0" dirty="0" err="1">
                <a:solidFill>
                  <a:srgbClr val="7030A0"/>
                </a:solidFill>
                <a:latin typeface="Comic Sans MS"/>
                <a:cs typeface="Calibri"/>
              </a:rPr>
              <a:t>tumeric</a:t>
            </a:r>
            <a:r>
              <a:rPr lang="en-US" sz="2400" b="1" kern="0" dirty="0">
                <a:solidFill>
                  <a:srgbClr val="7030A0"/>
                </a:solidFill>
                <a:latin typeface="Comic Sans MS"/>
                <a:cs typeface="Calibri"/>
              </a:rPr>
              <a:t>, mineral water, </a:t>
            </a:r>
            <a:r>
              <a:rPr lang="en-US" sz="2400" b="1" kern="0" dirty="0" err="1">
                <a:solidFill>
                  <a:srgbClr val="7030A0"/>
                </a:solidFill>
                <a:latin typeface="Comic Sans MS"/>
                <a:cs typeface="Calibri"/>
              </a:rPr>
              <a:t>omelette</a:t>
            </a:r>
            <a:r>
              <a:rPr lang="en-US" sz="2400" b="1" kern="0" dirty="0">
                <a:solidFill>
                  <a:srgbClr val="7030A0"/>
                </a:solidFill>
                <a:latin typeface="Comic Sans MS"/>
                <a:cs typeface="Calibri"/>
              </a:rPr>
              <a:t>, eel soup, sweet soup, tofu)</a:t>
            </a:r>
          </a:p>
        </p:txBody>
      </p:sp>
    </p:spTree>
    <p:extLst>
      <p:ext uri="{BB962C8B-B14F-4D97-AF65-F5344CB8AC3E}">
        <p14:creationId xmlns:p14="http://schemas.microsoft.com/office/powerpoint/2010/main" val="30267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36"/>
            <a:ext cx="9144000" cy="5143500"/>
          </a:xfrm>
          <a:prstGeom prst="rect">
            <a:avLst/>
          </a:prstGeom>
        </p:spPr>
      </p:pic>
      <p:sp>
        <p:nvSpPr>
          <p:cNvPr id="33" name="Square 9"/>
          <p:cNvSpPr/>
          <p:nvPr/>
        </p:nvSpPr>
        <p:spPr>
          <a:xfrm>
            <a:off x="4863032" y="5307885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cs typeface="Calibri"/>
              </a:rPr>
              <a:t>R</a:t>
            </a:r>
          </a:p>
        </p:txBody>
      </p:sp>
      <p:sp>
        <p:nvSpPr>
          <p:cNvPr id="32" name="Square 8"/>
          <p:cNvSpPr/>
          <p:nvPr/>
        </p:nvSpPr>
        <p:spPr>
          <a:xfrm>
            <a:off x="4233911" y="5307886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cs typeface="Calibri"/>
              </a:rPr>
              <a:t>D</a:t>
            </a:r>
          </a:p>
        </p:txBody>
      </p:sp>
      <p:sp>
        <p:nvSpPr>
          <p:cNvPr id="31" name="Square 7"/>
          <p:cNvSpPr/>
          <p:nvPr/>
        </p:nvSpPr>
        <p:spPr>
          <a:xfrm>
            <a:off x="7608886" y="4689659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cs typeface="Calibri"/>
              </a:rPr>
              <a:t>D</a:t>
            </a:r>
          </a:p>
        </p:txBody>
      </p:sp>
      <p:sp>
        <p:nvSpPr>
          <p:cNvPr id="30" name="Square 6"/>
          <p:cNvSpPr/>
          <p:nvPr/>
        </p:nvSpPr>
        <p:spPr>
          <a:xfrm>
            <a:off x="7015709" y="4689659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cs typeface="Calibri"/>
              </a:rPr>
              <a:t>N</a:t>
            </a:r>
          </a:p>
        </p:txBody>
      </p:sp>
      <p:sp>
        <p:nvSpPr>
          <p:cNvPr id="29" name="Square 5"/>
          <p:cNvSpPr/>
          <p:nvPr/>
        </p:nvSpPr>
        <p:spPr>
          <a:xfrm>
            <a:off x="6379401" y="4689659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cs typeface="Calibri"/>
              </a:rPr>
              <a:t>A</a:t>
            </a:r>
          </a:p>
        </p:txBody>
      </p:sp>
      <p:sp>
        <p:nvSpPr>
          <p:cNvPr id="28" name="Square 4"/>
          <p:cNvSpPr/>
          <p:nvPr/>
        </p:nvSpPr>
        <p:spPr>
          <a:xfrm>
            <a:off x="4894827" y="4689659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cs typeface="Calibri"/>
              </a:rPr>
              <a:t>D</a:t>
            </a:r>
          </a:p>
        </p:txBody>
      </p:sp>
      <p:sp>
        <p:nvSpPr>
          <p:cNvPr id="27" name="Square 3"/>
          <p:cNvSpPr/>
          <p:nvPr/>
        </p:nvSpPr>
        <p:spPr>
          <a:xfrm>
            <a:off x="4287273" y="4689659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cs typeface="Calibri"/>
              </a:rPr>
              <a:t>O</a:t>
            </a:r>
          </a:p>
        </p:txBody>
      </p:sp>
      <p:sp>
        <p:nvSpPr>
          <p:cNvPr id="26" name="Square 2"/>
          <p:cNvSpPr/>
          <p:nvPr/>
        </p:nvSpPr>
        <p:spPr>
          <a:xfrm>
            <a:off x="3650964" y="4689659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cs typeface="Calibri"/>
              </a:rPr>
              <a:t>O</a:t>
            </a:r>
          </a:p>
        </p:txBody>
      </p:sp>
      <p:sp>
        <p:nvSpPr>
          <p:cNvPr id="25" name="Square 1"/>
          <p:cNvSpPr/>
          <p:nvPr/>
        </p:nvSpPr>
        <p:spPr>
          <a:xfrm>
            <a:off x="3000279" y="4689659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alibri"/>
                <a:cs typeface="Calibri"/>
              </a:rPr>
              <a:t>F</a:t>
            </a:r>
          </a:p>
        </p:txBody>
      </p:sp>
      <p:sp>
        <p:nvSpPr>
          <p:cNvPr id="76" name="Z"/>
          <p:cNvSpPr/>
          <p:nvPr/>
        </p:nvSpPr>
        <p:spPr>
          <a:xfrm>
            <a:off x="773369" y="5290313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</a:p>
        </p:txBody>
      </p:sp>
      <p:sp>
        <p:nvSpPr>
          <p:cNvPr id="64" name="Y"/>
          <p:cNvSpPr/>
          <p:nvPr/>
        </p:nvSpPr>
        <p:spPr>
          <a:xfrm>
            <a:off x="104273" y="5290313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</a:p>
        </p:txBody>
      </p:sp>
      <p:sp>
        <p:nvSpPr>
          <p:cNvPr id="97" name="X"/>
          <p:cNvSpPr/>
          <p:nvPr/>
        </p:nvSpPr>
        <p:spPr>
          <a:xfrm>
            <a:off x="2115716" y="4579875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86" name="W"/>
          <p:cNvSpPr/>
          <p:nvPr/>
        </p:nvSpPr>
        <p:spPr>
          <a:xfrm>
            <a:off x="1440786" y="4579875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</a:p>
        </p:txBody>
      </p:sp>
      <p:sp>
        <p:nvSpPr>
          <p:cNvPr id="74" name="V"/>
          <p:cNvSpPr/>
          <p:nvPr/>
        </p:nvSpPr>
        <p:spPr>
          <a:xfrm>
            <a:off x="771766" y="4579875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1" name="U"/>
          <p:cNvSpPr/>
          <p:nvPr/>
        </p:nvSpPr>
        <p:spPr>
          <a:xfrm>
            <a:off x="102670" y="4579875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</a:p>
        </p:txBody>
      </p:sp>
      <p:sp>
        <p:nvSpPr>
          <p:cNvPr id="98" name="T"/>
          <p:cNvSpPr/>
          <p:nvPr/>
        </p:nvSpPr>
        <p:spPr>
          <a:xfrm>
            <a:off x="2115716" y="3869438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87" name="S"/>
          <p:cNvSpPr/>
          <p:nvPr/>
        </p:nvSpPr>
        <p:spPr>
          <a:xfrm>
            <a:off x="1440786" y="3869438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</a:p>
        </p:txBody>
      </p:sp>
      <p:sp>
        <p:nvSpPr>
          <p:cNvPr id="75" name="R"/>
          <p:cNvSpPr/>
          <p:nvPr/>
        </p:nvSpPr>
        <p:spPr>
          <a:xfrm>
            <a:off x="771766" y="3869438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62" name="Q"/>
          <p:cNvSpPr/>
          <p:nvPr/>
        </p:nvSpPr>
        <p:spPr>
          <a:xfrm>
            <a:off x="102670" y="3869438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</a:t>
            </a:r>
          </a:p>
        </p:txBody>
      </p:sp>
      <p:sp>
        <p:nvSpPr>
          <p:cNvPr id="95" name="P"/>
          <p:cNvSpPr/>
          <p:nvPr/>
        </p:nvSpPr>
        <p:spPr>
          <a:xfrm>
            <a:off x="2104910" y="3159000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84" name="O"/>
          <p:cNvSpPr/>
          <p:nvPr/>
        </p:nvSpPr>
        <p:spPr>
          <a:xfrm>
            <a:off x="1429981" y="3159000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72" name="N"/>
          <p:cNvSpPr/>
          <p:nvPr/>
        </p:nvSpPr>
        <p:spPr>
          <a:xfrm>
            <a:off x="760961" y="3159000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</a:p>
        </p:txBody>
      </p:sp>
      <p:sp>
        <p:nvSpPr>
          <p:cNvPr id="59" name="M"/>
          <p:cNvSpPr/>
          <p:nvPr/>
        </p:nvSpPr>
        <p:spPr>
          <a:xfrm>
            <a:off x="91865" y="3159000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</a:p>
        </p:txBody>
      </p:sp>
      <p:sp>
        <p:nvSpPr>
          <p:cNvPr id="96" name="L"/>
          <p:cNvSpPr/>
          <p:nvPr/>
        </p:nvSpPr>
        <p:spPr>
          <a:xfrm>
            <a:off x="2104910" y="2448563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</a:p>
        </p:txBody>
      </p:sp>
      <p:sp>
        <p:nvSpPr>
          <p:cNvPr id="85" name="K"/>
          <p:cNvSpPr/>
          <p:nvPr/>
        </p:nvSpPr>
        <p:spPr>
          <a:xfrm>
            <a:off x="1429981" y="2448563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</p:txBody>
      </p:sp>
      <p:sp>
        <p:nvSpPr>
          <p:cNvPr id="73" name="J"/>
          <p:cNvSpPr/>
          <p:nvPr/>
        </p:nvSpPr>
        <p:spPr>
          <a:xfrm>
            <a:off x="760961" y="2448563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</a:p>
        </p:txBody>
      </p:sp>
      <p:sp>
        <p:nvSpPr>
          <p:cNvPr id="60" name="I"/>
          <p:cNvSpPr/>
          <p:nvPr/>
        </p:nvSpPr>
        <p:spPr>
          <a:xfrm>
            <a:off x="91865" y="2448563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</a:p>
        </p:txBody>
      </p:sp>
      <p:sp>
        <p:nvSpPr>
          <p:cNvPr id="93" name="H"/>
          <p:cNvSpPr/>
          <p:nvPr/>
        </p:nvSpPr>
        <p:spPr>
          <a:xfrm>
            <a:off x="2098430" y="1738125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</a:p>
        </p:txBody>
      </p:sp>
      <p:sp>
        <p:nvSpPr>
          <p:cNvPr id="82" name="G"/>
          <p:cNvSpPr/>
          <p:nvPr/>
        </p:nvSpPr>
        <p:spPr>
          <a:xfrm>
            <a:off x="1423500" y="1738125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</a:p>
        </p:txBody>
      </p:sp>
      <p:sp>
        <p:nvSpPr>
          <p:cNvPr id="70" name="F"/>
          <p:cNvSpPr/>
          <p:nvPr/>
        </p:nvSpPr>
        <p:spPr>
          <a:xfrm>
            <a:off x="754480" y="1738125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</p:txBody>
      </p:sp>
      <p:sp>
        <p:nvSpPr>
          <p:cNvPr id="57" name="E"/>
          <p:cNvSpPr/>
          <p:nvPr/>
        </p:nvSpPr>
        <p:spPr>
          <a:xfrm>
            <a:off x="85384" y="1738125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</a:p>
        </p:txBody>
      </p:sp>
      <p:sp>
        <p:nvSpPr>
          <p:cNvPr id="94" name="D"/>
          <p:cNvSpPr/>
          <p:nvPr/>
        </p:nvSpPr>
        <p:spPr>
          <a:xfrm>
            <a:off x="2098430" y="1027688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</a:p>
        </p:txBody>
      </p:sp>
      <p:sp>
        <p:nvSpPr>
          <p:cNvPr id="83" name="C"/>
          <p:cNvSpPr/>
          <p:nvPr/>
        </p:nvSpPr>
        <p:spPr>
          <a:xfrm>
            <a:off x="1423500" y="1027688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sp>
        <p:nvSpPr>
          <p:cNvPr id="71" name="B"/>
          <p:cNvSpPr/>
          <p:nvPr/>
        </p:nvSpPr>
        <p:spPr>
          <a:xfrm>
            <a:off x="754480" y="1027688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58" name="A"/>
          <p:cNvSpPr/>
          <p:nvPr/>
        </p:nvSpPr>
        <p:spPr>
          <a:xfrm>
            <a:off x="85384" y="1027688"/>
            <a:ext cx="594000" cy="540000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126" name="Build Button"/>
          <p:cNvSpPr/>
          <p:nvPr/>
        </p:nvSpPr>
        <p:spPr>
          <a:xfrm>
            <a:off x="1440786" y="5290313"/>
            <a:ext cx="1251644" cy="54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/>
              <a:t>BUILD</a:t>
            </a:r>
          </a:p>
        </p:txBody>
      </p:sp>
      <p:pic>
        <p:nvPicPr>
          <p:cNvPr id="170" name="Spacesh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80" y="2868922"/>
            <a:ext cx="2700000" cy="1702373"/>
          </a:xfrm>
          <a:prstGeom prst="rect">
            <a:avLst/>
          </a:prstGeom>
        </p:spPr>
      </p:pic>
      <p:pic>
        <p:nvPicPr>
          <p:cNvPr id="157" name="Engin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73" y="4166072"/>
            <a:ext cx="540000" cy="340200"/>
          </a:xfrm>
          <a:prstGeom prst="rect">
            <a:avLst/>
          </a:prstGeom>
        </p:spPr>
      </p:pic>
      <p:pic>
        <p:nvPicPr>
          <p:cNvPr id="158" name="Engine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80" y="4316326"/>
            <a:ext cx="540000" cy="255484"/>
          </a:xfrm>
          <a:prstGeom prst="rect">
            <a:avLst/>
          </a:prstGeom>
        </p:spPr>
      </p:pic>
      <p:pic>
        <p:nvPicPr>
          <p:cNvPr id="159" name="Engine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50" y="4182272"/>
            <a:ext cx="540000" cy="324000"/>
          </a:xfrm>
          <a:prstGeom prst="rect">
            <a:avLst/>
          </a:prstGeom>
        </p:spPr>
      </p:pic>
      <p:pic>
        <p:nvPicPr>
          <p:cNvPr id="156" name="Ship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25" y="3570613"/>
            <a:ext cx="2700000" cy="821739"/>
          </a:xfrm>
          <a:prstGeom prst="rect">
            <a:avLst/>
          </a:prstGeom>
        </p:spPr>
      </p:pic>
      <p:pic>
        <p:nvPicPr>
          <p:cNvPr id="160" name="Do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49" y="3147002"/>
            <a:ext cx="1350000" cy="938742"/>
          </a:xfrm>
          <a:prstGeom prst="rect">
            <a:avLst/>
          </a:prstGeom>
        </p:spPr>
      </p:pic>
      <p:pic>
        <p:nvPicPr>
          <p:cNvPr id="162" name="Window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80" y="3557244"/>
            <a:ext cx="270000" cy="282656"/>
          </a:xfrm>
          <a:prstGeom prst="rect">
            <a:avLst/>
          </a:prstGeom>
        </p:spPr>
      </p:pic>
      <p:pic>
        <p:nvPicPr>
          <p:cNvPr id="161" name="Window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86" y="3632791"/>
            <a:ext cx="270000" cy="270000"/>
          </a:xfrm>
          <a:prstGeom prst="rect">
            <a:avLst/>
          </a:prstGeom>
        </p:spPr>
      </p:pic>
      <p:pic>
        <p:nvPicPr>
          <p:cNvPr id="163" name="Window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63" y="3557243"/>
            <a:ext cx="270000" cy="282656"/>
          </a:xfrm>
          <a:prstGeom prst="rect">
            <a:avLst/>
          </a:prstGeom>
        </p:spPr>
      </p:pic>
      <p:pic>
        <p:nvPicPr>
          <p:cNvPr id="164" name="Ligh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41" y="2870404"/>
            <a:ext cx="405000" cy="438137"/>
          </a:xfrm>
          <a:prstGeom prst="rect">
            <a:avLst/>
          </a:prstGeom>
        </p:spPr>
      </p:pic>
      <p:pic>
        <p:nvPicPr>
          <p:cNvPr id="169" name="Ali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44" y="4017817"/>
            <a:ext cx="631556" cy="675000"/>
          </a:xfrm>
          <a:prstGeom prst="rect">
            <a:avLst/>
          </a:prstGeom>
          <a:effectLst>
            <a:outerShdw blurRad="76200" dist="1143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Square 9">
            <a:extLst>
              <a:ext uri="{FF2B5EF4-FFF2-40B4-BE49-F238E27FC236}">
                <a16:creationId xmlns:a16="http://schemas.microsoft.com/office/drawing/2014/main" id="{127B979F-7165-4C55-AB6D-BE7A9EF0ADD5}"/>
              </a:ext>
            </a:extLst>
          </p:cNvPr>
          <p:cNvSpPr/>
          <p:nvPr/>
        </p:nvSpPr>
        <p:spPr>
          <a:xfrm>
            <a:off x="5466162" y="5314354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cs typeface="Calibri"/>
              </a:rPr>
              <a:t>I</a:t>
            </a:r>
          </a:p>
        </p:txBody>
      </p:sp>
      <p:sp>
        <p:nvSpPr>
          <p:cNvPr id="3" name="Square 9">
            <a:extLst>
              <a:ext uri="{FF2B5EF4-FFF2-40B4-BE49-F238E27FC236}">
                <a16:creationId xmlns:a16="http://schemas.microsoft.com/office/drawing/2014/main" id="{600EE216-C10B-48D5-8FEA-DEDCE63281A7}"/>
              </a:ext>
            </a:extLst>
          </p:cNvPr>
          <p:cNvSpPr/>
          <p:nvPr/>
        </p:nvSpPr>
        <p:spPr>
          <a:xfrm>
            <a:off x="6101641" y="5310041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cs typeface="Calibri"/>
              </a:rPr>
              <a:t>N</a:t>
            </a:r>
          </a:p>
        </p:txBody>
      </p:sp>
      <p:sp>
        <p:nvSpPr>
          <p:cNvPr id="4" name="Square 9">
            <a:extLst>
              <a:ext uri="{FF2B5EF4-FFF2-40B4-BE49-F238E27FC236}">
                <a16:creationId xmlns:a16="http://schemas.microsoft.com/office/drawing/2014/main" id="{785EF149-DF82-49FA-A947-32969FB2CA34}"/>
              </a:ext>
            </a:extLst>
          </p:cNvPr>
          <p:cNvSpPr/>
          <p:nvPr/>
        </p:nvSpPr>
        <p:spPr>
          <a:xfrm>
            <a:off x="6737120" y="5316510"/>
            <a:ext cx="594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cs typeface="Calibri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8199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1.48148E-6 L -0.14128 -0.18866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9444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27 -0.18866 L 0.4056 -0.71829 " pathEditMode="relative" rAng="0" ptsTypes="AA">
                                      <p:cBhvr>
                                        <p:cTn id="38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-26644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1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64" grpId="0" animBg="1"/>
      <p:bldP spid="64" grpId="1" animBg="1"/>
      <p:bldP spid="97" grpId="0" animBg="1"/>
      <p:bldP spid="97" grpId="1" animBg="1"/>
      <p:bldP spid="86" grpId="0" animBg="1"/>
      <p:bldP spid="86" grpId="1" animBg="1"/>
      <p:bldP spid="74" grpId="0" animBg="1"/>
      <p:bldP spid="74" grpId="1" animBg="1"/>
      <p:bldP spid="61" grpId="0" animBg="1"/>
      <p:bldP spid="61" grpId="1" animBg="1"/>
      <p:bldP spid="98" grpId="0" animBg="1"/>
      <p:bldP spid="98" grpId="1" animBg="1"/>
      <p:bldP spid="87" grpId="0" animBg="1"/>
      <p:bldP spid="87" grpId="1" animBg="1"/>
      <p:bldP spid="75" grpId="0" animBg="1"/>
      <p:bldP spid="75" grpId="1" animBg="1"/>
      <p:bldP spid="62" grpId="0" animBg="1"/>
      <p:bldP spid="62" grpId="1" animBg="1"/>
      <p:bldP spid="95" grpId="0" animBg="1"/>
      <p:bldP spid="95" grpId="1" animBg="1"/>
      <p:bldP spid="84" grpId="0" animBg="1"/>
      <p:bldP spid="84" grpId="1" animBg="1"/>
      <p:bldP spid="72" grpId="0" animBg="1"/>
      <p:bldP spid="72" grpId="1" animBg="1"/>
      <p:bldP spid="59" grpId="0" animBg="1"/>
      <p:bldP spid="59" grpId="1" animBg="1"/>
      <p:bldP spid="96" grpId="0" animBg="1"/>
      <p:bldP spid="96" grpId="1" animBg="1"/>
      <p:bldP spid="85" grpId="0" animBg="1"/>
      <p:bldP spid="85" grpId="1" animBg="1"/>
      <p:bldP spid="73" grpId="0" animBg="1"/>
      <p:bldP spid="73" grpId="1" animBg="1"/>
      <p:bldP spid="60" grpId="0" animBg="1"/>
      <p:bldP spid="60" grpId="1" animBg="1"/>
      <p:bldP spid="93" grpId="0" animBg="1"/>
      <p:bldP spid="93" grpId="1" animBg="1"/>
      <p:bldP spid="82" grpId="0" animBg="1"/>
      <p:bldP spid="82" grpId="1" animBg="1"/>
      <p:bldP spid="70" grpId="0" animBg="1"/>
      <p:bldP spid="70" grpId="1" animBg="1"/>
      <p:bldP spid="57" grpId="0" animBg="1"/>
      <p:bldP spid="57" grpId="1" animBg="1"/>
      <p:bldP spid="94" grpId="0" animBg="1"/>
      <p:bldP spid="94" grpId="1" animBg="1"/>
      <p:bldP spid="83" grpId="0" animBg="1"/>
      <p:bldP spid="83" grpId="1" animBg="1"/>
      <p:bldP spid="71" grpId="0" animBg="1"/>
      <p:bldP spid="71" grpId="1" animBg="1"/>
      <p:bldP spid="58" grpId="0" animBg="1"/>
      <p:bldP spid="5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09600" y="259221"/>
            <a:ext cx="34290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III.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498" y="1705153"/>
            <a:ext cx="8838006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>
                <a:latin typeface="Times New Roman"/>
                <a:cs typeface="Times New Roman"/>
              </a:rPr>
              <a:t>Learn by heart new words.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latin typeface="Times New Roman"/>
                <a:cs typeface="Times New Roman"/>
              </a:rPr>
              <a:t>Do exercises in workbook.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latin typeface="Times New Roman"/>
                <a:cs typeface="Times New Roman"/>
              </a:rPr>
              <a:t>Practice asking and answering, describing about your favorite food and drink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latin typeface="Times New Roman"/>
                <a:cs typeface="Times New Roman"/>
              </a:rPr>
              <a:t>Prepare: A closer look 1.</a:t>
            </a:r>
          </a:p>
          <a:p>
            <a:pPr marL="285750" indent="-285750">
              <a:buFontTx/>
              <a:buChar char="-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075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463B5C8-9790-4CA3-8524-C57C8124E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152400" y="1978324"/>
            <a:ext cx="8839200" cy="4727276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981200"/>
            <a:ext cx="8534400" cy="600164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Times New Roman"/>
                <a:cs typeface="Times New Roman"/>
              </a:rPr>
              <a:t>UNIT 5: VIETNAMESE FOOD AND DRINK</a:t>
            </a:r>
            <a:endParaRPr lang="en-US" sz="3300" b="1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  <p:sp>
        <p:nvSpPr>
          <p:cNvPr id="4102" name="WordArt 8"/>
          <p:cNvSpPr>
            <a:spLocks noChangeArrowheads="1" noChangeShapeType="1" noTextEdit="1"/>
          </p:cNvSpPr>
          <p:nvPr/>
        </p:nvSpPr>
        <p:spPr bwMode="auto">
          <a:xfrm>
            <a:off x="2286000" y="2971800"/>
            <a:ext cx="4343400" cy="457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Arial"/>
              </a:rPr>
              <a:t>Period 3</a:t>
            </a:r>
            <a:r>
              <a:rPr lang="en-US" sz="1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Arial"/>
              </a:rPr>
              <a:t>4</a:t>
            </a:r>
            <a:endParaRPr lang="vi-VN" sz="16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3886200"/>
            <a:ext cx="8686800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lIns="91440" tIns="45720" rIns="91440" bIns="4572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LESSON 1 - GETTING STARTED</a:t>
            </a:r>
            <a:endParaRPr lang="en-US" sz="6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3540E4-E5B1-4C0E-87B8-E6628DAC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Aims and objective of the AIJN, the European Fruit Juice Association | AIJN  - European Fruit Juice Asso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643" y="798387"/>
            <a:ext cx="19298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364004-A819-F541-8171-9A25DECF2004}"/>
              </a:ext>
            </a:extLst>
          </p:cNvPr>
          <p:cNvSpPr txBox="1">
            <a:spLocks/>
          </p:cNvSpPr>
          <p:nvPr/>
        </p:nvSpPr>
        <p:spPr>
          <a:xfrm>
            <a:off x="-197" y="3425129"/>
            <a:ext cx="2284203" cy="7460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>
                <a:solidFill>
                  <a:srgbClr val="FFFF00"/>
                </a:solidFill>
                <a:latin typeface="Comic Sans MS"/>
              </a:rPr>
              <a:t>OBJECTIVES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A946249-6BAE-4033-91B0-7A882660F2B4}"/>
              </a:ext>
            </a:extLst>
          </p:cNvPr>
          <p:cNvSpPr txBox="1"/>
          <p:nvPr/>
        </p:nvSpPr>
        <p:spPr>
          <a:xfrm>
            <a:off x="3023861" y="2842769"/>
            <a:ext cx="6041572" cy="11826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4108">
              <a:lnSpc>
                <a:spcPct val="150000"/>
              </a:lnSpc>
            </a:pPr>
            <a:r>
              <a:rPr lang="en-US" sz="2500" b="1" kern="0" dirty="0">
                <a:latin typeface="Comic Sans MS"/>
                <a:cs typeface="Arial"/>
              </a:rPr>
              <a:t>Identify and locate specific details in the reading text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C70556D9-67A6-4743-A488-7CBF5DB1C732}"/>
              </a:ext>
            </a:extLst>
          </p:cNvPr>
          <p:cNvSpPr txBox="1"/>
          <p:nvPr/>
        </p:nvSpPr>
        <p:spPr>
          <a:xfrm>
            <a:off x="3089816" y="4208620"/>
            <a:ext cx="5926554" cy="11826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4108">
              <a:lnSpc>
                <a:spcPct val="150000"/>
              </a:lnSpc>
              <a:buClr>
                <a:srgbClr val="000000"/>
              </a:buClr>
            </a:pPr>
            <a:r>
              <a:rPr lang="en-US" sz="2500" b="1" kern="0" dirty="0">
                <a:latin typeface="Comic Sans MS"/>
                <a:cs typeface="Arial"/>
                <a:sym typeface="Arial"/>
              </a:rPr>
              <a:t>Talk about favorite food and drink</a:t>
            </a:r>
            <a:endParaRPr lang="en-US" sz="2500" b="1" kern="0" dirty="0">
              <a:latin typeface="Comic Sans MS"/>
              <a:cs typeface="Arial"/>
            </a:endParaRPr>
          </a:p>
          <a:p>
            <a:pPr algn="ctr" defTabSz="914108">
              <a:lnSpc>
                <a:spcPct val="150000"/>
              </a:lnSpc>
            </a:pPr>
            <a:endParaRPr lang="en-US" sz="2500" b="1" kern="0" dirty="0">
              <a:latin typeface="Comic Sans MS"/>
              <a:cs typeface="Arial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1DD606A-A568-4B45-B7A4-E3041F2F58A4}"/>
              </a:ext>
            </a:extLst>
          </p:cNvPr>
          <p:cNvSpPr txBox="1"/>
          <p:nvPr/>
        </p:nvSpPr>
        <p:spPr>
          <a:xfrm>
            <a:off x="3098443" y="5482453"/>
            <a:ext cx="5926554" cy="1182696"/>
          </a:xfrm>
          <a:prstGeom prst="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4108">
              <a:lnSpc>
                <a:spcPct val="150000"/>
              </a:lnSpc>
              <a:buClr>
                <a:srgbClr val="000000"/>
              </a:buClr>
            </a:pPr>
            <a:r>
              <a:rPr lang="en-US" sz="2500" b="1" kern="0" dirty="0">
                <a:latin typeface="Comic Sans MS"/>
                <a:cs typeface="Arial"/>
              </a:rPr>
              <a:t>Describe the taste of food and drink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B2B8D07B-18FB-4D00-A397-AD9EA4C4C103}"/>
              </a:ext>
            </a:extLst>
          </p:cNvPr>
          <p:cNvSpPr txBox="1"/>
          <p:nvPr/>
        </p:nvSpPr>
        <p:spPr>
          <a:xfrm>
            <a:off x="3098636" y="1488143"/>
            <a:ext cx="5984064" cy="11752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500" b="1" kern="0" dirty="0">
                <a:latin typeface="Comic Sans MS"/>
                <a:cs typeface="Arial"/>
                <a:sym typeface="Arial"/>
              </a:rPr>
              <a:t>Use </a:t>
            </a:r>
            <a:r>
              <a:rPr lang="en-US" sz="2500" b="1" kern="0" dirty="0">
                <a:latin typeface="Comic Sans MS"/>
                <a:ea typeface="+mn-lt"/>
                <a:cs typeface="+mn-lt"/>
                <a:sym typeface="Arial"/>
              </a:rPr>
              <a:t>lexical items related to topic “Vietnamese food and drink”</a:t>
            </a:r>
            <a:endParaRPr lang="en-US" sz="2500" b="1" kern="0" dirty="0">
              <a:latin typeface="Comic Sans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3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51" y="2278356"/>
            <a:ext cx="3267925" cy="238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33" y="2274914"/>
            <a:ext cx="2897241" cy="237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22" y="2273059"/>
            <a:ext cx="2833612" cy="237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8" y="24377"/>
            <a:ext cx="3772619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omic Sans MS"/>
                <a:cs typeface="Arial"/>
              </a:rPr>
              <a:t>I. New words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16364" y="4967379"/>
            <a:ext cx="3790665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>
                <a:latin typeface="Comic Sans MS"/>
              </a:rPr>
              <a:t>mineral water (n) </a:t>
            </a:r>
            <a:endParaRPr lang="en-US" sz="2600">
              <a:latin typeface="Comic Sans MS" pitchFamily="66" charset="0"/>
            </a:endParaRPr>
          </a:p>
          <a:p>
            <a:pPr algn="ctr"/>
            <a:r>
              <a:rPr lang="en-US" sz="2600">
                <a:latin typeface="Arial"/>
                <a:cs typeface="Arial"/>
              </a:rPr>
              <a:t>/</a:t>
            </a:r>
            <a:r>
              <a:rPr lang="en-US" sz="2600">
                <a:solidFill>
                  <a:srgbClr val="FF0000"/>
                </a:solidFill>
                <a:latin typeface="Arial"/>
                <a:cs typeface="Arial"/>
              </a:rPr>
              <a:t>‘</a:t>
            </a:r>
            <a:r>
              <a:rPr lang="en-US" sz="2600" err="1">
                <a:solidFill>
                  <a:srgbClr val="FF0000"/>
                </a:solidFill>
                <a:latin typeface="Arial"/>
                <a:cs typeface="Arial"/>
              </a:rPr>
              <a:t>mɪnərəl</a:t>
            </a:r>
            <a:r>
              <a:rPr lang="en-US" sz="260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en-US" sz="2600">
                <a:solidFill>
                  <a:srgbClr val="FF0000"/>
                </a:solidFill>
                <a:ea typeface="+mn-lt"/>
                <a:cs typeface="+mn-lt"/>
              </a:rPr>
              <a:t>ˈ</a:t>
            </a:r>
            <a:r>
              <a:rPr lang="en-US" sz="2600" err="1">
                <a:solidFill>
                  <a:srgbClr val="FF0000"/>
                </a:solidFill>
                <a:ea typeface="+mn-lt"/>
                <a:cs typeface="+mn-lt"/>
              </a:rPr>
              <a:t>wɔːtə</a:t>
            </a:r>
            <a:r>
              <a:rPr lang="en-US" sz="2600">
                <a:solidFill>
                  <a:srgbClr val="FF0000"/>
                </a:solidFill>
                <a:ea typeface="+mn-lt"/>
                <a:cs typeface="+mn-lt"/>
              </a:rPr>
              <a:t>(r)</a:t>
            </a:r>
            <a:r>
              <a:rPr lang="en-US" sz="2600">
                <a:latin typeface="Arial"/>
                <a:cs typeface="Arial"/>
              </a:rPr>
              <a:t>/</a:t>
            </a:r>
          </a:p>
          <a:p>
            <a:pPr algn="ctr"/>
            <a:r>
              <a:rPr lang="en-US" sz="2600" err="1">
                <a:latin typeface="Arial"/>
                <a:cs typeface="Arial"/>
              </a:rPr>
              <a:t>nước</a:t>
            </a:r>
            <a:r>
              <a:rPr lang="en-US" sz="2600">
                <a:latin typeface="Arial"/>
                <a:cs typeface="Arial"/>
              </a:rPr>
              <a:t> </a:t>
            </a:r>
            <a:r>
              <a:rPr lang="en-US" sz="2600" err="1">
                <a:latin typeface="Arial"/>
                <a:cs typeface="Arial"/>
              </a:rPr>
              <a:t>khoáng</a:t>
            </a:r>
            <a:endParaRPr lang="en-US" sz="26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048" y="5082398"/>
            <a:ext cx="3790665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>
                <a:latin typeface="Comic Sans MS"/>
              </a:rPr>
              <a:t>tofu (n)</a:t>
            </a:r>
            <a:endParaRPr lang="vi-VN" sz="2600">
              <a:cs typeface="Arial" panose="020B0604020202020204" pitchFamily="34" charset="0"/>
            </a:endParaRPr>
          </a:p>
          <a:p>
            <a:pPr algn="ctr"/>
            <a:r>
              <a:rPr lang="en-US" sz="2600">
                <a:latin typeface="Arial"/>
                <a:cs typeface="Arial"/>
              </a:rPr>
              <a:t>/</a:t>
            </a:r>
            <a:r>
              <a:rPr lang="en-US" sz="2600">
                <a:solidFill>
                  <a:srgbClr val="FF0000"/>
                </a:solidFill>
                <a:ea typeface="+mn-lt"/>
                <a:cs typeface="+mn-lt"/>
              </a:rPr>
              <a:t>ˈ</a:t>
            </a:r>
            <a:r>
              <a:rPr lang="en-US" sz="2600" err="1">
                <a:solidFill>
                  <a:srgbClr val="FF0000"/>
                </a:solidFill>
                <a:ea typeface="+mn-lt"/>
                <a:cs typeface="+mn-lt"/>
              </a:rPr>
              <a:t>təʊfu</a:t>
            </a:r>
            <a:r>
              <a:rPr lang="en-US" sz="2600">
                <a:solidFill>
                  <a:srgbClr val="FF0000"/>
                </a:solidFill>
                <a:ea typeface="+mn-lt"/>
                <a:cs typeface="+mn-lt"/>
              </a:rPr>
              <a:t>ː</a:t>
            </a:r>
            <a:r>
              <a:rPr lang="en-US" sz="2600">
                <a:latin typeface="Arial"/>
                <a:cs typeface="Arial"/>
              </a:rPr>
              <a:t>/</a:t>
            </a:r>
            <a:endParaRPr lang="en-US" sz="260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600" err="1">
                <a:latin typeface="Arial"/>
                <a:cs typeface="Arial"/>
              </a:rPr>
              <a:t>đậu</a:t>
            </a:r>
            <a:r>
              <a:rPr lang="en-US" sz="2600">
                <a:latin typeface="Arial"/>
                <a:cs typeface="Arial"/>
              </a:rPr>
              <a:t> </a:t>
            </a:r>
            <a:r>
              <a:rPr lang="en-US" sz="2600" err="1">
                <a:latin typeface="Arial"/>
                <a:cs typeface="Arial"/>
              </a:rPr>
              <a:t>phụ</a:t>
            </a:r>
            <a:endParaRPr lang="en-US" sz="260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0135" y="5086016"/>
            <a:ext cx="2381685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dirty="0">
                <a:latin typeface="Comic Sans MS"/>
                <a:cs typeface="Arial"/>
              </a:rPr>
              <a:t>turmeric (n) </a:t>
            </a:r>
            <a:endParaRPr lang="en-US" sz="2600" dirty="0">
              <a:latin typeface="Arial"/>
              <a:ea typeface="+mn-lt"/>
              <a:cs typeface="+mn-lt"/>
            </a:endParaRPr>
          </a:p>
          <a:p>
            <a:pPr algn="ctr"/>
            <a:r>
              <a:rPr lang="en-US" sz="2600" dirty="0">
                <a:latin typeface="Arial"/>
                <a:ea typeface="+mn-lt"/>
                <a:cs typeface="+mn-lt"/>
              </a:rPr>
              <a:t>/</a:t>
            </a:r>
            <a:r>
              <a:rPr lang="en-US" sz="2600" dirty="0">
                <a:solidFill>
                  <a:srgbClr val="FF0000"/>
                </a:solidFill>
                <a:latin typeface="Arial"/>
                <a:ea typeface="+mn-lt"/>
                <a:cs typeface="+mn-lt"/>
              </a:rPr>
              <a:t>ˈ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+mn-lt"/>
                <a:cs typeface="+mn-lt"/>
              </a:rPr>
              <a:t>tɜːmərɪk</a:t>
            </a:r>
            <a:r>
              <a:rPr lang="en-US" sz="2600" dirty="0">
                <a:latin typeface="Arial"/>
                <a:ea typeface="+mn-lt"/>
                <a:cs typeface="+mn-lt"/>
              </a:rPr>
              <a:t>/</a:t>
            </a:r>
            <a:endParaRPr lang="en-US" sz="2600" dirty="0">
              <a:latin typeface="Arial"/>
              <a:cs typeface="Calibri"/>
            </a:endParaRPr>
          </a:p>
          <a:p>
            <a:pPr algn="ctr"/>
            <a:r>
              <a:rPr lang="en-US" sz="2600" dirty="0" err="1">
                <a:latin typeface="Arial"/>
                <a:cs typeface="Calibri"/>
              </a:rPr>
              <a:t>củ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nghệ</a:t>
            </a:r>
            <a:endParaRPr lang="en-US" sz="2600" dirty="0">
              <a:latin typeface="Arial"/>
              <a:cs typeface="Calibri"/>
            </a:endParaRPr>
          </a:p>
          <a:p>
            <a:pPr algn="ctr"/>
            <a:br>
              <a:rPr lang="en-US" sz="2600" dirty="0"/>
            </a:br>
            <a:endParaRPr lang="en-US" sz="2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4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Hình ảnh 2" descr="Ảnh có chứa thực phẩm, đĩa, món ăn, lát cắt&#10;&#10;Mô tả được tự động tạo">
            <a:extLst>
              <a:ext uri="{FF2B5EF4-FFF2-40B4-BE49-F238E27FC236}">
                <a16:creationId xmlns:a16="http://schemas.microsoft.com/office/drawing/2014/main" id="{F3C0295C-68F4-4118-BAD2-9F449072A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2" y="2040866"/>
            <a:ext cx="3030746" cy="234494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F155181-547E-4CD9-BEE1-1C5F460A5E71}"/>
              </a:ext>
            </a:extLst>
          </p:cNvPr>
          <p:cNvSpPr txBox="1"/>
          <p:nvPr/>
        </p:nvSpPr>
        <p:spPr>
          <a:xfrm>
            <a:off x="6018" y="24377"/>
            <a:ext cx="3772619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omic Sans MS"/>
                <a:cs typeface="Arial"/>
              </a:rPr>
              <a:t>I. New words</a:t>
            </a:r>
            <a:endParaRPr lang="vi-VN" sz="300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760FFC78-83A4-443A-BF3F-B5AFEDC45E01}"/>
              </a:ext>
            </a:extLst>
          </p:cNvPr>
          <p:cNvSpPr txBox="1"/>
          <p:nvPr/>
        </p:nvSpPr>
        <p:spPr>
          <a:xfrm>
            <a:off x="-317703" y="4778339"/>
            <a:ext cx="3431231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dirty="0" err="1">
                <a:latin typeface="Comic Sans MS"/>
                <a:ea typeface="+mn-lt"/>
                <a:cs typeface="+mn-lt"/>
              </a:rPr>
              <a:t>omelette</a:t>
            </a:r>
            <a:r>
              <a:rPr lang="en-US" sz="2600" dirty="0">
                <a:latin typeface="Comic Sans MS"/>
                <a:ea typeface="+mn-lt"/>
                <a:cs typeface="+mn-lt"/>
              </a:rPr>
              <a:t> </a:t>
            </a:r>
            <a:r>
              <a:rPr lang="en-US" sz="2600" dirty="0">
                <a:latin typeface="Comic Sans MS"/>
                <a:cs typeface="Arial"/>
              </a:rPr>
              <a:t>(n) </a:t>
            </a:r>
            <a:r>
              <a:rPr lang="en-US" sz="2600" dirty="0">
                <a:latin typeface="Comic Sans MS"/>
                <a:ea typeface="+mn-lt"/>
                <a:cs typeface="Arial"/>
              </a:rPr>
              <a:t> </a:t>
            </a:r>
            <a:endParaRPr lang="en-US" sz="2600" dirty="0">
              <a:latin typeface="Arial" pitchFamily="34" charset="0"/>
              <a:ea typeface="+mn-lt"/>
              <a:cs typeface="Arial" pitchFamily="34" charset="0"/>
            </a:endParaRPr>
          </a:p>
          <a:p>
            <a:pPr algn="ctr"/>
            <a:r>
              <a:rPr lang="en-US" sz="2600" dirty="0">
                <a:latin typeface="Arial"/>
                <a:ea typeface="+mn-lt"/>
                <a:cs typeface="+mn-lt"/>
              </a:rPr>
              <a:t>/</a:t>
            </a:r>
            <a:r>
              <a:rPr lang="en-US" sz="2600" dirty="0">
                <a:solidFill>
                  <a:srgbClr val="FF0000"/>
                </a:solidFill>
                <a:latin typeface="Arial"/>
                <a:ea typeface="+mn-lt"/>
                <a:cs typeface="+mn-lt"/>
              </a:rPr>
              <a:t>ˈ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+mn-lt"/>
                <a:cs typeface="+mn-lt"/>
              </a:rPr>
              <a:t>ɒmlət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/</a:t>
            </a:r>
            <a:endParaRPr lang="en-US" sz="2600" dirty="0">
              <a:latin typeface="Arial"/>
              <a:cs typeface="Arial" pitchFamily="34" charset="0"/>
            </a:endParaRPr>
          </a:p>
          <a:p>
            <a:pPr algn="ctr"/>
            <a:r>
              <a:rPr lang="en-US" sz="2600" dirty="0" err="1">
                <a:latin typeface="Arial"/>
                <a:cs typeface="Arial"/>
              </a:rPr>
              <a:t>trứng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err="1">
                <a:latin typeface="Arial"/>
                <a:cs typeface="Arial"/>
              </a:rPr>
              <a:t>ốp</a:t>
            </a:r>
            <a:r>
              <a:rPr lang="en-US" sz="2600" dirty="0">
                <a:latin typeface="Arial"/>
                <a:cs typeface="Arial"/>
              </a:rPr>
              <a:t>-la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Hình ảnh 7" descr="Ảnh có chứa thực phẩm, đĩa, món ăn, súp&#10;&#10;Mô tả được tự động tạo">
            <a:extLst>
              <a:ext uri="{FF2B5EF4-FFF2-40B4-BE49-F238E27FC236}">
                <a16:creationId xmlns:a16="http://schemas.microsoft.com/office/drawing/2014/main" id="{35ADC9D0-9484-42CA-8B81-73DCC4C65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1" y="2043022"/>
            <a:ext cx="2958861" cy="2340633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3FBD2629-3958-414A-B46D-53FC999FD05C}"/>
              </a:ext>
            </a:extLst>
          </p:cNvPr>
          <p:cNvSpPr txBox="1"/>
          <p:nvPr/>
        </p:nvSpPr>
        <p:spPr>
          <a:xfrm>
            <a:off x="3118485" y="4807095"/>
            <a:ext cx="2999911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dirty="0">
                <a:latin typeface="Comic Sans MS"/>
                <a:cs typeface="Arial"/>
              </a:rPr>
              <a:t>sweet soup (n) </a:t>
            </a:r>
            <a:endParaRPr lang="vi-VN" sz="2600" dirty="0">
              <a:ea typeface="+mn-lt"/>
            </a:endParaRPr>
          </a:p>
          <a:p>
            <a:pPr algn="ctr"/>
            <a:r>
              <a:rPr lang="en-US" sz="2600" dirty="0">
                <a:latin typeface="Arial"/>
                <a:ea typeface="+mn-lt"/>
                <a:cs typeface="+mn-lt"/>
              </a:rPr>
              <a:t>/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+mn-lt"/>
                <a:cs typeface="+mn-lt"/>
              </a:rPr>
              <a:t>swiːt</a:t>
            </a:r>
            <a:r>
              <a:rPr lang="en-US" sz="2600" dirty="0">
                <a:solidFill>
                  <a:srgbClr val="FF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/>
                <a:ea typeface="+mn-lt"/>
                <a:cs typeface="+mn-lt"/>
              </a:rPr>
              <a:t>suːp</a:t>
            </a:r>
            <a:r>
              <a:rPr lang="en-US" sz="2600" dirty="0">
                <a:latin typeface="Arial"/>
                <a:ea typeface="+mn-lt"/>
                <a:cs typeface="+mn-lt"/>
              </a:rPr>
              <a:t>/</a:t>
            </a:r>
            <a:endParaRPr lang="vi-VN" sz="2600">
              <a:latin typeface="Arial"/>
            </a:endParaRPr>
          </a:p>
          <a:p>
            <a:pPr algn="ctr"/>
            <a:r>
              <a:rPr lang="en-US" sz="2600" err="1">
                <a:latin typeface="Arial"/>
                <a:cs typeface="Arial"/>
              </a:rPr>
              <a:t>chè</a:t>
            </a:r>
            <a:endParaRPr lang="en-US" sz="260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Hình ảnh 3" descr="Ảnh có chứa đĩa, bát, thực phẩm, món ăn&#10;&#10;Mô tả được tự động tạo">
            <a:extLst>
              <a:ext uri="{FF2B5EF4-FFF2-40B4-BE49-F238E27FC236}">
                <a16:creationId xmlns:a16="http://schemas.microsoft.com/office/drawing/2014/main" id="{F4C1EF64-C933-4B41-BD22-6C3F9098E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822" y="2097389"/>
            <a:ext cx="2676885" cy="2332546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19754B45-FEE6-4BB4-B912-156910CA0986}"/>
              </a:ext>
            </a:extLst>
          </p:cNvPr>
          <p:cNvSpPr txBox="1"/>
          <p:nvPr/>
        </p:nvSpPr>
        <p:spPr>
          <a:xfrm>
            <a:off x="6402275" y="4812846"/>
            <a:ext cx="2597345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latin typeface="Comic Sans MS"/>
              </a:rPr>
              <a:t>Eel soup (n</a:t>
            </a:r>
            <a:r>
              <a:rPr lang="en-US" sz="2600" dirty="0">
                <a:latin typeface="Comic Sans MS"/>
                <a:cs typeface="Arial"/>
              </a:rPr>
              <a:t>) </a:t>
            </a:r>
          </a:p>
          <a:p>
            <a:pPr algn="ctr"/>
            <a:r>
              <a:rPr lang="en-US" sz="2600" dirty="0">
                <a:latin typeface="Arial"/>
                <a:cs typeface="Arial"/>
              </a:rPr>
              <a:t>/</a:t>
            </a:r>
            <a:r>
              <a:rPr lang="en-US" sz="2600" dirty="0" err="1">
                <a:solidFill>
                  <a:srgbClr val="FF0000"/>
                </a:solidFill>
                <a:latin typeface="Arial"/>
                <a:cs typeface="Arial"/>
              </a:rPr>
              <a:t>i:l</a:t>
            </a:r>
            <a:r>
              <a:rPr lang="en-US" sz="26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en-US" sz="2600" dirty="0" err="1">
                <a:solidFill>
                  <a:srgbClr val="FF0000"/>
                </a:solidFill>
                <a:ea typeface="+mn-lt"/>
                <a:cs typeface="+mn-lt"/>
              </a:rPr>
              <a:t>suːp</a:t>
            </a:r>
            <a:r>
              <a:rPr lang="en-US" sz="2600" dirty="0">
                <a:latin typeface="Arial"/>
                <a:cs typeface="Arial"/>
              </a:rPr>
              <a:t>/</a:t>
            </a:r>
            <a:endParaRPr lang="en-US" sz="2600" dirty="0">
              <a:latin typeface="Comic Sans MS"/>
              <a:cs typeface="Arial"/>
            </a:endParaRPr>
          </a:p>
          <a:p>
            <a:pPr algn="ctr"/>
            <a:r>
              <a:rPr lang="en-US" sz="2600" dirty="0" err="1">
                <a:latin typeface="Arial"/>
                <a:cs typeface="Arial"/>
              </a:rPr>
              <a:t>súp</a:t>
            </a:r>
            <a:r>
              <a:rPr lang="en-US" sz="2600" dirty="0">
                <a:latin typeface="Arial"/>
                <a:cs typeface="Arial"/>
              </a:rPr>
              <a:t> </a:t>
            </a:r>
            <a:r>
              <a:rPr lang="en-US" sz="2600" dirty="0" err="1">
                <a:latin typeface="Arial"/>
                <a:cs typeface="Arial"/>
              </a:rPr>
              <a:t>lươn</a:t>
            </a:r>
            <a:endParaRPr lang="en-US" sz="26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18197"/>
            <a:ext cx="9155374" cy="4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http://giadinh2.vcmedia.vn/zoom/655_361/FYwJ7viWNMAlcII9V7lP1vv6LIIMi/Image/2014/08/mien-luon-bf5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" y="2743200"/>
            <a:ext cx="1959594" cy="1524000"/>
          </a:xfrm>
          <a:prstGeom prst="rect">
            <a:avLst/>
          </a:prstGeom>
          <a:noFill/>
        </p:spPr>
      </p:pic>
      <p:pic>
        <p:nvPicPr>
          <p:cNvPr id="5" name="Picture 8" descr="http://dantri4.vcmedia.vn/UBVprzsccccccccccccL/Image/2013/08/bun-8ed27-ce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8220" y="2743200"/>
            <a:ext cx="1952764" cy="1524000"/>
          </a:xfrm>
          <a:prstGeom prst="rect">
            <a:avLst/>
          </a:prstGeom>
          <a:noFill/>
        </p:spPr>
      </p:pic>
      <p:pic>
        <p:nvPicPr>
          <p:cNvPr id="6" name="Picture 6" descr="http://megafun.vn/dataimages/201410/original/images1269604_nuoc_chan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0748" y="2743200"/>
            <a:ext cx="1828800" cy="1524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45" y="2736376"/>
            <a:ext cx="1720755" cy="146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Kết quả hình ảnh cho trứng trá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0111" y="2736376"/>
            <a:ext cx="1680949" cy="146194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4821073"/>
            <a:ext cx="1823516" cy="125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27" y="4772654"/>
            <a:ext cx="1901825" cy="130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51" y="4798325"/>
            <a:ext cx="163508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35" y="4776551"/>
            <a:ext cx="1720755" cy="125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4" y="4795401"/>
            <a:ext cx="2020106" cy="125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403" y="848265"/>
            <a:ext cx="9155984" cy="8925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Comic Sans MS"/>
                <a:cs typeface="Arial"/>
              </a:rPr>
              <a:t>Checking: Ex2 (p49). Match the food and drink with the pictures</a:t>
            </a:r>
            <a:endParaRPr lang="en-US" sz="2600" dirty="0">
              <a:solidFill>
                <a:srgbClr val="C00000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326" y="1709410"/>
            <a:ext cx="8974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002060"/>
                </a:solidFill>
                <a:latin typeface="Comic Sans MS" pitchFamily="66" charset="0"/>
              </a:rPr>
              <a:t>eel soup      noodles       tofu      sweet soup   beef noodle soup</a:t>
            </a:r>
          </a:p>
          <a:p>
            <a:r>
              <a:rPr lang="en-US" sz="2400" i="1">
                <a:solidFill>
                  <a:srgbClr val="002060"/>
                </a:solidFill>
                <a:latin typeface="Comic Sans MS" pitchFamily="66" charset="0"/>
              </a:rPr>
              <a:t>lemonade    green tea    shrimp  turmeric       </a:t>
            </a:r>
            <a:r>
              <a:rPr lang="en-US" sz="2400" i="1" err="1">
                <a:solidFill>
                  <a:srgbClr val="002060"/>
                </a:solidFill>
                <a:latin typeface="Comic Sans MS" pitchFamily="66" charset="0"/>
              </a:rPr>
              <a:t>omelette</a:t>
            </a:r>
            <a:endParaRPr lang="en-US" sz="2400" i="1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7" y="4317243"/>
            <a:ext cx="20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itchFamily="66" charset="0"/>
              </a:rPr>
              <a:t>1._______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4652" y="4317243"/>
            <a:ext cx="194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itchFamily="66" charset="0"/>
              </a:rPr>
              <a:t>2.______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0513" y="4317243"/>
            <a:ext cx="20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itchFamily="66" charset="0"/>
              </a:rPr>
              <a:t>3.______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15234" y="4320712"/>
            <a:ext cx="20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itchFamily="66" charset="0"/>
              </a:rPr>
              <a:t>4.______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75074" y="4329820"/>
            <a:ext cx="20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itchFamily="66" charset="0"/>
              </a:rPr>
              <a:t>5._____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49" y="6073089"/>
            <a:ext cx="20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itchFamily="66" charset="0"/>
              </a:rPr>
              <a:t>6._____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7190" y="6073089"/>
            <a:ext cx="20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itchFamily="66" charset="0"/>
              </a:rPr>
              <a:t>7._____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43216" y="6081967"/>
            <a:ext cx="20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itchFamily="66" charset="0"/>
              </a:rPr>
              <a:t>8._____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486" y="6077528"/>
            <a:ext cx="175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itchFamily="66" charset="0"/>
              </a:rPr>
              <a:t>9._____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3575" y="6077528"/>
            <a:ext cx="20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itchFamily="66" charset="0"/>
              </a:rPr>
              <a:t>10._____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4309226"/>
            <a:ext cx="1675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Comic Sans MS" pitchFamily="66" charset="0"/>
              </a:rPr>
              <a:t>eel soup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1963" y="4341130"/>
            <a:ext cx="16324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Comic Sans MS" pitchFamily="66" charset="0"/>
              </a:rPr>
              <a:t>noodles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6948" y="4341130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Comic Sans MS" pitchFamily="66" charset="0"/>
              </a:rPr>
              <a:t>lemonade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76611" y="4341187"/>
            <a:ext cx="19195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Comic Sans MS" pitchFamily="66" charset="0"/>
              </a:rPr>
              <a:t>green tea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91566" y="4304834"/>
            <a:ext cx="1793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err="1">
                <a:solidFill>
                  <a:srgbClr val="FF0000"/>
                </a:solidFill>
                <a:latin typeface="Comic Sans MS" pitchFamily="66" charset="0"/>
              </a:rPr>
              <a:t>omelette</a:t>
            </a:r>
            <a:endParaRPr lang="en-US" sz="2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9571" y="6073088"/>
            <a:ext cx="1164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Comic Sans MS" pitchFamily="66" charset="0"/>
              </a:rPr>
              <a:t>tofu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5893" y="6061276"/>
            <a:ext cx="1680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Comic Sans MS" pitchFamily="66" charset="0"/>
              </a:rPr>
              <a:t>turmeric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66948" y="6073089"/>
            <a:ext cx="145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shrimp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95347" y="6028566"/>
            <a:ext cx="1452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Comic Sans MS" pitchFamily="66" charset="0"/>
              </a:rPr>
              <a:t>sweet soup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23977" y="6057320"/>
            <a:ext cx="23785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Comic Sans MS" pitchFamily="66" charset="0"/>
              </a:rPr>
              <a:t>beef noodle soup</a:t>
            </a:r>
          </a:p>
        </p:txBody>
      </p:sp>
    </p:spTree>
    <p:extLst>
      <p:ext uri="{BB962C8B-B14F-4D97-AF65-F5344CB8AC3E}">
        <p14:creationId xmlns:p14="http://schemas.microsoft.com/office/powerpoint/2010/main" val="33415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C378D8-DB6C-48A8-919E-E677C420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1" y="-6469"/>
            <a:ext cx="8988810" cy="54753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B89D8069-41ED-43A8-9ECA-2E8392E8D3B7}"/>
              </a:ext>
            </a:extLst>
          </p:cNvPr>
          <p:cNvSpPr txBox="1"/>
          <p:nvPr/>
        </p:nvSpPr>
        <p:spPr>
          <a:xfrm>
            <a:off x="4694000" y="1541855"/>
            <a:ext cx="12267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effectLst/>
                <a:latin typeface="Arial Narrow" panose="020B0606020202030204" pitchFamily="34" charset="0"/>
              </a:rPr>
              <a:t>Phong</a:t>
            </a:r>
            <a:r>
              <a:rPr lang="en-US" sz="2800" b="1" dirty="0">
                <a:effectLst/>
                <a:latin typeface="Arial Narrow" panose="020B0606020202030204" pitchFamily="34" charset="0"/>
              </a:rPr>
              <a:t> 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7BBC034-8FB3-4D82-BC9F-4FC4F74C7933}"/>
              </a:ext>
            </a:extLst>
          </p:cNvPr>
          <p:cNvSpPr txBox="1"/>
          <p:nvPr/>
        </p:nvSpPr>
        <p:spPr>
          <a:xfrm>
            <a:off x="2744947" y="859132"/>
            <a:ext cx="161137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effectLst/>
                <a:latin typeface="Arial Narrow" panose="020B0606020202030204" pitchFamily="34" charset="0"/>
              </a:rPr>
              <a:t>Phong’s</a:t>
            </a:r>
            <a:r>
              <a:rPr lang="en-US" sz="2800" b="1" dirty="0">
                <a:effectLst/>
                <a:latin typeface="Arial Narrow" panose="020B0606020202030204" pitchFamily="34" charset="0"/>
              </a:rPr>
              <a:t> mum 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729788-B016-405F-BC3D-9EF9D89C8639}"/>
              </a:ext>
            </a:extLst>
          </p:cNvPr>
          <p:cNvSpPr txBox="1"/>
          <p:nvPr/>
        </p:nvSpPr>
        <p:spPr>
          <a:xfrm>
            <a:off x="1756109" y="5588364"/>
            <a:ext cx="5459541" cy="5375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Where are they?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88A4B6-BBF5-404D-827C-F3F8E81F3B28}"/>
              </a:ext>
            </a:extLst>
          </p:cNvPr>
          <p:cNvSpPr txBox="1"/>
          <p:nvPr/>
        </p:nvSpPr>
        <p:spPr>
          <a:xfrm>
            <a:off x="1991143" y="5515826"/>
            <a:ext cx="53907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are there in the fridge?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AEA2F4-B703-4BD7-A1F5-A02FF8F2E996}"/>
              </a:ext>
            </a:extLst>
          </p:cNvPr>
          <p:cNvSpPr txBox="1"/>
          <p:nvPr/>
        </p:nvSpPr>
        <p:spPr>
          <a:xfrm>
            <a:off x="3200400" y="66136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0070C0"/>
                </a:solidFill>
                <a:latin typeface="Comic Sans MS"/>
              </a:rPr>
              <a:t>Dinner alone</a:t>
            </a:r>
            <a:endParaRPr lang="vi-VN" sz="300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EF80B78-2720-4899-BF92-F5BDC64919D8}"/>
              </a:ext>
            </a:extLst>
          </p:cNvPr>
          <p:cNvSpPr txBox="1"/>
          <p:nvPr/>
        </p:nvSpPr>
        <p:spPr>
          <a:xfrm>
            <a:off x="1522871" y="5582805"/>
            <a:ext cx="60993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800" b="1" dirty="0"/>
              <a:t>Have you ever had dinner alone?</a:t>
            </a:r>
          </a:p>
        </p:txBody>
      </p:sp>
    </p:spTree>
    <p:extLst>
      <p:ext uri="{BB962C8B-B14F-4D97-AF65-F5344CB8AC3E}">
        <p14:creationId xmlns:p14="http://schemas.microsoft.com/office/powerpoint/2010/main" val="9948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4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402508436,C:\Users\mimi\Desktop\Unit 6 Places  A1,2,3 thao giang thu 4, quy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8000" b="1" dirty="0">
            <a:solidFill>
              <a:srgbClr val="FF0000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705</Words>
  <Application>Microsoft Office PowerPoint</Application>
  <PresentationFormat>Trình chiếu Trên màn hình (4:3)</PresentationFormat>
  <Paragraphs>199</Paragraphs>
  <Slides>30</Slides>
  <Notes>4</Notes>
  <HiddenSlides>0</HiddenSlides>
  <MMClips>5</MMClips>
  <ScaleCrop>false</ScaleCrop>
  <HeadingPairs>
    <vt:vector size="4" baseType="variant">
      <vt:variant>
        <vt:lpstr>Chủ đề</vt:lpstr>
      </vt:variant>
      <vt:variant>
        <vt:i4>8</vt:i4>
      </vt:variant>
      <vt:variant>
        <vt:lpstr>Tiêu đề Bản chiếu</vt:lpstr>
      </vt:variant>
      <vt:variant>
        <vt:i4>30</vt:i4>
      </vt:variant>
    </vt:vector>
  </HeadingPairs>
  <TitlesOfParts>
    <vt:vector size="38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Facet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*Game: Lucky food and drink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Hồng Anh Đặng</cp:lastModifiedBy>
  <cp:revision>766</cp:revision>
  <dcterms:created xsi:type="dcterms:W3CDTF">2017-10-27T16:07:17Z</dcterms:created>
  <dcterms:modified xsi:type="dcterms:W3CDTF">2022-06-08T01:49:58Z</dcterms:modified>
</cp:coreProperties>
</file>