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5" r:id="rId1"/>
  </p:sldMasterIdLst>
  <p:notesMasterIdLst>
    <p:notesMasterId r:id="rId46"/>
  </p:notesMasterIdLst>
  <p:sldIdLst>
    <p:sldId id="328" r:id="rId2"/>
    <p:sldId id="390" r:id="rId3"/>
    <p:sldId id="391" r:id="rId4"/>
    <p:sldId id="256" r:id="rId5"/>
    <p:sldId id="329" r:id="rId6"/>
    <p:sldId id="330" r:id="rId7"/>
    <p:sldId id="396" r:id="rId8"/>
    <p:sldId id="331" r:id="rId9"/>
    <p:sldId id="337" r:id="rId10"/>
    <p:sldId id="369" r:id="rId11"/>
    <p:sldId id="333" r:id="rId12"/>
    <p:sldId id="332" r:id="rId13"/>
    <p:sldId id="393" r:id="rId14"/>
    <p:sldId id="392" r:id="rId15"/>
    <p:sldId id="338" r:id="rId16"/>
    <p:sldId id="334" r:id="rId17"/>
    <p:sldId id="365" r:id="rId18"/>
    <p:sldId id="367" r:id="rId19"/>
    <p:sldId id="356" r:id="rId20"/>
    <p:sldId id="397" r:id="rId21"/>
    <p:sldId id="371" r:id="rId22"/>
    <p:sldId id="398" r:id="rId23"/>
    <p:sldId id="372" r:id="rId24"/>
    <p:sldId id="400" r:id="rId25"/>
    <p:sldId id="374" r:id="rId26"/>
    <p:sldId id="366" r:id="rId27"/>
    <p:sldId id="368" r:id="rId28"/>
    <p:sldId id="370" r:id="rId29"/>
    <p:sldId id="377" r:id="rId30"/>
    <p:sldId id="378" r:id="rId31"/>
    <p:sldId id="402" r:id="rId32"/>
    <p:sldId id="376" r:id="rId33"/>
    <p:sldId id="373" r:id="rId34"/>
    <p:sldId id="395" r:id="rId35"/>
    <p:sldId id="379" r:id="rId36"/>
    <p:sldId id="380" r:id="rId37"/>
    <p:sldId id="394" r:id="rId38"/>
    <p:sldId id="383" r:id="rId39"/>
    <p:sldId id="384" r:id="rId40"/>
    <p:sldId id="385" r:id="rId41"/>
    <p:sldId id="386" r:id="rId42"/>
    <p:sldId id="389" r:id="rId43"/>
    <p:sldId id="388" r:id="rId44"/>
    <p:sldId id="387" r:id="rId45"/>
  </p:sldIdLst>
  <p:sldSz cx="12192000" cy="6858000"/>
  <p:notesSz cx="6858000" cy="9144000"/>
  <p:embeddedFontLst>
    <p:embeddedFont>
      <p:font typeface="微软雅黑" panose="020B0503020204020204" pitchFamily="34" charset="-122"/>
      <p:regular r:id="rId47"/>
      <p:bold r:id="rId48"/>
    </p:embeddedFont>
    <p:embeddedFont>
      <p:font typeface="#9Slide03 Arima Madurai Black" panose="020B0604020202020204" charset="0"/>
      <p:bold r:id="rId49"/>
    </p:embeddedFont>
    <p:embeddedFont>
      <p:font typeface=".VnTime" panose="020B7200000000000000"/>
      <p:regular r:id="rId50"/>
      <p:bold r:id="rId51"/>
      <p:italic r:id="rId52"/>
      <p:boldItalic r:id="rId53"/>
    </p:embeddedFont>
    <p:embeddedFont>
      <p:font typeface="Arial Narrow" panose="020B0606020202030204" pitchFamily="3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Lobster Two" panose="02000506000000020003" pitchFamily="2" charset="0"/>
      <p:regular r:id="rId64"/>
      <p:bold r:id="rId65"/>
      <p:italic r:id="rId66"/>
      <p:boldItalic r:id="rId67"/>
    </p:embeddedFont>
    <p:embeddedFont>
      <p:font typeface="Verdana" panose="020B0604030504040204" pitchFamily="34" charset="0"/>
      <p:regular r:id="rId68"/>
      <p:bold r:id="rId69"/>
      <p:italic r:id="rId70"/>
      <p:boldItalic r:id="rId71"/>
    </p:embeddedFont>
  </p:embeddedFontLst>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FF0066"/>
    <a:srgbClr val="008000"/>
    <a:srgbClr val="FF6600"/>
    <a:srgbClr val="FFFFFF"/>
    <a:srgbClr val="3ABFA8"/>
    <a:srgbClr val="EC6063"/>
    <a:srgbClr val="FCCB00"/>
    <a:srgbClr val="6BD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62" d="100"/>
          <a:sy n="62" d="100"/>
        </p:scale>
        <p:origin x="616" y="2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8T17:52:05.829" idx="2">
    <p:pos x="10" y="10"/>
    <p:text>Đôn Ki-hô-tê được coi là một kiệt tác văn chương. Tác phẩm đã chế giễu tàn dư của lí tưởng hiệp sĩ phong kiến lỗi thời, báo trước sự xuất hiện của thời đại phục hưng với những con người mới, tính cách mới và nghị lực mới, sáng ngời chủ nghĩa nhân văn.</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DC695E-E947-488C-8123-1566C4D639C3}" type="datetimeFigureOut">
              <a:rPr lang="zh-CN" altLang="en-US" smtClean="0"/>
              <a:t>2022/10/21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C81128-6269-4A27-B3EA-1F389F14FD45}" type="slidenum">
              <a:rPr lang="zh-CN" altLang="en-US" smtClean="0"/>
              <a:t>‹#›</a:t>
            </a:fld>
            <a:endParaRPr lang="zh-CN" altLang="en-US"/>
          </a:p>
        </p:txBody>
      </p:sp>
    </p:spTree>
    <p:extLst>
      <p:ext uri="{BB962C8B-B14F-4D97-AF65-F5344CB8AC3E}">
        <p14:creationId xmlns:p14="http://schemas.microsoft.com/office/powerpoint/2010/main" val="18522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a:t>
            </a:fld>
            <a:endParaRPr lang="zh-CN" altLang="en-US"/>
          </a:p>
        </p:txBody>
      </p:sp>
    </p:spTree>
    <p:extLst>
      <p:ext uri="{BB962C8B-B14F-4D97-AF65-F5344CB8AC3E}">
        <p14:creationId xmlns:p14="http://schemas.microsoft.com/office/powerpoint/2010/main" val="1109370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15</a:t>
            </a:fld>
            <a:endParaRPr lang="zh-CN" altLang="en-US"/>
          </a:p>
        </p:txBody>
      </p:sp>
    </p:spTree>
    <p:extLst>
      <p:ext uri="{BB962C8B-B14F-4D97-AF65-F5344CB8AC3E}">
        <p14:creationId xmlns:p14="http://schemas.microsoft.com/office/powerpoint/2010/main" val="94227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16</a:t>
            </a:fld>
            <a:endParaRPr lang="zh-CN" altLang="en-US"/>
          </a:p>
        </p:txBody>
      </p:sp>
    </p:spTree>
    <p:extLst>
      <p:ext uri="{BB962C8B-B14F-4D97-AF65-F5344CB8AC3E}">
        <p14:creationId xmlns:p14="http://schemas.microsoft.com/office/powerpoint/2010/main" val="275739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17</a:t>
            </a:fld>
            <a:endParaRPr lang="zh-CN" altLang="en-US"/>
          </a:p>
        </p:txBody>
      </p:sp>
    </p:spTree>
    <p:extLst>
      <p:ext uri="{BB962C8B-B14F-4D97-AF65-F5344CB8AC3E}">
        <p14:creationId xmlns:p14="http://schemas.microsoft.com/office/powerpoint/2010/main" val="3812614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18</a:t>
            </a:fld>
            <a:endParaRPr lang="zh-CN" altLang="en-US"/>
          </a:p>
        </p:txBody>
      </p:sp>
    </p:spTree>
    <p:extLst>
      <p:ext uri="{BB962C8B-B14F-4D97-AF65-F5344CB8AC3E}">
        <p14:creationId xmlns:p14="http://schemas.microsoft.com/office/powerpoint/2010/main" val="2316030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19</a:t>
            </a:fld>
            <a:endParaRPr lang="zh-CN" altLang="en-US"/>
          </a:p>
        </p:txBody>
      </p:sp>
    </p:spTree>
    <p:extLst>
      <p:ext uri="{BB962C8B-B14F-4D97-AF65-F5344CB8AC3E}">
        <p14:creationId xmlns:p14="http://schemas.microsoft.com/office/powerpoint/2010/main" val="6752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21</a:t>
            </a:fld>
            <a:endParaRPr lang="zh-CN" altLang="en-US"/>
          </a:p>
        </p:txBody>
      </p:sp>
    </p:spTree>
    <p:extLst>
      <p:ext uri="{BB962C8B-B14F-4D97-AF65-F5344CB8AC3E}">
        <p14:creationId xmlns:p14="http://schemas.microsoft.com/office/powerpoint/2010/main" val="412975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23</a:t>
            </a:fld>
            <a:endParaRPr lang="zh-CN" altLang="en-US"/>
          </a:p>
        </p:txBody>
      </p:sp>
    </p:spTree>
    <p:extLst>
      <p:ext uri="{BB962C8B-B14F-4D97-AF65-F5344CB8AC3E}">
        <p14:creationId xmlns:p14="http://schemas.microsoft.com/office/powerpoint/2010/main" val="1888054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25</a:t>
            </a:fld>
            <a:endParaRPr lang="zh-CN" altLang="en-US"/>
          </a:p>
        </p:txBody>
      </p:sp>
    </p:spTree>
    <p:extLst>
      <p:ext uri="{BB962C8B-B14F-4D97-AF65-F5344CB8AC3E}">
        <p14:creationId xmlns:p14="http://schemas.microsoft.com/office/powerpoint/2010/main" val="3550840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26</a:t>
            </a:fld>
            <a:endParaRPr lang="zh-CN" altLang="en-US"/>
          </a:p>
        </p:txBody>
      </p:sp>
    </p:spTree>
    <p:extLst>
      <p:ext uri="{BB962C8B-B14F-4D97-AF65-F5344CB8AC3E}">
        <p14:creationId xmlns:p14="http://schemas.microsoft.com/office/powerpoint/2010/main" val="2065160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27</a:t>
            </a:fld>
            <a:endParaRPr lang="zh-CN" altLang="en-US"/>
          </a:p>
        </p:txBody>
      </p:sp>
    </p:spTree>
    <p:extLst>
      <p:ext uri="{BB962C8B-B14F-4D97-AF65-F5344CB8AC3E}">
        <p14:creationId xmlns:p14="http://schemas.microsoft.com/office/powerpoint/2010/main" val="3166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C81128-6269-4A27-B3EA-1F389F14FD45}" type="slidenum">
              <a:rPr lang="zh-CN" altLang="en-US" smtClean="0"/>
              <a:t>4</a:t>
            </a:fld>
            <a:endParaRPr lang="zh-CN" altLang="en-US"/>
          </a:p>
        </p:txBody>
      </p:sp>
    </p:spTree>
    <p:extLst>
      <p:ext uri="{BB962C8B-B14F-4D97-AF65-F5344CB8AC3E}">
        <p14:creationId xmlns:p14="http://schemas.microsoft.com/office/powerpoint/2010/main" val="4178382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28</a:t>
            </a:fld>
            <a:endParaRPr lang="zh-CN" altLang="en-US"/>
          </a:p>
        </p:txBody>
      </p:sp>
    </p:spTree>
    <p:extLst>
      <p:ext uri="{BB962C8B-B14F-4D97-AF65-F5344CB8AC3E}">
        <p14:creationId xmlns:p14="http://schemas.microsoft.com/office/powerpoint/2010/main" val="2537208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29</a:t>
            </a:fld>
            <a:endParaRPr lang="zh-CN" altLang="en-US"/>
          </a:p>
        </p:txBody>
      </p:sp>
    </p:spTree>
    <p:extLst>
      <p:ext uri="{BB962C8B-B14F-4D97-AF65-F5344CB8AC3E}">
        <p14:creationId xmlns:p14="http://schemas.microsoft.com/office/powerpoint/2010/main" val="1956929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30</a:t>
            </a:fld>
            <a:endParaRPr lang="zh-CN" altLang="en-US"/>
          </a:p>
        </p:txBody>
      </p:sp>
    </p:spTree>
    <p:extLst>
      <p:ext uri="{BB962C8B-B14F-4D97-AF65-F5344CB8AC3E}">
        <p14:creationId xmlns:p14="http://schemas.microsoft.com/office/powerpoint/2010/main" val="187600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32</a:t>
            </a:fld>
            <a:endParaRPr lang="zh-CN" altLang="en-US"/>
          </a:p>
        </p:txBody>
      </p:sp>
    </p:spTree>
    <p:extLst>
      <p:ext uri="{BB962C8B-B14F-4D97-AF65-F5344CB8AC3E}">
        <p14:creationId xmlns:p14="http://schemas.microsoft.com/office/powerpoint/2010/main" val="750326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33</a:t>
            </a:fld>
            <a:endParaRPr lang="zh-CN" altLang="en-US"/>
          </a:p>
        </p:txBody>
      </p:sp>
    </p:spTree>
    <p:extLst>
      <p:ext uri="{BB962C8B-B14F-4D97-AF65-F5344CB8AC3E}">
        <p14:creationId xmlns:p14="http://schemas.microsoft.com/office/powerpoint/2010/main" val="3046660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35</a:t>
            </a:fld>
            <a:endParaRPr lang="zh-CN" altLang="en-US"/>
          </a:p>
        </p:txBody>
      </p:sp>
    </p:spTree>
    <p:extLst>
      <p:ext uri="{BB962C8B-B14F-4D97-AF65-F5344CB8AC3E}">
        <p14:creationId xmlns:p14="http://schemas.microsoft.com/office/powerpoint/2010/main" val="4158304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36</a:t>
            </a:fld>
            <a:endParaRPr lang="zh-CN" altLang="en-US"/>
          </a:p>
        </p:txBody>
      </p:sp>
    </p:spTree>
    <p:extLst>
      <p:ext uri="{BB962C8B-B14F-4D97-AF65-F5344CB8AC3E}">
        <p14:creationId xmlns:p14="http://schemas.microsoft.com/office/powerpoint/2010/main" val="14646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38</a:t>
            </a:fld>
            <a:endParaRPr lang="zh-CN" altLang="en-US"/>
          </a:p>
        </p:txBody>
      </p:sp>
    </p:spTree>
    <p:extLst>
      <p:ext uri="{BB962C8B-B14F-4D97-AF65-F5344CB8AC3E}">
        <p14:creationId xmlns:p14="http://schemas.microsoft.com/office/powerpoint/2010/main" val="3522816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39</a:t>
            </a:fld>
            <a:endParaRPr lang="zh-CN" altLang="en-US"/>
          </a:p>
        </p:txBody>
      </p:sp>
    </p:spTree>
    <p:extLst>
      <p:ext uri="{BB962C8B-B14F-4D97-AF65-F5344CB8AC3E}">
        <p14:creationId xmlns:p14="http://schemas.microsoft.com/office/powerpoint/2010/main" val="2642712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40</a:t>
            </a:fld>
            <a:endParaRPr lang="zh-CN" altLang="en-US"/>
          </a:p>
        </p:txBody>
      </p:sp>
    </p:spTree>
    <p:extLst>
      <p:ext uri="{BB962C8B-B14F-4D97-AF65-F5344CB8AC3E}">
        <p14:creationId xmlns:p14="http://schemas.microsoft.com/office/powerpoint/2010/main" val="10442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5</a:t>
            </a:fld>
            <a:endParaRPr lang="zh-CN" altLang="en-US"/>
          </a:p>
        </p:txBody>
      </p:sp>
    </p:spTree>
    <p:extLst>
      <p:ext uri="{BB962C8B-B14F-4D97-AF65-F5344CB8AC3E}">
        <p14:creationId xmlns:p14="http://schemas.microsoft.com/office/powerpoint/2010/main" val="430688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41</a:t>
            </a:fld>
            <a:endParaRPr lang="zh-CN" altLang="en-US"/>
          </a:p>
        </p:txBody>
      </p:sp>
    </p:spTree>
    <p:extLst>
      <p:ext uri="{BB962C8B-B14F-4D97-AF65-F5344CB8AC3E}">
        <p14:creationId xmlns:p14="http://schemas.microsoft.com/office/powerpoint/2010/main" val="3177727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42</a:t>
            </a:fld>
            <a:endParaRPr lang="zh-CN" altLang="en-US"/>
          </a:p>
        </p:txBody>
      </p:sp>
    </p:spTree>
    <p:extLst>
      <p:ext uri="{BB962C8B-B14F-4D97-AF65-F5344CB8AC3E}">
        <p14:creationId xmlns:p14="http://schemas.microsoft.com/office/powerpoint/2010/main" val="2206102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43</a:t>
            </a:fld>
            <a:endParaRPr lang="zh-CN" altLang="en-US"/>
          </a:p>
        </p:txBody>
      </p:sp>
    </p:spTree>
    <p:extLst>
      <p:ext uri="{BB962C8B-B14F-4D97-AF65-F5344CB8AC3E}">
        <p14:creationId xmlns:p14="http://schemas.microsoft.com/office/powerpoint/2010/main" val="4198391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44</a:t>
            </a:fld>
            <a:endParaRPr lang="zh-CN" altLang="en-US"/>
          </a:p>
        </p:txBody>
      </p:sp>
    </p:spTree>
    <p:extLst>
      <p:ext uri="{BB962C8B-B14F-4D97-AF65-F5344CB8AC3E}">
        <p14:creationId xmlns:p14="http://schemas.microsoft.com/office/powerpoint/2010/main" val="224068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6</a:t>
            </a:fld>
            <a:endParaRPr lang="zh-CN" altLang="en-US"/>
          </a:p>
        </p:txBody>
      </p:sp>
    </p:spTree>
    <p:extLst>
      <p:ext uri="{BB962C8B-B14F-4D97-AF65-F5344CB8AC3E}">
        <p14:creationId xmlns:p14="http://schemas.microsoft.com/office/powerpoint/2010/main" val="355526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8</a:t>
            </a:fld>
            <a:endParaRPr lang="zh-CN" altLang="en-US"/>
          </a:p>
        </p:txBody>
      </p:sp>
    </p:spTree>
    <p:extLst>
      <p:ext uri="{BB962C8B-B14F-4D97-AF65-F5344CB8AC3E}">
        <p14:creationId xmlns:p14="http://schemas.microsoft.com/office/powerpoint/2010/main" val="230554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9</a:t>
            </a:fld>
            <a:endParaRPr lang="zh-CN" altLang="en-US"/>
          </a:p>
        </p:txBody>
      </p:sp>
    </p:spTree>
    <p:extLst>
      <p:ext uri="{BB962C8B-B14F-4D97-AF65-F5344CB8AC3E}">
        <p14:creationId xmlns:p14="http://schemas.microsoft.com/office/powerpoint/2010/main" val="151446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10</a:t>
            </a:fld>
            <a:endParaRPr lang="zh-CN" altLang="en-US"/>
          </a:p>
        </p:txBody>
      </p:sp>
    </p:spTree>
    <p:extLst>
      <p:ext uri="{BB962C8B-B14F-4D97-AF65-F5344CB8AC3E}">
        <p14:creationId xmlns:p14="http://schemas.microsoft.com/office/powerpoint/2010/main" val="268608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11</a:t>
            </a:fld>
            <a:endParaRPr lang="zh-CN" altLang="en-US"/>
          </a:p>
        </p:txBody>
      </p:sp>
    </p:spTree>
    <p:extLst>
      <p:ext uri="{BB962C8B-B14F-4D97-AF65-F5344CB8AC3E}">
        <p14:creationId xmlns:p14="http://schemas.microsoft.com/office/powerpoint/2010/main" val="152181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EC81128-6269-4A27-B3EA-1F389F14FD45}" type="slidenum">
              <a:rPr lang="zh-CN" altLang="en-US" smtClean="0"/>
              <a:t>12</a:t>
            </a:fld>
            <a:endParaRPr lang="zh-CN" altLang="en-US"/>
          </a:p>
        </p:txBody>
      </p:sp>
    </p:spTree>
    <p:extLst>
      <p:ext uri="{BB962C8B-B14F-4D97-AF65-F5344CB8AC3E}">
        <p14:creationId xmlns:p14="http://schemas.microsoft.com/office/powerpoint/2010/main" val="411121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839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350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603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53969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632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71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863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71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069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3378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91371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853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93416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593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26" Type="http://schemas.openxmlformats.org/officeDocument/2006/relationships/image" Target="../media/image7.png"/><Relationship Id="rId3" Type="http://schemas.openxmlformats.org/officeDocument/2006/relationships/slideLayout" Target="../slideLayouts/slideLayout3.xml"/><Relationship Id="rId21" Type="http://schemas.microsoft.com/office/2007/relationships/hdphoto" Target="../media/hdphoto2.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5"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theme" Target="../theme/theme1.xml"/><Relationship Id="rId23" Type="http://schemas.microsoft.com/office/2007/relationships/hdphoto" Target="../media/hdphoto3.wdp"/><Relationship Id="rId28" Type="http://schemas.openxmlformats.org/officeDocument/2006/relationships/image" Target="../media/image8.png"/><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 Id="rId27" Type="http://schemas.microsoft.com/office/2007/relationships/hdphoto" Target="../media/hdphoto5.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a:extLst>
              <a:ext uri="{FF2B5EF4-FFF2-40B4-BE49-F238E27FC236}">
                <a16:creationId xmlns:a16="http://schemas.microsoft.com/office/drawing/2014/main" id="{E3ED9B11-D705-4210-BDF1-F241D8CE9BAD}"/>
              </a:ext>
            </a:extLst>
          </p:cNvPr>
          <p:cNvPicPr>
            <a:picLocks noChangeAspect="1"/>
          </p:cNvPicPr>
          <p:nvPr userDrawn="1"/>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17230" y="-26504"/>
            <a:ext cx="12209231" cy="5802097"/>
          </a:xfrm>
          <a:prstGeom prst="rect">
            <a:avLst/>
          </a:prstGeom>
        </p:spPr>
      </p:pic>
      <p:pic>
        <p:nvPicPr>
          <p:cNvPr id="8" name="图片 4">
            <a:extLst>
              <a:ext uri="{FF2B5EF4-FFF2-40B4-BE49-F238E27FC236}">
                <a16:creationId xmlns:a16="http://schemas.microsoft.com/office/drawing/2014/main" id="{256617B3-81FA-49F2-B480-6C7DDB57E35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a:extLst>
              <a:ext uri="{FF2B5EF4-FFF2-40B4-BE49-F238E27FC236}">
                <a16:creationId xmlns:a16="http://schemas.microsoft.com/office/drawing/2014/main" id="{DFE6C03C-91AA-430E-8515-A78A8212969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a:extLst>
              <a:ext uri="{FF2B5EF4-FFF2-40B4-BE49-F238E27FC236}">
                <a16:creationId xmlns:a16="http://schemas.microsoft.com/office/drawing/2014/main" id="{D1C1BAF7-7E3C-4D67-9A0E-E742C325BA8A}"/>
              </a:ext>
            </a:extLst>
          </p:cNvPr>
          <p:cNvPicPr>
            <a:picLocks noChangeAspect="1"/>
          </p:cNvPicPr>
          <p:nvPr userDrawn="1"/>
        </p:nvPicPr>
        <p:blipFill>
          <a:blip r:embed="rId20">
            <a:extLst>
              <a:ext uri="{BEBA8EAE-BF5A-486C-A8C5-ECC9F3942E4B}">
                <a14:imgProps xmlns:a14="http://schemas.microsoft.com/office/drawing/2010/main">
                  <a14:imgLayer r:embed="rId21">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a:extLst>
              <a:ext uri="{FF2B5EF4-FFF2-40B4-BE49-F238E27FC236}">
                <a16:creationId xmlns:a16="http://schemas.microsoft.com/office/drawing/2014/main" id="{C86DD01A-89C3-4C18-8E05-D1E86ACADC36}"/>
              </a:ext>
            </a:extLst>
          </p:cNvPr>
          <p:cNvPicPr>
            <a:picLocks noChangeAspect="1"/>
          </p:cNvPicPr>
          <p:nvPr userDrawn="1"/>
        </p:nvPicPr>
        <p:blipFill>
          <a:blip r:embed="rId22">
            <a:extLst>
              <a:ext uri="{BEBA8EAE-BF5A-486C-A8C5-ECC9F3942E4B}">
                <a14:imgProps xmlns:a14="http://schemas.microsoft.com/office/drawing/2010/main">
                  <a14:imgLayer r:embed="rId23">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a:extLst>
              <a:ext uri="{FF2B5EF4-FFF2-40B4-BE49-F238E27FC236}">
                <a16:creationId xmlns:a16="http://schemas.microsoft.com/office/drawing/2014/main" id="{229EEDFB-1F1F-4B45-8DD6-DF5E898F882E}"/>
              </a:ext>
            </a:extLst>
          </p:cNvPr>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a:extLst>
              <a:ext uri="{FF2B5EF4-FFF2-40B4-BE49-F238E27FC236}">
                <a16:creationId xmlns:a16="http://schemas.microsoft.com/office/drawing/2014/main" id="{B9817B5E-8B44-40AC-8FF7-52F8227E2FBE}"/>
              </a:ext>
            </a:extLst>
          </p:cNvPr>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a:extLst>
              <a:ext uri="{FF2B5EF4-FFF2-40B4-BE49-F238E27FC236}">
                <a16:creationId xmlns:a16="http://schemas.microsoft.com/office/drawing/2014/main" id="{CE57246B-EC5B-448B-BCDE-767CD98F32C9}"/>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spTree>
    <p:extLst>
      <p:ext uri="{BB962C8B-B14F-4D97-AF65-F5344CB8AC3E}">
        <p14:creationId xmlns:p14="http://schemas.microsoft.com/office/powerpoint/2010/main" val="32512061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62" r:id="rId13"/>
    <p:sldLayoutId id="2147483663" r:id="rId14"/>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8.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1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emf"/><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8.png"/><Relationship Id="rId10" Type="http://schemas.microsoft.com/office/2007/relationships/hdphoto" Target="../media/hdphoto3.wdp"/><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5.png"/><Relationship Id="rId14" Type="http://schemas.microsoft.com/office/2007/relationships/hdphoto" Target="../media/hdphoto5.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jpeg"/><Relationship Id="rId2" Type="http://schemas.openxmlformats.org/officeDocument/2006/relationships/notesSlide" Target="../notesSlides/notesSlide31.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jpe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lá» há»i Äá»c ÄÃ¡o chá» cÃ³ á» TÃ¢y Ban Nha">
            <a:extLst>
              <a:ext uri="{FF2B5EF4-FFF2-40B4-BE49-F238E27FC236}">
                <a16:creationId xmlns:a16="http://schemas.microsoft.com/office/drawing/2014/main" id="{9E410B27-5A8C-4876-8DF5-BBAE67573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920" y="254000"/>
            <a:ext cx="442418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Ã´ng tin vá» ká»³ thi Äáº§u vÃ o cÃ¡c trÆ°á»ng Äáº¡i há»c TÃ¢y Ban Nha">
            <a:extLst>
              <a:ext uri="{FF2B5EF4-FFF2-40B4-BE49-F238E27FC236}">
                <a16:creationId xmlns:a16="http://schemas.microsoft.com/office/drawing/2014/main" id="{91D12789-2B4A-49DE-BEBD-2EF1AFB268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97"/>
          <a:stretch/>
        </p:blipFill>
        <p:spPr bwMode="auto">
          <a:xfrm>
            <a:off x="6181638" y="3606801"/>
            <a:ext cx="5794462" cy="299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156C4D-AB97-4973-B6D4-9F9771DE0DB4}"/>
              </a:ext>
            </a:extLst>
          </p:cNvPr>
          <p:cNvSpPr txBox="1"/>
          <p:nvPr/>
        </p:nvSpPr>
        <p:spPr>
          <a:xfrm>
            <a:off x="546100" y="622300"/>
            <a:ext cx="6527800" cy="2693494"/>
          </a:xfrm>
          <a:prstGeom prst="rect">
            <a:avLst/>
          </a:prstGeom>
          <a:noFill/>
        </p:spPr>
        <p:txBody>
          <a:bodyPr wrap="square" rtlCol="0">
            <a:spAutoFit/>
          </a:bodyPr>
          <a:lstStyle/>
          <a:p>
            <a:pPr algn="just">
              <a:lnSpc>
                <a:spcPct val="120000"/>
              </a:lnSpc>
            </a:pPr>
            <a:r>
              <a:rPr lang="en-SG" sz="3600" b="1" dirty="0">
                <a:latin typeface="Times New Roman" panose="02020603050405020304" pitchFamily="18" charset="0"/>
                <a:cs typeface="Times New Roman" panose="02020603050405020304" pitchFamily="18" charset="0"/>
              </a:rPr>
              <a:t>Quan </a:t>
            </a:r>
            <a:r>
              <a:rPr lang="en-SG" sz="3600" b="1" dirty="0" err="1">
                <a:latin typeface="Times New Roman" panose="02020603050405020304" pitchFamily="18" charset="0"/>
                <a:cs typeface="Times New Roman" panose="02020603050405020304" pitchFamily="18" charset="0"/>
              </a:rPr>
              <a:t>sát</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những</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hình</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sau</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và</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cho</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biết</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những</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hình</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ảnh</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này</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nói</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về</a:t>
            </a:r>
            <a:r>
              <a:rPr lang="en-SG" sz="3600" b="1" dirty="0">
                <a:latin typeface="Times New Roman" panose="02020603050405020304" pitchFamily="18" charset="0"/>
                <a:cs typeface="Times New Roman" panose="02020603050405020304" pitchFamily="18" charset="0"/>
              </a:rPr>
              <a:t> n</a:t>
            </a:r>
            <a:r>
              <a:rPr lang="vi-VN" sz="3600" b="1" dirty="0">
                <a:latin typeface="Times New Roman" panose="02020603050405020304" pitchFamily="18" charset="0"/>
                <a:cs typeface="Times New Roman" panose="02020603050405020304" pitchFamily="18" charset="0"/>
              </a:rPr>
              <a:t>ư</a:t>
            </a:r>
            <a:r>
              <a:rPr lang="en-SG" sz="3600" b="1" dirty="0" err="1">
                <a:latin typeface="Times New Roman" panose="02020603050405020304" pitchFamily="18" charset="0"/>
                <a:cs typeface="Times New Roman" panose="02020603050405020304" pitchFamily="18" charset="0"/>
              </a:rPr>
              <a:t>ớc</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nào</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Nêu</a:t>
            </a:r>
            <a:r>
              <a:rPr lang="en-SG" sz="3600" b="1" dirty="0">
                <a:latin typeface="Times New Roman" panose="02020603050405020304" pitchFamily="18" charset="0"/>
                <a:cs typeface="Times New Roman" panose="02020603050405020304" pitchFamily="18" charset="0"/>
              </a:rPr>
              <a:t> 1 </a:t>
            </a:r>
            <a:r>
              <a:rPr lang="en-SG" sz="3600" b="1" dirty="0" err="1">
                <a:latin typeface="Times New Roman" panose="02020603050405020304" pitchFamily="18" charset="0"/>
                <a:cs typeface="Times New Roman" panose="02020603050405020304" pitchFamily="18" charset="0"/>
              </a:rPr>
              <a:t>vài</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hiểu</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biết</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của</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em</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về</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đất</a:t>
            </a:r>
            <a:r>
              <a:rPr lang="en-SG" sz="3600" b="1" dirty="0">
                <a:latin typeface="Times New Roman" panose="02020603050405020304" pitchFamily="18" charset="0"/>
                <a:cs typeface="Times New Roman" panose="02020603050405020304" pitchFamily="18" charset="0"/>
              </a:rPr>
              <a:t> n</a:t>
            </a:r>
            <a:r>
              <a:rPr lang="vi-VN" sz="3600" b="1" dirty="0">
                <a:latin typeface="Times New Roman" panose="02020603050405020304" pitchFamily="18" charset="0"/>
                <a:cs typeface="Times New Roman" panose="02020603050405020304" pitchFamily="18" charset="0"/>
              </a:rPr>
              <a:t>ư</a:t>
            </a:r>
            <a:r>
              <a:rPr lang="en-SG" sz="3600" b="1" dirty="0" err="1">
                <a:latin typeface="Times New Roman" panose="02020603050405020304" pitchFamily="18" charset="0"/>
                <a:cs typeface="Times New Roman" panose="02020603050405020304" pitchFamily="18" charset="0"/>
              </a:rPr>
              <a:t>ớc</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đó</a:t>
            </a:r>
            <a:r>
              <a:rPr lang="en-SG" sz="3600" b="1" dirty="0">
                <a:latin typeface="Times New Roman" panose="02020603050405020304" pitchFamily="18" charset="0"/>
                <a:cs typeface="Times New Roman" panose="02020603050405020304" pitchFamily="18" charset="0"/>
              </a:rPr>
              <a:t>.</a:t>
            </a:r>
          </a:p>
        </p:txBody>
      </p:sp>
      <p:pic>
        <p:nvPicPr>
          <p:cNvPr id="1030" name="Picture 6" descr="van-hoa-tay-ban-nha">
            <a:extLst>
              <a:ext uri="{FF2B5EF4-FFF2-40B4-BE49-F238E27FC236}">
                <a16:creationId xmlns:a16="http://schemas.microsoft.com/office/drawing/2014/main" id="{EAE346FD-D0B8-445B-8606-51AA37142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 y="3606801"/>
            <a:ext cx="4881033"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324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randombar(horizontal)">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Picture 6" descr="13527625053_3e1739bcc9">
            <a:extLst>
              <a:ext uri="{FF2B5EF4-FFF2-40B4-BE49-F238E27FC236}">
                <a16:creationId xmlns:a16="http://schemas.microsoft.com/office/drawing/2014/main" id="{8D52B04E-AD04-4CEB-B941-24B6B9A79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1" y="1158174"/>
            <a:ext cx="3542129" cy="459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CFB2EB9D-8274-4FEB-B43D-634B8FEA0D0C}"/>
              </a:ext>
            </a:extLst>
          </p:cNvPr>
          <p:cNvSpPr>
            <a:spLocks noGrp="1" noChangeArrowheads="1"/>
          </p:cNvSpPr>
          <p:nvPr/>
        </p:nvSpPr>
        <p:spPr bwMode="auto">
          <a:xfrm>
            <a:off x="4281249" y="724887"/>
            <a:ext cx="7088867" cy="9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30000"/>
              </a:lnSpc>
              <a:buFont typeface="Courier New" panose="02070309020205020404" pitchFamily="49" charset="0"/>
              <a:buChar char="o"/>
              <a:defRPr/>
            </a:pPr>
            <a:r>
              <a:rPr lang="en-SG" sz="3600" dirty="0">
                <a:solidFill>
                  <a:srgbClr val="0000CC"/>
                </a:solidFill>
                <a:latin typeface="Times New Roman" panose="02020603050405020304" pitchFamily="18" charset="0"/>
                <a:cs typeface="Times New Roman" panose="02020603050405020304" pitchFamily="18" charset="0"/>
              </a:rPr>
              <a:t>D</a:t>
            </a:r>
            <a:r>
              <a:rPr lang="vi-VN" sz="3600" dirty="0">
                <a:solidFill>
                  <a:srgbClr val="0000CC"/>
                </a:solidFill>
                <a:latin typeface="Times New Roman" panose="02020603050405020304" pitchFamily="18" charset="0"/>
                <a:cs typeface="Times New Roman" panose="02020603050405020304" pitchFamily="18" charset="0"/>
              </a:rPr>
              <a:t>ày</a:t>
            </a:r>
            <a:r>
              <a:rPr lang="en-US" sz="3600" dirty="0">
                <a:solidFill>
                  <a:srgbClr val="0000CC"/>
                </a:solidFill>
                <a:latin typeface="Times New Roman" panose="02020603050405020304" pitchFamily="18" charset="0"/>
                <a:cs typeface="Times New Roman" panose="02020603050405020304" pitchFamily="18" charset="0"/>
              </a:rPr>
              <a:t> </a:t>
            </a:r>
            <a:r>
              <a:rPr lang="vi-VN" sz="3600" dirty="0">
                <a:solidFill>
                  <a:srgbClr val="0000CC"/>
                </a:solidFill>
                <a:latin typeface="Times New Roman" panose="02020603050405020304" pitchFamily="18" charset="0"/>
                <a:cs typeface="Times New Roman" panose="02020603050405020304" pitchFamily="18" charset="0"/>
              </a:rPr>
              <a:t>gần ngàn trang, gồm </a:t>
            </a:r>
            <a:r>
              <a:rPr lang="en-SG" sz="3600" dirty="0">
                <a:solidFill>
                  <a:srgbClr val="0000CC"/>
                </a:solidFill>
                <a:latin typeface="Times New Roman" panose="02020603050405020304" pitchFamily="18" charset="0"/>
                <a:cs typeface="Times New Roman" panose="02020603050405020304" pitchFamily="18" charset="0"/>
              </a:rPr>
              <a:t>2</a:t>
            </a:r>
            <a:r>
              <a:rPr lang="vi-VN" sz="3600" dirty="0">
                <a:solidFill>
                  <a:srgbClr val="0000CC"/>
                </a:solidFill>
                <a:latin typeface="Times New Roman" panose="02020603050405020304" pitchFamily="18" charset="0"/>
                <a:cs typeface="Times New Roman" panose="02020603050405020304" pitchFamily="18" charset="0"/>
              </a:rPr>
              <a:t> phần</a:t>
            </a:r>
            <a:r>
              <a:rPr lang="en-US" sz="3600" dirty="0">
                <a:solidFill>
                  <a:srgbClr val="0000CC"/>
                </a:solidFill>
                <a:latin typeface="Times New Roman" panose="02020603050405020304" pitchFamily="18" charset="0"/>
                <a:cs typeface="Times New Roman" panose="02020603050405020304" pitchFamily="18" charset="0"/>
              </a:rPr>
              <a:t>:</a:t>
            </a:r>
            <a:endParaRPr lang="vi-VN" sz="3600" dirty="0">
              <a:solidFill>
                <a:srgbClr val="0000CC"/>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9A8531F2-C874-4B86-8314-EDBB005805A8}"/>
              </a:ext>
            </a:extLst>
          </p:cNvPr>
          <p:cNvSpPr>
            <a:spLocks noGrp="1" noChangeArrowheads="1"/>
          </p:cNvSpPr>
          <p:nvPr/>
        </p:nvSpPr>
        <p:spPr bwMode="auto">
          <a:xfrm>
            <a:off x="4979341" y="1600122"/>
            <a:ext cx="7088867" cy="9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30000"/>
              </a:lnSpc>
              <a:buFontTx/>
              <a:buChar char="-"/>
              <a:defRPr/>
            </a:pPr>
            <a:r>
              <a:rPr lang="vi-VN" sz="3400" dirty="0">
                <a:latin typeface="Times New Roman" panose="02020603050405020304" pitchFamily="18" charset="0"/>
                <a:cs typeface="Times New Roman" panose="02020603050405020304" pitchFamily="18" charset="0"/>
              </a:rPr>
              <a:t>Phần I </a:t>
            </a:r>
            <a:r>
              <a:rPr lang="en-SG" sz="3400" dirty="0">
                <a:latin typeface="Times New Roman" panose="02020603050405020304" pitchFamily="18" charset="0"/>
                <a:cs typeface="Times New Roman" panose="02020603050405020304" pitchFamily="18" charset="0"/>
              </a:rPr>
              <a:t>(</a:t>
            </a:r>
            <a:r>
              <a:rPr lang="vi-VN" sz="3400" dirty="0">
                <a:latin typeface="Times New Roman" panose="02020603050405020304" pitchFamily="18" charset="0"/>
                <a:cs typeface="Times New Roman" panose="02020603050405020304" pitchFamily="18" charset="0"/>
              </a:rPr>
              <a:t>52 chương, xuất bản 1605</a:t>
            </a:r>
            <a:r>
              <a:rPr lang="en-SG" sz="3400" dirty="0">
                <a:latin typeface="Times New Roman" panose="02020603050405020304" pitchFamily="18" charset="0"/>
                <a:cs typeface="Times New Roman" panose="02020603050405020304" pitchFamily="18" charset="0"/>
              </a:rPr>
              <a:t>)</a:t>
            </a:r>
          </a:p>
          <a:p>
            <a:pPr algn="just">
              <a:lnSpc>
                <a:spcPct val="130000"/>
              </a:lnSpc>
              <a:buFontTx/>
              <a:buChar char="-"/>
              <a:defRPr/>
            </a:pPr>
            <a:r>
              <a:rPr lang="en-SG" sz="3400" dirty="0">
                <a:latin typeface="Times New Roman" panose="02020603050405020304" pitchFamily="18" charset="0"/>
                <a:cs typeface="Times New Roman" panose="02020603050405020304" pitchFamily="18" charset="0"/>
              </a:rPr>
              <a:t>P</a:t>
            </a:r>
            <a:r>
              <a:rPr lang="vi-VN" sz="3400" dirty="0">
                <a:latin typeface="Times New Roman" panose="02020603050405020304" pitchFamily="18" charset="0"/>
                <a:cs typeface="Times New Roman" panose="02020603050405020304" pitchFamily="18" charset="0"/>
              </a:rPr>
              <a:t>hần II </a:t>
            </a:r>
            <a:r>
              <a:rPr lang="en-SG" sz="3400" dirty="0">
                <a:latin typeface="Times New Roman" panose="02020603050405020304" pitchFamily="18" charset="0"/>
                <a:cs typeface="Times New Roman" panose="02020603050405020304" pitchFamily="18" charset="0"/>
              </a:rPr>
              <a:t>(</a:t>
            </a:r>
            <a:r>
              <a:rPr lang="vi-VN" sz="3400" dirty="0">
                <a:latin typeface="Times New Roman" panose="02020603050405020304" pitchFamily="18" charset="0"/>
                <a:cs typeface="Times New Roman" panose="02020603050405020304" pitchFamily="18" charset="0"/>
              </a:rPr>
              <a:t>74 chương, xuất bản 1615</a:t>
            </a:r>
            <a:r>
              <a:rPr lang="en-SG" sz="3400" dirty="0">
                <a:latin typeface="Times New Roman" panose="02020603050405020304" pitchFamily="18" charset="0"/>
                <a:cs typeface="Times New Roman" panose="02020603050405020304" pitchFamily="18" charset="0"/>
              </a:rPr>
              <a:t>)</a:t>
            </a:r>
            <a:endParaRPr lang="vi-VN" sz="3400"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32B33F0E-5325-43A0-B9F6-34B459BB8736}"/>
              </a:ext>
            </a:extLst>
          </p:cNvPr>
          <p:cNvSpPr>
            <a:spLocks noGrp="1" noChangeArrowheads="1"/>
          </p:cNvSpPr>
          <p:nvPr/>
        </p:nvSpPr>
        <p:spPr bwMode="auto">
          <a:xfrm>
            <a:off x="4382924" y="3585040"/>
            <a:ext cx="7685284" cy="9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30000"/>
              </a:lnSpc>
              <a:buFont typeface="Courier New" panose="02070309020205020404" pitchFamily="49" charset="0"/>
              <a:buChar char="o"/>
              <a:defRPr/>
            </a:pPr>
            <a:r>
              <a:rPr lang="en-US" sz="3600" dirty="0" err="1">
                <a:solidFill>
                  <a:srgbClr val="0000CC"/>
                </a:solidFill>
                <a:latin typeface="Times New Roman" panose="02020603050405020304" pitchFamily="18" charset="0"/>
                <a:cs typeface="Times New Roman" panose="02020603050405020304" pitchFamily="18" charset="0"/>
              </a:rPr>
              <a:t>Nhân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vật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bất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hủ</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mang</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bản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chất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xã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hội</a:t>
            </a:r>
            <a:r>
              <a:rPr lang="en-US" sz="3600" dirty="0">
                <a:solidFill>
                  <a:srgbClr val="0000CC"/>
                </a:solidFill>
                <a:latin typeface="Times New Roman" panose="02020603050405020304" pitchFamily="18" charset="0"/>
                <a:cs typeface="Times New Roman" panose="02020603050405020304" pitchFamily="18" charset="0"/>
              </a:rPr>
              <a:t>:</a:t>
            </a:r>
            <a:endParaRPr lang="vi-VN" sz="3600" dirty="0">
              <a:solidFill>
                <a:srgbClr val="0000CC"/>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D5FDD53-72C9-43AF-B52C-13544EF2C747}"/>
              </a:ext>
            </a:extLst>
          </p:cNvPr>
          <p:cNvSpPr>
            <a:spLocks noGrp="1" noChangeArrowheads="1"/>
          </p:cNvSpPr>
          <p:nvPr/>
        </p:nvSpPr>
        <p:spPr bwMode="auto">
          <a:xfrm>
            <a:off x="4979341" y="4476203"/>
            <a:ext cx="7088867" cy="9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30000"/>
              </a:lnSpc>
              <a:buFontTx/>
              <a:buChar char="-"/>
              <a:defRPr/>
            </a:pPr>
            <a:r>
              <a:rPr lang="en-US" sz="3400" dirty="0" err="1">
                <a:latin typeface="Times New Roman" panose="02020603050405020304" pitchFamily="18" charset="0"/>
                <a:cs typeface="Times New Roman" panose="02020603050405020304" pitchFamily="18" charset="0"/>
              </a:rPr>
              <a:t>Đôn</a:t>
            </a:r>
            <a:r>
              <a:rPr lang="en-US" sz="3400" dirty="0">
                <a:latin typeface="Times New Roman" panose="02020603050405020304" pitchFamily="18" charset="0"/>
                <a:cs typeface="Times New Roman" panose="02020603050405020304" pitchFamily="18" charset="0"/>
              </a:rPr>
              <a:t> Ki-</a:t>
            </a:r>
            <a:r>
              <a:rPr lang="en-US" sz="3400" dirty="0" err="1">
                <a:latin typeface="Times New Roman" panose="02020603050405020304" pitchFamily="18" charset="0"/>
                <a:cs typeface="Times New Roman" panose="02020603050405020304" pitchFamily="18" charset="0"/>
              </a:rPr>
              <a:t>hô</a:t>
            </a:r>
            <a:r>
              <a:rPr lang="en-US" sz="3400" dirty="0">
                <a:latin typeface="Times New Roman" panose="02020603050405020304" pitchFamily="18" charset="0"/>
                <a:cs typeface="Times New Roman" panose="02020603050405020304" pitchFamily="18" charset="0"/>
              </a:rPr>
              <a:t>-</a:t>
            </a:r>
            <a:r>
              <a:rPr lang="en-US" sz="3400" dirty="0" err="1">
                <a:latin typeface="Times New Roman" panose="02020603050405020304" pitchFamily="18" charset="0"/>
                <a:cs typeface="Times New Roman" panose="02020603050405020304" pitchFamily="18" charset="0"/>
              </a:rPr>
              <a:t>tê</a:t>
            </a:r>
            <a:endParaRPr lang="en-SG" sz="3400" dirty="0">
              <a:latin typeface="Times New Roman" panose="02020603050405020304" pitchFamily="18" charset="0"/>
              <a:cs typeface="Times New Roman" panose="02020603050405020304" pitchFamily="18" charset="0"/>
            </a:endParaRPr>
          </a:p>
          <a:p>
            <a:pPr algn="just">
              <a:lnSpc>
                <a:spcPct val="130000"/>
              </a:lnSpc>
              <a:buFontTx/>
              <a:buChar char="-"/>
              <a:defRPr/>
            </a:pPr>
            <a:r>
              <a:rPr lang="en-US" sz="3400" dirty="0">
                <a:latin typeface="Times New Roman" panose="02020603050405020304" pitchFamily="18" charset="0"/>
                <a:cs typeface="Times New Roman" panose="02020603050405020304" pitchFamily="18" charset="0"/>
              </a:rPr>
              <a:t>Xan-</a:t>
            </a:r>
            <a:r>
              <a:rPr lang="en-US" sz="3400" dirty="0" err="1">
                <a:latin typeface="Times New Roman" panose="02020603050405020304" pitchFamily="18" charset="0"/>
                <a:cs typeface="Times New Roman" panose="02020603050405020304" pitchFamily="18" charset="0"/>
              </a:rPr>
              <a:t>chô</a:t>
            </a:r>
            <a:r>
              <a:rPr lang="en-US" sz="3400" dirty="0">
                <a:latin typeface="Times New Roman" panose="02020603050405020304" pitchFamily="18" charset="0"/>
                <a:cs typeface="Times New Roman" panose="02020603050405020304" pitchFamily="18" charset="0"/>
              </a:rPr>
              <a:t> Pan-</a:t>
            </a:r>
            <a:r>
              <a:rPr lang="en-US" sz="3400" dirty="0" err="1">
                <a:latin typeface="Times New Roman" panose="02020603050405020304" pitchFamily="18" charset="0"/>
                <a:cs typeface="Times New Roman" panose="02020603050405020304" pitchFamily="18" charset="0"/>
              </a:rPr>
              <a:t>xa</a:t>
            </a:r>
            <a:endParaRPr lang="vi-VN" sz="3400" dirty="0">
              <a:latin typeface="Times New Roman" pitchFamily="18" charset="0"/>
              <a:cs typeface="Times New Roman" pitchFamily="18" charset="0"/>
            </a:endParaRPr>
          </a:p>
        </p:txBody>
      </p:sp>
      <p:pic>
        <p:nvPicPr>
          <p:cNvPr id="3" name="Picture 2" descr="Những điều ít người biết về cối xay gió Hà Lan">
            <a:extLst>
              <a:ext uri="{FF2B5EF4-FFF2-40B4-BE49-F238E27FC236}">
                <a16:creationId xmlns:a16="http://schemas.microsoft.com/office/drawing/2014/main" id="{D0E1EF71-24B8-0107-6560-8127E1B6B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 y="-190188"/>
            <a:ext cx="12176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144546-51D1-8319-ADC2-A9662B6E78B9}"/>
              </a:ext>
            </a:extLst>
          </p:cNvPr>
          <p:cNvSpPr txBox="1"/>
          <p:nvPr/>
        </p:nvSpPr>
        <p:spPr>
          <a:xfrm>
            <a:off x="204974" y="197131"/>
            <a:ext cx="9548734" cy="584775"/>
          </a:xfrm>
          <a:prstGeom prst="rect">
            <a:avLst/>
          </a:prstGeom>
          <a:solidFill>
            <a:schemeClr val="accent6"/>
          </a:solid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Đọc-chú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vi-VN" sz="32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3BA513-881E-2D6B-7257-8C1913E28C6C}"/>
              </a:ext>
            </a:extLst>
          </p:cNvPr>
          <p:cNvSpPr txBox="1"/>
          <p:nvPr/>
        </p:nvSpPr>
        <p:spPr>
          <a:xfrm>
            <a:off x="651244" y="1055552"/>
            <a:ext cx="9548734" cy="523220"/>
          </a:xfrm>
          <a:prstGeom prst="rect">
            <a:avLst/>
          </a:prstGeom>
          <a:solidFill>
            <a:srgbClr val="92D050"/>
          </a:solid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xay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quay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quạt</a:t>
            </a:r>
            <a:endParaRPr lang="vi-VN"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602B811-D72E-C50B-DAEA-D41D361F6B56}"/>
              </a:ext>
            </a:extLst>
          </p:cNvPr>
          <p:cNvSpPr txBox="1"/>
          <p:nvPr/>
        </p:nvSpPr>
        <p:spPr>
          <a:xfrm>
            <a:off x="651244" y="2500916"/>
            <a:ext cx="9548734" cy="954107"/>
          </a:xfrm>
          <a:prstGeom prst="rect">
            <a:avLst/>
          </a:prstGeom>
          <a:solidFill>
            <a:srgbClr val="92D050"/>
          </a:solid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dõi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xưa</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BEF9CEC-5E24-9FF0-14D3-AABC2778FDFA}"/>
              </a:ext>
            </a:extLst>
          </p:cNvPr>
          <p:cNvSpPr txBox="1"/>
          <p:nvPr/>
        </p:nvSpPr>
        <p:spPr>
          <a:xfrm>
            <a:off x="651244" y="3921606"/>
            <a:ext cx="9548734" cy="954107"/>
          </a:xfrm>
          <a:prstGeom prst="rect">
            <a:avLst/>
          </a:prstGeom>
          <a:solidFill>
            <a:srgbClr val="92D050"/>
          </a:solid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2427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1" grpId="0"/>
      <p:bldP spid="12" grpId="0"/>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3" name="Google Shape;814;p20">
            <a:extLst>
              <a:ext uri="{FF2B5EF4-FFF2-40B4-BE49-F238E27FC236}">
                <a16:creationId xmlns:a16="http://schemas.microsoft.com/office/drawing/2014/main" id="{03454569-353E-4091-A5F9-CF5D282FF784}"/>
              </a:ext>
            </a:extLst>
          </p:cNvPr>
          <p:cNvGrpSpPr/>
          <p:nvPr/>
        </p:nvGrpSpPr>
        <p:grpSpPr>
          <a:xfrm>
            <a:off x="4118806" y="263166"/>
            <a:ext cx="3747002" cy="1046088"/>
            <a:chOff x="1104900" y="5372100"/>
            <a:chExt cx="4991100" cy="1295401"/>
          </a:xfrm>
        </p:grpSpPr>
        <p:sp>
          <p:nvSpPr>
            <p:cNvPr id="4" name="Google Shape;815;p20">
              <a:extLst>
                <a:ext uri="{FF2B5EF4-FFF2-40B4-BE49-F238E27FC236}">
                  <a16:creationId xmlns:a16="http://schemas.microsoft.com/office/drawing/2014/main" id="{7A2209A5-EED5-4ECB-A907-AF557E957438}"/>
                </a:ext>
              </a:extLst>
            </p:cNvPr>
            <p:cNvSpPr/>
            <p:nvPr/>
          </p:nvSpPr>
          <p:spPr>
            <a:xfrm>
              <a:off x="1409700" y="5372101"/>
              <a:ext cx="4686300" cy="1295400"/>
            </a:xfrm>
            <a:prstGeom prst="roundRect">
              <a:avLst>
                <a:gd name="adj" fmla="val 16667"/>
              </a:avLst>
            </a:prstGeom>
            <a:gradFill>
              <a:gsLst>
                <a:gs pos="0">
                  <a:srgbClr val="929292"/>
                </a:gs>
                <a:gs pos="23000">
                  <a:srgbClr val="929292"/>
                </a:gs>
                <a:gs pos="38000">
                  <a:srgbClr val="929292"/>
                </a:gs>
                <a:gs pos="62000">
                  <a:srgbClr val="737373"/>
                </a:gs>
                <a:gs pos="100000">
                  <a:schemeClr val="dk1"/>
                </a:gs>
              </a:gsLst>
              <a:lin ang="2700000"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a:solidFill>
                  <a:srgbClr val="FFFFFF"/>
                </a:solidFill>
                <a:latin typeface="Calibri"/>
                <a:ea typeface="Calibri"/>
                <a:cs typeface="Calibri"/>
                <a:sym typeface="Calibri"/>
              </a:endParaRPr>
            </a:p>
          </p:txBody>
        </p:sp>
        <p:sp>
          <p:nvSpPr>
            <p:cNvPr id="5" name="Google Shape;816;p20">
              <a:extLst>
                <a:ext uri="{FF2B5EF4-FFF2-40B4-BE49-F238E27FC236}">
                  <a16:creationId xmlns:a16="http://schemas.microsoft.com/office/drawing/2014/main" id="{DF3B9E33-77BC-470D-8326-E9D3EF1D05AF}"/>
                </a:ext>
              </a:extLst>
            </p:cNvPr>
            <p:cNvSpPr/>
            <p:nvPr/>
          </p:nvSpPr>
          <p:spPr>
            <a:xfrm>
              <a:off x="1104900" y="5372100"/>
              <a:ext cx="4819650" cy="1123950"/>
            </a:xfrm>
            <a:prstGeom prst="roundRect">
              <a:avLst>
                <a:gd name="adj" fmla="val 16667"/>
              </a:avLst>
            </a:prstGeom>
            <a:solidFill>
              <a:schemeClr val="accent4">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dirty="0">
                <a:solidFill>
                  <a:srgbClr val="FFFFFF"/>
                </a:solidFill>
                <a:latin typeface="Calibri"/>
                <a:ea typeface="Calibri"/>
                <a:cs typeface="Calibri"/>
                <a:sym typeface="Calibri"/>
              </a:endParaRPr>
            </a:p>
          </p:txBody>
        </p:sp>
      </p:grpSp>
      <p:sp>
        <p:nvSpPr>
          <p:cNvPr id="6" name="Rectangle 5">
            <a:extLst>
              <a:ext uri="{FF2B5EF4-FFF2-40B4-BE49-F238E27FC236}">
                <a16:creationId xmlns:a16="http://schemas.microsoft.com/office/drawing/2014/main" id="{1D35F07F-9ECF-44E4-A941-15CFF6AE37A9}"/>
              </a:ext>
            </a:extLst>
          </p:cNvPr>
          <p:cNvSpPr>
            <a:spLocks noGrp="1" noChangeArrowheads="1"/>
          </p:cNvSpPr>
          <p:nvPr/>
        </p:nvSpPr>
        <p:spPr bwMode="auto">
          <a:xfrm>
            <a:off x="4429218" y="364916"/>
            <a:ext cx="3576699" cy="80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lnSpc>
                <a:spcPct val="130000"/>
              </a:lnSpc>
              <a:buNone/>
              <a:defRPr/>
            </a:pPr>
            <a:r>
              <a:rPr lang="en-SG" b="1" dirty="0">
                <a:solidFill>
                  <a:srgbClr val="0000FF"/>
                </a:solidFill>
                <a:latin typeface="Times New Roman" pitchFamily="18" charset="0"/>
                <a:cs typeface="Times New Roman" pitchFamily="18" charset="0"/>
              </a:rPr>
              <a:t>* </a:t>
            </a:r>
            <a:r>
              <a:rPr lang="en-SG" b="1" dirty="0" err="1">
                <a:solidFill>
                  <a:srgbClr val="0000FF"/>
                </a:solidFill>
                <a:latin typeface="Times New Roman" pitchFamily="18" charset="0"/>
                <a:cs typeface="Times New Roman" pitchFamily="18" charset="0"/>
              </a:rPr>
              <a:t>Tóm</a:t>
            </a:r>
            <a:r>
              <a:rPr lang="en-SG" b="1" dirty="0">
                <a:solidFill>
                  <a:srgbClr val="0000FF"/>
                </a:solidFill>
                <a:latin typeface="Times New Roman" pitchFamily="18" charset="0"/>
                <a:cs typeface="Times New Roman" pitchFamily="18" charset="0"/>
              </a:rPr>
              <a:t> </a:t>
            </a:r>
            <a:r>
              <a:rPr lang="en-SG" b="1" dirty="0" err="1">
                <a:solidFill>
                  <a:srgbClr val="0000FF"/>
                </a:solidFill>
                <a:latin typeface="Times New Roman" pitchFamily="18" charset="0"/>
                <a:cs typeface="Times New Roman" pitchFamily="18" charset="0"/>
              </a:rPr>
              <a:t>tắt</a:t>
            </a:r>
            <a:r>
              <a:rPr lang="en-SG" b="1" dirty="0">
                <a:solidFill>
                  <a:srgbClr val="0000FF"/>
                </a:solidFill>
                <a:latin typeface="Times New Roman" pitchFamily="18" charset="0"/>
                <a:cs typeface="Times New Roman" pitchFamily="18" charset="0"/>
              </a:rPr>
              <a:t> </a:t>
            </a:r>
            <a:endParaRPr lang="vi-VN" dirty="0">
              <a:solidFill>
                <a:srgbClr val="0000FF"/>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F42A6BB1-5570-440B-A146-58612A16F3EE}"/>
              </a:ext>
            </a:extLst>
          </p:cNvPr>
          <p:cNvSpPr>
            <a:spLocks noChangeArrowheads="1"/>
          </p:cNvSpPr>
          <p:nvPr/>
        </p:nvSpPr>
        <p:spPr bwMode="auto">
          <a:xfrm>
            <a:off x="434150" y="1678426"/>
            <a:ext cx="1125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571500" indent="-571500" algn="just">
              <a:buFont typeface="Courier New" panose="02070309020205020404" pitchFamily="49" charset="0"/>
              <a:buChar char="o"/>
            </a:pPr>
            <a:r>
              <a:rPr lang="vi-VN" dirty="0">
                <a:solidFill>
                  <a:srgbClr val="0000CC"/>
                </a:solidFill>
                <a:latin typeface="+mj-lt"/>
              </a:rPr>
              <a:t>Trên đường đi thực hiện những ý định viển vông, </a:t>
            </a:r>
            <a:r>
              <a:rPr lang="en-SG" dirty="0">
                <a:solidFill>
                  <a:srgbClr val="0000CC"/>
                </a:solidFill>
                <a:latin typeface="Times New Roman" panose="02020603050405020304" pitchFamily="18" charset="0"/>
                <a:cs typeface="Times New Roman" panose="02020603050405020304" pitchFamily="18" charset="0"/>
              </a:rPr>
              <a:t>2</a:t>
            </a:r>
            <a:r>
              <a:rPr lang="vi-VN" dirty="0">
                <a:solidFill>
                  <a:srgbClr val="0000CC"/>
                </a:solidFill>
                <a:latin typeface="+mj-lt"/>
              </a:rPr>
              <a:t> thầy trò Đôn</a:t>
            </a:r>
            <a:r>
              <a:rPr lang="en-US" dirty="0">
                <a:solidFill>
                  <a:srgbClr val="0000CC"/>
                </a:solidFill>
                <a:latin typeface="+mj-lt"/>
              </a:rPr>
              <a:t> </a:t>
            </a:r>
            <a:r>
              <a:rPr lang="vi-VN" dirty="0">
                <a:solidFill>
                  <a:srgbClr val="0000CC"/>
                </a:solidFill>
                <a:latin typeface="+mj-lt"/>
              </a:rPr>
              <a:t>Ki-hô-tê thấy </a:t>
            </a:r>
            <a:r>
              <a:rPr lang="en-SG" dirty="0">
                <a:solidFill>
                  <a:srgbClr val="0000CC"/>
                </a:solidFill>
                <a:latin typeface="Times New Roman" panose="02020603050405020304" pitchFamily="18" charset="0"/>
                <a:cs typeface="Times New Roman" panose="02020603050405020304" pitchFamily="18" charset="0"/>
              </a:rPr>
              <a:t>30-40</a:t>
            </a:r>
            <a:r>
              <a:rPr lang="vi-VN" dirty="0">
                <a:solidFill>
                  <a:srgbClr val="0000CC"/>
                </a:solidFill>
                <a:latin typeface="+mj-lt"/>
              </a:rPr>
              <a:t> chiếc cối xay gió giữa đồng. </a:t>
            </a:r>
            <a:endParaRPr lang="en-US" dirty="0">
              <a:solidFill>
                <a:srgbClr val="0000CC"/>
              </a:solidFill>
              <a:latin typeface="+mj-lt"/>
            </a:endParaRPr>
          </a:p>
        </p:txBody>
      </p:sp>
      <p:sp>
        <p:nvSpPr>
          <p:cNvPr id="8" name="Rectangle 7">
            <a:extLst>
              <a:ext uri="{FF2B5EF4-FFF2-40B4-BE49-F238E27FC236}">
                <a16:creationId xmlns:a16="http://schemas.microsoft.com/office/drawing/2014/main" id="{7F2A7DBD-A660-4BA1-A6C5-D9AB5C414F6D}"/>
              </a:ext>
            </a:extLst>
          </p:cNvPr>
          <p:cNvSpPr>
            <a:spLocks noChangeArrowheads="1"/>
          </p:cNvSpPr>
          <p:nvPr/>
        </p:nvSpPr>
        <p:spPr bwMode="auto">
          <a:xfrm>
            <a:off x="434150" y="2708732"/>
            <a:ext cx="1125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457200" indent="-457200" algn="just">
              <a:buFont typeface="Courier New" panose="02070309020205020404" pitchFamily="49" charset="0"/>
              <a:buChar char="o"/>
            </a:pPr>
            <a:r>
              <a:rPr lang="vi-VN" dirty="0">
                <a:solidFill>
                  <a:srgbClr val="0000CC"/>
                </a:solidFill>
                <a:latin typeface="+mj-lt"/>
              </a:rPr>
              <a:t>Đôn Ki-hô-tê tưởng tượng đó là những tên khổng lồ và quyết giao chiến. </a:t>
            </a:r>
            <a:endParaRPr lang="en-US" dirty="0">
              <a:solidFill>
                <a:srgbClr val="0000CC"/>
              </a:solidFill>
              <a:latin typeface="+mj-lt"/>
            </a:endParaRPr>
          </a:p>
        </p:txBody>
      </p:sp>
      <p:sp>
        <p:nvSpPr>
          <p:cNvPr id="9" name="Rectangle 8">
            <a:extLst>
              <a:ext uri="{FF2B5EF4-FFF2-40B4-BE49-F238E27FC236}">
                <a16:creationId xmlns:a16="http://schemas.microsoft.com/office/drawing/2014/main" id="{655785F7-D274-4AF6-912E-68CF1C50E746}"/>
              </a:ext>
            </a:extLst>
          </p:cNvPr>
          <p:cNvSpPr>
            <a:spLocks noChangeArrowheads="1"/>
          </p:cNvSpPr>
          <p:nvPr/>
        </p:nvSpPr>
        <p:spPr bwMode="auto">
          <a:xfrm>
            <a:off x="434150" y="3409336"/>
            <a:ext cx="1125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457200" indent="-457200" algn="just">
              <a:buFont typeface="Courier New" panose="02070309020205020404" pitchFamily="49" charset="0"/>
              <a:buChar char="o"/>
            </a:pPr>
            <a:r>
              <a:rPr lang="vi-VN" dirty="0">
                <a:solidFill>
                  <a:srgbClr val="0000CC"/>
                </a:solidFill>
                <a:latin typeface="+mj-lt"/>
              </a:rPr>
              <a:t>Bỗng</a:t>
            </a:r>
            <a:r>
              <a:rPr lang="en-US" dirty="0">
                <a:solidFill>
                  <a:srgbClr val="0000CC"/>
                </a:solidFill>
                <a:latin typeface="+mj-lt"/>
              </a:rPr>
              <a:t> </a:t>
            </a:r>
            <a:r>
              <a:rPr lang="vi-VN" dirty="0">
                <a:solidFill>
                  <a:srgbClr val="0000CC"/>
                </a:solidFill>
                <a:latin typeface="+mj-lt"/>
              </a:rPr>
              <a:t>gió nổi lên, cối xay gió chuyển động và Đôn Ki-hô-tê càng hăng máu</a:t>
            </a:r>
            <a:r>
              <a:rPr lang="en-US" dirty="0">
                <a:solidFill>
                  <a:srgbClr val="0000CC"/>
                </a:solidFill>
                <a:latin typeface="+mj-lt"/>
              </a:rPr>
              <a:t> </a:t>
            </a:r>
            <a:r>
              <a:rPr lang="vi-VN" dirty="0">
                <a:solidFill>
                  <a:srgbClr val="0000CC"/>
                </a:solidFill>
                <a:latin typeface="+mj-lt"/>
              </a:rPr>
              <a:t>xông vào. </a:t>
            </a:r>
            <a:endParaRPr lang="en-US" dirty="0">
              <a:solidFill>
                <a:srgbClr val="0000CC"/>
              </a:solidFill>
              <a:latin typeface="+mj-lt"/>
            </a:endParaRPr>
          </a:p>
        </p:txBody>
      </p:sp>
      <p:sp>
        <p:nvSpPr>
          <p:cNvPr id="10" name="Rectangle 9">
            <a:extLst>
              <a:ext uri="{FF2B5EF4-FFF2-40B4-BE49-F238E27FC236}">
                <a16:creationId xmlns:a16="http://schemas.microsoft.com/office/drawing/2014/main" id="{42E305B1-3D23-4FED-A0AB-E67BDDE2C6F6}"/>
              </a:ext>
            </a:extLst>
          </p:cNvPr>
          <p:cNvSpPr>
            <a:spLocks noChangeArrowheads="1"/>
          </p:cNvSpPr>
          <p:nvPr/>
        </p:nvSpPr>
        <p:spPr bwMode="auto">
          <a:xfrm>
            <a:off x="434150" y="4430930"/>
            <a:ext cx="11252200" cy="86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457200" indent="-457200" algn="just">
              <a:buFont typeface="Courier New" panose="02070309020205020404" pitchFamily="49" charset="0"/>
              <a:buChar char="o"/>
            </a:pPr>
            <a:r>
              <a:rPr lang="vi-VN" dirty="0">
                <a:solidFill>
                  <a:srgbClr val="0000CC"/>
                </a:solidFill>
                <a:latin typeface="+mj-lt"/>
              </a:rPr>
              <a:t>Kết cục, giáo gẫy, ngựa và người văng ra xa, Đôn Ki-hô-tê bị</a:t>
            </a:r>
            <a:r>
              <a:rPr lang="en-US" dirty="0">
                <a:solidFill>
                  <a:srgbClr val="0000CC"/>
                </a:solidFill>
                <a:latin typeface="+mj-lt"/>
              </a:rPr>
              <a:t> </a:t>
            </a:r>
            <a:r>
              <a:rPr lang="vi-VN" dirty="0">
                <a:solidFill>
                  <a:srgbClr val="0000CC"/>
                </a:solidFill>
                <a:latin typeface="+mj-lt"/>
              </a:rPr>
              <a:t>đau như trời giáng. </a:t>
            </a:r>
            <a:endParaRPr lang="en-US" dirty="0">
              <a:solidFill>
                <a:srgbClr val="0000CC"/>
              </a:solidFill>
              <a:latin typeface="+mj-lt"/>
            </a:endParaRPr>
          </a:p>
        </p:txBody>
      </p:sp>
      <p:sp>
        <p:nvSpPr>
          <p:cNvPr id="11" name="Rectangle 10">
            <a:extLst>
              <a:ext uri="{FF2B5EF4-FFF2-40B4-BE49-F238E27FC236}">
                <a16:creationId xmlns:a16="http://schemas.microsoft.com/office/drawing/2014/main" id="{487E6B46-A8DC-4C71-B29B-1B6828167E1F}"/>
              </a:ext>
            </a:extLst>
          </p:cNvPr>
          <p:cNvSpPr>
            <a:spLocks noChangeArrowheads="1"/>
          </p:cNvSpPr>
          <p:nvPr/>
        </p:nvSpPr>
        <p:spPr bwMode="auto">
          <a:xfrm>
            <a:off x="434150" y="5445914"/>
            <a:ext cx="11252200" cy="125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457200" indent="-457200" algn="just">
              <a:buFont typeface="Courier New" panose="02070309020205020404" pitchFamily="49" charset="0"/>
              <a:buChar char="o"/>
            </a:pPr>
            <a:r>
              <a:rPr lang="vi-VN" dirty="0">
                <a:solidFill>
                  <a:srgbClr val="0000CC"/>
                </a:solidFill>
                <a:latin typeface="+mj-lt"/>
              </a:rPr>
              <a:t>Sau đó, hai thầy trò đi về phía cảng La-pi-xe, vì Đôn</a:t>
            </a:r>
            <a:r>
              <a:rPr lang="en-US" dirty="0">
                <a:solidFill>
                  <a:srgbClr val="0000CC"/>
                </a:solidFill>
                <a:latin typeface="+mj-lt"/>
              </a:rPr>
              <a:t> </a:t>
            </a:r>
            <a:r>
              <a:rPr lang="vi-VN" dirty="0">
                <a:solidFill>
                  <a:srgbClr val="0000CC"/>
                </a:solidFill>
                <a:latin typeface="+mj-lt"/>
              </a:rPr>
              <a:t>Ki-hô-tê nghĩ: con đường này có lắm người qua lại chẳng thể nào không</a:t>
            </a:r>
            <a:r>
              <a:rPr lang="en-US" dirty="0">
                <a:solidFill>
                  <a:srgbClr val="0000CC"/>
                </a:solidFill>
                <a:latin typeface="+mj-lt"/>
              </a:rPr>
              <a:t> </a:t>
            </a:r>
            <a:r>
              <a:rPr lang="vi-VN" dirty="0">
                <a:solidFill>
                  <a:srgbClr val="0000CC"/>
                </a:solidFill>
                <a:latin typeface="+mj-lt"/>
              </a:rPr>
              <a:t>gặp nhiều chuyện phiêu lưu khác nhau.</a:t>
            </a:r>
            <a:endParaRPr lang="en-US" dirty="0">
              <a:solidFill>
                <a:srgbClr val="0000CC"/>
              </a:solidFill>
              <a:latin typeface="+mj-lt"/>
            </a:endParaRPr>
          </a:p>
        </p:txBody>
      </p:sp>
    </p:spTree>
    <p:extLst>
      <p:ext uri="{BB962C8B-B14F-4D97-AF65-F5344CB8AC3E}">
        <p14:creationId xmlns:p14="http://schemas.microsoft.com/office/powerpoint/2010/main" val="3228155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2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2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2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Picture 2">
            <a:extLst>
              <a:ext uri="{FF2B5EF4-FFF2-40B4-BE49-F238E27FC236}">
                <a16:creationId xmlns:a16="http://schemas.microsoft.com/office/drawing/2014/main" id="{EEFEE3FE-5867-4841-B9D5-AB47E8F3D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18" y="1213301"/>
            <a:ext cx="3752273" cy="4502728"/>
          </a:xfrm>
          <a:prstGeom prst="rect">
            <a:avLst/>
          </a:prstGeom>
        </p:spPr>
      </p:pic>
      <p:grpSp>
        <p:nvGrpSpPr>
          <p:cNvPr id="4" name="Google Shape;814;p20">
            <a:extLst>
              <a:ext uri="{FF2B5EF4-FFF2-40B4-BE49-F238E27FC236}">
                <a16:creationId xmlns:a16="http://schemas.microsoft.com/office/drawing/2014/main" id="{40AEA676-3116-4E49-8460-AD57461954D8}"/>
              </a:ext>
            </a:extLst>
          </p:cNvPr>
          <p:cNvGrpSpPr/>
          <p:nvPr/>
        </p:nvGrpSpPr>
        <p:grpSpPr>
          <a:xfrm>
            <a:off x="5856975" y="573291"/>
            <a:ext cx="4544325" cy="1138773"/>
            <a:chOff x="1104900" y="5372100"/>
            <a:chExt cx="4991100" cy="1295401"/>
          </a:xfrm>
        </p:grpSpPr>
        <p:sp>
          <p:nvSpPr>
            <p:cNvPr id="5" name="Google Shape;815;p20">
              <a:extLst>
                <a:ext uri="{FF2B5EF4-FFF2-40B4-BE49-F238E27FC236}">
                  <a16:creationId xmlns:a16="http://schemas.microsoft.com/office/drawing/2014/main" id="{AEF314ED-8094-4772-A9AC-E611B437D591}"/>
                </a:ext>
              </a:extLst>
            </p:cNvPr>
            <p:cNvSpPr/>
            <p:nvPr/>
          </p:nvSpPr>
          <p:spPr>
            <a:xfrm>
              <a:off x="1409700" y="5372101"/>
              <a:ext cx="4686300" cy="1295400"/>
            </a:xfrm>
            <a:prstGeom prst="roundRect">
              <a:avLst>
                <a:gd name="adj" fmla="val 16667"/>
              </a:avLst>
            </a:prstGeom>
            <a:gradFill>
              <a:gsLst>
                <a:gs pos="0">
                  <a:srgbClr val="929292"/>
                </a:gs>
                <a:gs pos="23000">
                  <a:srgbClr val="929292"/>
                </a:gs>
                <a:gs pos="38000">
                  <a:srgbClr val="929292"/>
                </a:gs>
                <a:gs pos="62000">
                  <a:srgbClr val="737373"/>
                </a:gs>
                <a:gs pos="100000">
                  <a:schemeClr val="dk1"/>
                </a:gs>
              </a:gsLst>
              <a:lin ang="2700000"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 name="Google Shape;816;p20">
              <a:extLst>
                <a:ext uri="{FF2B5EF4-FFF2-40B4-BE49-F238E27FC236}">
                  <a16:creationId xmlns:a16="http://schemas.microsoft.com/office/drawing/2014/main" id="{B974BC1A-3DED-4B2B-AB32-D590A66E517F}"/>
                </a:ext>
              </a:extLst>
            </p:cNvPr>
            <p:cNvSpPr/>
            <p:nvPr/>
          </p:nvSpPr>
          <p:spPr>
            <a:xfrm>
              <a:off x="1104900" y="5372100"/>
              <a:ext cx="4819650" cy="1123950"/>
            </a:xfrm>
            <a:prstGeom prst="roundRect">
              <a:avLst>
                <a:gd name="adj" fmla="val 16667"/>
              </a:avLst>
            </a:prstGeom>
            <a:solidFill>
              <a:schemeClr val="accent1">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7" name="Rectangle 6">
            <a:extLst>
              <a:ext uri="{FF2B5EF4-FFF2-40B4-BE49-F238E27FC236}">
                <a16:creationId xmlns:a16="http://schemas.microsoft.com/office/drawing/2014/main" id="{DE5ABC01-BEE3-4AAF-AB00-3DA9F68C36D9}"/>
              </a:ext>
            </a:extLst>
          </p:cNvPr>
          <p:cNvSpPr>
            <a:spLocks noGrp="1" noChangeArrowheads="1"/>
          </p:cNvSpPr>
          <p:nvPr/>
        </p:nvSpPr>
        <p:spPr bwMode="auto">
          <a:xfrm>
            <a:off x="6134491" y="642064"/>
            <a:ext cx="5346632" cy="80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lnSpc>
                <a:spcPct val="130000"/>
              </a:lnSpc>
              <a:buNone/>
              <a:defRPr/>
            </a:pPr>
            <a:r>
              <a:rPr lang="en-US" sz="3600" b="1" dirty="0">
                <a:solidFill>
                  <a:srgbClr val="0000FF"/>
                </a:solidFill>
                <a:latin typeface="Times New Roman" pitchFamily="18" charset="0"/>
                <a:cs typeface="Times New Roman" pitchFamily="18" charset="0"/>
              </a:rPr>
              <a:t>3.</a:t>
            </a:r>
            <a:r>
              <a:rPr lang="vi-VN" sz="3600" b="1" dirty="0">
                <a:solidFill>
                  <a:srgbClr val="0000FF"/>
                </a:solidFill>
                <a:latin typeface="Times New Roman" pitchFamily="18" charset="0"/>
                <a:cs typeface="Times New Roman" pitchFamily="18" charset="0"/>
              </a:rPr>
              <a:t> </a:t>
            </a:r>
            <a:r>
              <a:rPr lang="en-SG" sz="3600" b="1" dirty="0" err="1">
                <a:solidFill>
                  <a:srgbClr val="0000FF"/>
                </a:solidFill>
                <a:latin typeface="Times New Roman" pitchFamily="18" charset="0"/>
                <a:cs typeface="Times New Roman" pitchFamily="18" charset="0"/>
              </a:rPr>
              <a:t>Bố</a:t>
            </a:r>
            <a:r>
              <a:rPr lang="en-SG" sz="3600" b="1" dirty="0">
                <a:solidFill>
                  <a:srgbClr val="0000FF"/>
                </a:solidFill>
                <a:latin typeface="Times New Roman" pitchFamily="18" charset="0"/>
                <a:cs typeface="Times New Roman" pitchFamily="18" charset="0"/>
              </a:rPr>
              <a:t> </a:t>
            </a:r>
            <a:r>
              <a:rPr lang="en-SG" sz="3600" b="1" dirty="0" err="1">
                <a:solidFill>
                  <a:srgbClr val="0000FF"/>
                </a:solidFill>
                <a:latin typeface="Times New Roman" pitchFamily="18" charset="0"/>
                <a:cs typeface="Times New Roman" pitchFamily="18" charset="0"/>
              </a:rPr>
              <a:t>cục</a:t>
            </a:r>
            <a:r>
              <a:rPr lang="en-SG" sz="3600" b="1" dirty="0">
                <a:solidFill>
                  <a:srgbClr val="0000FF"/>
                </a:solidFill>
                <a:latin typeface="Times New Roman" pitchFamily="18" charset="0"/>
                <a:cs typeface="Times New Roman" pitchFamily="18" charset="0"/>
              </a:rPr>
              <a:t>: </a:t>
            </a:r>
            <a:r>
              <a:rPr lang="en-SG" sz="3600" dirty="0">
                <a:solidFill>
                  <a:srgbClr val="0000FF"/>
                </a:solidFill>
                <a:latin typeface="Times New Roman" pitchFamily="18" charset="0"/>
                <a:cs typeface="Times New Roman" pitchFamily="18" charset="0"/>
              </a:rPr>
              <a:t>3 </a:t>
            </a:r>
            <a:r>
              <a:rPr lang="en-SG" sz="3600" dirty="0" err="1">
                <a:solidFill>
                  <a:srgbClr val="0000FF"/>
                </a:solidFill>
                <a:latin typeface="Times New Roman" pitchFamily="18" charset="0"/>
                <a:cs typeface="Times New Roman" pitchFamily="18" charset="0"/>
              </a:rPr>
              <a:t>phần</a:t>
            </a:r>
            <a:endParaRPr lang="vi-VN" sz="3600" dirty="0">
              <a:solidFill>
                <a:srgbClr val="0000FF"/>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C90BAD08-965B-4AFF-B967-A294738E69B0}"/>
              </a:ext>
            </a:extLst>
          </p:cNvPr>
          <p:cNvSpPr>
            <a:spLocks noChangeArrowheads="1"/>
          </p:cNvSpPr>
          <p:nvPr/>
        </p:nvSpPr>
        <p:spPr bwMode="auto">
          <a:xfrm>
            <a:off x="4563537" y="2325892"/>
            <a:ext cx="708813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457200" indent="-457200" algn="just" eaLnBrk="1" hangingPunct="1">
              <a:buFont typeface="Courier New" panose="02070309020205020404" pitchFamily="49" charset="0"/>
              <a:buChar char="o"/>
            </a:pPr>
            <a:r>
              <a:rPr lang="en-US" altLang="en-US" sz="3400" dirty="0" err="1">
                <a:solidFill>
                  <a:srgbClr val="0000CC"/>
                </a:solidFill>
                <a:latin typeface="Times New Roman" panose="02020603050405020304" pitchFamily="18" charset="0"/>
                <a:cs typeface="Times New Roman" panose="02020603050405020304" pitchFamily="18" charset="0"/>
              </a:rPr>
              <a:t>Phần</a:t>
            </a:r>
            <a:r>
              <a:rPr lang="en-US" altLang="en-US" sz="3400" dirty="0">
                <a:solidFill>
                  <a:srgbClr val="0000CC"/>
                </a:solidFill>
                <a:latin typeface="Times New Roman" panose="02020603050405020304" pitchFamily="18" charset="0"/>
                <a:cs typeface="Times New Roman" panose="02020603050405020304" pitchFamily="18" charset="0"/>
              </a:rPr>
              <a:t> 1: </a:t>
            </a:r>
            <a:r>
              <a:rPr lang="en-US" altLang="en-US" sz="3400" dirty="0" err="1">
                <a:solidFill>
                  <a:srgbClr val="0000CC"/>
                </a:solidFill>
                <a:latin typeface="Times New Roman" panose="02020603050405020304" pitchFamily="18" charset="0"/>
                <a:cs typeface="Times New Roman" panose="02020603050405020304" pitchFamily="18" charset="0"/>
              </a:rPr>
              <a:t>Từ</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đầu</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i="1" dirty="0" err="1">
                <a:solidFill>
                  <a:srgbClr val="0000CC"/>
                </a:solidFill>
                <a:latin typeface="Times New Roman" panose="02020603050405020304" pitchFamily="18" charset="0"/>
                <a:cs typeface="Times New Roman" panose="02020603050405020304" pitchFamily="18" charset="0"/>
              </a:rPr>
              <a:t>bọn</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i="1" dirty="0" err="1">
                <a:solidFill>
                  <a:srgbClr val="0000CC"/>
                </a:solidFill>
                <a:latin typeface="Times New Roman" panose="02020603050405020304" pitchFamily="18" charset="0"/>
                <a:cs typeface="Times New Roman" panose="02020603050405020304" pitchFamily="18" charset="0"/>
              </a:rPr>
              <a:t>khổng</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i="1" dirty="0" err="1">
                <a:solidFill>
                  <a:srgbClr val="0000CC"/>
                </a:solidFill>
                <a:latin typeface="Times New Roman" panose="02020603050405020304" pitchFamily="18" charset="0"/>
                <a:cs typeface="Times New Roman" panose="02020603050405020304" pitchFamily="18" charset="0"/>
              </a:rPr>
              <a:t>lồ</a:t>
            </a:r>
            <a:r>
              <a:rPr lang="en-US" altLang="en-US" sz="3400" i="1" dirty="0">
                <a:solidFill>
                  <a:srgbClr val="0000CC"/>
                </a:solidFill>
                <a:latin typeface="Times New Roman" panose="02020603050405020304" pitchFamily="18" charset="0"/>
                <a:cs typeface="Times New Roman" panose="02020603050405020304" pitchFamily="18" charset="0"/>
              </a:rPr>
              <a:t>: </a:t>
            </a:r>
            <a:br>
              <a:rPr lang="en-US" altLang="en-US" sz="3400" dirty="0">
                <a:solidFill>
                  <a:srgbClr val="0000CC"/>
                </a:solidFill>
                <a:latin typeface="Times New Roman" panose="02020603050405020304" pitchFamily="18" charset="0"/>
                <a:cs typeface="Times New Roman" panose="02020603050405020304" pitchFamily="18" charset="0"/>
              </a:rPr>
            </a:br>
            <a:r>
              <a:rPr lang="en-US" altLang="en-US" sz="3400" dirty="0" err="1">
                <a:solidFill>
                  <a:srgbClr val="0000CC"/>
                </a:solidFill>
                <a:latin typeface="Times New Roman" panose="02020603050405020304" pitchFamily="18" charset="0"/>
                <a:cs typeface="Times New Roman" panose="02020603050405020304" pitchFamily="18" charset="0"/>
              </a:rPr>
              <a:t>Trước</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khi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đánh</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nhau</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với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cối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xay</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gió</a:t>
            </a:r>
            <a:r>
              <a:rPr lang="en-US" altLang="en-US" sz="3400" dirty="0">
                <a:solidFill>
                  <a:srgbClr val="0000CC"/>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3EF83716-9564-4BC7-B3C9-2675A7D4E973}"/>
              </a:ext>
            </a:extLst>
          </p:cNvPr>
          <p:cNvSpPr>
            <a:spLocks noChangeArrowheads="1"/>
          </p:cNvSpPr>
          <p:nvPr/>
        </p:nvSpPr>
        <p:spPr bwMode="auto">
          <a:xfrm>
            <a:off x="4563537" y="3731100"/>
            <a:ext cx="708813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457200" indent="-457200" algn="just" eaLnBrk="1" hangingPunct="1">
              <a:buFont typeface="Courier New" panose="02070309020205020404" pitchFamily="49" charset="0"/>
              <a:buChar char="o"/>
            </a:pPr>
            <a:r>
              <a:rPr lang="en-US" altLang="en-US" sz="3400" dirty="0" err="1">
                <a:solidFill>
                  <a:srgbClr val="0000CC"/>
                </a:solidFill>
                <a:latin typeface="Times New Roman" panose="02020603050405020304" pitchFamily="18" charset="0"/>
                <a:cs typeface="Times New Roman" panose="02020603050405020304" pitchFamily="18" charset="0"/>
              </a:rPr>
              <a:t>Phần</a:t>
            </a:r>
            <a:r>
              <a:rPr lang="en-US" altLang="en-US" sz="3400" dirty="0">
                <a:solidFill>
                  <a:srgbClr val="0000CC"/>
                </a:solidFill>
                <a:latin typeface="Times New Roman" panose="02020603050405020304" pitchFamily="18" charset="0"/>
                <a:cs typeface="Times New Roman" panose="02020603050405020304" pitchFamily="18" charset="0"/>
              </a:rPr>
              <a:t> 2: </a:t>
            </a:r>
            <a:r>
              <a:rPr lang="en-US" altLang="en-US" sz="3400" dirty="0" err="1">
                <a:solidFill>
                  <a:srgbClr val="0000CC"/>
                </a:solidFill>
                <a:latin typeface="Times New Roman" panose="02020603050405020304" pitchFamily="18" charset="0"/>
                <a:cs typeface="Times New Roman" panose="02020603050405020304" pitchFamily="18" charset="0"/>
              </a:rPr>
              <a:t>Tiếp</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i="1" dirty="0" err="1">
                <a:solidFill>
                  <a:srgbClr val="0000CC"/>
                </a:solidFill>
                <a:latin typeface="Times New Roman" panose="02020603050405020304" pitchFamily="18" charset="0"/>
                <a:cs typeface="Times New Roman" panose="02020603050405020304" pitchFamily="18" charset="0"/>
              </a:rPr>
              <a:t>toạc</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i="1" dirty="0" err="1">
                <a:solidFill>
                  <a:srgbClr val="0000CC"/>
                </a:solidFill>
                <a:latin typeface="Times New Roman" panose="02020603050405020304" pitchFamily="18" charset="0"/>
                <a:cs typeface="Times New Roman" panose="02020603050405020304" pitchFamily="18" charset="0"/>
              </a:rPr>
              <a:t>nửa</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i="1" dirty="0" err="1">
                <a:solidFill>
                  <a:srgbClr val="0000CC"/>
                </a:solidFill>
                <a:latin typeface="Times New Roman" panose="02020603050405020304" pitchFamily="18" charset="0"/>
                <a:cs typeface="Times New Roman" panose="02020603050405020304" pitchFamily="18" charset="0"/>
              </a:rPr>
              <a:t>vai</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Diễn</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biến</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cuộc</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đánh</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nhau</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với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cối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xay</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gió</a:t>
            </a:r>
            <a:r>
              <a:rPr lang="en-US" altLang="en-US" sz="3400" dirty="0">
                <a:solidFill>
                  <a:srgbClr val="0000CC"/>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6F4DD63B-94B5-4349-9032-7CAE04068348}"/>
              </a:ext>
            </a:extLst>
          </p:cNvPr>
          <p:cNvSpPr>
            <a:spLocks noChangeArrowheads="1"/>
          </p:cNvSpPr>
          <p:nvPr/>
        </p:nvSpPr>
        <p:spPr bwMode="auto">
          <a:xfrm>
            <a:off x="4576237" y="5136119"/>
            <a:ext cx="708813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marL="457200" indent="-457200" algn="just" eaLnBrk="1" hangingPunct="1">
              <a:buFont typeface="Courier New" panose="02070309020205020404" pitchFamily="49" charset="0"/>
              <a:buChar char="o"/>
            </a:pPr>
            <a:r>
              <a:rPr lang="en-US" altLang="en-US" sz="3400" dirty="0" err="1">
                <a:solidFill>
                  <a:srgbClr val="0000CC"/>
                </a:solidFill>
                <a:latin typeface="Times New Roman" panose="02020603050405020304" pitchFamily="18" charset="0"/>
                <a:cs typeface="Times New Roman" panose="02020603050405020304" pitchFamily="18" charset="0"/>
              </a:rPr>
              <a:t>Phần</a:t>
            </a:r>
            <a:r>
              <a:rPr lang="en-US" altLang="en-US" sz="3400" dirty="0">
                <a:solidFill>
                  <a:srgbClr val="0000CC"/>
                </a:solidFill>
                <a:latin typeface="Times New Roman" panose="02020603050405020304" pitchFamily="18" charset="0"/>
                <a:cs typeface="Times New Roman" panose="02020603050405020304" pitchFamily="18" charset="0"/>
              </a:rPr>
              <a:t> 3: </a:t>
            </a:r>
            <a:r>
              <a:rPr lang="en-US" altLang="en-US" sz="3400" dirty="0" err="1">
                <a:solidFill>
                  <a:srgbClr val="0000CC"/>
                </a:solidFill>
                <a:latin typeface="Times New Roman" panose="02020603050405020304" pitchFamily="18" charset="0"/>
                <a:cs typeface="Times New Roman" panose="02020603050405020304" pitchFamily="18" charset="0"/>
              </a:rPr>
              <a:t>Còn</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lại</a:t>
            </a:r>
            <a:r>
              <a:rPr lang="en-US" altLang="en-US" sz="3400" i="1"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Những</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sự</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việc</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sau</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khi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đánh</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nhau</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với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cối</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xay</a:t>
            </a:r>
            <a:r>
              <a:rPr lang="en-US" altLang="en-US" sz="3400" dirty="0">
                <a:solidFill>
                  <a:srgbClr val="0000CC"/>
                </a:solidFill>
                <a:latin typeface="Times New Roman" panose="02020603050405020304" pitchFamily="18" charset="0"/>
                <a:cs typeface="Times New Roman" panose="02020603050405020304" pitchFamily="18" charset="0"/>
              </a:rPr>
              <a:t> </a:t>
            </a:r>
            <a:r>
              <a:rPr lang="en-US" altLang="en-US" sz="3400" dirty="0" err="1">
                <a:solidFill>
                  <a:srgbClr val="0000CC"/>
                </a:solidFill>
                <a:latin typeface="Times New Roman" panose="02020603050405020304" pitchFamily="18" charset="0"/>
                <a:cs typeface="Times New Roman" panose="02020603050405020304" pitchFamily="18" charset="0"/>
              </a:rPr>
              <a:t>gió</a:t>
            </a:r>
            <a:endParaRPr lang="en-US" altLang="en-US" sz="3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88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điều ít người biết về cối xay gió Hà Lan">
            <a:extLst>
              <a:ext uri="{FF2B5EF4-FFF2-40B4-BE49-F238E27FC236}">
                <a16:creationId xmlns:a16="http://schemas.microsoft.com/office/drawing/2014/main" id="{65BEB40F-E0AE-499E-B471-25A75D54F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6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24FECFA-C899-435F-B49D-F6741474CDD5}"/>
              </a:ext>
            </a:extLst>
          </p:cNvPr>
          <p:cNvSpPr/>
          <p:nvPr/>
        </p:nvSpPr>
        <p:spPr>
          <a:xfrm>
            <a:off x="717631" y="196770"/>
            <a:ext cx="3345084" cy="694481"/>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2. TÁC PHẨM</a:t>
            </a:r>
          </a:p>
        </p:txBody>
      </p:sp>
      <p:pic>
        <p:nvPicPr>
          <p:cNvPr id="3" name="Picture 2">
            <a:extLst>
              <a:ext uri="{FF2B5EF4-FFF2-40B4-BE49-F238E27FC236}">
                <a16:creationId xmlns:a16="http://schemas.microsoft.com/office/drawing/2014/main" id="{EFBAE94A-5B3B-4E40-8629-F93CF88E273E}"/>
              </a:ext>
            </a:extLst>
          </p:cNvPr>
          <p:cNvPicPr>
            <a:picLocks noChangeAspect="1"/>
          </p:cNvPicPr>
          <p:nvPr/>
        </p:nvPicPr>
        <p:blipFill>
          <a:blip r:embed="rId3"/>
          <a:stretch>
            <a:fillRect/>
          </a:stretch>
        </p:blipFill>
        <p:spPr>
          <a:xfrm>
            <a:off x="1053296" y="1205849"/>
            <a:ext cx="945804" cy="1044805"/>
          </a:xfrm>
          <a:prstGeom prst="rect">
            <a:avLst/>
          </a:prstGeom>
        </p:spPr>
      </p:pic>
      <p:sp>
        <p:nvSpPr>
          <p:cNvPr id="5" name="TextBox 4">
            <a:extLst>
              <a:ext uri="{FF2B5EF4-FFF2-40B4-BE49-F238E27FC236}">
                <a16:creationId xmlns:a16="http://schemas.microsoft.com/office/drawing/2014/main" id="{133B66E1-9641-4843-905F-76DDD1C32448}"/>
              </a:ext>
            </a:extLst>
          </p:cNvPr>
          <p:cNvSpPr txBox="1"/>
          <p:nvPr/>
        </p:nvSpPr>
        <p:spPr>
          <a:xfrm>
            <a:off x="1894010" y="1088021"/>
            <a:ext cx="3615092"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4B24C27-DC29-489A-8F6A-17C644EBD024}"/>
              </a:ext>
            </a:extLst>
          </p:cNvPr>
          <p:cNvSpPr>
            <a:spLocks noChangeArrowheads="1"/>
          </p:cNvSpPr>
          <p:nvPr/>
        </p:nvSpPr>
        <p:spPr bwMode="auto">
          <a:xfrm>
            <a:off x="1985230" y="1768294"/>
            <a:ext cx="7089322" cy="523220"/>
          </a:xfrm>
          <a:prstGeom prst="rect">
            <a:avLst/>
          </a:prstGeom>
          <a:solidFill>
            <a:schemeClr val="bg1">
              <a:alpha val="58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Char char="-"/>
            </a:pP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Trích</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chương</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VIII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của</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tác</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phẩm</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Đôn</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-ki-</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hô</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tê</a:t>
            </a:r>
            <a:endParaRPr lang="en-US" altLang="en-US" sz="28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81AC0964-4F03-4DE6-9CF6-FE8F21AE28F7}"/>
              </a:ext>
            </a:extLst>
          </p:cNvPr>
          <p:cNvPicPr>
            <a:picLocks noChangeAspect="1"/>
          </p:cNvPicPr>
          <p:nvPr/>
        </p:nvPicPr>
        <p:blipFill>
          <a:blip r:embed="rId3"/>
          <a:stretch>
            <a:fillRect/>
          </a:stretch>
        </p:blipFill>
        <p:spPr>
          <a:xfrm>
            <a:off x="313010" y="2700904"/>
            <a:ext cx="983848" cy="1086831"/>
          </a:xfrm>
          <a:prstGeom prst="rect">
            <a:avLst/>
          </a:prstGeom>
        </p:spPr>
      </p:pic>
      <p:sp>
        <p:nvSpPr>
          <p:cNvPr id="9" name="TextBox 8">
            <a:extLst>
              <a:ext uri="{FF2B5EF4-FFF2-40B4-BE49-F238E27FC236}">
                <a16:creationId xmlns:a16="http://schemas.microsoft.com/office/drawing/2014/main" id="{524B0AA3-1A63-4C85-AAF6-A139C3C8E553}"/>
              </a:ext>
            </a:extLst>
          </p:cNvPr>
          <p:cNvSpPr txBox="1"/>
          <p:nvPr/>
        </p:nvSpPr>
        <p:spPr>
          <a:xfrm>
            <a:off x="1194232" y="2659545"/>
            <a:ext cx="1609736"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99D497D-C666-43E3-B340-D424ACC0FD37}"/>
              </a:ext>
            </a:extLst>
          </p:cNvPr>
          <p:cNvSpPr>
            <a:spLocks noChangeArrowheads="1"/>
          </p:cNvSpPr>
          <p:nvPr/>
        </p:nvSpPr>
        <p:spPr bwMode="auto">
          <a:xfrm>
            <a:off x="1285453" y="3339818"/>
            <a:ext cx="2227956" cy="523220"/>
          </a:xfrm>
          <a:prstGeom prst="rect">
            <a:avLst/>
          </a:prstGeom>
          <a:solidFill>
            <a:schemeClr val="bg1">
              <a:alpha val="58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Char char="-"/>
            </a:pP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Tiểu</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thuyết</a:t>
            </a:r>
            <a:endParaRPr lang="en-US" altLang="en-US" sz="28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C64B4CEC-E557-4A20-8BCF-2A91D114525B}"/>
              </a:ext>
            </a:extLst>
          </p:cNvPr>
          <p:cNvPicPr>
            <a:picLocks noChangeAspect="1"/>
          </p:cNvPicPr>
          <p:nvPr/>
        </p:nvPicPr>
        <p:blipFill>
          <a:blip r:embed="rId3"/>
          <a:stretch>
            <a:fillRect/>
          </a:stretch>
        </p:blipFill>
        <p:spPr>
          <a:xfrm>
            <a:off x="1194232" y="4333983"/>
            <a:ext cx="983848" cy="1086831"/>
          </a:xfrm>
          <a:prstGeom prst="rect">
            <a:avLst/>
          </a:prstGeom>
        </p:spPr>
      </p:pic>
      <p:sp>
        <p:nvSpPr>
          <p:cNvPr id="12" name="TextBox 11">
            <a:extLst>
              <a:ext uri="{FF2B5EF4-FFF2-40B4-BE49-F238E27FC236}">
                <a16:creationId xmlns:a16="http://schemas.microsoft.com/office/drawing/2014/main" id="{6C146055-92EE-4A61-9CB2-A4A5022322F9}"/>
              </a:ext>
            </a:extLst>
          </p:cNvPr>
          <p:cNvSpPr txBox="1"/>
          <p:nvPr/>
        </p:nvSpPr>
        <p:spPr>
          <a:xfrm>
            <a:off x="2075454" y="4292624"/>
            <a:ext cx="1518364"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Ngôi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endParaRPr lang="en-US" sz="32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3C7EFAC-7293-49A1-AEDB-FBCD8670C629}"/>
              </a:ext>
            </a:extLst>
          </p:cNvPr>
          <p:cNvSpPr>
            <a:spLocks noChangeArrowheads="1"/>
          </p:cNvSpPr>
          <p:nvPr/>
        </p:nvSpPr>
        <p:spPr bwMode="auto">
          <a:xfrm>
            <a:off x="2166675" y="4972897"/>
            <a:ext cx="1518364" cy="523220"/>
          </a:xfrm>
          <a:prstGeom prst="rect">
            <a:avLst/>
          </a:prstGeom>
          <a:solidFill>
            <a:schemeClr val="bg1">
              <a:alpha val="58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Char char="-"/>
            </a:pP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Thứ</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ba</a:t>
            </a:r>
            <a:endParaRPr lang="en-US" altLang="en-US" sz="2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4419028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p:bldP spid="10"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V, TV png | PNGEgg">
            <a:extLst>
              <a:ext uri="{FF2B5EF4-FFF2-40B4-BE49-F238E27FC236}">
                <a16:creationId xmlns:a16="http://schemas.microsoft.com/office/drawing/2014/main" id="{F7D2BF81-BFA7-4A8A-A6F7-5A6D3BA0A4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52" r="7806"/>
          <a:stretch/>
        </p:blipFill>
        <p:spPr bwMode="auto">
          <a:xfrm>
            <a:off x="111760" y="201613"/>
            <a:ext cx="11694160" cy="6450157"/>
          </a:xfrm>
          <a:prstGeom prst="rect">
            <a:avLst/>
          </a:prstGeom>
          <a:noFill/>
          <a:extLst>
            <a:ext uri="{909E8E84-426E-40DD-AFC4-6F175D3DCCD1}">
              <a14:hiddenFill xmlns:a14="http://schemas.microsoft.com/office/drawing/2010/main">
                <a:solidFill>
                  <a:srgbClr val="FFFFFF"/>
                </a:solidFill>
              </a14:hiddenFill>
            </a:ext>
          </a:extLst>
        </p:spPr>
      </p:pic>
      <p:pic>
        <p:nvPicPr>
          <p:cNvPr id="2" name="Đôn Ki-hô-te đánh nhau với cối xay gió">
            <a:hlinkClick r:id="" action="ppaction://media"/>
            <a:extLst>
              <a:ext uri="{FF2B5EF4-FFF2-40B4-BE49-F238E27FC236}">
                <a16:creationId xmlns:a16="http://schemas.microsoft.com/office/drawing/2014/main" id="{10DEEAF5-B112-413A-878D-54A9DF8AC4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160" y="763481"/>
            <a:ext cx="8138160" cy="4915959"/>
          </a:xfrm>
          <a:prstGeom prst="rect">
            <a:avLst/>
          </a:prstGeom>
        </p:spPr>
      </p:pic>
    </p:spTree>
    <p:extLst>
      <p:ext uri="{BB962C8B-B14F-4D97-AF65-F5344CB8AC3E}">
        <p14:creationId xmlns:p14="http://schemas.microsoft.com/office/powerpoint/2010/main" val="266014734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56D72513-F103-4458-B324-433E9541C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6" y="725060"/>
            <a:ext cx="5260327" cy="5260327"/>
          </a:xfrm>
          <a:prstGeom prst="rect">
            <a:avLst/>
          </a:prstGeom>
        </p:spPr>
      </p:pic>
      <p:sp>
        <p:nvSpPr>
          <p:cNvPr id="7" name="矩形 9">
            <a:extLst>
              <a:ext uri="{FF2B5EF4-FFF2-40B4-BE49-F238E27FC236}">
                <a16:creationId xmlns:a16="http://schemas.microsoft.com/office/drawing/2014/main" id="{80180C8F-3DB2-4B7F-B1E1-DCECE687FDC9}"/>
              </a:ext>
            </a:extLst>
          </p:cNvPr>
          <p:cNvSpPr/>
          <p:nvPr/>
        </p:nvSpPr>
        <p:spPr>
          <a:xfrm>
            <a:off x="4757063" y="1905506"/>
            <a:ext cx="7005638" cy="304698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II. TÌM HIỂU CHI TIẾT</a:t>
            </a:r>
            <a:endParaRPr lang="zh-CN" altLang="en-US"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endParaRPr>
          </a:p>
        </p:txBody>
      </p:sp>
    </p:spTree>
    <p:extLst>
      <p:ext uri="{BB962C8B-B14F-4D97-AF65-F5344CB8AC3E}">
        <p14:creationId xmlns:p14="http://schemas.microsoft.com/office/powerpoint/2010/main" val="4195389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Rounded Corners 3">
            <a:extLst>
              <a:ext uri="{FF2B5EF4-FFF2-40B4-BE49-F238E27FC236}">
                <a16:creationId xmlns:a16="http://schemas.microsoft.com/office/drawing/2014/main" id="{DD98F5AB-D959-40F5-8D58-CA56E15204CD}"/>
              </a:ext>
            </a:extLst>
          </p:cNvPr>
          <p:cNvSpPr/>
          <p:nvPr/>
        </p:nvSpPr>
        <p:spPr>
          <a:xfrm>
            <a:off x="628479" y="505375"/>
            <a:ext cx="3925229" cy="2137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a:solidFill>
                  <a:schemeClr val="tx1"/>
                </a:solidFill>
                <a:latin typeface="Times New Roman" panose="02020603050405020304" pitchFamily="18" charset="0"/>
                <a:cs typeface="Times New Roman" panose="02020603050405020304" pitchFamily="18" charset="0"/>
              </a:rPr>
              <a:t>Lai </a:t>
            </a:r>
            <a:r>
              <a:rPr lang="en-SG" sz="3600" dirty="0" err="1">
                <a:solidFill>
                  <a:schemeClr val="tx1"/>
                </a:solidFill>
                <a:latin typeface="Times New Roman" panose="02020603050405020304" pitchFamily="18" charset="0"/>
                <a:cs typeface="Times New Roman" panose="02020603050405020304" pitchFamily="18" charset="0"/>
              </a:rPr>
              <a:t>lịch</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chân</a:t>
            </a:r>
            <a:r>
              <a:rPr lang="en-SG" sz="3600" dirty="0">
                <a:solidFill>
                  <a:schemeClr val="tx1"/>
                </a:solidFill>
                <a:latin typeface="Times New Roman" panose="02020603050405020304" pitchFamily="18" charset="0"/>
                <a:cs typeface="Times New Roman" panose="02020603050405020304" pitchFamily="18" charset="0"/>
              </a:rPr>
              <a:t> dung</a:t>
            </a:r>
          </a:p>
        </p:txBody>
      </p:sp>
      <p:sp>
        <p:nvSpPr>
          <p:cNvPr id="6" name="Rectangle: Rounded Corners 5">
            <a:extLst>
              <a:ext uri="{FF2B5EF4-FFF2-40B4-BE49-F238E27FC236}">
                <a16:creationId xmlns:a16="http://schemas.microsoft.com/office/drawing/2014/main" id="{1F2590DA-BD98-489C-B6BC-3918C80BF39E}"/>
              </a:ext>
            </a:extLst>
          </p:cNvPr>
          <p:cNvSpPr/>
          <p:nvPr/>
        </p:nvSpPr>
        <p:spPr>
          <a:xfrm>
            <a:off x="628479" y="4042668"/>
            <a:ext cx="3925229" cy="2137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chemeClr val="tx1"/>
                </a:solidFill>
                <a:latin typeface="Times New Roman" panose="02020603050405020304" pitchFamily="18" charset="0"/>
                <a:cs typeface="Times New Roman" panose="02020603050405020304" pitchFamily="18" charset="0"/>
              </a:rPr>
              <a:t>Thái</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độ</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nhận</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định</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khi</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thấy</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những</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chiếc</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cối</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xay</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gió</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F87C504-E6E4-46CF-B241-C28062DA8928}"/>
              </a:ext>
            </a:extLst>
          </p:cNvPr>
          <p:cNvSpPr/>
          <p:nvPr/>
        </p:nvSpPr>
        <p:spPr>
          <a:xfrm>
            <a:off x="7638292" y="505374"/>
            <a:ext cx="3925229" cy="2137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chemeClr val="tx1"/>
                </a:solidFill>
                <a:latin typeface="Times New Roman" panose="02020603050405020304" pitchFamily="18" charset="0"/>
                <a:cs typeface="Times New Roman" panose="02020603050405020304" pitchFamily="18" charset="0"/>
              </a:rPr>
              <a:t>Hành</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động</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trong</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cuộc</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giao</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tranh</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9ADAC97-20C7-4B54-B3E4-B9D44ED6F70E}"/>
              </a:ext>
            </a:extLst>
          </p:cNvPr>
          <p:cNvSpPr/>
          <p:nvPr/>
        </p:nvSpPr>
        <p:spPr>
          <a:xfrm>
            <a:off x="7674167" y="4042668"/>
            <a:ext cx="3925229" cy="21376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a:solidFill>
                  <a:schemeClr val="tx1"/>
                </a:solidFill>
                <a:latin typeface="Times New Roman" panose="02020603050405020304" pitchFamily="18" charset="0"/>
                <a:cs typeface="Times New Roman" panose="02020603050405020304" pitchFamily="18" charset="0"/>
              </a:rPr>
              <a:t>Quan </a:t>
            </a:r>
            <a:r>
              <a:rPr lang="en-SG" sz="3600" dirty="0" err="1">
                <a:solidFill>
                  <a:schemeClr val="tx1"/>
                </a:solidFill>
                <a:latin typeface="Times New Roman" panose="02020603050405020304" pitchFamily="18" charset="0"/>
                <a:cs typeface="Times New Roman" panose="02020603050405020304" pitchFamily="18" charset="0"/>
              </a:rPr>
              <a:t>niệm</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cách</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ứng</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xử</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sau</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cuộc</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giao</a:t>
            </a:r>
            <a:r>
              <a:rPr lang="en-SG" sz="3600" dirty="0">
                <a:solidFill>
                  <a:schemeClr val="tx1"/>
                </a:solidFill>
                <a:latin typeface="Times New Roman" panose="02020603050405020304" pitchFamily="18" charset="0"/>
                <a:cs typeface="Times New Roman" panose="02020603050405020304" pitchFamily="18" charset="0"/>
              </a:rPr>
              <a:t> </a:t>
            </a:r>
            <a:r>
              <a:rPr lang="en-SG" sz="3600" dirty="0" err="1">
                <a:solidFill>
                  <a:schemeClr val="tx1"/>
                </a:solidFill>
                <a:latin typeface="Times New Roman" panose="02020603050405020304" pitchFamily="18" charset="0"/>
                <a:cs typeface="Times New Roman" panose="02020603050405020304" pitchFamily="18" charset="0"/>
              </a:rPr>
              <a:t>tranh</a:t>
            </a:r>
            <a:endParaRPr lang="en-SG" sz="3600" dirty="0">
              <a:solidFill>
                <a:schemeClr val="tx1"/>
              </a:solidFill>
              <a:latin typeface="Times New Roman" panose="02020603050405020304" pitchFamily="18" charset="0"/>
              <a:cs typeface="Times New Roman" panose="02020603050405020304" pitchFamily="18" charset="0"/>
            </a:endParaRPr>
          </a:p>
        </p:txBody>
      </p:sp>
      <p:pic>
        <p:nvPicPr>
          <p:cNvPr id="9" name="Picture 2" descr="PhÃ¢n tÃ­ch Äoáº¡n trÃ­ch ÄÃ¡nh nhau vá»i cá»i xay giÃ³ cá»§a Xec-van-tex ...">
            <a:extLst>
              <a:ext uri="{FF2B5EF4-FFF2-40B4-BE49-F238E27FC236}">
                <a16:creationId xmlns:a16="http://schemas.microsoft.com/office/drawing/2014/main" id="{8484FF1A-38F8-4CF7-BA65-9817A150C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000" y="2168760"/>
            <a:ext cx="3513875" cy="2137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2560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74" name="Picture 2" descr="PHÃN TÃCH NHÃN Váº¬T ÄÃN-KI-HÃ-TÃ TRONG ÄÃNH NHAU Vá»I Cá»I XAY GIÃ ...">
            <a:extLst>
              <a:ext uri="{FF2B5EF4-FFF2-40B4-BE49-F238E27FC236}">
                <a16:creationId xmlns:a16="http://schemas.microsoft.com/office/drawing/2014/main" id="{B5B97DA1-55B6-422E-96BB-1F94786E6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46"/>
          <a:stretch/>
        </p:blipFill>
        <p:spPr bwMode="auto">
          <a:xfrm>
            <a:off x="1524000" y="0"/>
            <a:ext cx="10667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88BD816B-FD4D-4210-B7DE-5CFD68FC0EC2}"/>
              </a:ext>
            </a:extLst>
          </p:cNvPr>
          <p:cNvSpPr/>
          <p:nvPr/>
        </p:nvSpPr>
        <p:spPr>
          <a:xfrm>
            <a:off x="0" y="0"/>
            <a:ext cx="1809135"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Times New Roman" panose="02020603050405020304" pitchFamily="18" charset="0"/>
                <a:cs typeface="Times New Roman" panose="02020603050405020304" pitchFamily="18" charset="0"/>
              </a:rPr>
              <a:t>1. </a:t>
            </a:r>
            <a:r>
              <a:rPr lang="en-SG" sz="4800" dirty="0" err="1">
                <a:solidFill>
                  <a:srgbClr val="FF0000"/>
                </a:solidFill>
                <a:latin typeface="Times New Roman" panose="02020603050405020304" pitchFamily="18" charset="0"/>
                <a:cs typeface="Times New Roman" panose="02020603050405020304" pitchFamily="18" charset="0"/>
              </a:rPr>
              <a:t>Hình</a:t>
            </a:r>
            <a:r>
              <a:rPr lang="en-SG" sz="4800" dirty="0">
                <a:solidFill>
                  <a:srgbClr val="FF0000"/>
                </a:solidFill>
                <a:latin typeface="Times New Roman" panose="02020603050405020304" pitchFamily="18" charset="0"/>
                <a:cs typeface="Times New Roman" panose="02020603050405020304" pitchFamily="18" charset="0"/>
              </a:rPr>
              <a:t> </a:t>
            </a:r>
            <a:r>
              <a:rPr lang="en-SG" sz="4800" dirty="0" err="1">
                <a:solidFill>
                  <a:srgbClr val="FF0000"/>
                </a:solidFill>
                <a:latin typeface="Times New Roman" panose="02020603050405020304" pitchFamily="18" charset="0"/>
                <a:cs typeface="Times New Roman" panose="02020603050405020304" pitchFamily="18" charset="0"/>
              </a:rPr>
              <a:t>tượng</a:t>
            </a:r>
            <a:r>
              <a:rPr lang="en-SG" sz="4800" dirty="0">
                <a:solidFill>
                  <a:srgbClr val="FF0000"/>
                </a:solidFill>
                <a:latin typeface="Times New Roman" panose="02020603050405020304" pitchFamily="18" charset="0"/>
                <a:cs typeface="Times New Roman" panose="02020603050405020304" pitchFamily="18" charset="0"/>
              </a:rPr>
              <a:t> </a:t>
            </a:r>
            <a:r>
              <a:rPr lang="en-SG" sz="4800" dirty="0" err="1">
                <a:solidFill>
                  <a:srgbClr val="FF0000"/>
                </a:solidFill>
                <a:latin typeface="Times New Roman" panose="02020603050405020304" pitchFamily="18" charset="0"/>
                <a:cs typeface="Times New Roman" panose="02020603050405020304" pitchFamily="18" charset="0"/>
              </a:rPr>
              <a:t>Đôn</a:t>
            </a:r>
            <a:r>
              <a:rPr lang="en-SG" sz="4800" dirty="0">
                <a:solidFill>
                  <a:srgbClr val="FF0000"/>
                </a:solidFill>
                <a:latin typeface="Times New Roman" panose="02020603050405020304" pitchFamily="18" charset="0"/>
                <a:cs typeface="Times New Roman" panose="02020603050405020304" pitchFamily="18" charset="0"/>
              </a:rPr>
              <a:t> Ki-</a:t>
            </a:r>
            <a:r>
              <a:rPr lang="en-SG" sz="4800" dirty="0" err="1">
                <a:solidFill>
                  <a:srgbClr val="FF0000"/>
                </a:solidFill>
                <a:latin typeface="Times New Roman" panose="02020603050405020304" pitchFamily="18" charset="0"/>
                <a:cs typeface="Times New Roman" panose="02020603050405020304" pitchFamily="18" charset="0"/>
              </a:rPr>
              <a:t>hô</a:t>
            </a:r>
            <a:r>
              <a:rPr lang="en-SG" sz="4800" dirty="0">
                <a:solidFill>
                  <a:srgbClr val="FF0000"/>
                </a:solidFill>
                <a:latin typeface="Times New Roman" panose="02020603050405020304" pitchFamily="18" charset="0"/>
                <a:cs typeface="Times New Roman" panose="02020603050405020304" pitchFamily="18" charset="0"/>
              </a:rPr>
              <a:t>-</a:t>
            </a:r>
            <a:r>
              <a:rPr lang="en-SG" sz="4800" dirty="0" err="1">
                <a:solidFill>
                  <a:srgbClr val="FF0000"/>
                </a:solidFill>
                <a:latin typeface="Times New Roman" panose="02020603050405020304" pitchFamily="18" charset="0"/>
                <a:cs typeface="Times New Roman" panose="02020603050405020304" pitchFamily="18" charset="0"/>
              </a:rPr>
              <a:t>tê</a:t>
            </a:r>
            <a:endParaRPr lang="en-SG"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519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9" name="AutoShape 6" descr="Káº¿t quáº£ hÃ¬nh áº£nh cho buá»i thiá»n nguyá»n giÃºp cÃ¡c hoÃ n cáº£nh khÃ³ khÄn">
            <a:extLst>
              <a:ext uri="{FF2B5EF4-FFF2-40B4-BE49-F238E27FC236}">
                <a16:creationId xmlns:a16="http://schemas.microsoft.com/office/drawing/2014/main" id="{87F98D36-3A39-40E4-838C-2A059CB87E53}"/>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 name="Google Shape;508;p43">
            <a:extLst>
              <a:ext uri="{FF2B5EF4-FFF2-40B4-BE49-F238E27FC236}">
                <a16:creationId xmlns:a16="http://schemas.microsoft.com/office/drawing/2014/main" id="{24328254-67E3-475B-835C-4C39AD951429}"/>
              </a:ext>
            </a:extLst>
          </p:cNvPr>
          <p:cNvSpPr/>
          <p:nvPr/>
        </p:nvSpPr>
        <p:spPr>
          <a:xfrm>
            <a:off x="-60169" y="1843536"/>
            <a:ext cx="2588753" cy="312045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chemeClr val="bg1"/>
          </a:solidFill>
          <a:ln>
            <a:noFill/>
          </a:ln>
        </p:spPr>
        <p:txBody>
          <a:bodyPr spcFirstLastPara="1" wrap="square" lIns="121900" tIns="121900" rIns="121900" bIns="121900" anchor="ctr" anchorCtr="0">
            <a:noAutofit/>
          </a:bodyPr>
          <a:lstStyle/>
          <a:p>
            <a:pPr algn="ctr">
              <a:spcBef>
                <a:spcPct val="50000"/>
              </a:spcBef>
            </a:pP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Xuất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thân</a:t>
            </a:r>
            <a:r>
              <a:rPr lang="en-US" altLang="en-US" sz="2800" dirty="0">
                <a:solidFill>
                  <a:srgbClr val="FF0000"/>
                </a:solidFill>
                <a:latin typeface="Times New Roman" panose="02020603050405020304" pitchFamily="18" charset="0"/>
                <a:cs typeface="Times New Roman" panose="02020603050405020304" pitchFamily="18" charset="0"/>
              </a:rPr>
              <a:t>: </a:t>
            </a:r>
          </a:p>
          <a:p>
            <a:pPr algn="ctr">
              <a:spcBef>
                <a:spcPct val="50000"/>
              </a:spcBef>
            </a:pPr>
            <a:r>
              <a:rPr lang="en-US" altLang="en-US" sz="2800" dirty="0" err="1">
                <a:solidFill>
                  <a:srgbClr val="0000FF"/>
                </a:solidFill>
                <a:latin typeface="Times New Roman" panose="02020603050405020304" pitchFamily="18" charset="0"/>
                <a:cs typeface="Times New Roman" panose="02020603050405020304" pitchFamily="18" charset="0"/>
              </a:rPr>
              <a:t>dòng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dõi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quý</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tộc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nghèo</a:t>
            </a:r>
            <a:endParaRPr lang="en-US" altLang="en-US" sz="2800" dirty="0">
              <a:solidFill>
                <a:srgbClr val="0000FF"/>
              </a:solidFill>
              <a:latin typeface="Times New Roman" panose="02020603050405020304" pitchFamily="18" charset="0"/>
              <a:cs typeface="Times New Roman" panose="02020603050405020304" pitchFamily="18" charset="0"/>
            </a:endParaRPr>
          </a:p>
          <a:p>
            <a:pPr algn="ctr">
              <a:spcBef>
                <a:spcPct val="50000"/>
              </a:spcBef>
            </a:pP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5" name="Google Shape;509;p43">
            <a:extLst>
              <a:ext uri="{FF2B5EF4-FFF2-40B4-BE49-F238E27FC236}">
                <a16:creationId xmlns:a16="http://schemas.microsoft.com/office/drawing/2014/main" id="{600732F7-64CF-4EF5-9CEB-0CAD290AE06E}"/>
              </a:ext>
            </a:extLst>
          </p:cNvPr>
          <p:cNvSpPr/>
          <p:nvPr/>
        </p:nvSpPr>
        <p:spPr>
          <a:xfrm>
            <a:off x="2793080" y="1896997"/>
            <a:ext cx="3075952" cy="312045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chemeClr val="bg1"/>
          </a:solidFill>
          <a:ln>
            <a:noFill/>
          </a:ln>
        </p:spPr>
        <p:txBody>
          <a:bodyPr spcFirstLastPara="1" wrap="square" lIns="121900" tIns="121900" rIns="121900" bIns="121900" anchor="ctr" anchorCtr="0">
            <a:noAutofit/>
          </a:bodyPr>
          <a:lstStyle/>
          <a:p>
            <a:pPr algn="ctr">
              <a:spcBef>
                <a:spcPct val="50000"/>
              </a:spcBef>
            </a:pP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Ngoại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Trạc</a:t>
            </a:r>
            <a:r>
              <a:rPr lang="en-US" altLang="en-US" sz="2800" dirty="0">
                <a:solidFill>
                  <a:srgbClr val="0000FF"/>
                </a:solidFill>
                <a:latin typeface="Times New Roman" panose="02020603050405020304" pitchFamily="18" charset="0"/>
                <a:cs typeface="Times New Roman" panose="02020603050405020304" pitchFamily="18" charset="0"/>
              </a:rPr>
              <a:t> 50, </a:t>
            </a:r>
            <a:r>
              <a:rPr lang="en-US" altLang="en-US" sz="2800" dirty="0" err="1">
                <a:solidFill>
                  <a:srgbClr val="0000FF"/>
                </a:solidFill>
                <a:latin typeface="Times New Roman" panose="02020603050405020304" pitchFamily="18" charset="0"/>
                <a:cs typeface="Times New Roman" panose="02020603050405020304" pitchFamily="18" charset="0"/>
              </a:rPr>
              <a:t>gầy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gò</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cao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lênh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khênh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cưỡi</a:t>
            </a:r>
            <a:r>
              <a:rPr lang="en-US" altLang="en-US" sz="2800" dirty="0">
                <a:solidFill>
                  <a:srgbClr val="0000FF"/>
                </a:solidFill>
                <a:latin typeface="Times New Roman" panose="02020603050405020304" pitchFamily="18" charset="0"/>
                <a:cs typeface="Times New Roman" panose="02020603050405020304" pitchFamily="18" charset="0"/>
              </a:rPr>
              <a:t> 1 con </a:t>
            </a:r>
            <a:r>
              <a:rPr lang="en-US" altLang="en-US" sz="2800" dirty="0" err="1">
                <a:solidFill>
                  <a:srgbClr val="0000FF"/>
                </a:solidFill>
                <a:latin typeface="Times New Roman" panose="02020603050405020304" pitchFamily="18" charset="0"/>
                <a:cs typeface="Times New Roman" panose="02020603050405020304" pitchFamily="18" charset="0"/>
              </a:rPr>
              <a:t>ngựa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còm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mặc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áo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giáp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đội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mũ</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sắt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giáo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dài</a:t>
            </a:r>
            <a:endParaRPr lang="en-US" altLang="en-US" sz="2800" dirty="0">
              <a:solidFill>
                <a:srgbClr val="0000FF"/>
              </a:solidFill>
              <a:latin typeface="Times New Roman" panose="02020603050405020304" pitchFamily="18" charset="0"/>
              <a:cs typeface="Times New Roman" panose="02020603050405020304" pitchFamily="18" charset="0"/>
            </a:endParaRPr>
          </a:p>
          <a:p>
            <a:pPr algn="ctr">
              <a:spcBef>
                <a:spcPct val="50000"/>
              </a:spcBef>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26" name="Google Shape;512;p43">
            <a:extLst>
              <a:ext uri="{FF2B5EF4-FFF2-40B4-BE49-F238E27FC236}">
                <a16:creationId xmlns:a16="http://schemas.microsoft.com/office/drawing/2014/main" id="{233E57CF-FB79-41FD-8473-96D65C779D25}"/>
              </a:ext>
            </a:extLst>
          </p:cNvPr>
          <p:cNvSpPr/>
          <p:nvPr/>
        </p:nvSpPr>
        <p:spPr>
          <a:xfrm>
            <a:off x="6259965" y="1896997"/>
            <a:ext cx="2641764"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bg1"/>
          </a:solidFill>
          <a:ln>
            <a:noFill/>
          </a:ln>
        </p:spPr>
        <p:txBody>
          <a:bodyPr spcFirstLastPara="1" wrap="square" lIns="121900" tIns="121900" rIns="121900" bIns="121900" anchor="ctr" anchorCtr="0">
            <a:noAutofit/>
          </a:bodyPr>
          <a:lstStyle/>
          <a:p>
            <a:pPr algn="ct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vọng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Muốn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trở</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thành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hiệp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sĩ</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trừ</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gian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cứu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thiện</a:t>
            </a:r>
            <a:endParaRPr sz="2800" dirty="0"/>
          </a:p>
        </p:txBody>
      </p:sp>
      <p:sp>
        <p:nvSpPr>
          <p:cNvPr id="27" name="Google Shape;513;p43">
            <a:extLst>
              <a:ext uri="{FF2B5EF4-FFF2-40B4-BE49-F238E27FC236}">
                <a16:creationId xmlns:a16="http://schemas.microsoft.com/office/drawing/2014/main" id="{3219E6AF-EACD-4A74-AE78-C7EB31D6624A}"/>
              </a:ext>
            </a:extLst>
          </p:cNvPr>
          <p:cNvSpPr/>
          <p:nvPr/>
        </p:nvSpPr>
        <p:spPr>
          <a:xfrm>
            <a:off x="749300" y="5893574"/>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8" name="Google Shape;514;p43">
            <a:extLst>
              <a:ext uri="{FF2B5EF4-FFF2-40B4-BE49-F238E27FC236}">
                <a16:creationId xmlns:a16="http://schemas.microsoft.com/office/drawing/2014/main" id="{92631E54-6034-4792-8A96-D672711E2BCD}"/>
              </a:ext>
            </a:extLst>
          </p:cNvPr>
          <p:cNvSpPr/>
          <p:nvPr/>
        </p:nvSpPr>
        <p:spPr>
          <a:xfrm>
            <a:off x="1527282" y="5724416"/>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9" name="Google Shape;515;p43">
            <a:extLst>
              <a:ext uri="{FF2B5EF4-FFF2-40B4-BE49-F238E27FC236}">
                <a16:creationId xmlns:a16="http://schemas.microsoft.com/office/drawing/2014/main" id="{EC97CEB3-B342-4419-86F1-93184086964C}"/>
              </a:ext>
            </a:extLst>
          </p:cNvPr>
          <p:cNvSpPr/>
          <p:nvPr/>
        </p:nvSpPr>
        <p:spPr>
          <a:xfrm>
            <a:off x="3849671" y="5724789"/>
            <a:ext cx="546443" cy="465533"/>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0" name="Google Shape;516;p43">
            <a:extLst>
              <a:ext uri="{FF2B5EF4-FFF2-40B4-BE49-F238E27FC236}">
                <a16:creationId xmlns:a16="http://schemas.microsoft.com/office/drawing/2014/main" id="{13042E7C-3F34-4EE4-96BC-CC715C317F5E}"/>
              </a:ext>
            </a:extLst>
          </p:cNvPr>
          <p:cNvSpPr/>
          <p:nvPr/>
        </p:nvSpPr>
        <p:spPr>
          <a:xfrm>
            <a:off x="5905359" y="5724043"/>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1" name="Google Shape;517;p43">
            <a:extLst>
              <a:ext uri="{FF2B5EF4-FFF2-40B4-BE49-F238E27FC236}">
                <a16:creationId xmlns:a16="http://schemas.microsoft.com/office/drawing/2014/main" id="{2C787083-C326-4285-8921-1E8008BD3269}"/>
              </a:ext>
            </a:extLst>
          </p:cNvPr>
          <p:cNvSpPr/>
          <p:nvPr/>
        </p:nvSpPr>
        <p:spPr>
          <a:xfrm>
            <a:off x="7871448" y="5724789"/>
            <a:ext cx="540726" cy="465533"/>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2" name="Google Shape;518;p43">
            <a:extLst>
              <a:ext uri="{FF2B5EF4-FFF2-40B4-BE49-F238E27FC236}">
                <a16:creationId xmlns:a16="http://schemas.microsoft.com/office/drawing/2014/main" id="{03ECEC40-496A-4737-9BF6-69BE82682CDD}"/>
              </a:ext>
            </a:extLst>
          </p:cNvPr>
          <p:cNvSpPr/>
          <p:nvPr/>
        </p:nvSpPr>
        <p:spPr>
          <a:xfrm>
            <a:off x="9936496" y="5724043"/>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 name="Rectangle 2">
            <a:extLst>
              <a:ext uri="{FF2B5EF4-FFF2-40B4-BE49-F238E27FC236}">
                <a16:creationId xmlns:a16="http://schemas.microsoft.com/office/drawing/2014/main" id="{0B45716B-39B4-4608-BBF1-0BEE2015F123}"/>
              </a:ext>
            </a:extLst>
          </p:cNvPr>
          <p:cNvSpPr/>
          <p:nvPr/>
        </p:nvSpPr>
        <p:spPr>
          <a:xfrm>
            <a:off x="155575" y="255300"/>
            <a:ext cx="5020926" cy="584775"/>
          </a:xfrm>
          <a:prstGeom prst="rect">
            <a:avLst/>
          </a:prstGeom>
        </p:spPr>
        <p:txBody>
          <a:bodyPr wrap="none">
            <a:spAutoFit/>
          </a:bodyPr>
          <a:lstStyle/>
          <a:p>
            <a:pPr algn="ctr"/>
            <a:r>
              <a:rPr lang="en-SG" sz="3200" b="1" dirty="0">
                <a:solidFill>
                  <a:srgbClr val="FF0000"/>
                </a:solidFill>
                <a:latin typeface="Times New Roman" panose="02020603050405020304" pitchFamily="18" charset="0"/>
                <a:cs typeface="Times New Roman" panose="02020603050405020304" pitchFamily="18" charset="0"/>
              </a:rPr>
              <a:t>1. </a:t>
            </a:r>
            <a:r>
              <a:rPr lang="en-SG" sz="3200" b="1" dirty="0" err="1">
                <a:solidFill>
                  <a:srgbClr val="FF0000"/>
                </a:solidFill>
                <a:latin typeface="Times New Roman" panose="02020603050405020304" pitchFamily="18" charset="0"/>
                <a:cs typeface="Times New Roman" panose="02020603050405020304" pitchFamily="18" charset="0"/>
              </a:rPr>
              <a:t>Hình</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tượng</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Đôn</a:t>
            </a:r>
            <a:r>
              <a:rPr lang="en-SG" sz="3200" b="1" dirty="0">
                <a:solidFill>
                  <a:srgbClr val="FF0000"/>
                </a:solidFill>
                <a:latin typeface="Times New Roman" panose="02020603050405020304" pitchFamily="18" charset="0"/>
                <a:cs typeface="Times New Roman" panose="02020603050405020304" pitchFamily="18" charset="0"/>
              </a:rPr>
              <a:t> Ki-</a:t>
            </a:r>
            <a:r>
              <a:rPr lang="en-SG" sz="3200" b="1" dirty="0" err="1">
                <a:solidFill>
                  <a:srgbClr val="FF0000"/>
                </a:solidFill>
                <a:latin typeface="Times New Roman" panose="02020603050405020304" pitchFamily="18" charset="0"/>
                <a:cs typeface="Times New Roman" panose="02020603050405020304" pitchFamily="18" charset="0"/>
              </a:rPr>
              <a:t>hô</a:t>
            </a:r>
            <a:r>
              <a:rPr lang="en-SG" sz="3200" b="1" dirty="0">
                <a:solidFill>
                  <a:srgbClr val="FF0000"/>
                </a:solidFill>
                <a:latin typeface="Times New Roman" panose="02020603050405020304" pitchFamily="18" charset="0"/>
                <a:cs typeface="Times New Roman" panose="02020603050405020304" pitchFamily="18" charset="0"/>
              </a:rPr>
              <a:t>-</a:t>
            </a:r>
            <a:r>
              <a:rPr lang="en-SG" sz="3200" b="1" dirty="0" err="1">
                <a:solidFill>
                  <a:srgbClr val="FF0000"/>
                </a:solidFill>
                <a:latin typeface="Times New Roman" panose="02020603050405020304" pitchFamily="18" charset="0"/>
                <a:cs typeface="Times New Roman" panose="02020603050405020304" pitchFamily="18" charset="0"/>
              </a:rPr>
              <a:t>tê</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17" name="TextBox 30">
            <a:extLst>
              <a:ext uri="{FF2B5EF4-FFF2-40B4-BE49-F238E27FC236}">
                <a16:creationId xmlns:a16="http://schemas.microsoft.com/office/drawing/2014/main" id="{EB47E1C9-4BDB-4334-963B-AF302B719852}"/>
              </a:ext>
            </a:extLst>
          </p:cNvPr>
          <p:cNvSpPr txBox="1"/>
          <p:nvPr/>
        </p:nvSpPr>
        <p:spPr>
          <a:xfrm rot="16200000">
            <a:off x="2597791" y="-1102533"/>
            <a:ext cx="677108" cy="4701760"/>
          </a:xfrm>
          <a:prstGeom prst="rect">
            <a:avLst/>
          </a:prstGeom>
          <a:noFill/>
        </p:spPr>
        <p:txBody>
          <a:bodyPr vert="eaVert" wrap="square" rtlCol="0">
            <a:spAutoFit/>
          </a:bodyPr>
          <a:lstStyle/>
          <a:p>
            <a:r>
              <a:rPr lang="en-SG" altLang="zh-CN" sz="3200" b="1" dirty="0">
                <a:solidFill>
                  <a:srgbClr val="0000CC"/>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a. Lai </a:t>
            </a:r>
            <a:r>
              <a:rPr lang="en-SG" altLang="zh-CN" sz="3200" b="1" dirty="0" err="1">
                <a:solidFill>
                  <a:srgbClr val="0000CC"/>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lịch</a:t>
            </a:r>
            <a:r>
              <a:rPr lang="en-SG" altLang="zh-CN" sz="3200" b="1" dirty="0">
                <a:solidFill>
                  <a:srgbClr val="0000CC"/>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0000CC"/>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chân</a:t>
            </a:r>
            <a:r>
              <a:rPr lang="en-SG" altLang="zh-CN" sz="3200" b="1" dirty="0">
                <a:solidFill>
                  <a:srgbClr val="0000CC"/>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dung</a:t>
            </a:r>
            <a:endParaRPr lang="en-US" sz="3200" b="1" dirty="0">
              <a:solidFill>
                <a:srgbClr val="0000CC"/>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4" name="Google Shape;512;p43">
            <a:extLst>
              <a:ext uri="{FF2B5EF4-FFF2-40B4-BE49-F238E27FC236}">
                <a16:creationId xmlns:a16="http://schemas.microsoft.com/office/drawing/2014/main" id="{5AE8A10A-A434-2CEE-5BCD-D9C39E28471E}"/>
              </a:ext>
            </a:extLst>
          </p:cNvPr>
          <p:cNvSpPr/>
          <p:nvPr/>
        </p:nvSpPr>
        <p:spPr>
          <a:xfrm>
            <a:off x="9162057" y="1933751"/>
            <a:ext cx="2641764"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bg1"/>
          </a:solidFill>
          <a:ln>
            <a:noFill/>
          </a:ln>
        </p:spPr>
        <p:txBody>
          <a:bodyPr spcFirstLastPara="1" wrap="square" lIns="121900" tIns="121900" rIns="121900" bIns="121900" anchor="ctr" anchorCtr="0">
            <a:noAutofit/>
          </a:bodyPr>
          <a:lstStyle/>
          <a:p>
            <a:pPr algn="ct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làm</a:t>
            </a:r>
            <a:r>
              <a:rPr lang="en-US" altLang="en-US" sz="2800" dirty="0">
                <a:solidFill>
                  <a:srgbClr val="FF0000"/>
                </a:solidFill>
                <a:latin typeface="Times New Roman" panose="02020603050405020304" pitchFamily="18" charset="0"/>
                <a:cs typeface="Times New Roman" panose="02020603050405020304" pitchFamily="18" charset="0"/>
              </a:rPr>
              <a:t> : </a:t>
            </a:r>
            <a:r>
              <a:rPr lang="en-US" altLang="en-US" sz="2800" dirty="0" err="1">
                <a:solidFill>
                  <a:srgbClr val="0000CC"/>
                </a:solidFill>
                <a:latin typeface="Times New Roman" panose="02020603050405020304" pitchFamily="18" charset="0"/>
                <a:cs typeface="Times New Roman" panose="02020603050405020304" pitchFamily="18" charset="0"/>
              </a:rPr>
              <a:t>Phong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ngựa</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còm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là</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chiến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mã</a:t>
            </a:r>
            <a:r>
              <a:rPr lang="en-US" altLang="en-US" sz="2800" dirty="0">
                <a:solidFill>
                  <a:srgbClr val="0000CC"/>
                </a:solidFill>
                <a:latin typeface="Times New Roman" panose="02020603050405020304" pitchFamily="18" charset="0"/>
                <a:cs typeface="Times New Roman" panose="02020603050405020304" pitchFamily="18" charset="0"/>
              </a:rPr>
              <a:t>… </a:t>
            </a:r>
            <a:endParaRPr lang="en-US" altLang="en-US" sz="2800" i="1" dirty="0">
              <a:solidFill>
                <a:srgbClr val="0000CC"/>
              </a:solidFill>
              <a:latin typeface="Times New Roman" panose="02020603050405020304" pitchFamily="18" charset="0"/>
              <a:cs typeface="Times New Roman" panose="02020603050405020304" pitchFamily="18" charset="0"/>
            </a:endParaRPr>
          </a:p>
          <a:p>
            <a:pPr algn="ct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giúp</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ích</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cho</a:t>
            </a:r>
            <a:r>
              <a:rPr lang="en-US" altLang="en-US" sz="2800" i="1" dirty="0">
                <a:solidFill>
                  <a:srgbClr val="0000CC"/>
                </a:solidFill>
                <a:latin typeface="Times New Roman" panose="02020603050405020304" pitchFamily="18" charset="0"/>
                <a:cs typeface="Times New Roman" panose="02020603050405020304" pitchFamily="18" charset="0"/>
              </a:rPr>
              <a:t> </a:t>
            </a:r>
            <a:r>
              <a:rPr lang="en-US" altLang="en-US" sz="2800" i="1" dirty="0" err="1">
                <a:solidFill>
                  <a:srgbClr val="0000CC"/>
                </a:solidFill>
                <a:latin typeface="Times New Roman" panose="02020603050405020304" pitchFamily="18" charset="0"/>
                <a:cs typeface="Times New Roman" panose="02020603050405020304" pitchFamily="18" charset="0"/>
              </a:rPr>
              <a:t>đời</a:t>
            </a:r>
            <a:r>
              <a:rPr lang="en-US" altLang="en-US" sz="2800" i="1" dirty="0">
                <a:solidFill>
                  <a:srgbClr val="0000CC"/>
                </a:solidFill>
                <a:latin typeface="Times New Roman" panose="02020603050405020304" pitchFamily="18" charset="0"/>
                <a:cs typeface="Times New Roman" panose="02020603050405020304" pitchFamily="18" charset="0"/>
              </a:rPr>
              <a:t>.</a:t>
            </a:r>
          </a:p>
          <a:p>
            <a:pPr algn="ctr"/>
            <a:endParaRPr sz="2800" dirty="0"/>
          </a:p>
        </p:txBody>
      </p:sp>
    </p:spTree>
    <p:extLst>
      <p:ext uri="{BB962C8B-B14F-4D97-AF65-F5344CB8AC3E}">
        <p14:creationId xmlns:p14="http://schemas.microsoft.com/office/powerpoint/2010/main" val="186533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ircle(in)">
                                      <p:cBhvr>
                                        <p:cTn id="18" dur="2000"/>
                                        <p:tgtEl>
                                          <p:spTgt spid="3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2000"/>
                                        <p:tgtEl>
                                          <p:spTgt spid="3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2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randombar(horizont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CE9BC-F6E9-4A0C-A8FA-AC56BA793F49}"/>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5" name="组合 20">
            <a:extLst>
              <a:ext uri="{FF2B5EF4-FFF2-40B4-BE49-F238E27FC236}">
                <a16:creationId xmlns:a16="http://schemas.microsoft.com/office/drawing/2014/main" id="{B3C2F314-5CF3-40B9-9789-6CC22A87D542}"/>
              </a:ext>
            </a:extLst>
          </p:cNvPr>
          <p:cNvGrpSpPr/>
          <p:nvPr/>
        </p:nvGrpSpPr>
        <p:grpSpPr>
          <a:xfrm rot="16200000">
            <a:off x="5865643" y="-4511210"/>
            <a:ext cx="901660" cy="10598529"/>
            <a:chOff x="7678992" y="2028581"/>
            <a:chExt cx="3036931" cy="2681128"/>
          </a:xfrm>
        </p:grpSpPr>
        <p:sp>
          <p:nvSpPr>
            <p:cNvPr id="6" name="TextBox 30">
              <a:extLst>
                <a:ext uri="{FF2B5EF4-FFF2-40B4-BE49-F238E27FC236}">
                  <a16:creationId xmlns:a16="http://schemas.microsoft.com/office/drawing/2014/main" id="{F365EB1A-3B74-4CFA-A42E-ED9A8EAB0D60}"/>
                </a:ext>
              </a:extLst>
            </p:cNvPr>
            <p:cNvSpPr txBox="1"/>
            <p:nvPr/>
          </p:nvSpPr>
          <p:spPr>
            <a:xfrm>
              <a:off x="7875089" y="2028581"/>
              <a:ext cx="2280605" cy="2681128"/>
            </a:xfrm>
            <a:prstGeom prst="rect">
              <a:avLst/>
            </a:prstGeom>
            <a:noFill/>
          </p:spPr>
          <p:txBody>
            <a:bodyPr vert="eaVert" wrap="square" rtlCol="0">
              <a:spAutoFit/>
            </a:bodyPr>
            <a:lstStyle/>
            <a:p>
              <a:r>
                <a:rPr lang="en-SG" altLang="zh-CN" sz="3200" b="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b. Thái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độ</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và</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nhận</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định</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khi</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thấy</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những</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chiếc</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cối</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xay</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gió</a:t>
              </a:r>
              <a:endParaRPr lang="en-US"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7" name="矩形: 圆角 22">
              <a:extLst>
                <a:ext uri="{FF2B5EF4-FFF2-40B4-BE49-F238E27FC236}">
                  <a16:creationId xmlns:a16="http://schemas.microsoft.com/office/drawing/2014/main" id="{EB4F6BD4-1C39-4D6C-BE72-892EDA6B1A90}"/>
                </a:ext>
              </a:extLst>
            </p:cNvPr>
            <p:cNvSpPr/>
            <p:nvPr/>
          </p:nvSpPr>
          <p:spPr>
            <a:xfrm>
              <a:off x="7678992" y="2033798"/>
              <a:ext cx="3036931" cy="2626693"/>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9" name="Google Shape;701;p18">
            <a:extLst>
              <a:ext uri="{FF2B5EF4-FFF2-40B4-BE49-F238E27FC236}">
                <a16:creationId xmlns:a16="http://schemas.microsoft.com/office/drawing/2014/main" id="{5FD91DD4-4702-46B3-BA08-8198B2AFEC9B}"/>
              </a:ext>
            </a:extLst>
          </p:cNvPr>
          <p:cNvGrpSpPr/>
          <p:nvPr/>
        </p:nvGrpSpPr>
        <p:grpSpPr>
          <a:xfrm>
            <a:off x="-63298" y="3770431"/>
            <a:ext cx="7337619" cy="1171013"/>
            <a:chOff x="2518115" y="506437"/>
            <a:chExt cx="10819281" cy="1575581"/>
          </a:xfrm>
        </p:grpSpPr>
        <p:sp>
          <p:nvSpPr>
            <p:cNvPr id="12" name="Google Shape;704;p18">
              <a:extLst>
                <a:ext uri="{FF2B5EF4-FFF2-40B4-BE49-F238E27FC236}">
                  <a16:creationId xmlns:a16="http://schemas.microsoft.com/office/drawing/2014/main" id="{E11B28AD-06B3-4CCB-B0E5-58226B2E6E87}"/>
                </a:ext>
              </a:extLst>
            </p:cNvPr>
            <p:cNvSpPr/>
            <p:nvPr/>
          </p:nvSpPr>
          <p:spPr>
            <a:xfrm>
              <a:off x="3376246" y="506437"/>
              <a:ext cx="9961150" cy="15755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4" name="Google Shape;706;p18">
              <a:extLst>
                <a:ext uri="{FF2B5EF4-FFF2-40B4-BE49-F238E27FC236}">
                  <a16:creationId xmlns:a16="http://schemas.microsoft.com/office/drawing/2014/main" id="{53F6BF84-E5F8-4BCA-A989-1FA172D3A31B}"/>
                </a:ext>
              </a:extLst>
            </p:cNvPr>
            <p:cNvSpPr/>
            <p:nvPr/>
          </p:nvSpPr>
          <p:spPr>
            <a:xfrm>
              <a:off x="2518116" y="113948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 name="Google Shape;707;p18">
              <a:extLst>
                <a:ext uri="{FF2B5EF4-FFF2-40B4-BE49-F238E27FC236}">
                  <a16:creationId xmlns:a16="http://schemas.microsoft.com/office/drawing/2014/main" id="{F7618638-5982-4A51-9496-2028CEDF295B}"/>
                </a:ext>
              </a:extLst>
            </p:cNvPr>
            <p:cNvSpPr/>
            <p:nvPr/>
          </p:nvSpPr>
          <p:spPr>
            <a:xfrm>
              <a:off x="2518116" y="56036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 name="Google Shape;708;p18">
              <a:extLst>
                <a:ext uri="{FF2B5EF4-FFF2-40B4-BE49-F238E27FC236}">
                  <a16:creationId xmlns:a16="http://schemas.microsoft.com/office/drawing/2014/main" id="{6C38065A-34C6-480A-8E5E-2160A4C6BBC9}"/>
                </a:ext>
              </a:extLst>
            </p:cNvPr>
            <p:cNvSpPr/>
            <p:nvPr/>
          </p:nvSpPr>
          <p:spPr>
            <a:xfrm>
              <a:off x="2518115" y="171860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 name="Google Shape;709;p18">
              <a:extLst>
                <a:ext uri="{FF2B5EF4-FFF2-40B4-BE49-F238E27FC236}">
                  <a16:creationId xmlns:a16="http://schemas.microsoft.com/office/drawing/2014/main" id="{E3399482-7FEF-442F-B889-A9D094DD288F}"/>
                </a:ext>
              </a:extLst>
            </p:cNvPr>
            <p:cNvSpPr/>
            <p:nvPr/>
          </p:nvSpPr>
          <p:spPr>
            <a:xfrm>
              <a:off x="3440136" y="113948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710;p18">
              <a:extLst>
                <a:ext uri="{FF2B5EF4-FFF2-40B4-BE49-F238E27FC236}">
                  <a16:creationId xmlns:a16="http://schemas.microsoft.com/office/drawing/2014/main" id="{A18C3FE4-D2E9-4C32-A25E-3D3A064E31C3}"/>
                </a:ext>
              </a:extLst>
            </p:cNvPr>
            <p:cNvSpPr/>
            <p:nvPr/>
          </p:nvSpPr>
          <p:spPr>
            <a:xfrm>
              <a:off x="3440136" y="56036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 name="Google Shape;711;p18">
              <a:extLst>
                <a:ext uri="{FF2B5EF4-FFF2-40B4-BE49-F238E27FC236}">
                  <a16:creationId xmlns:a16="http://schemas.microsoft.com/office/drawing/2014/main" id="{52D0F668-A63D-466B-96B8-BBEC31AFA2AE}"/>
                </a:ext>
              </a:extLst>
            </p:cNvPr>
            <p:cNvSpPr/>
            <p:nvPr/>
          </p:nvSpPr>
          <p:spPr>
            <a:xfrm>
              <a:off x="3440135" y="171860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 name="Google Shape;712;p18">
              <a:extLst>
                <a:ext uri="{FF2B5EF4-FFF2-40B4-BE49-F238E27FC236}">
                  <a16:creationId xmlns:a16="http://schemas.microsoft.com/office/drawing/2014/main" id="{CA05DAEF-C800-46D7-A39E-24973C24A09C}"/>
                </a:ext>
              </a:extLst>
            </p:cNvPr>
            <p:cNvSpPr/>
            <p:nvPr/>
          </p:nvSpPr>
          <p:spPr>
            <a:xfrm>
              <a:off x="2594610" y="1206890"/>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 name="Google Shape;713;p18">
              <a:extLst>
                <a:ext uri="{FF2B5EF4-FFF2-40B4-BE49-F238E27FC236}">
                  <a16:creationId xmlns:a16="http://schemas.microsoft.com/office/drawing/2014/main" id="{93EB3FFE-FB39-4674-97FD-6AB0FB1B44D8}"/>
                </a:ext>
              </a:extLst>
            </p:cNvPr>
            <p:cNvSpPr/>
            <p:nvPr/>
          </p:nvSpPr>
          <p:spPr>
            <a:xfrm>
              <a:off x="2594610" y="1786009"/>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Google Shape;714;p18">
              <a:extLst>
                <a:ext uri="{FF2B5EF4-FFF2-40B4-BE49-F238E27FC236}">
                  <a16:creationId xmlns:a16="http://schemas.microsoft.com/office/drawing/2014/main" id="{60B36848-A798-4A96-8CE5-2B9690B4A092}"/>
                </a:ext>
              </a:extLst>
            </p:cNvPr>
            <p:cNvSpPr/>
            <p:nvPr/>
          </p:nvSpPr>
          <p:spPr>
            <a:xfrm>
              <a:off x="2594610" y="623079"/>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715;p18">
              <a:extLst>
                <a:ext uri="{FF2B5EF4-FFF2-40B4-BE49-F238E27FC236}">
                  <a16:creationId xmlns:a16="http://schemas.microsoft.com/office/drawing/2014/main" id="{DA938763-6B01-4F90-A350-B722CB219D7E}"/>
                </a:ext>
              </a:extLst>
            </p:cNvPr>
            <p:cNvSpPr/>
            <p:nvPr/>
          </p:nvSpPr>
          <p:spPr>
            <a:xfrm rot="10800000">
              <a:off x="12222385" y="506437"/>
              <a:ext cx="1107831" cy="861646"/>
            </a:xfrm>
            <a:prstGeom prst="rtTriangle">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24" name="Google Shape;716;p18">
            <a:extLst>
              <a:ext uri="{FF2B5EF4-FFF2-40B4-BE49-F238E27FC236}">
                <a16:creationId xmlns:a16="http://schemas.microsoft.com/office/drawing/2014/main" id="{91FC84B3-C807-417E-A215-9EC73FE7C1A8}"/>
              </a:ext>
            </a:extLst>
          </p:cNvPr>
          <p:cNvGrpSpPr/>
          <p:nvPr/>
        </p:nvGrpSpPr>
        <p:grpSpPr>
          <a:xfrm>
            <a:off x="-63299" y="2131866"/>
            <a:ext cx="7337621" cy="1171013"/>
            <a:chOff x="2518115" y="506437"/>
            <a:chExt cx="10819277" cy="1575581"/>
          </a:xfrm>
        </p:grpSpPr>
        <p:sp>
          <p:nvSpPr>
            <p:cNvPr id="27" name="Google Shape;719;p18">
              <a:extLst>
                <a:ext uri="{FF2B5EF4-FFF2-40B4-BE49-F238E27FC236}">
                  <a16:creationId xmlns:a16="http://schemas.microsoft.com/office/drawing/2014/main" id="{EC30C91A-3DF7-4817-ABB7-8E321D9AAB54}"/>
                </a:ext>
              </a:extLst>
            </p:cNvPr>
            <p:cNvSpPr/>
            <p:nvPr/>
          </p:nvSpPr>
          <p:spPr>
            <a:xfrm>
              <a:off x="3376245" y="506437"/>
              <a:ext cx="9961147" cy="15755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 name="Google Shape;721;p18">
              <a:extLst>
                <a:ext uri="{FF2B5EF4-FFF2-40B4-BE49-F238E27FC236}">
                  <a16:creationId xmlns:a16="http://schemas.microsoft.com/office/drawing/2014/main" id="{9A0FB64C-0139-4A80-AC54-BF82C7A0DDD5}"/>
                </a:ext>
              </a:extLst>
            </p:cNvPr>
            <p:cNvSpPr/>
            <p:nvPr/>
          </p:nvSpPr>
          <p:spPr>
            <a:xfrm>
              <a:off x="2518116" y="113948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 name="Google Shape;722;p18">
              <a:extLst>
                <a:ext uri="{FF2B5EF4-FFF2-40B4-BE49-F238E27FC236}">
                  <a16:creationId xmlns:a16="http://schemas.microsoft.com/office/drawing/2014/main" id="{04891A51-7804-4A0A-A695-F77F88CBA5CD}"/>
                </a:ext>
              </a:extLst>
            </p:cNvPr>
            <p:cNvSpPr/>
            <p:nvPr/>
          </p:nvSpPr>
          <p:spPr>
            <a:xfrm>
              <a:off x="2518116" y="56036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 name="Google Shape;723;p18">
              <a:extLst>
                <a:ext uri="{FF2B5EF4-FFF2-40B4-BE49-F238E27FC236}">
                  <a16:creationId xmlns:a16="http://schemas.microsoft.com/office/drawing/2014/main" id="{0A832074-244F-49E6-A085-F5B46D3A1D38}"/>
                </a:ext>
              </a:extLst>
            </p:cNvPr>
            <p:cNvSpPr/>
            <p:nvPr/>
          </p:nvSpPr>
          <p:spPr>
            <a:xfrm>
              <a:off x="2518115" y="171860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 name="Google Shape;724;p18">
              <a:extLst>
                <a:ext uri="{FF2B5EF4-FFF2-40B4-BE49-F238E27FC236}">
                  <a16:creationId xmlns:a16="http://schemas.microsoft.com/office/drawing/2014/main" id="{95BBF9EE-8DD4-4660-9DC4-9801FA5DFF61}"/>
                </a:ext>
              </a:extLst>
            </p:cNvPr>
            <p:cNvSpPr/>
            <p:nvPr/>
          </p:nvSpPr>
          <p:spPr>
            <a:xfrm>
              <a:off x="3440136" y="113948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 name="Google Shape;725;p18">
              <a:extLst>
                <a:ext uri="{FF2B5EF4-FFF2-40B4-BE49-F238E27FC236}">
                  <a16:creationId xmlns:a16="http://schemas.microsoft.com/office/drawing/2014/main" id="{5EB639E3-054F-4C46-B16B-AAA748FE5A3A}"/>
                </a:ext>
              </a:extLst>
            </p:cNvPr>
            <p:cNvSpPr/>
            <p:nvPr/>
          </p:nvSpPr>
          <p:spPr>
            <a:xfrm>
              <a:off x="3440136" y="56036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 name="Google Shape;726;p18">
              <a:extLst>
                <a:ext uri="{FF2B5EF4-FFF2-40B4-BE49-F238E27FC236}">
                  <a16:creationId xmlns:a16="http://schemas.microsoft.com/office/drawing/2014/main" id="{BD234985-60CE-490B-BB3A-4CC72FF0A945}"/>
                </a:ext>
              </a:extLst>
            </p:cNvPr>
            <p:cNvSpPr/>
            <p:nvPr/>
          </p:nvSpPr>
          <p:spPr>
            <a:xfrm>
              <a:off x="3440135" y="171860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 name="Google Shape;727;p18">
              <a:extLst>
                <a:ext uri="{FF2B5EF4-FFF2-40B4-BE49-F238E27FC236}">
                  <a16:creationId xmlns:a16="http://schemas.microsoft.com/office/drawing/2014/main" id="{4C80DDE1-772E-4B5F-85D7-2AC0C7FB567F}"/>
                </a:ext>
              </a:extLst>
            </p:cNvPr>
            <p:cNvSpPr/>
            <p:nvPr/>
          </p:nvSpPr>
          <p:spPr>
            <a:xfrm>
              <a:off x="2594610" y="1206890"/>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 name="Google Shape;728;p18">
              <a:extLst>
                <a:ext uri="{FF2B5EF4-FFF2-40B4-BE49-F238E27FC236}">
                  <a16:creationId xmlns:a16="http://schemas.microsoft.com/office/drawing/2014/main" id="{6A6C99FF-18D7-4F65-A603-CD58936480DF}"/>
                </a:ext>
              </a:extLst>
            </p:cNvPr>
            <p:cNvSpPr/>
            <p:nvPr/>
          </p:nvSpPr>
          <p:spPr>
            <a:xfrm>
              <a:off x="2594610" y="1786009"/>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 name="Google Shape;729;p18">
              <a:extLst>
                <a:ext uri="{FF2B5EF4-FFF2-40B4-BE49-F238E27FC236}">
                  <a16:creationId xmlns:a16="http://schemas.microsoft.com/office/drawing/2014/main" id="{BE7F1760-450B-4858-9403-362787BE12AD}"/>
                </a:ext>
              </a:extLst>
            </p:cNvPr>
            <p:cNvSpPr/>
            <p:nvPr/>
          </p:nvSpPr>
          <p:spPr>
            <a:xfrm>
              <a:off x="2594610" y="623079"/>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 name="Google Shape;730;p18">
              <a:extLst>
                <a:ext uri="{FF2B5EF4-FFF2-40B4-BE49-F238E27FC236}">
                  <a16:creationId xmlns:a16="http://schemas.microsoft.com/office/drawing/2014/main" id="{852C38F0-3D3B-42FB-9A2C-58F1B5A69089}"/>
                </a:ext>
              </a:extLst>
            </p:cNvPr>
            <p:cNvSpPr/>
            <p:nvPr/>
          </p:nvSpPr>
          <p:spPr>
            <a:xfrm rot="10800000">
              <a:off x="12229561" y="506437"/>
              <a:ext cx="1107830" cy="861646"/>
            </a:xfrm>
            <a:prstGeom prst="rtTriangle">
              <a:avLst/>
            </a:prstGeom>
            <a:gradFill>
              <a:gsLst>
                <a:gs pos="0">
                  <a:srgbClr val="006994"/>
                </a:gs>
                <a:gs pos="50000">
                  <a:srgbClr val="009AD7"/>
                </a:gs>
                <a:gs pos="100000">
                  <a:srgbClr val="00B8FF"/>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grpSp>
        <p:nvGrpSpPr>
          <p:cNvPr id="39" name="Google Shape;731;p18">
            <a:extLst>
              <a:ext uri="{FF2B5EF4-FFF2-40B4-BE49-F238E27FC236}">
                <a16:creationId xmlns:a16="http://schemas.microsoft.com/office/drawing/2014/main" id="{54888C12-8E0B-476E-8E04-406FBE297FE4}"/>
              </a:ext>
            </a:extLst>
          </p:cNvPr>
          <p:cNvGrpSpPr/>
          <p:nvPr/>
        </p:nvGrpSpPr>
        <p:grpSpPr>
          <a:xfrm>
            <a:off x="-63297" y="5328151"/>
            <a:ext cx="7332748" cy="1171013"/>
            <a:chOff x="2518115" y="506437"/>
            <a:chExt cx="10812099" cy="1575581"/>
          </a:xfrm>
        </p:grpSpPr>
        <p:sp>
          <p:nvSpPr>
            <p:cNvPr id="42" name="Google Shape;734;p18">
              <a:extLst>
                <a:ext uri="{FF2B5EF4-FFF2-40B4-BE49-F238E27FC236}">
                  <a16:creationId xmlns:a16="http://schemas.microsoft.com/office/drawing/2014/main" id="{3F3C2372-BE2D-4C96-B1E6-C329BDD7E764}"/>
                </a:ext>
              </a:extLst>
            </p:cNvPr>
            <p:cNvSpPr/>
            <p:nvPr/>
          </p:nvSpPr>
          <p:spPr>
            <a:xfrm>
              <a:off x="3376246" y="506437"/>
              <a:ext cx="9953968" cy="15755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4" name="Google Shape;736;p18">
              <a:extLst>
                <a:ext uri="{FF2B5EF4-FFF2-40B4-BE49-F238E27FC236}">
                  <a16:creationId xmlns:a16="http://schemas.microsoft.com/office/drawing/2014/main" id="{4C653002-34C6-4637-83B0-FDD73746808B}"/>
                </a:ext>
              </a:extLst>
            </p:cNvPr>
            <p:cNvSpPr/>
            <p:nvPr/>
          </p:nvSpPr>
          <p:spPr>
            <a:xfrm>
              <a:off x="2518116" y="113948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 name="Google Shape;737;p18">
              <a:extLst>
                <a:ext uri="{FF2B5EF4-FFF2-40B4-BE49-F238E27FC236}">
                  <a16:creationId xmlns:a16="http://schemas.microsoft.com/office/drawing/2014/main" id="{CA3F9F3C-9A77-40BE-BD0D-560654476647}"/>
                </a:ext>
              </a:extLst>
            </p:cNvPr>
            <p:cNvSpPr/>
            <p:nvPr/>
          </p:nvSpPr>
          <p:spPr>
            <a:xfrm>
              <a:off x="2518116" y="56036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 name="Google Shape;738;p18">
              <a:extLst>
                <a:ext uri="{FF2B5EF4-FFF2-40B4-BE49-F238E27FC236}">
                  <a16:creationId xmlns:a16="http://schemas.microsoft.com/office/drawing/2014/main" id="{76B3E9ED-AECE-4693-A946-9DC40CD081C7}"/>
                </a:ext>
              </a:extLst>
            </p:cNvPr>
            <p:cNvSpPr/>
            <p:nvPr/>
          </p:nvSpPr>
          <p:spPr>
            <a:xfrm>
              <a:off x="2518115" y="171860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 name="Google Shape;739;p18">
              <a:extLst>
                <a:ext uri="{FF2B5EF4-FFF2-40B4-BE49-F238E27FC236}">
                  <a16:creationId xmlns:a16="http://schemas.microsoft.com/office/drawing/2014/main" id="{8D89961A-084B-468D-82C2-E8340E23E560}"/>
                </a:ext>
              </a:extLst>
            </p:cNvPr>
            <p:cNvSpPr/>
            <p:nvPr/>
          </p:nvSpPr>
          <p:spPr>
            <a:xfrm>
              <a:off x="3440136" y="113948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 name="Google Shape;740;p18">
              <a:extLst>
                <a:ext uri="{FF2B5EF4-FFF2-40B4-BE49-F238E27FC236}">
                  <a16:creationId xmlns:a16="http://schemas.microsoft.com/office/drawing/2014/main" id="{98787F0A-D50B-4A75-972D-02D6860BCFA0}"/>
                </a:ext>
              </a:extLst>
            </p:cNvPr>
            <p:cNvSpPr/>
            <p:nvPr/>
          </p:nvSpPr>
          <p:spPr>
            <a:xfrm>
              <a:off x="3440136" y="56036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9" name="Google Shape;741;p18">
              <a:extLst>
                <a:ext uri="{FF2B5EF4-FFF2-40B4-BE49-F238E27FC236}">
                  <a16:creationId xmlns:a16="http://schemas.microsoft.com/office/drawing/2014/main" id="{3ECA2BB9-1076-4A30-BD2C-23DC4469ED63}"/>
                </a:ext>
              </a:extLst>
            </p:cNvPr>
            <p:cNvSpPr/>
            <p:nvPr/>
          </p:nvSpPr>
          <p:spPr>
            <a:xfrm>
              <a:off x="3440135" y="1718602"/>
              <a:ext cx="211015" cy="2110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 name="Google Shape;742;p18">
              <a:extLst>
                <a:ext uri="{FF2B5EF4-FFF2-40B4-BE49-F238E27FC236}">
                  <a16:creationId xmlns:a16="http://schemas.microsoft.com/office/drawing/2014/main" id="{5A6882E2-06B4-4AA7-9199-29394E151490}"/>
                </a:ext>
              </a:extLst>
            </p:cNvPr>
            <p:cNvSpPr/>
            <p:nvPr/>
          </p:nvSpPr>
          <p:spPr>
            <a:xfrm>
              <a:off x="2594610" y="1206890"/>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743;p18">
              <a:extLst>
                <a:ext uri="{FF2B5EF4-FFF2-40B4-BE49-F238E27FC236}">
                  <a16:creationId xmlns:a16="http://schemas.microsoft.com/office/drawing/2014/main" id="{11C0E595-E420-4B25-98AD-79F04218EA73}"/>
                </a:ext>
              </a:extLst>
            </p:cNvPr>
            <p:cNvSpPr/>
            <p:nvPr/>
          </p:nvSpPr>
          <p:spPr>
            <a:xfrm>
              <a:off x="2594610" y="1786009"/>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2" name="Google Shape;744;p18">
              <a:extLst>
                <a:ext uri="{FF2B5EF4-FFF2-40B4-BE49-F238E27FC236}">
                  <a16:creationId xmlns:a16="http://schemas.microsoft.com/office/drawing/2014/main" id="{477E4378-2B7C-4761-9B16-1E8D9283DE93}"/>
                </a:ext>
              </a:extLst>
            </p:cNvPr>
            <p:cNvSpPr/>
            <p:nvPr/>
          </p:nvSpPr>
          <p:spPr>
            <a:xfrm>
              <a:off x="2594610" y="623079"/>
              <a:ext cx="963930" cy="76201"/>
            </a:xfrm>
            <a:prstGeom prst="roundRect">
              <a:avLst>
                <a:gd name="adj" fmla="val 50000"/>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 name="Google Shape;745;p18">
              <a:extLst>
                <a:ext uri="{FF2B5EF4-FFF2-40B4-BE49-F238E27FC236}">
                  <a16:creationId xmlns:a16="http://schemas.microsoft.com/office/drawing/2014/main" id="{29D30242-BFFA-4E7D-864C-691A5AB0AD28}"/>
                </a:ext>
              </a:extLst>
            </p:cNvPr>
            <p:cNvSpPr/>
            <p:nvPr/>
          </p:nvSpPr>
          <p:spPr>
            <a:xfrm rot="10800000">
              <a:off x="12222069" y="506437"/>
              <a:ext cx="1107831" cy="861646"/>
            </a:xfrm>
            <a:prstGeom prst="rtTriangl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90BBCB5E-B654-4619-B3A2-772FAD6A9262}"/>
              </a:ext>
            </a:extLst>
          </p:cNvPr>
          <p:cNvSpPr txBox="1"/>
          <p:nvPr/>
        </p:nvSpPr>
        <p:spPr>
          <a:xfrm>
            <a:off x="943249" y="2315083"/>
            <a:ext cx="5860674" cy="892552"/>
          </a:xfrm>
          <a:prstGeom prst="rect">
            <a:avLst/>
          </a:prstGeom>
          <a:noFill/>
        </p:spPr>
        <p:txBody>
          <a:bodyPr wrap="square" rtlCol="0">
            <a:spAutoFit/>
          </a:bodyPr>
          <a:lstStyle/>
          <a:p>
            <a:r>
              <a:rPr lang="en-SG" sz="2600" dirty="0">
                <a:latin typeface="Times New Roman" panose="02020603050405020304" pitchFamily="18" charset="0"/>
                <a:cs typeface="Times New Roman" panose="02020603050405020304" pitchFamily="18" charset="0"/>
              </a:rPr>
              <a:t>T</a:t>
            </a:r>
            <a:r>
              <a:rPr lang="vi-VN" sz="2600" dirty="0">
                <a:latin typeface="Times New Roman" panose="02020603050405020304" pitchFamily="18" charset="0"/>
                <a:cs typeface="Times New Roman" panose="02020603050405020304" pitchFamily="18" charset="0"/>
              </a:rPr>
              <a:t>ư</a:t>
            </a:r>
            <a:r>
              <a:rPr lang="en-SG" sz="2600" dirty="0" err="1">
                <a:latin typeface="Times New Roman" panose="02020603050405020304" pitchFamily="18" charset="0"/>
                <a:cs typeface="Times New Roman" panose="02020603050405020304" pitchFamily="18" charset="0"/>
              </a:rPr>
              <a:t>ởng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đó</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là</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những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gã</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khổng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lồ</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ghê</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gớm</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và</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quyết</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giao</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chiến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giết</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hết</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bọn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chúng</a:t>
            </a:r>
            <a:endParaRPr lang="en-SG" sz="26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855F9C-767D-4CF5-992A-7A13126D36FD}"/>
              </a:ext>
            </a:extLst>
          </p:cNvPr>
          <p:cNvSpPr txBox="1"/>
          <p:nvPr/>
        </p:nvSpPr>
        <p:spPr>
          <a:xfrm>
            <a:off x="943249" y="3967342"/>
            <a:ext cx="5860674" cy="892552"/>
          </a:xfrm>
          <a:prstGeom prst="rect">
            <a:avLst/>
          </a:prstGeom>
          <a:noFill/>
        </p:spPr>
        <p:txBody>
          <a:bodyPr wrap="square" rtlCol="0">
            <a:spAutoFit/>
          </a:bodyPr>
          <a:lstStyle/>
          <a:p>
            <a:r>
              <a:rPr lang="en-SG" sz="2600" dirty="0">
                <a:latin typeface="Times New Roman" panose="02020603050405020304" pitchFamily="18" charset="0"/>
                <a:cs typeface="Times New Roman" panose="02020603050405020304" pitchFamily="18" charset="0"/>
              </a:rPr>
              <a:t>T</a:t>
            </a:r>
            <a:r>
              <a:rPr lang="vi-VN" sz="2600" dirty="0">
                <a:latin typeface="Times New Roman" panose="02020603050405020304" pitchFamily="18" charset="0"/>
                <a:cs typeface="Times New Roman" panose="02020603050405020304" pitchFamily="18" charset="0"/>
              </a:rPr>
              <a:t>ư</a:t>
            </a:r>
            <a:r>
              <a:rPr lang="en-SG" sz="2600" dirty="0" err="1">
                <a:latin typeface="Times New Roman" panose="02020603050405020304" pitchFamily="18" charset="0"/>
                <a:cs typeface="Times New Roman" panose="02020603050405020304" pitchFamily="18" charset="0"/>
              </a:rPr>
              <a:t>ởng</a:t>
            </a:r>
            <a:r>
              <a:rPr lang="en-SG" sz="2600" dirty="0">
                <a:latin typeface="Times New Roman" panose="02020603050405020304" pitchFamily="18" charset="0"/>
                <a:cs typeface="Times New Roman" panose="02020603050405020304" pitchFamily="18" charset="0"/>
              </a:rPr>
              <a:t> t</a:t>
            </a:r>
            <a:r>
              <a:rPr lang="vi-VN" sz="2600" dirty="0">
                <a:latin typeface="Times New Roman" panose="02020603050405020304" pitchFamily="18" charset="0"/>
                <a:cs typeface="Times New Roman" panose="02020603050405020304" pitchFamily="18" charset="0"/>
              </a:rPr>
              <a:t>ư</a:t>
            </a:r>
            <a:r>
              <a:rPr lang="en-SG" sz="2600" dirty="0" err="1">
                <a:latin typeface="Times New Roman" panose="02020603050405020304" pitchFamily="18" charset="0"/>
                <a:cs typeface="Times New Roman" panose="02020603050405020304" pitchFamily="18" charset="0"/>
              </a:rPr>
              <a:t>ợng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những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cánh</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tay</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của</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chúng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dài</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ngoẵng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có</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đứa</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dài</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tới</a:t>
            </a:r>
            <a:r>
              <a:rPr lang="en-SG" sz="2600" dirty="0">
                <a:latin typeface="Times New Roman" panose="02020603050405020304" pitchFamily="18" charset="0"/>
                <a:cs typeface="Times New Roman" panose="02020603050405020304" pitchFamily="18" charset="0"/>
              </a:rPr>
              <a:t> 2 </a:t>
            </a:r>
            <a:r>
              <a:rPr lang="en-SG" sz="2600" dirty="0" err="1">
                <a:latin typeface="Times New Roman" panose="02020603050405020304" pitchFamily="18" charset="0"/>
                <a:cs typeface="Times New Roman" panose="02020603050405020304" pitchFamily="18" charset="0"/>
              </a:rPr>
              <a:t>dặm</a:t>
            </a:r>
            <a:r>
              <a:rPr lang="en-SG" sz="2600" dirty="0">
                <a:latin typeface="Times New Roman" panose="02020603050405020304" pitchFamily="18" charset="0"/>
                <a:cs typeface="Times New Roman" panose="02020603050405020304" pitchFamily="18" charset="0"/>
              </a:rPr>
              <a:t> …</a:t>
            </a:r>
          </a:p>
        </p:txBody>
      </p:sp>
      <p:sp>
        <p:nvSpPr>
          <p:cNvPr id="56" name="TextBox 55">
            <a:extLst>
              <a:ext uri="{FF2B5EF4-FFF2-40B4-BE49-F238E27FC236}">
                <a16:creationId xmlns:a16="http://schemas.microsoft.com/office/drawing/2014/main" id="{E6C88EF6-3068-4568-9D7A-8641EDE0D0E2}"/>
              </a:ext>
            </a:extLst>
          </p:cNvPr>
          <p:cNvSpPr txBox="1"/>
          <p:nvPr/>
        </p:nvSpPr>
        <p:spPr>
          <a:xfrm>
            <a:off x="1017206" y="5516158"/>
            <a:ext cx="5860674" cy="892552"/>
          </a:xfrm>
          <a:prstGeom prst="rect">
            <a:avLst/>
          </a:prstGeom>
          <a:noFill/>
        </p:spPr>
        <p:txBody>
          <a:bodyPr wrap="square" rtlCol="0">
            <a:spAutoFit/>
          </a:bodyPr>
          <a:lstStyle/>
          <a:p>
            <a:r>
              <a:rPr lang="en-SG" sz="2600" dirty="0" err="1">
                <a:latin typeface="Times New Roman" panose="02020603050405020304" pitchFamily="18" charset="0"/>
                <a:cs typeface="Times New Roman" panose="02020603050405020304" pitchFamily="18" charset="0"/>
              </a:rPr>
              <a:t>Nhận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định</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cuộc</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giao</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chiến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điên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cuồng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và</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không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cân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sức</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những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Đôn</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quyết</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không</a:t>
            </a:r>
            <a:r>
              <a:rPr lang="en-SG" sz="2600" dirty="0">
                <a:latin typeface="Times New Roman" panose="02020603050405020304" pitchFamily="18" charset="0"/>
                <a:cs typeface="Times New Roman" panose="02020603050405020304" pitchFamily="18" charset="0"/>
              </a:rPr>
              <a:t> </a:t>
            </a:r>
            <a:r>
              <a:rPr lang="en-SG" sz="2600" dirty="0" err="1">
                <a:latin typeface="Times New Roman" panose="02020603050405020304" pitchFamily="18" charset="0"/>
                <a:cs typeface="Times New Roman" panose="02020603050405020304" pitchFamily="18" charset="0"/>
              </a:rPr>
              <a:t>sợ</a:t>
            </a:r>
            <a:endParaRPr lang="en-SG" sz="2600" dirty="0">
              <a:latin typeface="Times New Roman" panose="02020603050405020304" pitchFamily="18" charset="0"/>
              <a:cs typeface="Times New Roman" panose="02020603050405020304" pitchFamily="18" charset="0"/>
            </a:endParaRPr>
          </a:p>
        </p:txBody>
      </p:sp>
      <p:sp>
        <p:nvSpPr>
          <p:cNvPr id="3" name="Right Brace 2">
            <a:extLst>
              <a:ext uri="{FF2B5EF4-FFF2-40B4-BE49-F238E27FC236}">
                <a16:creationId xmlns:a16="http://schemas.microsoft.com/office/drawing/2014/main" id="{908ECD21-BA37-4DC4-95AA-803A289E9FB6}"/>
              </a:ext>
            </a:extLst>
          </p:cNvPr>
          <p:cNvSpPr/>
          <p:nvPr/>
        </p:nvSpPr>
        <p:spPr>
          <a:xfrm>
            <a:off x="7777317" y="1998593"/>
            <a:ext cx="619432" cy="4648013"/>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58" name="TextBox 57">
            <a:extLst>
              <a:ext uri="{FF2B5EF4-FFF2-40B4-BE49-F238E27FC236}">
                <a16:creationId xmlns:a16="http://schemas.microsoft.com/office/drawing/2014/main" id="{BCD51E26-605A-4A37-97EA-6F8206AD98E1}"/>
              </a:ext>
            </a:extLst>
          </p:cNvPr>
          <p:cNvSpPr txBox="1"/>
          <p:nvPr/>
        </p:nvSpPr>
        <p:spPr>
          <a:xfrm>
            <a:off x="8701548" y="2300336"/>
            <a:ext cx="3175820" cy="1815882"/>
          </a:xfrm>
          <a:prstGeom prst="rect">
            <a:avLst/>
          </a:prstGeom>
          <a:noFill/>
        </p:spPr>
        <p:txBody>
          <a:bodyPr wrap="square" rtlCol="0">
            <a:spAutoFit/>
          </a:bodyPr>
          <a:lstStyle/>
          <a:p>
            <a:pPr algn="just"/>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Hành</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dũng</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cảm</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khát</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vọng</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tốt</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đẹp</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nh</a:t>
            </a:r>
            <a:r>
              <a:rPr lang="vi-VN"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ư</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ng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óc</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hoang</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t</a:t>
            </a:r>
            <a:r>
              <a:rPr lang="vi-VN"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ư</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ởng</a:t>
            </a:r>
            <a:endParaRPr lang="en-SG" sz="2800" b="1" dirty="0">
              <a:solidFill>
                <a:srgbClr val="0000CC"/>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8F73418-2A81-4B47-ABFF-24C2DE2EE94D}"/>
              </a:ext>
            </a:extLst>
          </p:cNvPr>
          <p:cNvSpPr txBox="1"/>
          <p:nvPr/>
        </p:nvSpPr>
        <p:spPr>
          <a:xfrm>
            <a:off x="8701548" y="4549816"/>
            <a:ext cx="3175820" cy="1384995"/>
          </a:xfrm>
          <a:prstGeom prst="rect">
            <a:avLst/>
          </a:prstGeom>
          <a:noFill/>
        </p:spPr>
        <p:txBody>
          <a:bodyPr wrap="square" rtlCol="0">
            <a:spAutoFit/>
          </a:bodyPr>
          <a:lstStyle/>
          <a:p>
            <a:pPr algn="just"/>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Cái</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nhìn</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sai</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lệch</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khát</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vọng</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hão</a:t>
            </a:r>
            <a:r>
              <a:rPr lang="en-SG" sz="2800" b="1" dirty="0">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huyền</a:t>
            </a:r>
            <a:endParaRPr lang="en-SG"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893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randombar(horizont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randombar(horizontal)">
                                      <p:cBhvr>
                                        <p:cTn id="28" dur="500"/>
                                        <p:tgtEl>
                                          <p:spTgt spid="3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randombar(horizontal)">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barn(inVertical)">
                                      <p:cBhvr>
                                        <p:cTn id="41" dur="500"/>
                                        <p:tgtEl>
                                          <p:spTgt spid="5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barn(inVertical)">
                                      <p:cBhvr>
                                        <p:cTn id="4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P spid="56" grpId="0"/>
      <p:bldP spid="3" grpId="0" animBg="1"/>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vong quanh the gioi, diem den, du lich nuoc ngoai, du lich tay ban nha, du lich hoan my, dulichhoan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vong quanh the gioi, diem den, du lich nuoc ngoai, du lich tay ban nha, du lich hoan my, dulichhoan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0"/>
            <a:ext cx="589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9"/>
          <p:cNvSpPr txBox="1">
            <a:spLocks noChangeArrowheads="1"/>
          </p:cNvSpPr>
          <p:nvPr/>
        </p:nvSpPr>
        <p:spPr bwMode="auto">
          <a:xfrm>
            <a:off x="406400" y="5029200"/>
            <a:ext cx="5283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sz="3200" b="1" dirty="0" err="1">
                <a:latin typeface="Times New Roman" pitchFamily="18" charset="0"/>
                <a:cs typeface="Times New Roman" pitchFamily="18" charset="0"/>
              </a:rPr>
              <a:t>Tòa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Metropolis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tiếng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nhiều</a:t>
            </a:r>
            <a:r>
              <a:rPr lang="en-US" sz="3200" b="1" dirty="0">
                <a:latin typeface="Times New Roman" pitchFamily="18" charset="0"/>
                <a:cs typeface="Times New Roman" pitchFamily="18" charset="0"/>
              </a:rPr>
              <a:t> du </a:t>
            </a:r>
            <a:r>
              <a:rPr lang="en-US" sz="3200" b="1" dirty="0" err="1">
                <a:latin typeface="Times New Roman" pitchFamily="18" charset="0"/>
                <a:cs typeface="Times New Roman" pitchFamily="18" charset="0"/>
              </a:rPr>
              <a:t>khách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chụp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phố</a:t>
            </a:r>
            <a:r>
              <a:rPr lang="en-US" sz="3200" b="1" dirty="0">
                <a:latin typeface="Times New Roman" pitchFamily="18" charset="0"/>
                <a:cs typeface="Times New Roman" pitchFamily="18" charset="0"/>
              </a:rPr>
              <a:t> Madrid.</a:t>
            </a:r>
          </a:p>
        </p:txBody>
      </p:sp>
      <p:sp>
        <p:nvSpPr>
          <p:cNvPr id="7173" name="Text Box 10"/>
          <p:cNvSpPr txBox="1">
            <a:spLocks noChangeArrowheads="1"/>
          </p:cNvSpPr>
          <p:nvPr/>
        </p:nvSpPr>
        <p:spPr bwMode="auto">
          <a:xfrm>
            <a:off x="6374675" y="4876800"/>
            <a:ext cx="599149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Sagrada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Familia</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Bacelona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coi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Tây</a:t>
            </a:r>
            <a:r>
              <a:rPr lang="en-US" sz="3200" b="1" dirty="0">
                <a:latin typeface="Times New Roman" pitchFamily="18" charset="0"/>
                <a:cs typeface="Times New Roman" pitchFamily="18" charset="0"/>
              </a:rPr>
              <a:t> Ban </a:t>
            </a:r>
            <a:r>
              <a:rPr lang="en-US" sz="3200" b="1" dirty="0" err="1">
                <a:latin typeface="Times New Roman" pitchFamily="18" charset="0"/>
                <a:cs typeface="Times New Roman" pitchFamily="18" charset="0"/>
              </a:rPr>
              <a:t>Nha</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1911761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Bumpy Mặt đất Minh Họa Phim Hoạt Hình Minh Họa Mặt đất Mặt Cỏ Nhỏ,  Mặt, Minh Họa Phim Hoạt Hình, Vũng Nước Xanh miễn phí tải tập tin PNG">
            <a:extLst>
              <a:ext uri="{FF2B5EF4-FFF2-40B4-BE49-F238E27FC236}">
                <a16:creationId xmlns:a16="http://schemas.microsoft.com/office/drawing/2014/main" id="{AB7C7901-F0BE-46B6-B0AE-048AAFD300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3542" b="98750" l="625" r="99479">
                        <a14:foregroundMark x1="833" y1="46042" x2="6563" y2="70625"/>
                        <a14:foregroundMark x1="91875" y1="63750" x2="99583" y2="71458"/>
                        <a14:foregroundMark x1="5521" y1="76667" x2="97188" y2="98750"/>
                        <a14:foregroundMark x1="29167" y1="85417" x2="41354" y2="95000"/>
                        <a14:foregroundMark x1="54063" y1="91667" x2="57396" y2="95625"/>
                      </a14:backgroundRemoval>
                    </a14:imgEffect>
                  </a14:imgLayer>
                </a14:imgProps>
              </a:ext>
              <a:ext uri="{28A0092B-C50C-407E-A947-70E740481C1C}">
                <a14:useLocalDpi xmlns:a14="http://schemas.microsoft.com/office/drawing/2010/main" val="0"/>
              </a:ext>
            </a:extLst>
          </a:blip>
          <a:srcRect t="37398"/>
          <a:stretch/>
        </p:blipFill>
        <p:spPr bwMode="auto">
          <a:xfrm>
            <a:off x="-28576" y="5486400"/>
            <a:ext cx="12220575" cy="1918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9FB48D-F0AE-4132-B33A-80B59664E836}"/>
              </a:ext>
            </a:extLst>
          </p:cNvPr>
          <p:cNvSpPr txBox="1"/>
          <p:nvPr/>
        </p:nvSpPr>
        <p:spPr>
          <a:xfrm>
            <a:off x="9763782" y="231129"/>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Xuất thân: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A8A49981-EC73-496A-B73B-83B44DCE16EF}"/>
              </a:ext>
            </a:extLst>
          </p:cNvPr>
          <p:cNvSpPr txBox="1"/>
          <p:nvPr/>
        </p:nvSpPr>
        <p:spPr>
          <a:xfrm>
            <a:off x="9763782" y="1841054"/>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Ngoại hình: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E539FB53-5EBD-4E8B-A220-59D0EAEF7756}"/>
              </a:ext>
            </a:extLst>
          </p:cNvPr>
          <p:cNvSpPr txBox="1"/>
          <p:nvPr/>
        </p:nvSpPr>
        <p:spPr>
          <a:xfrm>
            <a:off x="9763782" y="989107"/>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Tuổi tác: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 name="Picture 2" descr="Top 8 Bài văn phân tích nhân vật Đôn Ki-hô-tê trong &amp;quot;Đánh nhau với cối xay  gió&amp;quot; của Xéc-van-tét - Toplist.vn">
            <a:extLst>
              <a:ext uri="{FF2B5EF4-FFF2-40B4-BE49-F238E27FC236}">
                <a16:creationId xmlns:a16="http://schemas.microsoft.com/office/drawing/2014/main" id="{2039F9E4-B315-45C8-903A-8DD392D543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9362" y1="31596" x2="58530" y2="37568"/>
                        <a14:foregroundMark x1="44383" y1="57112" x2="70596" y2="57980"/>
                        <a14:foregroundMark x1="70596" y1="57980" x2="73509" y2="57763"/>
                        <a14:foregroundMark x1="68516" y1="61781" x2="76422" y2="77633"/>
                        <a14:foregroundMark x1="76422" y1="77633" x2="74757" y2="84039"/>
                        <a14:foregroundMark x1="80721" y1="58632" x2="85714" y2="65907"/>
                        <a14:foregroundMark x1="85714" y1="65907" x2="82940" y2="70467"/>
                        <a14:foregroundMark x1="45492" y1="62215" x2="45770" y2="72856"/>
                        <a14:foregroundMark x1="40638" y1="70250" x2="40638" y2="72856"/>
                        <a14:foregroundMark x1="37725" y1="70684" x2="38974" y2="72421"/>
                        <a14:foregroundMark x1="38974" y1="73290" x2="38419" y2="74050"/>
                        <a14:foregroundMark x1="35784" y1="12052" x2="35784" y2="21607"/>
                      </a14:backgroundRemoval>
                    </a14:imgEffect>
                  </a14:imgLayer>
                </a14:imgProps>
              </a:ext>
              <a:ext uri="{28A0092B-C50C-407E-A947-70E740481C1C}">
                <a14:useLocalDpi xmlns:a14="http://schemas.microsoft.com/office/drawing/2010/main" val="0"/>
              </a:ext>
            </a:extLst>
          </a:blip>
          <a:srcRect/>
          <a:stretch>
            <a:fillRect/>
          </a:stretch>
        </p:blipFill>
        <p:spPr bwMode="auto">
          <a:xfrm>
            <a:off x="5678378" y="1037233"/>
            <a:ext cx="6010702" cy="685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EB55339-1F16-4363-A554-4922F6B19380}"/>
              </a:ext>
            </a:extLst>
          </p:cNvPr>
          <p:cNvSpPr txBox="1"/>
          <p:nvPr/>
        </p:nvSpPr>
        <p:spPr>
          <a:xfrm>
            <a:off x="9763781" y="2659535"/>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Trang bị: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773F3309-CFBF-4A1A-891C-6E9740B1660F}"/>
              </a:ext>
            </a:extLst>
          </p:cNvPr>
          <p:cNvSpPr txBox="1"/>
          <p:nvPr/>
        </p:nvSpPr>
        <p:spPr>
          <a:xfrm>
            <a:off x="9763781" y="3478016"/>
            <a:ext cx="2292615"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Ước muốn: </a:t>
            </a:r>
            <a:endParaRPr kumimoji="0" lang="en-US" sz="2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6" name="TextBox 15">
            <a:extLst>
              <a:ext uri="{FF2B5EF4-FFF2-40B4-BE49-F238E27FC236}">
                <a16:creationId xmlns:a16="http://schemas.microsoft.com/office/drawing/2014/main" id="{96CE2414-20FA-4419-8EF1-0171875E8A75}"/>
              </a:ext>
            </a:extLst>
          </p:cNvPr>
          <p:cNvSpPr txBox="1"/>
          <p:nvPr/>
        </p:nvSpPr>
        <p:spPr>
          <a:xfrm>
            <a:off x="350520" y="417576"/>
            <a:ext cx="6416040" cy="1569660"/>
          </a:xfrm>
          <a:prstGeom prst="rect">
            <a:avLst/>
          </a:prstGeom>
          <a:solidFill>
            <a:schemeClr val="accent1">
              <a:lumMod val="20000"/>
              <a:lumOff val="80000"/>
            </a:schemeClr>
          </a:solidFill>
        </p:spPr>
        <p:txBody>
          <a:bodyPr wrap="square">
            <a:spAutoFit/>
          </a:bodyPr>
          <a:lstStyle/>
          <a:p>
            <a:r>
              <a:rPr lang="vi-VN" sz="3200" dirty="0">
                <a:solidFill>
                  <a:srgbClr val="000000"/>
                </a:solidFill>
                <a:latin typeface="+mj-lt"/>
                <a:ea typeface="Courier New" panose="02070309020205020404" pitchFamily="49" charset="0"/>
              </a:rPr>
              <a:t>M</a:t>
            </a:r>
            <a:r>
              <a:rPr lang="vi-VN" sz="3200" dirty="0">
                <a:solidFill>
                  <a:srgbClr val="000000"/>
                </a:solidFill>
                <a:effectLst/>
                <a:latin typeface="+mj-lt"/>
                <a:ea typeface="Courier New" panose="02070309020205020404" pitchFamily="49" charset="0"/>
              </a:rPr>
              <a:t>uốn trở thành một hiệp sĩ giang hồ lang thang để tiễu trừ quân gian ác, giúp đỡ người lương thiện.</a:t>
            </a:r>
            <a:endParaRPr lang="en-US" sz="3200" dirty="0">
              <a:latin typeface="+mj-lt"/>
            </a:endParaRPr>
          </a:p>
        </p:txBody>
      </p:sp>
      <p:sp>
        <p:nvSpPr>
          <p:cNvPr id="4" name="Arrow: Up 3">
            <a:extLst>
              <a:ext uri="{FF2B5EF4-FFF2-40B4-BE49-F238E27FC236}">
                <a16:creationId xmlns:a16="http://schemas.microsoft.com/office/drawing/2014/main" id="{2B9188E4-F54D-47E6-997F-5FFE0B662407}"/>
              </a:ext>
            </a:extLst>
          </p:cNvPr>
          <p:cNvSpPr/>
          <p:nvPr/>
        </p:nvSpPr>
        <p:spPr>
          <a:xfrm>
            <a:off x="2865120" y="2186392"/>
            <a:ext cx="1386840" cy="575295"/>
          </a:xfrm>
          <a:prstGeom prst="up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6EA3B9-F1B4-48E7-B4C2-1C123912D342}"/>
              </a:ext>
            </a:extLst>
          </p:cNvPr>
          <p:cNvSpPr txBox="1"/>
          <p:nvPr/>
        </p:nvSpPr>
        <p:spPr>
          <a:xfrm>
            <a:off x="1047750" y="2976478"/>
            <a:ext cx="5048250" cy="584775"/>
          </a:xfrm>
          <a:prstGeom prst="rect">
            <a:avLst/>
          </a:prstGeom>
          <a:solidFill>
            <a:schemeClr val="accent6">
              <a:lumMod val="60000"/>
              <a:lumOff val="40000"/>
            </a:schemeClr>
          </a:solidFill>
        </p:spPr>
        <p:txBody>
          <a:bodyPr wrap="square">
            <a:spAutoFit/>
          </a:bodyPr>
          <a:lstStyle/>
          <a:p>
            <a:r>
              <a:rPr lang="vi-VN" sz="3200" dirty="0">
                <a:solidFill>
                  <a:srgbClr val="000000"/>
                </a:solidFill>
                <a:effectLst/>
                <a:latin typeface="+mj-lt"/>
                <a:ea typeface="Courier New" panose="02070309020205020404" pitchFamily="49" charset="0"/>
              </a:rPr>
              <a:t>Vì quá say mê truyện hiệp sĩ </a:t>
            </a:r>
            <a:endParaRPr lang="en-US" sz="3200" dirty="0">
              <a:latin typeface="+mj-lt"/>
            </a:endParaRPr>
          </a:p>
        </p:txBody>
      </p:sp>
      <p:sp>
        <p:nvSpPr>
          <p:cNvPr id="20" name="Arrow: Up 19">
            <a:extLst>
              <a:ext uri="{FF2B5EF4-FFF2-40B4-BE49-F238E27FC236}">
                <a16:creationId xmlns:a16="http://schemas.microsoft.com/office/drawing/2014/main" id="{05CF70F9-F10E-400F-8C9A-A04BA604EB03}"/>
              </a:ext>
            </a:extLst>
          </p:cNvPr>
          <p:cNvSpPr/>
          <p:nvPr/>
        </p:nvSpPr>
        <p:spPr>
          <a:xfrm rot="10800000">
            <a:off x="2942257" y="3831732"/>
            <a:ext cx="1386840" cy="575295"/>
          </a:xfrm>
          <a:prstGeom prst="up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D94C063-AF66-4713-817F-61BAC10E48BA}"/>
              </a:ext>
            </a:extLst>
          </p:cNvPr>
          <p:cNvSpPr txBox="1"/>
          <p:nvPr/>
        </p:nvSpPr>
        <p:spPr>
          <a:xfrm>
            <a:off x="1002030" y="4677507"/>
            <a:ext cx="5093970" cy="523220"/>
          </a:xfrm>
          <a:prstGeom prst="rect">
            <a:avLst/>
          </a:prstGeom>
          <a:solidFill>
            <a:srgbClr val="C00000"/>
          </a:solidFill>
        </p:spPr>
        <p:txBody>
          <a:bodyPr wrap="square">
            <a:spAutoFit/>
          </a:bodyPr>
          <a:lstStyle/>
          <a:p>
            <a:r>
              <a:rPr lang="vi-VN" sz="2800" b="1" dirty="0">
                <a:solidFill>
                  <a:schemeClr val="bg1"/>
                </a:solidFill>
                <a:effectLst/>
                <a:latin typeface="+mj-lt"/>
                <a:ea typeface="Courier New" panose="02070309020205020404" pitchFamily="49" charset="0"/>
              </a:rPr>
              <a:t>Đầu óc mê muội, không tỉnh táo</a:t>
            </a:r>
            <a:endParaRPr lang="en-US" sz="2800" b="1" dirty="0">
              <a:solidFill>
                <a:schemeClr val="bg1"/>
              </a:solidFill>
              <a:latin typeface="+mj-lt"/>
            </a:endParaRPr>
          </a:p>
        </p:txBody>
      </p:sp>
    </p:spTree>
    <p:extLst>
      <p:ext uri="{BB962C8B-B14F-4D97-AF65-F5344CB8AC3E}">
        <p14:creationId xmlns:p14="http://schemas.microsoft.com/office/powerpoint/2010/main" val="225254641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 grpId="0" animBg="1"/>
      <p:bldP spid="19" grpId="0" animBg="1"/>
      <p:bldP spid="20"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CE9BC-F6E9-4A0C-A8FA-AC56BA793F49}"/>
              </a:ext>
            </a:extLst>
          </p:cNvPr>
          <p:cNvSpPr/>
          <p:nvPr/>
        </p:nvSpPr>
        <p:spPr>
          <a:xfrm>
            <a:off x="0" y="-11155"/>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5" name="组合 20">
            <a:extLst>
              <a:ext uri="{FF2B5EF4-FFF2-40B4-BE49-F238E27FC236}">
                <a16:creationId xmlns:a16="http://schemas.microsoft.com/office/drawing/2014/main" id="{B3C2F314-5CF3-40B9-9789-6CC22A87D542}"/>
              </a:ext>
            </a:extLst>
          </p:cNvPr>
          <p:cNvGrpSpPr/>
          <p:nvPr/>
        </p:nvGrpSpPr>
        <p:grpSpPr>
          <a:xfrm rot="16200000">
            <a:off x="5898589" y="-3446802"/>
            <a:ext cx="904997" cy="8471905"/>
            <a:chOff x="7667754" y="2033798"/>
            <a:chExt cx="3048169" cy="2626693"/>
          </a:xfrm>
        </p:grpSpPr>
        <p:sp>
          <p:nvSpPr>
            <p:cNvPr id="6" name="TextBox 30">
              <a:extLst>
                <a:ext uri="{FF2B5EF4-FFF2-40B4-BE49-F238E27FC236}">
                  <a16:creationId xmlns:a16="http://schemas.microsoft.com/office/drawing/2014/main" id="{F365EB1A-3B74-4CFA-A42E-ED9A8EAB0D60}"/>
                </a:ext>
              </a:extLst>
            </p:cNvPr>
            <p:cNvSpPr txBox="1"/>
            <p:nvPr/>
          </p:nvSpPr>
          <p:spPr>
            <a:xfrm>
              <a:off x="7667754" y="2065952"/>
              <a:ext cx="2695261" cy="2557439"/>
            </a:xfrm>
            <a:prstGeom prst="rect">
              <a:avLst/>
            </a:prstGeom>
            <a:noFill/>
          </p:spPr>
          <p:txBody>
            <a:bodyPr vert="eaVert" wrap="square" rtlCol="0">
              <a:spAutoFit/>
            </a:bodyPr>
            <a:lstStyle/>
            <a:p>
              <a:r>
                <a:rPr lang="en-SG" altLang="zh-CN" sz="4000" b="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 Hành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động</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trong</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cuộc</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giao</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tranh</a:t>
              </a:r>
              <a:endParaRPr lang="en-US"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7" name="矩形: 圆角 22">
              <a:extLst>
                <a:ext uri="{FF2B5EF4-FFF2-40B4-BE49-F238E27FC236}">
                  <a16:creationId xmlns:a16="http://schemas.microsoft.com/office/drawing/2014/main" id="{EB4F6BD4-1C39-4D6C-BE72-892EDA6B1A90}"/>
                </a:ext>
              </a:extLst>
            </p:cNvPr>
            <p:cNvSpPr/>
            <p:nvPr/>
          </p:nvSpPr>
          <p:spPr>
            <a:xfrm>
              <a:off x="7678992" y="2033798"/>
              <a:ext cx="3036931" cy="2626693"/>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57" name="Rounded Rectangle 12">
            <a:extLst>
              <a:ext uri="{FF2B5EF4-FFF2-40B4-BE49-F238E27FC236}">
                <a16:creationId xmlns:a16="http://schemas.microsoft.com/office/drawing/2014/main" id="{5F76657B-6AEC-4219-A048-ACCAF7254143}"/>
              </a:ext>
            </a:extLst>
          </p:cNvPr>
          <p:cNvSpPr/>
          <p:nvPr/>
        </p:nvSpPr>
        <p:spPr>
          <a:xfrm>
            <a:off x="479002" y="1917912"/>
            <a:ext cx="5405128" cy="3483608"/>
          </a:xfrm>
          <a:prstGeom prst="roundRect">
            <a:avLst>
              <a:gd name="adj" fmla="val 7739"/>
            </a:avLst>
          </a:prstGeom>
          <a:solidFill>
            <a:schemeClr val="accent6">
              <a:lumMod val="20000"/>
              <a:lumOff val="80000"/>
            </a:schemeClr>
          </a:solidFill>
          <a:ln>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0" name="Rounded Rectangle 7">
            <a:extLst>
              <a:ext uri="{FF2B5EF4-FFF2-40B4-BE49-F238E27FC236}">
                <a16:creationId xmlns:a16="http://schemas.microsoft.com/office/drawing/2014/main" id="{574FA876-1C07-4F51-94CA-65677E9E5F7D}"/>
              </a:ext>
            </a:extLst>
          </p:cNvPr>
          <p:cNvSpPr/>
          <p:nvPr/>
        </p:nvSpPr>
        <p:spPr>
          <a:xfrm>
            <a:off x="629891" y="2052889"/>
            <a:ext cx="5052854" cy="3160556"/>
          </a:xfrm>
          <a:prstGeom prst="roundRect">
            <a:avLst>
              <a:gd name="adj" fmla="val 7739"/>
            </a:avLst>
          </a:prstGeom>
          <a:solidFill>
            <a:srgbClr val="FEF4EC"/>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1" name="TextBox 18">
            <a:extLst>
              <a:ext uri="{FF2B5EF4-FFF2-40B4-BE49-F238E27FC236}">
                <a16:creationId xmlns:a16="http://schemas.microsoft.com/office/drawing/2014/main" id="{3220DE40-5A21-4EFE-B36D-CC9C20FE85D4}"/>
              </a:ext>
            </a:extLst>
          </p:cNvPr>
          <p:cNvSpPr txBox="1"/>
          <p:nvPr/>
        </p:nvSpPr>
        <p:spPr>
          <a:xfrm>
            <a:off x="663344" y="2166456"/>
            <a:ext cx="4968024" cy="3046988"/>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fontAlgn="auto">
              <a:spcBef>
                <a:spcPts val="0"/>
              </a:spcBef>
              <a:spcAft>
                <a:spcPts val="0"/>
              </a:spcAft>
              <a:defRPr/>
            </a:pPr>
            <a:r>
              <a:rPr lang="en-US" sz="3200" b="1" dirty="0" err="1">
                <a:latin typeface="Times New Roman" panose="02020603050405020304" pitchFamily="18" charset="0"/>
                <a:cs typeface="Times New Roman" panose="02020603050405020304" pitchFamily="18" charset="0"/>
              </a:rPr>
              <a:t>Đôn</a:t>
            </a:r>
            <a:r>
              <a:rPr lang="en-US" sz="3200" b="1" dirty="0">
                <a:latin typeface="Times New Roman" panose="02020603050405020304" pitchFamily="18" charset="0"/>
                <a:cs typeface="Times New Roman" panose="02020603050405020304" pitchFamily="18" charset="0"/>
              </a:rPr>
              <a:t> Ki-</a:t>
            </a:r>
            <a:r>
              <a:rPr lang="en-US" sz="3200" b="1" dirty="0" err="1">
                <a:latin typeface="Times New Roman" panose="02020603050405020304" pitchFamily="18" charset="0"/>
                <a:cs typeface="Times New Roman" panose="02020603050405020304" pitchFamily="18" charset="0"/>
              </a:rPr>
              <a:t>hô</a:t>
            </a: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tê</a:t>
            </a:r>
            <a:r>
              <a:rPr lang="en-US" sz="3200" b="1" dirty="0">
                <a:latin typeface="Times New Roman" panose="02020603050405020304" pitchFamily="18" charset="0"/>
                <a:cs typeface="Times New Roman" panose="02020603050405020304" pitchFamily="18" charset="0"/>
              </a:rPr>
              <a:t> lao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sĩ</a:t>
            </a:r>
            <a:r>
              <a:rPr lang="en-US" sz="32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thét</a:t>
            </a:r>
            <a:r>
              <a:rPr lang="en-US" sz="3200" i="1" dirty="0">
                <a:latin typeface="Times New Roman" panose="02020603050405020304" pitchFamily="18" charset="0"/>
                <a:cs typeface="Times New Roman" panose="02020603050405020304" pitchFamily="18" charset="0"/>
              </a:rPr>
              <a:t> l</a:t>
            </a:r>
            <a:r>
              <a:rPr lang="en-SG" sz="3200" i="1" dirty="0" err="1">
                <a:latin typeface="Times New Roman" panose="02020603050405020304" pitchFamily="18" charset="0"/>
                <a:cs typeface="Times New Roman" panose="02020603050405020304" pitchFamily="18" charset="0"/>
              </a:rPr>
              <a:t>ớn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lấy</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khiên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che</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kín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thân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tay</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lăm</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lăm</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ngọn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giáo</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đâm</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vào</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cánh</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quạt</a:t>
            </a:r>
            <a:r>
              <a:rPr lang="en-SG" sz="3200" i="1" dirty="0">
                <a:latin typeface="Times New Roman" panose="02020603050405020304" pitchFamily="18" charset="0"/>
                <a:cs typeface="Times New Roman" panose="02020603050405020304" pitchFamily="18" charset="0"/>
              </a:rPr>
              <a:t> ở </a:t>
            </a:r>
            <a:r>
              <a:rPr lang="en-SG" sz="3200" i="1" dirty="0" err="1">
                <a:latin typeface="Times New Roman" panose="02020603050405020304" pitchFamily="18" charset="0"/>
                <a:cs typeface="Times New Roman" panose="02020603050405020304" pitchFamily="18" charset="0"/>
              </a:rPr>
              <a:t>cối</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xay</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gió</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gần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nhất</a:t>
            </a:r>
            <a:r>
              <a:rPr lang="en-SG" sz="3200" i="1" dirty="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64" name="TextBox 18">
            <a:extLst>
              <a:ext uri="{FF2B5EF4-FFF2-40B4-BE49-F238E27FC236}">
                <a16:creationId xmlns:a16="http://schemas.microsoft.com/office/drawing/2014/main" id="{37DA24C9-246A-48F7-9653-CA0E84670FCB}"/>
              </a:ext>
            </a:extLst>
          </p:cNvPr>
          <p:cNvSpPr txBox="1"/>
          <p:nvPr/>
        </p:nvSpPr>
        <p:spPr>
          <a:xfrm>
            <a:off x="4884235" y="6223067"/>
            <a:ext cx="4416698" cy="584775"/>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fontAlgn="auto">
              <a:spcBef>
                <a:spcPts val="0"/>
              </a:spcBef>
              <a:spcAft>
                <a:spcPts val="0"/>
              </a:spcAft>
              <a:defRPr/>
            </a:pPr>
            <a:endParaRPr lang="en-US" sz="3200" b="1" dirty="0">
              <a:latin typeface="Times New Roman" panose="02020603050405020304" pitchFamily="18" charset="0"/>
              <a:cs typeface="Times New Roman" panose="02020603050405020304" pitchFamily="18" charset="0"/>
            </a:endParaRPr>
          </a:p>
        </p:txBody>
      </p:sp>
      <p:sp>
        <p:nvSpPr>
          <p:cNvPr id="66" name="TextBox 18">
            <a:extLst>
              <a:ext uri="{FF2B5EF4-FFF2-40B4-BE49-F238E27FC236}">
                <a16:creationId xmlns:a16="http://schemas.microsoft.com/office/drawing/2014/main" id="{D0D2D4FF-8923-4893-BF20-BF3906923DB7}"/>
              </a:ext>
            </a:extLst>
          </p:cNvPr>
          <p:cNvSpPr txBox="1"/>
          <p:nvPr/>
        </p:nvSpPr>
        <p:spPr>
          <a:xfrm>
            <a:off x="824689" y="5515087"/>
            <a:ext cx="4628257" cy="1077218"/>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fontAlgn="auto">
              <a:spcBef>
                <a:spcPts val="0"/>
              </a:spcBef>
              <a:spcAft>
                <a:spcPts val="0"/>
              </a:spcAft>
              <a:defRPr/>
            </a:pP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Hành</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hài</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h</a:t>
            </a:r>
            <a:r>
              <a:rPr lang="vi-VN"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ư</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ớc</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điên</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rồ</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lố</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bịch</a:t>
            </a:r>
            <a:endParaRPr lang="en-US" sz="3200" i="1" dirty="0">
              <a:solidFill>
                <a:schemeClr val="accent1"/>
              </a:solidFill>
              <a:latin typeface="Times New Roman" panose="02020603050405020304" pitchFamily="18" charset="0"/>
              <a:cs typeface="Times New Roman" panose="02020603050405020304" pitchFamily="18" charset="0"/>
            </a:endParaRPr>
          </a:p>
        </p:txBody>
      </p:sp>
      <p:sp>
        <p:nvSpPr>
          <p:cNvPr id="67" name="Rounded Rectangle 12">
            <a:extLst>
              <a:ext uri="{FF2B5EF4-FFF2-40B4-BE49-F238E27FC236}">
                <a16:creationId xmlns:a16="http://schemas.microsoft.com/office/drawing/2014/main" id="{D191568E-A1E0-4F40-BB7E-872A3D1A8561}"/>
              </a:ext>
            </a:extLst>
          </p:cNvPr>
          <p:cNvSpPr/>
          <p:nvPr/>
        </p:nvSpPr>
        <p:spPr>
          <a:xfrm>
            <a:off x="6307870" y="1946294"/>
            <a:ext cx="5405128" cy="3483608"/>
          </a:xfrm>
          <a:prstGeom prst="roundRect">
            <a:avLst>
              <a:gd name="adj" fmla="val 7739"/>
            </a:avLst>
          </a:prstGeom>
          <a:solidFill>
            <a:schemeClr val="accent6">
              <a:lumMod val="20000"/>
              <a:lumOff val="80000"/>
            </a:schemeClr>
          </a:solidFill>
          <a:ln>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8" name="Rounded Rectangle 7">
            <a:extLst>
              <a:ext uri="{FF2B5EF4-FFF2-40B4-BE49-F238E27FC236}">
                <a16:creationId xmlns:a16="http://schemas.microsoft.com/office/drawing/2014/main" id="{E92D010C-34F7-4CA3-B5F5-AF9061E55433}"/>
              </a:ext>
            </a:extLst>
          </p:cNvPr>
          <p:cNvSpPr/>
          <p:nvPr/>
        </p:nvSpPr>
        <p:spPr>
          <a:xfrm>
            <a:off x="6458759" y="2081271"/>
            <a:ext cx="5052854" cy="3160556"/>
          </a:xfrm>
          <a:prstGeom prst="roundRect">
            <a:avLst>
              <a:gd name="adj" fmla="val 7739"/>
            </a:avLst>
          </a:prstGeom>
          <a:solidFill>
            <a:srgbClr val="FEF4EC"/>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9" name="TextBox 18">
            <a:extLst>
              <a:ext uri="{FF2B5EF4-FFF2-40B4-BE49-F238E27FC236}">
                <a16:creationId xmlns:a16="http://schemas.microsoft.com/office/drawing/2014/main" id="{9B4D3F36-3C70-4EFB-A95B-E3E1D3427599}"/>
              </a:ext>
            </a:extLst>
          </p:cNvPr>
          <p:cNvSpPr txBox="1"/>
          <p:nvPr/>
        </p:nvSpPr>
        <p:spPr>
          <a:xfrm>
            <a:off x="6492212" y="2194838"/>
            <a:ext cx="4968024" cy="3046988"/>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fontAlgn="auto">
              <a:spcBef>
                <a:spcPts val="0"/>
              </a:spcBef>
              <a:spcAft>
                <a:spcPts val="0"/>
              </a:spcAft>
              <a:defRPr/>
            </a:pP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nặng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nề</a:t>
            </a:r>
            <a:r>
              <a:rPr lang="en-US" sz="3200" b="1" dirty="0">
                <a:latin typeface="Times New Roman" panose="02020603050405020304" pitchFamily="18" charset="0"/>
                <a:cs typeface="Times New Roman" panose="02020603050405020304" pitchFamily="18" charset="0"/>
              </a:rPr>
              <a:t>, ng</a:t>
            </a:r>
            <a:r>
              <a:rPr lang="vi-VN" sz="3200" b="1" dirty="0">
                <a:latin typeface="Times New Roman" panose="02020603050405020304" pitchFamily="18" charset="0"/>
                <a:cs typeface="Times New Roman" panose="02020603050405020304" pitchFamily="18" charset="0"/>
              </a:rPr>
              <a:t>ư</a:t>
            </a:r>
            <a:r>
              <a:rPr lang="en-SG" sz="3200" b="1" dirty="0" err="1">
                <a:latin typeface="Times New Roman" panose="02020603050405020304" pitchFamily="18" charset="0"/>
                <a:cs typeface="Times New Roman" panose="02020603050405020304" pitchFamily="18" charset="0"/>
              </a:rPr>
              <a:t>ời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và</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ngựa</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ngã</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nh</a:t>
            </a:r>
            <a:r>
              <a:rPr lang="vi-VN" sz="3200" b="1" dirty="0">
                <a:latin typeface="Times New Roman" panose="02020603050405020304" pitchFamily="18" charset="0"/>
                <a:cs typeface="Times New Roman" panose="02020603050405020304" pitchFamily="18" charset="0"/>
              </a:rPr>
              <a:t>ư</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trời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giáng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nh</a:t>
            </a:r>
            <a:r>
              <a:rPr lang="vi-VN" sz="3200" b="1" dirty="0">
                <a:latin typeface="Times New Roman" panose="02020603050405020304" pitchFamily="18" charset="0"/>
                <a:cs typeface="Times New Roman" panose="02020603050405020304" pitchFamily="18" charset="0"/>
              </a:rPr>
              <a:t>ư</a:t>
            </a:r>
            <a:r>
              <a:rPr lang="en-SG" sz="3200" b="1" dirty="0">
                <a:latin typeface="Times New Roman" panose="02020603050405020304" pitchFamily="18" charset="0"/>
                <a:cs typeface="Times New Roman" panose="02020603050405020304" pitchFamily="18" charset="0"/>
              </a:rPr>
              <a:t>ng </a:t>
            </a:r>
            <a:r>
              <a:rPr lang="en-SG" sz="3200" b="1" dirty="0" err="1">
                <a:latin typeface="Times New Roman" panose="02020603050405020304" pitchFamily="18" charset="0"/>
                <a:cs typeface="Times New Roman" panose="02020603050405020304" pitchFamily="18" charset="0"/>
              </a:rPr>
              <a:t>vẫn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không</a:t>
            </a:r>
            <a:r>
              <a:rPr lang="en-SG" sz="3200" b="1" dirty="0">
                <a:latin typeface="Times New Roman" panose="02020603050405020304" pitchFamily="18" charset="0"/>
                <a:cs typeface="Times New Roman" panose="02020603050405020304" pitchFamily="18" charset="0"/>
              </a:rPr>
              <a:t> cam </a:t>
            </a:r>
            <a:r>
              <a:rPr lang="en-SG" sz="3200" b="1" dirty="0" err="1">
                <a:latin typeface="Times New Roman" panose="02020603050405020304" pitchFamily="18" charset="0"/>
                <a:cs typeface="Times New Roman" panose="02020603050405020304" pitchFamily="18" charset="0"/>
              </a:rPr>
              <a:t>nhận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thất</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bại</a:t>
            </a:r>
            <a:r>
              <a:rPr lang="en-US" sz="32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chuyện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chiến</a:t>
            </a:r>
            <a:r>
              <a:rPr lang="en-SG" sz="3200" i="1" dirty="0">
                <a:latin typeface="Times New Roman" panose="02020603050405020304" pitchFamily="18" charset="0"/>
                <a:cs typeface="Times New Roman" panose="02020603050405020304" pitchFamily="18" charset="0"/>
              </a:rPr>
              <a:t>… t</a:t>
            </a:r>
            <a:r>
              <a:rPr lang="vi-VN" sz="3200" i="1" dirty="0">
                <a:latin typeface="Times New Roman" panose="02020603050405020304" pitchFamily="18" charset="0"/>
                <a:cs typeface="Times New Roman" panose="02020603050405020304" pitchFamily="18" charset="0"/>
              </a:rPr>
              <a:t>ư</a:t>
            </a:r>
            <a:r>
              <a:rPr lang="en-SG" sz="3200" i="1" dirty="0" err="1">
                <a:latin typeface="Times New Roman" panose="02020603050405020304" pitchFamily="18" charset="0"/>
                <a:cs typeface="Times New Roman" panose="02020603050405020304" pitchFamily="18" charset="0"/>
              </a:rPr>
              <a:t>ớc</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đi</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niềm</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vinh</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quan</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đánh</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bại</a:t>
            </a:r>
            <a:r>
              <a:rPr lang="en-SG" sz="3200" i="1" dirty="0">
                <a:latin typeface="Times New Roman" panose="02020603050405020304" pitchFamily="18" charset="0"/>
                <a:cs typeface="Times New Roman" panose="02020603050405020304" pitchFamily="18" charset="0"/>
              </a:rPr>
              <a:t> </a:t>
            </a:r>
            <a:r>
              <a:rPr lang="en-SG" sz="3200" i="1" dirty="0" err="1">
                <a:latin typeface="Times New Roman" panose="02020603050405020304" pitchFamily="18" charset="0"/>
                <a:cs typeface="Times New Roman" panose="02020603050405020304" pitchFamily="18" charset="0"/>
              </a:rPr>
              <a:t>chúng</a:t>
            </a:r>
            <a:r>
              <a:rPr lang="en-SG" sz="3200" i="1" dirty="0">
                <a:latin typeface="Times New Roman" panose="02020603050405020304" pitchFamily="18" charset="0"/>
                <a:cs typeface="Times New Roman" panose="02020603050405020304" pitchFamily="18" charset="0"/>
              </a:rPr>
              <a:t> …)</a:t>
            </a:r>
            <a:endParaRPr lang="en-US" sz="3200" i="1" dirty="0">
              <a:latin typeface="Times New Roman" panose="02020603050405020304" pitchFamily="18" charset="0"/>
              <a:cs typeface="Times New Roman" panose="02020603050405020304" pitchFamily="18" charset="0"/>
            </a:endParaRPr>
          </a:p>
        </p:txBody>
      </p:sp>
      <p:sp>
        <p:nvSpPr>
          <p:cNvPr id="70" name="TextBox 18">
            <a:extLst>
              <a:ext uri="{FF2B5EF4-FFF2-40B4-BE49-F238E27FC236}">
                <a16:creationId xmlns:a16="http://schemas.microsoft.com/office/drawing/2014/main" id="{917078DD-7544-4184-B368-5C6D5D9A0E1D}"/>
              </a:ext>
            </a:extLst>
          </p:cNvPr>
          <p:cNvSpPr txBox="1"/>
          <p:nvPr/>
        </p:nvSpPr>
        <p:spPr>
          <a:xfrm>
            <a:off x="6217053" y="5773504"/>
            <a:ext cx="5586761" cy="584775"/>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fontAlgn="auto">
              <a:spcBef>
                <a:spcPts val="0"/>
              </a:spcBef>
              <a:spcAft>
                <a:spcPts val="0"/>
              </a:spcAft>
              <a:defRPr/>
            </a:pP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Tiếp</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tục</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r</a:t>
            </a:r>
            <a:r>
              <a:rPr lang="vi-VN"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ơ</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i</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vào</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hoang</a:t>
            </a:r>
            <a:r>
              <a:rPr lang="en-SG"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 t</a:t>
            </a:r>
            <a:r>
              <a:rPr lang="vi-VN" sz="3200"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ư</a:t>
            </a:r>
            <a:r>
              <a:rPr lang="en-SG" sz="3200" b="1" i="1" dirty="0" err="1">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ởng</a:t>
            </a:r>
            <a:endParaRPr lang="en-US" sz="3200" i="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878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randombar(horizontal)">
                                      <p:cBhvr>
                                        <p:cTn id="12" dur="500"/>
                                        <p:tgtEl>
                                          <p:spTgt spid="6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randombar(horizontal)">
                                      <p:cBhvr>
                                        <p:cTn id="15" dur="500"/>
                                        <p:tgtEl>
                                          <p:spTgt spid="6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barn(inVertical)">
                                      <p:cBhvr>
                                        <p:cTn id="23" dur="500"/>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randombar(horizontal)">
                                      <p:cBhvr>
                                        <p:cTn id="28" dur="500"/>
                                        <p:tgtEl>
                                          <p:spTgt spid="6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randombar(horizontal)">
                                      <p:cBhvr>
                                        <p:cTn id="31" dur="500"/>
                                        <p:tgtEl>
                                          <p:spTgt spid="6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randombar(horizontal)">
                                      <p:cBhvr>
                                        <p:cTn id="34" dur="500"/>
                                        <p:tgtEl>
                                          <p:spTgt spid="6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p:bldP spid="66" grpId="0"/>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3EDFA-0342-4954-908F-647FF73B0862}"/>
              </a:ext>
            </a:extLst>
          </p:cNvPr>
          <p:cNvSpPr txBox="1"/>
          <p:nvPr/>
        </p:nvSpPr>
        <p:spPr>
          <a:xfrm>
            <a:off x="159169" y="143767"/>
            <a:ext cx="7411709" cy="646331"/>
          </a:xfrm>
          <a:prstGeom prst="rect">
            <a:avLst/>
          </a:prstGeom>
          <a:solidFill>
            <a:schemeClr val="tx1">
              <a:lumMod val="95000"/>
              <a:lumOff val="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cuộc giao chiến với cối xay gió</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F676FFF6-A1C4-4F34-9149-6FF7EA212DC4}"/>
              </a:ext>
            </a:extLst>
          </p:cNvPr>
          <p:cNvSpPr/>
          <p:nvPr/>
        </p:nvSpPr>
        <p:spPr>
          <a:xfrm>
            <a:off x="7702969"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75DEB67-D6FE-42F4-8798-A5AFA2541767}"/>
              </a:ext>
            </a:extLst>
          </p:cNvPr>
          <p:cNvSpPr/>
          <p:nvPr/>
        </p:nvSpPr>
        <p:spPr>
          <a:xfrm>
            <a:off x="8072131"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5213E47-BB66-42AC-B997-99FF3ECD5B44}"/>
              </a:ext>
            </a:extLst>
          </p:cNvPr>
          <p:cNvSpPr/>
          <p:nvPr/>
        </p:nvSpPr>
        <p:spPr>
          <a:xfrm>
            <a:off x="8441293"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Vector De Windmill Park, Imágenes Prediseñadas De Molino De Viento, Molino  De Viento Del Bosque, Generador De Molino De Viento PNG y PSD para  Descargar Gratis | Pngtree">
            <a:extLst>
              <a:ext uri="{FF2B5EF4-FFF2-40B4-BE49-F238E27FC236}">
                <a16:creationId xmlns:a16="http://schemas.microsoft.com/office/drawing/2014/main" id="{6784527F-28C2-4C4B-9954-28961A0860A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2402" y="539307"/>
            <a:ext cx="2930666" cy="29306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umpy Mặt đất Minh Họa Phim Hoạt Hình Minh Họa Mặt đất Mặt Cỏ Nhỏ,  Mặt, Minh Họa Phim Hoạt Hình, Vũng Nước Xanh miễn phí tải tập tin PNG">
            <a:extLst>
              <a:ext uri="{FF2B5EF4-FFF2-40B4-BE49-F238E27FC236}">
                <a16:creationId xmlns:a16="http://schemas.microsoft.com/office/drawing/2014/main" id="{DCB3B737-46CD-48F7-A28C-9D295093A8B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3542" b="98750" l="625" r="99479">
                        <a14:foregroundMark x1="833" y1="46042" x2="6563" y2="70625"/>
                        <a14:foregroundMark x1="91875" y1="63750" x2="99583" y2="71458"/>
                        <a14:foregroundMark x1="5521" y1="76667" x2="97188" y2="98750"/>
                        <a14:foregroundMark x1="29167" y1="85417" x2="41354" y2="95000"/>
                        <a14:foregroundMark x1="54063" y1="91667" x2="57396" y2="95625"/>
                      </a14:backgroundRemoval>
                    </a14:imgEffect>
                  </a14:imgLayer>
                </a14:imgProps>
              </a:ext>
              <a:ext uri="{28A0092B-C50C-407E-A947-70E740481C1C}">
                <a14:useLocalDpi xmlns:a14="http://schemas.microsoft.com/office/drawing/2010/main" val="0"/>
              </a:ext>
            </a:extLst>
          </a:blip>
          <a:srcRect t="37398"/>
          <a:stretch/>
        </p:blipFill>
        <p:spPr bwMode="auto">
          <a:xfrm>
            <a:off x="-28576" y="5486400"/>
            <a:ext cx="12220575" cy="19187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i là gã khổng lồ Goliath, thời Cô-Vít? | Tuổi Trẻ Cười">
            <a:extLst>
              <a:ext uri="{FF2B5EF4-FFF2-40B4-BE49-F238E27FC236}">
                <a16:creationId xmlns:a16="http://schemas.microsoft.com/office/drawing/2014/main" id="{04485FDF-95AD-4FDF-950A-E9499639F7D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2131" y="1155104"/>
            <a:ext cx="2690875" cy="1955807"/>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1008D985-BCD0-47BD-80EF-2943D91B5BDF}"/>
              </a:ext>
            </a:extLst>
          </p:cNvPr>
          <p:cNvSpPr/>
          <p:nvPr/>
        </p:nvSpPr>
        <p:spPr>
          <a:xfrm>
            <a:off x="4018002" y="2068973"/>
            <a:ext cx="4054129" cy="45141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B5C2EAE-3640-402C-B633-E856168BE82B}"/>
              </a:ext>
            </a:extLst>
          </p:cNvPr>
          <p:cNvSpPr txBox="1"/>
          <p:nvPr/>
        </p:nvSpPr>
        <p:spPr>
          <a:xfrm>
            <a:off x="7554387" y="2984372"/>
            <a:ext cx="3398687"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Bọn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ác</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770BCCE-F994-4D06-B59F-94DAFE4784D8}"/>
              </a:ext>
            </a:extLst>
          </p:cNvPr>
          <p:cNvSpPr txBox="1"/>
          <p:nvPr/>
        </p:nvSpPr>
        <p:spPr>
          <a:xfrm>
            <a:off x="5006160" y="1487474"/>
            <a:ext cx="2220480"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Tưởng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891039B-B3FB-4C19-9397-62C90C499667}"/>
              </a:ext>
            </a:extLst>
          </p:cNvPr>
          <p:cNvSpPr txBox="1"/>
          <p:nvPr/>
        </p:nvSpPr>
        <p:spPr>
          <a:xfrm>
            <a:off x="5341188" y="2520386"/>
            <a:ext cx="1550424"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Mê</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muội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B355759-55B3-4290-85B9-95F16E086D0F}"/>
              </a:ext>
            </a:extLst>
          </p:cNvPr>
          <p:cNvSpPr txBox="1"/>
          <p:nvPr/>
        </p:nvSpPr>
        <p:spPr>
          <a:xfrm>
            <a:off x="1367795" y="2988623"/>
            <a:ext cx="1899879"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Cối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64D9983-7B53-4FC7-9FFE-DFDAB908CA4A}"/>
              </a:ext>
            </a:extLst>
          </p:cNvPr>
          <p:cNvSpPr/>
          <p:nvPr/>
        </p:nvSpPr>
        <p:spPr>
          <a:xfrm>
            <a:off x="36083" y="3543390"/>
            <a:ext cx="4563302" cy="2246769"/>
          </a:xfrm>
          <a:prstGeom prst="rect">
            <a:avLst/>
          </a:prstGeom>
          <a:noFill/>
        </p:spPr>
        <p:txBody>
          <a:bodyPr wrap="square" lIns="91440" tIns="45720" rIns="91440" bIns="45720">
            <a:spAutoFit/>
          </a:bodyPr>
          <a:lstStyle/>
          <a:p>
            <a:pPr algn="just"/>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chạy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sức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thiết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kế</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dạng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hữu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hơn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Châu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bột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cối</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bơm</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gần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đây</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dùng</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điện</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tuốc</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bin </a:t>
            </a:r>
            <a:r>
              <a:rPr lang="en-US" sz="20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gió</a:t>
            </a:r>
            <a:r>
              <a:rPr lang="en-U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27" name="TextBox 26">
            <a:extLst>
              <a:ext uri="{FF2B5EF4-FFF2-40B4-BE49-F238E27FC236}">
                <a16:creationId xmlns:a16="http://schemas.microsoft.com/office/drawing/2014/main" id="{398DC0F8-013A-4419-8BF2-0616BF30694B}"/>
              </a:ext>
            </a:extLst>
          </p:cNvPr>
          <p:cNvSpPr txBox="1"/>
          <p:nvPr/>
        </p:nvSpPr>
        <p:spPr>
          <a:xfrm>
            <a:off x="6759616" y="3537651"/>
            <a:ext cx="6111432" cy="523220"/>
          </a:xfrm>
          <a:prstGeom prst="rect">
            <a:avLst/>
          </a:prstGeom>
          <a:noFill/>
        </p:spPr>
        <p:txBody>
          <a:bodyPr wrap="square">
            <a:spAutoFit/>
          </a:bodyPr>
          <a:lstStyle/>
          <a:p>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háp thuật của pháp sư Phơ-re-xtôn.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48155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down)">
                                      <p:cBhvr>
                                        <p:cTn id="21" dur="500"/>
                                        <p:tgtEl>
                                          <p:spTgt spid="102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wipe(down)">
                                      <p:cBhvr>
                                        <p:cTn id="37" dur="500"/>
                                        <p:tgtEl>
                                          <p:spTgt spid="205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9" grpId="0"/>
      <p:bldP spid="14" grpId="0"/>
      <p:bldP spid="21" grpId="0"/>
      <p:bldP spid="22" grpId="0"/>
      <p:bldP spid="1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1" y="0"/>
            <a:ext cx="22654325"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5" name="组合 20">
            <a:extLst>
              <a:ext uri="{FF2B5EF4-FFF2-40B4-BE49-F238E27FC236}">
                <a16:creationId xmlns:a16="http://schemas.microsoft.com/office/drawing/2014/main" id="{24D75D48-F1CC-441C-9E51-57C923D7C016}"/>
              </a:ext>
            </a:extLst>
          </p:cNvPr>
          <p:cNvGrpSpPr/>
          <p:nvPr/>
        </p:nvGrpSpPr>
        <p:grpSpPr>
          <a:xfrm rot="16200000">
            <a:off x="5908756" y="-4146428"/>
            <a:ext cx="1469502" cy="10481871"/>
            <a:chOff x="5766416" y="2033798"/>
            <a:chExt cx="4949512" cy="4875253"/>
          </a:xfrm>
        </p:grpSpPr>
        <p:sp>
          <p:nvSpPr>
            <p:cNvPr id="8" name="TextBox 30">
              <a:extLst>
                <a:ext uri="{FF2B5EF4-FFF2-40B4-BE49-F238E27FC236}">
                  <a16:creationId xmlns:a16="http://schemas.microsoft.com/office/drawing/2014/main" id="{84F417EB-20AD-415D-BD2D-153F45728CA0}"/>
                </a:ext>
              </a:extLst>
            </p:cNvPr>
            <p:cNvSpPr txBox="1"/>
            <p:nvPr/>
          </p:nvSpPr>
          <p:spPr>
            <a:xfrm>
              <a:off x="5766416" y="2105298"/>
              <a:ext cx="4768540" cy="4803753"/>
            </a:xfrm>
            <a:prstGeom prst="rect">
              <a:avLst/>
            </a:prstGeom>
            <a:noFill/>
          </p:spPr>
          <p:txBody>
            <a:bodyPr vert="eaVert" wrap="square" rtlCol="0">
              <a:spAutoFit/>
            </a:bodyPr>
            <a:lstStyle/>
            <a:p>
              <a:r>
                <a:rPr lang="en-SG" altLang="zh-CN" sz="4000" b="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d. Quan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niệm</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và</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cách</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xử</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sự</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sau</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cuộc</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chiến</a:t>
              </a:r>
              <a:endParaRPr lang="en-US"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7" name="矩形: 圆角 22">
              <a:extLst>
                <a:ext uri="{FF2B5EF4-FFF2-40B4-BE49-F238E27FC236}">
                  <a16:creationId xmlns:a16="http://schemas.microsoft.com/office/drawing/2014/main" id="{B0E36F22-F815-4EED-845F-FAA035193045}"/>
                </a:ext>
              </a:extLst>
            </p:cNvPr>
            <p:cNvSpPr/>
            <p:nvPr/>
          </p:nvSpPr>
          <p:spPr>
            <a:xfrm>
              <a:off x="7678999" y="2033798"/>
              <a:ext cx="3036929" cy="4799314"/>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9" name="AutoShape 6" descr="Káº¿t quáº£ hÃ¬nh áº£nh cho buá»i thiá»n nguyá»n giÃºp cÃ¡c hoÃ n cáº£nh khÃ³ khÄn">
            <a:extLst>
              <a:ext uri="{FF2B5EF4-FFF2-40B4-BE49-F238E27FC236}">
                <a16:creationId xmlns:a16="http://schemas.microsoft.com/office/drawing/2014/main" id="{87F98D36-3A39-40E4-838C-2A059CB87E53}"/>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 name="AutoShape 3">
            <a:extLst>
              <a:ext uri="{FF2B5EF4-FFF2-40B4-BE49-F238E27FC236}">
                <a16:creationId xmlns:a16="http://schemas.microsoft.com/office/drawing/2014/main" id="{129E4D43-03F1-4AA4-A90A-794B8F1CE736}"/>
              </a:ext>
            </a:extLst>
          </p:cNvPr>
          <p:cNvSpPr>
            <a:spLocks noChangeArrowheads="1"/>
          </p:cNvSpPr>
          <p:nvPr/>
        </p:nvSpPr>
        <p:spPr bwMode="auto">
          <a:xfrm>
            <a:off x="7583758" y="3751179"/>
            <a:ext cx="4247686" cy="266700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E3F1FF"/>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0"/>
              </a:spcBef>
              <a:buClrTx/>
              <a:buFontTx/>
              <a:buNone/>
            </a:pPr>
            <a:endParaRPr lang="en-US" altLang="en-US" sz="1800">
              <a:latin typeface="Verdana" panose="020B0604030504040204" pitchFamily="34" charset="0"/>
            </a:endParaRPr>
          </a:p>
        </p:txBody>
      </p:sp>
      <p:sp>
        <p:nvSpPr>
          <p:cNvPr id="21" name="AutoShape 5">
            <a:extLst>
              <a:ext uri="{FF2B5EF4-FFF2-40B4-BE49-F238E27FC236}">
                <a16:creationId xmlns:a16="http://schemas.microsoft.com/office/drawing/2014/main" id="{D1E06437-F169-4ADB-9BE4-902A9344F779}"/>
              </a:ext>
            </a:extLst>
          </p:cNvPr>
          <p:cNvSpPr>
            <a:spLocks noChangeArrowheads="1"/>
          </p:cNvSpPr>
          <p:nvPr/>
        </p:nvSpPr>
        <p:spPr bwMode="auto">
          <a:xfrm>
            <a:off x="442564" y="3813125"/>
            <a:ext cx="4653687" cy="266700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E3F1FF"/>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0"/>
              </a:spcBef>
              <a:buClrTx/>
              <a:buFontTx/>
              <a:buNone/>
            </a:pPr>
            <a:endParaRPr lang="en-US" altLang="en-US" sz="1800">
              <a:latin typeface="Verdana" panose="020B0604030504040204" pitchFamily="34" charset="0"/>
            </a:endParaRPr>
          </a:p>
        </p:txBody>
      </p:sp>
      <p:sp>
        <p:nvSpPr>
          <p:cNvPr id="22" name="Text Box 6">
            <a:extLst>
              <a:ext uri="{FF2B5EF4-FFF2-40B4-BE49-F238E27FC236}">
                <a16:creationId xmlns:a16="http://schemas.microsoft.com/office/drawing/2014/main" id="{726435FD-C75E-48CB-9F42-E8456CFD29B3}"/>
              </a:ext>
            </a:extLst>
          </p:cNvPr>
          <p:cNvSpPr txBox="1">
            <a:spLocks noChangeArrowheads="1"/>
          </p:cNvSpPr>
          <p:nvPr/>
        </p:nvSpPr>
        <p:spPr bwMode="auto">
          <a:xfrm>
            <a:off x="616213" y="3951883"/>
            <a:ext cx="4423728"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0"/>
              </a:spcBef>
              <a:buClrTx/>
              <a:buFontTx/>
              <a:buNone/>
            </a:pPr>
            <a:r>
              <a:rPr lang="en-US" altLang="en-US" sz="3200" b="1" dirty="0" err="1">
                <a:solidFill>
                  <a:srgbClr val="000000"/>
                </a:solidFill>
                <a:latin typeface="Times New Roman" panose="02020603050405020304" pitchFamily="18" charset="0"/>
                <a:cs typeface="Times New Roman" panose="02020603050405020304" pitchFamily="18" charset="0"/>
              </a:rPr>
              <a:t>Không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rên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rỉ</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không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kêu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đau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2800" i="1" dirty="0">
                <a:solidFill>
                  <a:srgbClr val="000000"/>
                </a:solidFill>
                <a:latin typeface="Times New Roman" panose="02020603050405020304" pitchFamily="18" charset="0"/>
                <a:cs typeface="Times New Roman" panose="02020603050405020304" pitchFamily="18" charset="0"/>
              </a:rPr>
              <a:t>(</a:t>
            </a:r>
            <a:r>
              <a:rPr lang="en-US" altLang="en-US" sz="2800" i="1" dirty="0" err="1">
                <a:solidFill>
                  <a:srgbClr val="000000"/>
                </a:solidFill>
                <a:latin typeface="Times New Roman" panose="02020603050405020304" pitchFamily="18" charset="0"/>
                <a:cs typeface="Times New Roman" panose="02020603050405020304" pitchFamily="18" charset="0"/>
              </a:rPr>
              <a:t>vì</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hiệp</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sĩ</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giang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hồ</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dù</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có</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bị</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thương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thế</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nào</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cũng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không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được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rên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rỉ</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dù</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xổ</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cả</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gan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ruột</a:t>
            </a:r>
            <a:r>
              <a:rPr lang="en-US" altLang="en-US" sz="2800" i="1" dirty="0">
                <a:solidFill>
                  <a:srgbClr val="000000"/>
                </a:solidFill>
                <a:latin typeface="Times New Roman" panose="02020603050405020304" pitchFamily="18" charset="0"/>
                <a:cs typeface="Times New Roman" panose="02020603050405020304" pitchFamily="18" charset="0"/>
              </a:rPr>
              <a:t> ra </a:t>
            </a:r>
            <a:r>
              <a:rPr lang="en-US" altLang="en-US" sz="2800" i="1" dirty="0" err="1">
                <a:solidFill>
                  <a:srgbClr val="000000"/>
                </a:solidFill>
                <a:latin typeface="Times New Roman" panose="02020603050405020304" pitchFamily="18" charset="0"/>
                <a:cs typeface="Times New Roman" panose="02020603050405020304" pitchFamily="18" charset="0"/>
              </a:rPr>
              <a:t>ngoài</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3200" i="1" dirty="0">
              <a:solidFill>
                <a:srgbClr val="000000"/>
              </a:solidFill>
              <a:latin typeface="Times New Roman" panose="02020603050405020304" pitchFamily="18" charset="0"/>
              <a:cs typeface="Times New Roman" panose="02020603050405020304" pitchFamily="18" charset="0"/>
            </a:endParaRPr>
          </a:p>
        </p:txBody>
      </p:sp>
      <p:sp>
        <p:nvSpPr>
          <p:cNvPr id="23" name="Freeform 7">
            <a:extLst>
              <a:ext uri="{FF2B5EF4-FFF2-40B4-BE49-F238E27FC236}">
                <a16:creationId xmlns:a16="http://schemas.microsoft.com/office/drawing/2014/main" id="{487F1535-0FEB-4185-9BEA-5858BF994E43}"/>
              </a:ext>
            </a:extLst>
          </p:cNvPr>
          <p:cNvSpPr>
            <a:spLocks/>
          </p:cNvSpPr>
          <p:nvPr/>
        </p:nvSpPr>
        <p:spPr bwMode="gray">
          <a:xfrm>
            <a:off x="5397333" y="3105338"/>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dirty="0"/>
          </a:p>
        </p:txBody>
      </p:sp>
      <p:sp>
        <p:nvSpPr>
          <p:cNvPr id="33" name="AutoShape 8">
            <a:extLst>
              <a:ext uri="{FF2B5EF4-FFF2-40B4-BE49-F238E27FC236}">
                <a16:creationId xmlns:a16="http://schemas.microsoft.com/office/drawing/2014/main" id="{1DC613EE-0DC6-4E80-B4B4-9B4EB6EE7041}"/>
              </a:ext>
            </a:extLst>
          </p:cNvPr>
          <p:cNvSpPr>
            <a:spLocks noChangeAspect="1" noChangeArrowheads="1" noTextEdit="1"/>
          </p:cNvSpPr>
          <p:nvPr/>
        </p:nvSpPr>
        <p:spPr bwMode="gray">
          <a:xfrm flipH="1">
            <a:off x="6265553" y="3461596"/>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SG"/>
          </a:p>
        </p:txBody>
      </p:sp>
      <p:sp>
        <p:nvSpPr>
          <p:cNvPr id="34" name="Freeform 9">
            <a:extLst>
              <a:ext uri="{FF2B5EF4-FFF2-40B4-BE49-F238E27FC236}">
                <a16:creationId xmlns:a16="http://schemas.microsoft.com/office/drawing/2014/main" id="{9C5CD2A2-7A21-43A7-B46D-E9C1FC8621E5}"/>
              </a:ext>
            </a:extLst>
          </p:cNvPr>
          <p:cNvSpPr>
            <a:spLocks/>
          </p:cNvSpPr>
          <p:nvPr/>
        </p:nvSpPr>
        <p:spPr bwMode="gray">
          <a:xfrm flipH="1">
            <a:off x="6502821" y="3128438"/>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36" name="Text Box 18">
            <a:extLst>
              <a:ext uri="{FF2B5EF4-FFF2-40B4-BE49-F238E27FC236}">
                <a16:creationId xmlns:a16="http://schemas.microsoft.com/office/drawing/2014/main" id="{020F0D64-5A29-45FC-8CF5-F071BE71FB53}"/>
              </a:ext>
            </a:extLst>
          </p:cNvPr>
          <p:cNvSpPr txBox="1">
            <a:spLocks noChangeArrowheads="1"/>
          </p:cNvSpPr>
          <p:nvPr/>
        </p:nvSpPr>
        <p:spPr bwMode="auto">
          <a:xfrm>
            <a:off x="4252458" y="3762312"/>
            <a:ext cx="40388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0"/>
              </a:spcBef>
              <a:buClrTx/>
              <a:buFontTx/>
              <a:buNone/>
            </a:pPr>
            <a:endParaRPr lang="en-US" altLang="en-US" dirty="0">
              <a:solidFill>
                <a:srgbClr val="FFFF00"/>
              </a:solidFill>
              <a:latin typeface="Times New Roman" panose="02020603050405020304" pitchFamily="18" charset="0"/>
              <a:cs typeface="Times New Roman" panose="02020603050405020304" pitchFamily="18" charset="0"/>
            </a:endParaRPr>
          </a:p>
        </p:txBody>
      </p:sp>
      <p:sp>
        <p:nvSpPr>
          <p:cNvPr id="37" name="Text Box 19">
            <a:extLst>
              <a:ext uri="{FF2B5EF4-FFF2-40B4-BE49-F238E27FC236}">
                <a16:creationId xmlns:a16="http://schemas.microsoft.com/office/drawing/2014/main" id="{04457345-17ED-48C0-8BE4-F3EB2C940E38}"/>
              </a:ext>
            </a:extLst>
          </p:cNvPr>
          <p:cNvSpPr txBox="1">
            <a:spLocks noChangeArrowheads="1"/>
          </p:cNvSpPr>
          <p:nvPr/>
        </p:nvSpPr>
        <p:spPr bwMode="auto">
          <a:xfrm>
            <a:off x="7676224" y="3807879"/>
            <a:ext cx="407716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0"/>
              </a:spcBef>
              <a:buClrTx/>
              <a:buFontTx/>
              <a:buNone/>
            </a:pPr>
            <a:r>
              <a:rPr lang="en-US" altLang="en-US" sz="3200" b="1" dirty="0" err="1">
                <a:solidFill>
                  <a:srgbClr val="000000"/>
                </a:solidFill>
                <a:latin typeface="Times New Roman" panose="02020603050405020304" pitchFamily="18" charset="0"/>
                <a:cs typeface="Times New Roman" panose="02020603050405020304" pitchFamily="18" charset="0"/>
              </a:rPr>
              <a:t>Không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quan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tâm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đến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những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cầu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cá</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nhân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kể</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cả</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chuyện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ngủ</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để</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nghĩ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tới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nàng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Đuyn</a:t>
            </a:r>
            <a:r>
              <a:rPr lang="en-US" altLang="en-US" sz="3200" dirty="0">
                <a:solidFill>
                  <a:srgbClr val="000000"/>
                </a:solidFill>
                <a:latin typeface="Times New Roman" panose="02020603050405020304" pitchFamily="18" charset="0"/>
                <a:cs typeface="Times New Roman" panose="02020603050405020304" pitchFamily="18" charset="0"/>
              </a:rPr>
              <a:t>-xi-</a:t>
            </a:r>
            <a:r>
              <a:rPr lang="en-US" altLang="en-US" sz="3200" dirty="0" err="1">
                <a:solidFill>
                  <a:srgbClr val="000000"/>
                </a:solidFill>
                <a:latin typeface="Times New Roman" panose="02020603050405020304" pitchFamily="18" charset="0"/>
                <a:cs typeface="Times New Roman" panose="02020603050405020304" pitchFamily="18" charset="0"/>
              </a:rPr>
              <a:t>nê</a:t>
            </a:r>
            <a:r>
              <a:rPr lang="en-US" altLang="en-US" sz="3200" dirty="0">
                <a:solidFill>
                  <a:srgbClr val="000000"/>
                </a:solidFill>
                <a:latin typeface="Times New Roman" panose="02020603050405020304" pitchFamily="18" charset="0"/>
                <a:cs typeface="Times New Roman" panose="02020603050405020304" pitchFamily="18" charset="0"/>
              </a:rPr>
              <a:t>-a</a:t>
            </a:r>
          </a:p>
        </p:txBody>
      </p:sp>
      <p:grpSp>
        <p:nvGrpSpPr>
          <p:cNvPr id="45" name="Google Shape;461;p41">
            <a:extLst>
              <a:ext uri="{FF2B5EF4-FFF2-40B4-BE49-F238E27FC236}">
                <a16:creationId xmlns:a16="http://schemas.microsoft.com/office/drawing/2014/main" id="{12C0A96A-FA10-49F1-AE48-1CA24B61CCE2}"/>
              </a:ext>
            </a:extLst>
          </p:cNvPr>
          <p:cNvGrpSpPr/>
          <p:nvPr/>
        </p:nvGrpSpPr>
        <p:grpSpPr>
          <a:xfrm>
            <a:off x="3714254" y="1837330"/>
            <a:ext cx="5519137" cy="984741"/>
            <a:chOff x="2891850" y="702066"/>
            <a:chExt cx="3360312" cy="1123908"/>
          </a:xfrm>
        </p:grpSpPr>
        <p:sp>
          <p:nvSpPr>
            <p:cNvPr id="46" name="Google Shape;463;p41">
              <a:extLst>
                <a:ext uri="{FF2B5EF4-FFF2-40B4-BE49-F238E27FC236}">
                  <a16:creationId xmlns:a16="http://schemas.microsoft.com/office/drawing/2014/main" id="{30DDA90E-CA0C-4470-B08F-D59377241F45}"/>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7" name="Google Shape;464;p41">
              <a:extLst>
                <a:ext uri="{FF2B5EF4-FFF2-40B4-BE49-F238E27FC236}">
                  <a16:creationId xmlns:a16="http://schemas.microsoft.com/office/drawing/2014/main" id="{34B5628C-71F9-45A1-8345-A86AE779324D}"/>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48" name="Google Shape;467;p41">
            <a:extLst>
              <a:ext uri="{FF2B5EF4-FFF2-40B4-BE49-F238E27FC236}">
                <a16:creationId xmlns:a16="http://schemas.microsoft.com/office/drawing/2014/main" id="{064AF218-4F82-4F8E-B015-2AC930DA5151}"/>
              </a:ext>
            </a:extLst>
          </p:cNvPr>
          <p:cNvSpPr txBox="1">
            <a:spLocks noGrp="1"/>
          </p:cNvSpPr>
          <p:nvPr/>
        </p:nvSpPr>
        <p:spPr>
          <a:xfrm>
            <a:off x="4002294" y="1955448"/>
            <a:ext cx="482175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a:spcBef>
                <a:spcPct val="0"/>
              </a:spcBef>
              <a:buClrTx/>
            </a:pPr>
            <a:r>
              <a:rPr lang="en-US" altLang="en-US" sz="3600" b="1" dirty="0" err="1">
                <a:solidFill>
                  <a:schemeClr val="accent1"/>
                </a:solidFill>
                <a:latin typeface="Times New Roman" panose="02020603050405020304" pitchFamily="18" charset="0"/>
                <a:cs typeface="Times New Roman" panose="02020603050405020304" pitchFamily="18" charset="0"/>
              </a:rPr>
              <a:t>Bắt</a:t>
            </a:r>
            <a:r>
              <a:rPr lang="en-US" altLang="en-US" sz="3600" b="1" dirty="0">
                <a:solidFill>
                  <a:schemeClr val="accent1"/>
                </a:solidFill>
                <a:latin typeface="Times New Roman" panose="02020603050405020304" pitchFamily="18" charset="0"/>
                <a:cs typeface="Times New Roman" panose="02020603050405020304" pitchFamily="18" charset="0"/>
              </a:rPr>
              <a:t> </a:t>
            </a:r>
            <a:r>
              <a:rPr lang="en-US" altLang="en-US" sz="3600" b="1" dirty="0" err="1">
                <a:solidFill>
                  <a:schemeClr val="accent1"/>
                </a:solidFill>
                <a:latin typeface="Times New Roman" panose="02020603050405020304" pitchFamily="18" charset="0"/>
                <a:cs typeface="Times New Roman" panose="02020603050405020304" pitchFamily="18" charset="0"/>
              </a:rPr>
              <a:t>ch</a:t>
            </a:r>
            <a:r>
              <a:rPr lang="vi-VN" altLang="en-US" sz="3600" b="1" dirty="0">
                <a:solidFill>
                  <a:schemeClr val="accent1"/>
                </a:solidFill>
                <a:latin typeface="Times New Roman" panose="02020603050405020304" pitchFamily="18" charset="0"/>
                <a:cs typeface="Times New Roman" panose="02020603050405020304" pitchFamily="18" charset="0"/>
              </a:rPr>
              <a:t>ư</a:t>
            </a:r>
            <a:r>
              <a:rPr lang="en-SG" altLang="en-US" sz="3600" b="1" dirty="0" err="1">
                <a:solidFill>
                  <a:schemeClr val="accent1"/>
                </a:solidFill>
                <a:latin typeface="Times New Roman" panose="02020603050405020304" pitchFamily="18" charset="0"/>
                <a:cs typeface="Times New Roman" panose="02020603050405020304" pitchFamily="18" charset="0"/>
              </a:rPr>
              <a:t>ớc</a:t>
            </a:r>
            <a:r>
              <a:rPr lang="en-SG" altLang="en-US" sz="3600" b="1" dirty="0">
                <a:solidFill>
                  <a:schemeClr val="accent1"/>
                </a:solidFill>
                <a:latin typeface="Times New Roman" panose="02020603050405020304" pitchFamily="18" charset="0"/>
                <a:cs typeface="Times New Roman" panose="02020603050405020304" pitchFamily="18" charset="0"/>
              </a:rPr>
              <a:t> </a:t>
            </a:r>
            <a:r>
              <a:rPr lang="en-SG" altLang="en-US" sz="3600" b="1" dirty="0" err="1">
                <a:solidFill>
                  <a:schemeClr val="accent1"/>
                </a:solidFill>
                <a:latin typeface="Times New Roman" panose="02020603050405020304" pitchFamily="18" charset="0"/>
                <a:cs typeface="Times New Roman" panose="02020603050405020304" pitchFamily="18" charset="0"/>
              </a:rPr>
              <a:t>các</a:t>
            </a:r>
            <a:r>
              <a:rPr lang="en-SG" altLang="en-US" sz="3600" b="1" dirty="0">
                <a:solidFill>
                  <a:schemeClr val="accent1"/>
                </a:solidFill>
                <a:latin typeface="Times New Roman" panose="02020603050405020304" pitchFamily="18" charset="0"/>
                <a:cs typeface="Times New Roman" panose="02020603050405020304" pitchFamily="18" charset="0"/>
              </a:rPr>
              <a:t> </a:t>
            </a:r>
            <a:r>
              <a:rPr lang="en-SG" altLang="en-US" sz="3600" b="1" dirty="0" err="1">
                <a:solidFill>
                  <a:schemeClr val="accent1"/>
                </a:solidFill>
                <a:latin typeface="Times New Roman" panose="02020603050405020304" pitchFamily="18" charset="0"/>
                <a:cs typeface="Times New Roman" panose="02020603050405020304" pitchFamily="18" charset="0"/>
              </a:rPr>
              <a:t>hiệp</a:t>
            </a:r>
            <a:r>
              <a:rPr lang="en-SG" altLang="en-US" sz="3600" b="1" dirty="0">
                <a:solidFill>
                  <a:schemeClr val="accent1"/>
                </a:solidFill>
                <a:latin typeface="Times New Roman" panose="02020603050405020304" pitchFamily="18" charset="0"/>
                <a:cs typeface="Times New Roman" panose="02020603050405020304" pitchFamily="18" charset="0"/>
              </a:rPr>
              <a:t> </a:t>
            </a:r>
            <a:r>
              <a:rPr lang="en-SG" altLang="en-US" sz="3600" b="1" dirty="0" err="1">
                <a:solidFill>
                  <a:schemeClr val="accent1"/>
                </a:solidFill>
                <a:latin typeface="Times New Roman" panose="02020603050405020304" pitchFamily="18" charset="0"/>
                <a:cs typeface="Times New Roman" panose="02020603050405020304" pitchFamily="18" charset="0"/>
              </a:rPr>
              <a:t>sĩ</a:t>
            </a:r>
            <a:endParaRPr lang="en-US" altLang="en-US" sz="3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171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randombar(horizontal)">
                                      <p:cBhvr>
                                        <p:cTn id="36" dur="500"/>
                                        <p:tgtEl>
                                          <p:spTgt spid="3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randombar(horizontal)">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animBg="1"/>
      <p:bldP spid="34" grpId="0" animBg="1"/>
      <p:bldP spid="36" grpId="0"/>
      <p:bldP spid="3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Vector De Windmill Park, Imágenes Prediseñadas De Molino De Viento, Molino  De Viento Del Bosque, Generador De Molino De Viento PNG y PSD para  Descargar Gratis | Pngtree">
            <a:extLst>
              <a:ext uri="{FF2B5EF4-FFF2-40B4-BE49-F238E27FC236}">
                <a16:creationId xmlns:a16="http://schemas.microsoft.com/office/drawing/2014/main" id="{C52E5E91-042E-4B51-AD1D-D18CC2F4CD5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backgroundMark x1="34333" y1="73583" x2="69500" y2="78667"/>
                        <a14:backgroundMark x1="34000" y1="70500" x2="24500"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514758" y="1713053"/>
            <a:ext cx="3894566" cy="4596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6342F7-DFA6-4537-AB24-5395992C9058}"/>
              </a:ext>
            </a:extLst>
          </p:cNvPr>
          <p:cNvSpPr txBox="1"/>
          <p:nvPr/>
        </p:nvSpPr>
        <p:spPr>
          <a:xfrm>
            <a:off x="159169" y="143767"/>
            <a:ext cx="6966972" cy="646331"/>
          </a:xfrm>
          <a:prstGeom prst="rect">
            <a:avLst/>
          </a:prstGeom>
          <a:solidFill>
            <a:schemeClr val="tx1">
              <a:lumMod val="95000"/>
              <a:lumOff val="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cuộc giao chiến với cối xay gió</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6B781FEB-133F-43BC-8800-71B2C7509533}"/>
              </a:ext>
            </a:extLst>
          </p:cNvPr>
          <p:cNvSpPr/>
          <p:nvPr/>
        </p:nvSpPr>
        <p:spPr>
          <a:xfrm>
            <a:off x="7263131"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B7B40D2-E8DD-4222-B3CB-5074D2E9DF51}"/>
              </a:ext>
            </a:extLst>
          </p:cNvPr>
          <p:cNvSpPr/>
          <p:nvPr/>
        </p:nvSpPr>
        <p:spPr>
          <a:xfrm>
            <a:off x="7632293"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18C398C-D859-4AD4-B990-49BE0096F2CB}"/>
              </a:ext>
            </a:extLst>
          </p:cNvPr>
          <p:cNvSpPr/>
          <p:nvPr/>
        </p:nvSpPr>
        <p:spPr>
          <a:xfrm>
            <a:off x="8001455" y="143767"/>
            <a:ext cx="237071" cy="64633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op 8 Bài văn phân tích nhân vật Đôn Ki-hô-tê trong &amp;quot;Đánh nhau với cối xay  gió&amp;quot; của Xéc-van-tét - Toplist.vn">
            <a:extLst>
              <a:ext uri="{FF2B5EF4-FFF2-40B4-BE49-F238E27FC236}">
                <a16:creationId xmlns:a16="http://schemas.microsoft.com/office/drawing/2014/main" id="{A265FD4A-A576-42DD-BB09-816BBD3EEE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913" l="7500" r="90000">
                        <a14:foregroundMark x1="57833" y1="80000" x2="88500" y2="99130"/>
                        <a14:foregroundMark x1="88500" y1="99130" x2="88500" y2="99130"/>
                        <a14:foregroundMark x1="7500" y1="84348" x2="30000" y2="89130"/>
                        <a14:foregroundMark x1="60167" y1="33478" x2="72333" y2="36522"/>
                        <a14:foregroundMark x1="62833" y1="38043" x2="68833" y2="43261"/>
                        <a14:foregroundMark x1="73500" y1="33478" x2="73333" y2="38043"/>
                        <a14:foregroundMark x1="60000" y1="38913" x2="55667" y2="57826"/>
                        <a14:foregroundMark x1="51000" y1="56739" x2="54167" y2="65217"/>
                        <a14:foregroundMark x1="42333" y1="55217" x2="42333" y2="64565"/>
                        <a14:foregroundMark x1="56500" y1="60435" x2="56500" y2="63696"/>
                      </a14:backgroundRemoval>
                    </a14:imgEffect>
                  </a14:imgLayer>
                </a14:imgProps>
              </a:ext>
              <a:ext uri="{28A0092B-C50C-407E-A947-70E740481C1C}">
                <a14:useLocalDpi xmlns:a14="http://schemas.microsoft.com/office/drawing/2010/main" val="0"/>
              </a:ext>
            </a:extLst>
          </a:blip>
          <a:srcRect/>
          <a:stretch>
            <a:fillRect/>
          </a:stretch>
        </p:blipFill>
        <p:spPr bwMode="auto">
          <a:xfrm>
            <a:off x="-387436" y="2476500"/>
            <a:ext cx="5715000" cy="438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1A87D9E-3C12-49E8-9F48-8C3324000E29}"/>
              </a:ext>
            </a:extLst>
          </p:cNvPr>
          <p:cNvSpPr txBox="1"/>
          <p:nvPr/>
        </p:nvSpPr>
        <p:spPr>
          <a:xfrm>
            <a:off x="4250185" y="1451443"/>
            <a:ext cx="7692613" cy="523220"/>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lang="en-US" sz="2800" dirty="0" err="1">
                <a:solidFill>
                  <a:srgbClr val="002060"/>
                </a:solidFill>
                <a:latin typeface="Times New Roman" panose="02020603050405020304" pitchFamily="18" charset="0"/>
              </a:rPr>
              <a:t>Bị</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thương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nhưng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hề</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rên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rỉ</a:t>
            </a:r>
            <a:endParaRPr kumimoji="0" lang="en-US" sz="280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48525F22-0153-46A9-9168-F1DE950095B0}"/>
              </a:ext>
            </a:extLst>
          </p:cNvPr>
          <p:cNvSpPr txBox="1"/>
          <p:nvPr/>
        </p:nvSpPr>
        <p:spPr>
          <a:xfrm>
            <a:off x="4250184" y="2401353"/>
            <a:ext cx="7692614" cy="954107"/>
          </a:xfrm>
          <a:prstGeom prst="rect">
            <a:avLst/>
          </a:prstGeom>
          <a:solidFill>
            <a:schemeClr val="accent4">
              <a:lumMod val="60000"/>
              <a:lumOff val="40000"/>
            </a:schemeClr>
          </a:solidFill>
          <a:ln>
            <a:noFill/>
          </a:ln>
          <a:effectLst>
            <a:outerShdw blurRad="107950" dist="12700" dir="5400000" algn="ctr">
              <a:srgbClr val="000000"/>
            </a:outerShdw>
          </a:effectLst>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muốn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ăn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muốn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ngủ</a:t>
            </a:r>
            <a:endParaRPr lang="en-US" sz="2800" dirty="0">
              <a:solidFill>
                <a:srgbClr val="002060"/>
              </a:solidFill>
              <a:latin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Ch</a:t>
            </a:r>
            <a:r>
              <a:rPr lang="en-US" sz="2800" dirty="0">
                <a:solidFill>
                  <a:srgbClr val="002060"/>
                </a:solidFill>
                <a:latin typeface="Times New Roman" panose="02020603050405020304" pitchFamily="18" charset="0"/>
              </a:rPr>
              <a:t>ỉ </a:t>
            </a:r>
            <a:r>
              <a:rPr lang="en-US" sz="2800" dirty="0" err="1">
                <a:solidFill>
                  <a:srgbClr val="002060"/>
                </a:solidFill>
                <a:latin typeface="Times New Roman" panose="02020603050405020304" pitchFamily="18" charset="0"/>
              </a:rPr>
              <a:t>cần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nghĩ</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đến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tình</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nương</a:t>
            </a:r>
            <a:endParaRPr kumimoji="0" lang="en-US" sz="280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17" name="TextBox 16">
            <a:extLst>
              <a:ext uri="{FF2B5EF4-FFF2-40B4-BE49-F238E27FC236}">
                <a16:creationId xmlns:a16="http://schemas.microsoft.com/office/drawing/2014/main" id="{DF79F86C-94CC-4AA0-BDB6-9D70AC9AA1BA}"/>
              </a:ext>
            </a:extLst>
          </p:cNvPr>
          <p:cNvSpPr txBox="1">
            <a:spLocks noChangeArrowheads="1"/>
          </p:cNvSpPr>
          <p:nvPr/>
        </p:nvSpPr>
        <p:spPr bwMode="auto">
          <a:xfrm>
            <a:off x="4354571" y="3522669"/>
            <a:ext cx="480536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Tư</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tưởng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phiêu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lưu</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hiệp</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sĩ</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457B67E3-965C-40B4-A56B-437DCD0D6D75}"/>
              </a:ext>
            </a:extLst>
          </p:cNvPr>
          <p:cNvSpPr txBox="1">
            <a:spLocks noChangeArrowheads="1"/>
          </p:cNvSpPr>
          <p:nvPr/>
        </p:nvSpPr>
        <p:spPr bwMode="auto">
          <a:xfrm>
            <a:off x="4499386" y="5169035"/>
            <a:ext cx="76926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Sử</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dụng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từ</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láy</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giọng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văn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kể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hài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hước</a:t>
            </a:r>
            <a:r>
              <a:rPr lang="en-US" altLang="en-US" sz="2800" b="1" i="1" dirty="0">
                <a:solidFill>
                  <a:srgbClr val="FF0000"/>
                </a:solidFill>
                <a:latin typeface="Times New Roman" panose="02020603050405020304" pitchFamily="18" charset="0"/>
                <a:cs typeface="Times New Roman" panose="02020603050405020304" pitchFamily="18" charset="0"/>
              </a:rPr>
              <a:t> =&gt; </a:t>
            </a:r>
            <a:r>
              <a:rPr lang="en-US" altLang="en-US" sz="2800" b="1" i="1" dirty="0" err="1">
                <a:solidFill>
                  <a:srgbClr val="FF0000"/>
                </a:solidFill>
                <a:latin typeface="Times New Roman" panose="02020603050405020304" pitchFamily="18" charset="0"/>
                <a:cs typeface="Times New Roman" panose="02020603050405020304" pitchFamily="18" charset="0"/>
              </a:rPr>
              <a:t>Làm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nổi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người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vừa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đáng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khâm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phục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vừa</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đáng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chê</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trách</a:t>
            </a:r>
            <a:r>
              <a:rPr lang="en-US" altLang="en-US" sz="2800" b="1" i="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FF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57B67E3-965C-40B4-A56B-437DCD0D6D75}"/>
              </a:ext>
            </a:extLst>
          </p:cNvPr>
          <p:cNvSpPr txBox="1">
            <a:spLocks noChangeArrowheads="1"/>
          </p:cNvSpPr>
          <p:nvPr/>
        </p:nvSpPr>
        <p:spPr bwMode="auto">
          <a:xfrm>
            <a:off x="4250184" y="4078223"/>
            <a:ext cx="76926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n-US" sz="2800" b="1" i="1">
                <a:solidFill>
                  <a:srgbClr val="FF0000"/>
                </a:solidFill>
                <a:latin typeface="Times New Roman" panose="02020603050405020304" pitchFamily="18" charset="0"/>
                <a:cs typeface="Times New Roman" panose="02020603050405020304" pitchFamily="18" charset="0"/>
              </a:rPr>
              <a:t>→</a:t>
            </a:r>
            <a:r>
              <a:rPr lang="en-US" sz="2800" b="1" i="1">
                <a:solidFill>
                  <a:srgbClr val="FF0000"/>
                </a:solidFill>
                <a:latin typeface="Times New Roman" panose="02020603050405020304" pitchFamily="18" charset="0"/>
                <a:cs typeface="Times New Roman" panose="02020603050405020304" pitchFamily="18" charset="0"/>
              </a:rPr>
              <a:t> Đôn Ki - hô - tê là người hoang tưởng, gàn dở, điên rồ nhưng cũng rất dũng cảm và cao thượng.</a:t>
            </a:r>
          </a:p>
          <a:p>
            <a:pPr algn="just" fontAlgn="base">
              <a:spcBef>
                <a:spcPct val="0"/>
              </a:spcBef>
              <a:spcAft>
                <a:spcPct val="0"/>
              </a:spcAft>
              <a:buFontTx/>
              <a:buNone/>
            </a:pPr>
            <a:endParaRPr lang="en-US" altLang="en-US" sz="28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7917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wipe(down)">
                                      <p:cBhvr>
                                        <p:cTn id="31" dur="500"/>
                                        <p:tgtEl>
                                          <p:spTgt spid="1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2" grpId="0" animBg="1"/>
      <p:bldP spid="13" grpId="0" animBg="1"/>
      <p:bldP spid="1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ÃN TÃCH NHÃN Váº¬T ÄÃN-KI-HÃ-TÃ TRONG ÄÃNH NHAU Vá»I Cá»I XAY GIÃ ...">
            <a:extLst>
              <a:ext uri="{FF2B5EF4-FFF2-40B4-BE49-F238E27FC236}">
                <a16:creationId xmlns:a16="http://schemas.microsoft.com/office/drawing/2014/main" id="{1082BF9B-E8BB-4EC7-B7A9-7968856AD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26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461;p41">
            <a:extLst>
              <a:ext uri="{FF2B5EF4-FFF2-40B4-BE49-F238E27FC236}">
                <a16:creationId xmlns:a16="http://schemas.microsoft.com/office/drawing/2014/main" id="{8A7596E4-07AB-4174-8DF9-AA98C4AD7988}"/>
              </a:ext>
            </a:extLst>
          </p:cNvPr>
          <p:cNvGrpSpPr/>
          <p:nvPr/>
        </p:nvGrpSpPr>
        <p:grpSpPr>
          <a:xfrm>
            <a:off x="3323963" y="324419"/>
            <a:ext cx="6065363" cy="1247903"/>
            <a:chOff x="2891850" y="702066"/>
            <a:chExt cx="3360312" cy="1123908"/>
          </a:xfrm>
        </p:grpSpPr>
        <p:sp>
          <p:nvSpPr>
            <p:cNvPr id="4" name="Google Shape;463;p41">
              <a:extLst>
                <a:ext uri="{FF2B5EF4-FFF2-40B4-BE49-F238E27FC236}">
                  <a16:creationId xmlns:a16="http://schemas.microsoft.com/office/drawing/2014/main" id="{0626229C-B020-4BCA-A6D8-E65A2908C461}"/>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dirty="0"/>
            </a:p>
          </p:txBody>
        </p:sp>
        <p:sp>
          <p:nvSpPr>
            <p:cNvPr id="5" name="Google Shape;464;p41">
              <a:extLst>
                <a:ext uri="{FF2B5EF4-FFF2-40B4-BE49-F238E27FC236}">
                  <a16:creationId xmlns:a16="http://schemas.microsoft.com/office/drawing/2014/main" id="{90AB9181-8327-4093-9EEB-05693CF55167}"/>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a:p>
          </p:txBody>
        </p:sp>
      </p:grpSp>
      <p:sp>
        <p:nvSpPr>
          <p:cNvPr id="6" name="Google Shape;467;p41">
            <a:extLst>
              <a:ext uri="{FF2B5EF4-FFF2-40B4-BE49-F238E27FC236}">
                <a16:creationId xmlns:a16="http://schemas.microsoft.com/office/drawing/2014/main" id="{C0A1CFE1-4BB9-4F13-A631-3A760319B8C4}"/>
              </a:ext>
            </a:extLst>
          </p:cNvPr>
          <p:cNvSpPr txBox="1">
            <a:spLocks noGrp="1"/>
          </p:cNvSpPr>
          <p:nvPr/>
        </p:nvSpPr>
        <p:spPr>
          <a:xfrm>
            <a:off x="3612003" y="699011"/>
            <a:ext cx="5482536" cy="7257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200" dirty="0">
                <a:latin typeface="#9Slide03 Arima Madurai Black" panose="00000A00000000000000" pitchFamily="2" charset="0"/>
                <a:cs typeface="#9Slide03 Arima Madurai Black" panose="00000A00000000000000" pitchFamily="2" charset="0"/>
              </a:rPr>
              <a:t>HÌNH TƯỢNG ĐÔN KI-HÔ-TÊ</a:t>
            </a:r>
            <a:endParaRPr sz="3200" dirty="0">
              <a:latin typeface="#9Slide03 Arima Madurai Black" panose="00000A00000000000000" pitchFamily="2" charset="0"/>
              <a:cs typeface="#9Slide03 Arima Madurai Black" panose="00000A00000000000000" pitchFamily="2" charset="0"/>
            </a:endParaRPr>
          </a:p>
        </p:txBody>
      </p:sp>
      <p:sp>
        <p:nvSpPr>
          <p:cNvPr id="7" name="Google Shape;1523;p56">
            <a:extLst>
              <a:ext uri="{FF2B5EF4-FFF2-40B4-BE49-F238E27FC236}">
                <a16:creationId xmlns:a16="http://schemas.microsoft.com/office/drawing/2014/main" id="{D07B9141-38CF-40D3-83C0-ABECC94B5B87}"/>
              </a:ext>
            </a:extLst>
          </p:cNvPr>
          <p:cNvSpPr/>
          <p:nvPr/>
        </p:nvSpPr>
        <p:spPr>
          <a:xfrm>
            <a:off x="371257" y="2400546"/>
            <a:ext cx="5315341" cy="3758443"/>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 name="Google Shape;1525;p56">
            <a:extLst>
              <a:ext uri="{FF2B5EF4-FFF2-40B4-BE49-F238E27FC236}">
                <a16:creationId xmlns:a16="http://schemas.microsoft.com/office/drawing/2014/main" id="{B4573C4F-F031-4B59-AE5A-666A53896D7D}"/>
              </a:ext>
            </a:extLst>
          </p:cNvPr>
          <p:cNvSpPr/>
          <p:nvPr/>
        </p:nvSpPr>
        <p:spPr>
          <a:xfrm>
            <a:off x="6493799" y="2400546"/>
            <a:ext cx="5315341" cy="3758443"/>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1599;p56">
            <a:extLst>
              <a:ext uri="{FF2B5EF4-FFF2-40B4-BE49-F238E27FC236}">
                <a16:creationId xmlns:a16="http://schemas.microsoft.com/office/drawing/2014/main" id="{9AA1156D-2484-4705-8465-5F8BBF691032}"/>
              </a:ext>
            </a:extLst>
          </p:cNvPr>
          <p:cNvSpPr/>
          <p:nvPr/>
        </p:nvSpPr>
        <p:spPr>
          <a:xfrm>
            <a:off x="1793481" y="2017641"/>
            <a:ext cx="2531986" cy="859376"/>
          </a:xfrm>
          <a:prstGeom prst="roundRect">
            <a:avLst>
              <a:gd name="adj" fmla="val 31895"/>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3200" b="1" dirty="0">
                <a:solidFill>
                  <a:srgbClr val="FFFF00"/>
                </a:solidFill>
                <a:latin typeface="Times New Roman" panose="02020603050405020304" pitchFamily="18" charset="0"/>
                <a:cs typeface="Times New Roman" panose="02020603050405020304" pitchFamily="18" charset="0"/>
              </a:rPr>
              <a:t>Ưu</a:t>
            </a:r>
          </a:p>
        </p:txBody>
      </p:sp>
      <p:sp>
        <p:nvSpPr>
          <p:cNvPr id="10" name="Google Shape;1600;p56">
            <a:extLst>
              <a:ext uri="{FF2B5EF4-FFF2-40B4-BE49-F238E27FC236}">
                <a16:creationId xmlns:a16="http://schemas.microsoft.com/office/drawing/2014/main" id="{4D8D0ACF-2884-4A0A-BB11-8FC76885CFEC}"/>
              </a:ext>
            </a:extLst>
          </p:cNvPr>
          <p:cNvSpPr/>
          <p:nvPr/>
        </p:nvSpPr>
        <p:spPr>
          <a:xfrm>
            <a:off x="7884405" y="2017641"/>
            <a:ext cx="2531986" cy="859376"/>
          </a:xfrm>
          <a:prstGeom prst="roundRect">
            <a:avLst>
              <a:gd name="adj" fmla="val 31895"/>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3200" b="1" dirty="0">
                <a:solidFill>
                  <a:srgbClr val="FFFF00"/>
                </a:solidFill>
                <a:latin typeface="Times New Roman" panose="02020603050405020304" pitchFamily="18" charset="0"/>
                <a:cs typeface="Times New Roman" panose="02020603050405020304" pitchFamily="18" charset="0"/>
              </a:rPr>
              <a:t>Nhược</a:t>
            </a:r>
          </a:p>
        </p:txBody>
      </p:sp>
      <p:sp>
        <p:nvSpPr>
          <p:cNvPr id="11" name="Rectangle 1">
            <a:extLst>
              <a:ext uri="{FF2B5EF4-FFF2-40B4-BE49-F238E27FC236}">
                <a16:creationId xmlns:a16="http://schemas.microsoft.com/office/drawing/2014/main" id="{3DD30DA2-BEB9-4324-A8DA-F5C13CF6A44B}"/>
              </a:ext>
            </a:extLst>
          </p:cNvPr>
          <p:cNvSpPr>
            <a:spLocks noChangeArrowheads="1"/>
          </p:cNvSpPr>
          <p:nvPr/>
        </p:nvSpPr>
        <p:spPr bwMode="auto">
          <a:xfrm>
            <a:off x="426835" y="3115846"/>
            <a:ext cx="5155953"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SG" sz="32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Yêu</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tự</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do,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chuộng</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công</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bằng</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lẽ</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phải</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quyết</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ra</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tay</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cứu</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khổ</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trừ</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gian</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dung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cảm</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không</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sợ</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gian</a:t>
            </a:r>
            <a:r>
              <a:rPr kumimoji="0" lang="en-SG" sz="32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SG" sz="32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khó</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2" name="Rectangle 1">
            <a:extLst>
              <a:ext uri="{FF2B5EF4-FFF2-40B4-BE49-F238E27FC236}">
                <a16:creationId xmlns:a16="http://schemas.microsoft.com/office/drawing/2014/main" id="{40C82A47-0200-44F0-A1EE-AC7F40A2DD80}"/>
              </a:ext>
            </a:extLst>
          </p:cNvPr>
          <p:cNvSpPr>
            <a:spLocks noChangeArrowheads="1"/>
          </p:cNvSpPr>
          <p:nvPr/>
        </p:nvSpPr>
        <p:spPr bwMode="auto">
          <a:xfrm>
            <a:off x="6653172" y="3435670"/>
            <a:ext cx="495955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SG" sz="3200" b="1" dirty="0" err="1">
                <a:latin typeface="Times New Roman" pitchFamily="18" charset="0"/>
                <a:cs typeface="Times New Roman" pitchFamily="18" charset="0"/>
              </a:rPr>
              <a:t>Đầu</a:t>
            </a:r>
            <a:r>
              <a:rPr lang="en-SG" sz="3200" b="1" dirty="0">
                <a:latin typeface="Times New Roman" pitchFamily="18" charset="0"/>
                <a:cs typeface="Times New Roman" pitchFamily="18" charset="0"/>
              </a:rPr>
              <a:t> </a:t>
            </a:r>
            <a:r>
              <a:rPr lang="en-SG" sz="3200" b="1" dirty="0" err="1">
                <a:latin typeface="Times New Roman" pitchFamily="18" charset="0"/>
                <a:cs typeface="Times New Roman" pitchFamily="18" charset="0"/>
              </a:rPr>
              <a:t>óc</a:t>
            </a:r>
            <a:r>
              <a:rPr lang="en-SG" sz="3200" b="1" dirty="0">
                <a:latin typeface="Times New Roman" pitchFamily="18" charset="0"/>
                <a:cs typeface="Times New Roman" pitchFamily="18" charset="0"/>
              </a:rPr>
              <a:t> </a:t>
            </a:r>
            <a:r>
              <a:rPr lang="en-SG" sz="3200" b="1" dirty="0" err="1">
                <a:latin typeface="Times New Roman" pitchFamily="18" charset="0"/>
                <a:cs typeface="Times New Roman" pitchFamily="18" charset="0"/>
              </a:rPr>
              <a:t>quá</a:t>
            </a:r>
            <a:r>
              <a:rPr lang="en-SG" sz="3200" b="1" dirty="0">
                <a:latin typeface="Times New Roman" pitchFamily="18" charset="0"/>
                <a:cs typeface="Times New Roman" pitchFamily="18" charset="0"/>
              </a:rPr>
              <a:t> </a:t>
            </a:r>
            <a:r>
              <a:rPr lang="en-SG" sz="3200" b="1" dirty="0" err="1">
                <a:latin typeface="Times New Roman" pitchFamily="18" charset="0"/>
                <a:cs typeface="Times New Roman" pitchFamily="18" charset="0"/>
              </a:rPr>
              <a:t>hoang</a:t>
            </a:r>
            <a:r>
              <a:rPr lang="en-SG" sz="3200" b="1" dirty="0">
                <a:latin typeface="Times New Roman" pitchFamily="18" charset="0"/>
                <a:cs typeface="Times New Roman" pitchFamily="18" charset="0"/>
              </a:rPr>
              <a:t> </a:t>
            </a:r>
            <a:r>
              <a:rPr lang="en-SG" sz="3200" b="1" dirty="0" err="1">
                <a:latin typeface="Times New Roman" pitchFamily="18" charset="0"/>
                <a:cs typeface="Times New Roman" pitchFamily="18" charset="0"/>
              </a:rPr>
              <a:t>tưởng</a:t>
            </a:r>
            <a:r>
              <a:rPr lang="en-SG" sz="3200" b="1" dirty="0">
                <a:latin typeface="Times New Roman" pitchFamily="18" charset="0"/>
                <a:cs typeface="Times New Roman" pitchFamily="18" charset="0"/>
              </a:rPr>
              <a:t>, </a:t>
            </a:r>
            <a:r>
              <a:rPr lang="en-SG" sz="3200" b="1" dirty="0" err="1">
                <a:latin typeface="Times New Roman" pitchFamily="18" charset="0"/>
                <a:cs typeface="Times New Roman" pitchFamily="18" charset="0"/>
              </a:rPr>
              <a:t>hão</a:t>
            </a:r>
            <a:r>
              <a:rPr lang="en-SG" sz="3200" b="1" dirty="0">
                <a:latin typeface="Times New Roman" pitchFamily="18" charset="0"/>
                <a:cs typeface="Times New Roman" pitchFamily="18" charset="0"/>
              </a:rPr>
              <a:t> </a:t>
            </a:r>
            <a:r>
              <a:rPr lang="en-SG" sz="3200" b="1" dirty="0" err="1">
                <a:latin typeface="Times New Roman" pitchFamily="18" charset="0"/>
                <a:cs typeface="Times New Roman" pitchFamily="18" charset="0"/>
              </a:rPr>
              <a:t>huyền</a:t>
            </a:r>
            <a:endParaRPr kumimoji="0" lang="pt-BR" sz="40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2" name="Arrow: Right 1">
            <a:extLst>
              <a:ext uri="{FF2B5EF4-FFF2-40B4-BE49-F238E27FC236}">
                <a16:creationId xmlns:a16="http://schemas.microsoft.com/office/drawing/2014/main" id="{C8E37ACC-4E48-46DD-9932-139B6A2E3122}"/>
              </a:ext>
            </a:extLst>
          </p:cNvPr>
          <p:cNvSpPr/>
          <p:nvPr/>
        </p:nvSpPr>
        <p:spPr>
          <a:xfrm>
            <a:off x="356839" y="5082190"/>
            <a:ext cx="11452301" cy="167402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dirty="0" err="1">
                <a:solidFill>
                  <a:srgbClr val="FF0000"/>
                </a:solidFill>
                <a:latin typeface="#9Slide03 Arima Madurai Black" panose="00000A00000000000000" pitchFamily="2" charset="0"/>
                <a:cs typeface="#9Slide03 Arima Madurai Black" panose="00000A00000000000000" pitchFamily="2" charset="0"/>
              </a:rPr>
              <a:t>Đáng</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giận</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đáng</a:t>
            </a:r>
            <a:r>
              <a:rPr lang="en-SG" sz="3000" dirty="0">
                <a:solidFill>
                  <a:srgbClr val="FF0000"/>
                </a:solidFill>
                <a:latin typeface="#9Slide03 Arima Madurai Black" panose="00000A00000000000000" pitchFamily="2" charset="0"/>
                <a:cs typeface="#9Slide03 Arima Madurai Black" panose="00000A00000000000000" pitchFamily="2" charset="0"/>
              </a:rPr>
              <a:t> c</a:t>
            </a:r>
            <a:r>
              <a:rPr lang="vi-VN" sz="3000" dirty="0">
                <a:solidFill>
                  <a:srgbClr val="FF0000"/>
                </a:solidFill>
                <a:latin typeface="#9Slide03 Arima Madurai Black" panose="00000A00000000000000" pitchFamily="2" charset="0"/>
                <a:cs typeface="#9Slide03 Arima Madurai Black" panose="00000A00000000000000" pitchFamily="2" charset="0"/>
              </a:rPr>
              <a:t>ư</a:t>
            </a:r>
            <a:r>
              <a:rPr lang="en-SG" sz="3000" dirty="0" err="1">
                <a:solidFill>
                  <a:srgbClr val="FF0000"/>
                </a:solidFill>
                <a:latin typeface="#9Slide03 Arima Madurai Black" panose="00000A00000000000000" pitchFamily="2" charset="0"/>
                <a:cs typeface="#9Slide03 Arima Madurai Black" panose="00000A00000000000000" pitchFamily="2" charset="0"/>
              </a:rPr>
              <a:t>ời</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nhưng</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cũng</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đáng</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trách</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đáng</a:t>
            </a:r>
            <a:r>
              <a:rPr lang="en-SG" sz="3000" dirty="0">
                <a:solidFill>
                  <a:srgbClr val="FF0000"/>
                </a:solidFill>
                <a:latin typeface="#9Slide03 Arima Madurai Black" panose="00000A00000000000000" pitchFamily="2" charset="0"/>
                <a:cs typeface="#9Slide03 Arima Madurai Black" panose="00000A00000000000000" pitchFamily="2" charset="0"/>
              </a:rPr>
              <a:t> </a:t>
            </a:r>
            <a:r>
              <a:rPr lang="en-SG" sz="3000" dirty="0" err="1">
                <a:solidFill>
                  <a:srgbClr val="FF0000"/>
                </a:solidFill>
                <a:latin typeface="#9Slide03 Arima Madurai Black" panose="00000A00000000000000" pitchFamily="2" charset="0"/>
                <a:cs typeface="#9Slide03 Arima Madurai Black" panose="00000A00000000000000" pitchFamily="2" charset="0"/>
              </a:rPr>
              <a:t>th</a:t>
            </a:r>
            <a:r>
              <a:rPr lang="vi-VN" sz="3000" dirty="0">
                <a:solidFill>
                  <a:srgbClr val="FF0000"/>
                </a:solidFill>
                <a:latin typeface="#9Slide03 Arima Madurai Black" panose="00000A00000000000000" pitchFamily="2" charset="0"/>
                <a:cs typeface="#9Slide03 Arima Madurai Black" panose="00000A00000000000000" pitchFamily="2" charset="0"/>
              </a:rPr>
              <a:t>ư</a:t>
            </a:r>
            <a:r>
              <a:rPr lang="en-SG" sz="3000" dirty="0" err="1">
                <a:solidFill>
                  <a:srgbClr val="FF0000"/>
                </a:solidFill>
                <a:latin typeface="#9Slide03 Arima Madurai Black" panose="00000A00000000000000" pitchFamily="2" charset="0"/>
                <a:cs typeface="#9Slide03 Arima Madurai Black" panose="00000A00000000000000" pitchFamily="2" charset="0"/>
              </a:rPr>
              <a:t>ơng</a:t>
            </a:r>
            <a:endParaRPr lang="en-SG" sz="3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54206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p:bldP spid="12"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Ã¢n tÃ­ch Äoáº¡n trÃ­ch ÄÃ¡nh nhau vá»i cá»i xay giÃ³ cá»§a Xec-van-tex ...">
            <a:extLst>
              <a:ext uri="{FF2B5EF4-FFF2-40B4-BE49-F238E27FC236}">
                <a16:creationId xmlns:a16="http://schemas.microsoft.com/office/drawing/2014/main" id="{580BAB6C-6390-4566-91A0-18873822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273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241DE5A1-5D8B-4195-8189-7CC971100262}"/>
              </a:ext>
            </a:extLst>
          </p:cNvPr>
          <p:cNvSpPr/>
          <p:nvPr/>
        </p:nvSpPr>
        <p:spPr>
          <a:xfrm>
            <a:off x="10368857" y="0"/>
            <a:ext cx="1809135"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a:solidFill>
                  <a:srgbClr val="FF0000"/>
                </a:solidFill>
                <a:latin typeface="Times New Roman" panose="02020603050405020304" pitchFamily="18" charset="0"/>
                <a:cs typeface="Times New Roman" panose="02020603050405020304" pitchFamily="18" charset="0"/>
              </a:rPr>
              <a:t>2. </a:t>
            </a:r>
            <a:r>
              <a:rPr lang="en-SG" sz="4800" dirty="0" err="1">
                <a:solidFill>
                  <a:srgbClr val="FF0000"/>
                </a:solidFill>
                <a:latin typeface="Times New Roman" panose="02020603050405020304" pitchFamily="18" charset="0"/>
                <a:cs typeface="Times New Roman" panose="02020603050405020304" pitchFamily="18" charset="0"/>
              </a:rPr>
              <a:t>Hình</a:t>
            </a:r>
            <a:r>
              <a:rPr lang="en-SG" sz="4800" dirty="0">
                <a:solidFill>
                  <a:srgbClr val="FF0000"/>
                </a:solidFill>
                <a:latin typeface="Times New Roman" panose="02020603050405020304" pitchFamily="18" charset="0"/>
                <a:cs typeface="Times New Roman" panose="02020603050405020304" pitchFamily="18" charset="0"/>
              </a:rPr>
              <a:t> </a:t>
            </a:r>
            <a:r>
              <a:rPr lang="en-SG" sz="4800" dirty="0" err="1">
                <a:solidFill>
                  <a:srgbClr val="FF0000"/>
                </a:solidFill>
                <a:latin typeface="Times New Roman" panose="02020603050405020304" pitchFamily="18" charset="0"/>
                <a:cs typeface="Times New Roman" panose="02020603050405020304" pitchFamily="18" charset="0"/>
              </a:rPr>
              <a:t>tượng</a:t>
            </a:r>
            <a:r>
              <a:rPr lang="en-SG" sz="4800" dirty="0">
                <a:solidFill>
                  <a:srgbClr val="FF0000"/>
                </a:solidFill>
                <a:latin typeface="Times New Roman" panose="02020603050405020304" pitchFamily="18" charset="0"/>
                <a:cs typeface="Times New Roman" panose="02020603050405020304" pitchFamily="18" charset="0"/>
              </a:rPr>
              <a:t> Xan-</a:t>
            </a:r>
            <a:r>
              <a:rPr lang="en-SG" sz="4800" dirty="0" err="1">
                <a:solidFill>
                  <a:srgbClr val="FF0000"/>
                </a:solidFill>
                <a:latin typeface="Times New Roman" panose="02020603050405020304" pitchFamily="18" charset="0"/>
                <a:cs typeface="Times New Roman" panose="02020603050405020304" pitchFamily="18" charset="0"/>
              </a:rPr>
              <a:t>chô</a:t>
            </a:r>
            <a:r>
              <a:rPr lang="en-SG" sz="4800" dirty="0">
                <a:solidFill>
                  <a:srgbClr val="FF0000"/>
                </a:solidFill>
                <a:latin typeface="Times New Roman" panose="02020603050405020304" pitchFamily="18" charset="0"/>
                <a:cs typeface="Times New Roman" panose="02020603050405020304" pitchFamily="18" charset="0"/>
              </a:rPr>
              <a:t> Pan-</a:t>
            </a:r>
            <a:r>
              <a:rPr lang="en-SG" sz="4800" dirty="0" err="1">
                <a:solidFill>
                  <a:srgbClr val="FF0000"/>
                </a:solidFill>
                <a:latin typeface="Times New Roman" panose="02020603050405020304" pitchFamily="18" charset="0"/>
                <a:cs typeface="Times New Roman" panose="02020603050405020304" pitchFamily="18" charset="0"/>
              </a:rPr>
              <a:t>xa</a:t>
            </a:r>
            <a:endParaRPr lang="en-SG"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8355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225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5" name="组合 20">
            <a:extLst>
              <a:ext uri="{FF2B5EF4-FFF2-40B4-BE49-F238E27FC236}">
                <a16:creationId xmlns:a16="http://schemas.microsoft.com/office/drawing/2014/main" id="{24D75D48-F1CC-441C-9E51-57C923D7C016}"/>
              </a:ext>
            </a:extLst>
          </p:cNvPr>
          <p:cNvGrpSpPr/>
          <p:nvPr/>
        </p:nvGrpSpPr>
        <p:grpSpPr>
          <a:xfrm rot="16200000">
            <a:off x="5741473" y="-1934014"/>
            <a:ext cx="935737" cy="5497850"/>
            <a:chOff x="7564210" y="2033798"/>
            <a:chExt cx="3151713" cy="2739652"/>
          </a:xfrm>
        </p:grpSpPr>
        <p:sp>
          <p:nvSpPr>
            <p:cNvPr id="8" name="TextBox 30">
              <a:extLst>
                <a:ext uri="{FF2B5EF4-FFF2-40B4-BE49-F238E27FC236}">
                  <a16:creationId xmlns:a16="http://schemas.microsoft.com/office/drawing/2014/main" id="{84F417EB-20AD-415D-BD2D-153F45728CA0}"/>
                </a:ext>
              </a:extLst>
            </p:cNvPr>
            <p:cNvSpPr txBox="1"/>
            <p:nvPr/>
          </p:nvSpPr>
          <p:spPr>
            <a:xfrm>
              <a:off x="7564210" y="2033799"/>
              <a:ext cx="2902593" cy="2739651"/>
            </a:xfrm>
            <a:prstGeom prst="rect">
              <a:avLst/>
            </a:prstGeom>
            <a:noFill/>
          </p:spPr>
          <p:txBody>
            <a:bodyPr vert="eaVert" wrap="square" rtlCol="0">
              <a:spAutoFit/>
            </a:bodyPr>
            <a:lstStyle/>
            <a:p>
              <a:r>
                <a:rPr lang="en-SG" altLang="zh-CN" sz="4400" b="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a.Lai </a:t>
              </a:r>
              <a:r>
                <a:rPr lang="en-SG" altLang="zh-CN" sz="44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lịch</a:t>
              </a:r>
              <a:r>
                <a:rPr lang="en-SG" altLang="zh-CN" sz="44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4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chân</a:t>
              </a:r>
              <a:r>
                <a:rPr lang="en-SG" altLang="zh-CN" sz="44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dung</a:t>
              </a:r>
              <a:endParaRPr lang="en-US" sz="44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7" name="矩形: 圆角 22">
              <a:extLst>
                <a:ext uri="{FF2B5EF4-FFF2-40B4-BE49-F238E27FC236}">
                  <a16:creationId xmlns:a16="http://schemas.microsoft.com/office/drawing/2014/main" id="{B0E36F22-F815-4EED-845F-FAA035193045}"/>
                </a:ext>
              </a:extLst>
            </p:cNvPr>
            <p:cNvSpPr/>
            <p:nvPr/>
          </p:nvSpPr>
          <p:spPr>
            <a:xfrm>
              <a:off x="7678992" y="2033798"/>
              <a:ext cx="3036931" cy="2626693"/>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AutoShape 6" descr="Káº¿t quáº£ hÃ¬nh áº£nh cho buá»i thiá»n nguyá»n giÃºp cÃ¡c hoÃ n cáº£nh khÃ³ khÄn">
            <a:extLst>
              <a:ext uri="{FF2B5EF4-FFF2-40B4-BE49-F238E27FC236}">
                <a16:creationId xmlns:a16="http://schemas.microsoft.com/office/drawing/2014/main" id="{87F98D36-3A39-40E4-838C-2A059CB87E53}"/>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 name="Google Shape;508;p43">
            <a:extLst>
              <a:ext uri="{FF2B5EF4-FFF2-40B4-BE49-F238E27FC236}">
                <a16:creationId xmlns:a16="http://schemas.microsoft.com/office/drawing/2014/main" id="{24328254-67E3-475B-835C-4C39AD951429}"/>
              </a:ext>
            </a:extLst>
          </p:cNvPr>
          <p:cNvSpPr/>
          <p:nvPr/>
        </p:nvSpPr>
        <p:spPr>
          <a:xfrm>
            <a:off x="497219" y="2171700"/>
            <a:ext cx="2588753" cy="312045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chemeClr val="bg1"/>
          </a:solidFill>
          <a:ln>
            <a:noFill/>
          </a:ln>
        </p:spPr>
        <p:txBody>
          <a:bodyPr spcFirstLastPara="1" wrap="square" lIns="121900" tIns="121900" rIns="121900" bIns="121900" anchor="ctr" anchorCtr="0">
            <a:noAutofit/>
          </a:bodyPr>
          <a:lstStyle/>
          <a:p>
            <a:pPr algn="ctr">
              <a:spcBef>
                <a:spcPct val="50000"/>
              </a:spcBef>
            </a:pPr>
            <a:r>
              <a:rPr lang="en-US" altLang="en-US" sz="2800" dirty="0" err="1">
                <a:solidFill>
                  <a:srgbClr val="FF0000"/>
                </a:solidFill>
                <a:latin typeface="Times New Roman" panose="02020603050405020304" pitchFamily="18" charset="0"/>
                <a:cs typeface="Times New Roman" panose="02020603050405020304" pitchFamily="18" charset="0"/>
              </a:rPr>
              <a:t>Xuất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thân</a:t>
            </a:r>
            <a:r>
              <a:rPr lang="en-US" altLang="en-US" sz="2800" dirty="0">
                <a:solidFill>
                  <a:srgbClr val="FF0000"/>
                </a:solidFill>
                <a:latin typeface="Times New Roman" panose="02020603050405020304" pitchFamily="18" charset="0"/>
                <a:cs typeface="Times New Roman" panose="02020603050405020304" pitchFamily="18" charset="0"/>
              </a:rPr>
              <a:t>: </a:t>
            </a:r>
          </a:p>
          <a:p>
            <a:pPr algn="ctr">
              <a:spcBef>
                <a:spcPct val="50000"/>
              </a:spcBef>
            </a:pPr>
            <a:r>
              <a:rPr lang="en-US" altLang="en-US" sz="2800" dirty="0" err="1">
                <a:solidFill>
                  <a:srgbClr val="0000FF"/>
                </a:solidFill>
                <a:latin typeface="Times New Roman" panose="02020603050405020304" pitchFamily="18" charset="0"/>
                <a:cs typeface="Times New Roman" panose="02020603050405020304" pitchFamily="18" charset="0"/>
              </a:rPr>
              <a:t>Nông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dân</a:t>
            </a:r>
            <a:endParaRPr lang="en-US" altLang="en-US" sz="2800" dirty="0">
              <a:solidFill>
                <a:srgbClr val="0000FF"/>
              </a:solidFill>
              <a:latin typeface="Times New Roman" panose="02020603050405020304" pitchFamily="18" charset="0"/>
              <a:cs typeface="Times New Roman" panose="02020603050405020304" pitchFamily="18" charset="0"/>
            </a:endParaRPr>
          </a:p>
          <a:p>
            <a:pPr algn="ctr">
              <a:spcBef>
                <a:spcPct val="50000"/>
              </a:spcBef>
            </a:pP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5" name="Google Shape;509;p43">
            <a:extLst>
              <a:ext uri="{FF2B5EF4-FFF2-40B4-BE49-F238E27FC236}">
                <a16:creationId xmlns:a16="http://schemas.microsoft.com/office/drawing/2014/main" id="{600732F7-64CF-4EF5-9CEB-0CAD290AE06E}"/>
              </a:ext>
            </a:extLst>
          </p:cNvPr>
          <p:cNvSpPr/>
          <p:nvPr/>
        </p:nvSpPr>
        <p:spPr>
          <a:xfrm>
            <a:off x="4680154" y="2169437"/>
            <a:ext cx="3075952" cy="312045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chemeClr val="bg1"/>
          </a:solidFill>
          <a:ln>
            <a:noFill/>
          </a:ln>
        </p:spPr>
        <p:txBody>
          <a:bodyPr spcFirstLastPara="1" wrap="square" lIns="121900" tIns="121900" rIns="121900" bIns="121900" anchor="ctr" anchorCtr="0">
            <a:noAutofit/>
          </a:bodyPr>
          <a:lstStyle/>
          <a:p>
            <a:pPr algn="ctr">
              <a:spcBef>
                <a:spcPct val="50000"/>
              </a:spcBef>
            </a:pPr>
            <a:r>
              <a:rPr lang="en-US" altLang="en-US" sz="2800" dirty="0" err="1">
                <a:solidFill>
                  <a:srgbClr val="FF0000"/>
                </a:solidFill>
                <a:latin typeface="Times New Roman" panose="02020603050405020304" pitchFamily="18" charset="0"/>
                <a:cs typeface="Times New Roman" panose="02020603050405020304" pitchFamily="18" charset="0"/>
              </a:rPr>
              <a:t>Ngoại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Béo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lùn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đủng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đỉnh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cưỡi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lừa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theo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chủ</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luôn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mang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theo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rượu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túi</a:t>
            </a:r>
            <a:r>
              <a:rPr lang="en-US" altLang="en-US" sz="2800" dirty="0">
                <a:solidFill>
                  <a:srgbClr val="0000FF"/>
                </a:solidFill>
                <a:latin typeface="Times New Roman" panose="02020603050405020304" pitchFamily="18" charset="0"/>
                <a:cs typeface="Times New Roman" panose="02020603050405020304" pitchFamily="18" charset="0"/>
              </a:rPr>
              <a:t> 2 </a:t>
            </a:r>
            <a:r>
              <a:rPr lang="en-US" altLang="en-US" sz="2800" dirty="0" err="1">
                <a:solidFill>
                  <a:srgbClr val="0000FF"/>
                </a:solidFill>
                <a:latin typeface="Times New Roman" panose="02020603050405020304" pitchFamily="18" charset="0"/>
                <a:cs typeface="Times New Roman" panose="02020603050405020304" pitchFamily="18" charset="0"/>
              </a:rPr>
              <a:t>ngăn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đựng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đầy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thức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ăn</a:t>
            </a:r>
            <a:endParaRPr lang="en-US" altLang="en-US" sz="2800" dirty="0">
              <a:solidFill>
                <a:srgbClr val="0000FF"/>
              </a:solidFill>
              <a:latin typeface="Times New Roman" panose="02020603050405020304" pitchFamily="18" charset="0"/>
              <a:cs typeface="Times New Roman" panose="02020603050405020304" pitchFamily="18" charset="0"/>
            </a:endParaRPr>
          </a:p>
          <a:p>
            <a:pPr algn="ctr">
              <a:spcBef>
                <a:spcPct val="50000"/>
              </a:spcBef>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26" name="Google Shape;512;p43">
            <a:extLst>
              <a:ext uri="{FF2B5EF4-FFF2-40B4-BE49-F238E27FC236}">
                <a16:creationId xmlns:a16="http://schemas.microsoft.com/office/drawing/2014/main" id="{233E57CF-FB79-41FD-8473-96D65C779D25}"/>
              </a:ext>
            </a:extLst>
          </p:cNvPr>
          <p:cNvSpPr/>
          <p:nvPr/>
        </p:nvSpPr>
        <p:spPr>
          <a:xfrm>
            <a:off x="8693071" y="2169437"/>
            <a:ext cx="2928660"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bg1"/>
          </a:solidFill>
          <a:ln>
            <a:noFill/>
          </a:ln>
        </p:spPr>
        <p:txBody>
          <a:bodyPr spcFirstLastPara="1" wrap="square" lIns="121900" tIns="121900" rIns="121900" bIns="121900" anchor="ctr" anchorCtr="0">
            <a:noAutofit/>
          </a:bodyPr>
          <a:lstStyle/>
          <a:p>
            <a:pPr algn="ctr"/>
            <a:r>
              <a:rPr lang="en-US" altLang="en-US" sz="2800" dirty="0" err="1">
                <a:solidFill>
                  <a:srgbClr val="FF0000"/>
                </a:solidFill>
                <a:latin typeface="Times New Roman" panose="02020603050405020304" pitchFamily="18" charset="0"/>
                <a:cs typeface="Times New Roman" panose="02020603050405020304" pitchFamily="18" charset="0"/>
              </a:rPr>
              <a:t>Khát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vọng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Làm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giám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mã</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Đôn</a:t>
            </a:r>
            <a:r>
              <a:rPr lang="en-US" altLang="en-US" sz="2800" dirty="0">
                <a:solidFill>
                  <a:srgbClr val="0000CC"/>
                </a:solidFill>
                <a:latin typeface="Times New Roman" panose="02020603050405020304" pitchFamily="18" charset="0"/>
                <a:cs typeface="Times New Roman" panose="02020603050405020304" pitchFamily="18" charset="0"/>
              </a:rPr>
              <a:t> Ki </a:t>
            </a:r>
            <a:r>
              <a:rPr lang="en-US" altLang="en-US" sz="2800" dirty="0" err="1">
                <a:solidFill>
                  <a:srgbClr val="0000CC"/>
                </a:solidFill>
                <a:latin typeface="Times New Roman" panose="02020603050405020304" pitchFamily="18" charset="0"/>
                <a:cs typeface="Times New Roman" panose="02020603050405020304" pitchFamily="18" charset="0"/>
              </a:rPr>
              <a:t>hô-tê</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với</a:t>
            </a:r>
            <a:r>
              <a:rPr lang="en-US" altLang="en-US" sz="2800" dirty="0">
                <a:solidFill>
                  <a:srgbClr val="0000CC"/>
                </a:solidFill>
                <a:latin typeface="Times New Roman" panose="02020603050405020304" pitchFamily="18" charset="0"/>
                <a:cs typeface="Times New Roman" panose="02020603050405020304" pitchFamily="18" charset="0"/>
              </a:rPr>
              <a:t> hi </a:t>
            </a:r>
            <a:r>
              <a:rPr lang="en-US" altLang="en-US" sz="2800" dirty="0" err="1">
                <a:solidFill>
                  <a:srgbClr val="0000CC"/>
                </a:solidFill>
                <a:latin typeface="Times New Roman" panose="02020603050405020304" pitchFamily="18" charset="0"/>
                <a:cs typeface="Times New Roman" panose="02020603050405020304" pitchFamily="18" charset="0"/>
              </a:rPr>
              <a:t>vọng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sau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này</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được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làm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thống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đốc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cai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hòn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đảo</a:t>
            </a:r>
            <a:endParaRPr lang="en-US" altLang="en-US" sz="2800" i="1" dirty="0">
              <a:solidFill>
                <a:srgbClr val="0000CC"/>
              </a:solidFill>
              <a:latin typeface="Times New Roman" panose="02020603050405020304" pitchFamily="18" charset="0"/>
              <a:cs typeface="Times New Roman" panose="02020603050405020304" pitchFamily="18" charset="0"/>
            </a:endParaRPr>
          </a:p>
          <a:p>
            <a:pPr algn="ctr"/>
            <a:endParaRPr sz="2800" dirty="0"/>
          </a:p>
        </p:txBody>
      </p:sp>
      <p:sp>
        <p:nvSpPr>
          <p:cNvPr id="27" name="Google Shape;513;p43">
            <a:extLst>
              <a:ext uri="{FF2B5EF4-FFF2-40B4-BE49-F238E27FC236}">
                <a16:creationId xmlns:a16="http://schemas.microsoft.com/office/drawing/2014/main" id="{3219E6AF-EACD-4A74-AE78-C7EB31D6624A}"/>
              </a:ext>
            </a:extLst>
          </p:cNvPr>
          <p:cNvSpPr/>
          <p:nvPr/>
        </p:nvSpPr>
        <p:spPr>
          <a:xfrm>
            <a:off x="749300" y="5908564"/>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8" name="Google Shape;514;p43">
            <a:extLst>
              <a:ext uri="{FF2B5EF4-FFF2-40B4-BE49-F238E27FC236}">
                <a16:creationId xmlns:a16="http://schemas.microsoft.com/office/drawing/2014/main" id="{92631E54-6034-4792-8A96-D672711E2BCD}"/>
              </a:ext>
            </a:extLst>
          </p:cNvPr>
          <p:cNvSpPr/>
          <p:nvPr/>
        </p:nvSpPr>
        <p:spPr>
          <a:xfrm>
            <a:off x="1527282" y="5724416"/>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9" name="Google Shape;515;p43">
            <a:extLst>
              <a:ext uri="{FF2B5EF4-FFF2-40B4-BE49-F238E27FC236}">
                <a16:creationId xmlns:a16="http://schemas.microsoft.com/office/drawing/2014/main" id="{EC97CEB3-B342-4419-86F1-93184086964C}"/>
              </a:ext>
            </a:extLst>
          </p:cNvPr>
          <p:cNvSpPr/>
          <p:nvPr/>
        </p:nvSpPr>
        <p:spPr>
          <a:xfrm>
            <a:off x="3849671" y="5724789"/>
            <a:ext cx="546443" cy="465533"/>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0" name="Google Shape;516;p43">
            <a:extLst>
              <a:ext uri="{FF2B5EF4-FFF2-40B4-BE49-F238E27FC236}">
                <a16:creationId xmlns:a16="http://schemas.microsoft.com/office/drawing/2014/main" id="{13042E7C-3F34-4EE4-96BC-CC715C317F5E}"/>
              </a:ext>
            </a:extLst>
          </p:cNvPr>
          <p:cNvSpPr/>
          <p:nvPr/>
        </p:nvSpPr>
        <p:spPr>
          <a:xfrm>
            <a:off x="5905359" y="5724043"/>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1" name="Google Shape;517;p43">
            <a:extLst>
              <a:ext uri="{FF2B5EF4-FFF2-40B4-BE49-F238E27FC236}">
                <a16:creationId xmlns:a16="http://schemas.microsoft.com/office/drawing/2014/main" id="{2C787083-C326-4285-8921-1E8008BD3269}"/>
              </a:ext>
            </a:extLst>
          </p:cNvPr>
          <p:cNvSpPr/>
          <p:nvPr/>
        </p:nvSpPr>
        <p:spPr>
          <a:xfrm>
            <a:off x="7871448" y="5724789"/>
            <a:ext cx="540726" cy="465533"/>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2" name="Google Shape;518;p43">
            <a:extLst>
              <a:ext uri="{FF2B5EF4-FFF2-40B4-BE49-F238E27FC236}">
                <a16:creationId xmlns:a16="http://schemas.microsoft.com/office/drawing/2014/main" id="{03ECEC40-496A-4737-9BF6-69BE82682CDD}"/>
              </a:ext>
            </a:extLst>
          </p:cNvPr>
          <p:cNvSpPr/>
          <p:nvPr/>
        </p:nvSpPr>
        <p:spPr>
          <a:xfrm>
            <a:off x="9936496" y="5724043"/>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 name="TextBox 2">
            <a:extLst>
              <a:ext uri="{FF2B5EF4-FFF2-40B4-BE49-F238E27FC236}">
                <a16:creationId xmlns:a16="http://schemas.microsoft.com/office/drawing/2014/main" id="{658682A3-F8FE-B1F7-09B4-0085983F4D09}"/>
              </a:ext>
            </a:extLst>
          </p:cNvPr>
          <p:cNvSpPr txBox="1"/>
          <p:nvPr/>
        </p:nvSpPr>
        <p:spPr>
          <a:xfrm>
            <a:off x="2584255" y="5116624"/>
            <a:ext cx="809468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=&gt;</a:t>
            </a:r>
            <a:r>
              <a:rPr lang="en-US" sz="3200" dirty="0" err="1">
                <a:latin typeface="Times New Roman" panose="02020603050405020304" pitchFamily="18" charset="0"/>
                <a:cs typeface="Times New Roman" panose="02020603050405020304" pitchFamily="18" charset="0"/>
              </a:rPr>
              <a:t>Tỉnh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4666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circle(in)">
                                      <p:cBhvr>
                                        <p:cTn id="20" dur="2000"/>
                                        <p:tgtEl>
                                          <p:spTgt spid="2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2000"/>
                                        <p:tgtEl>
                                          <p:spTgt spid="3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20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CE9BC-F6E9-4A0C-A8FA-AC56BA793F49}"/>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5" name="组合 20">
            <a:extLst>
              <a:ext uri="{FF2B5EF4-FFF2-40B4-BE49-F238E27FC236}">
                <a16:creationId xmlns:a16="http://schemas.microsoft.com/office/drawing/2014/main" id="{B3C2F314-5CF3-40B9-9789-6CC22A87D542}"/>
              </a:ext>
            </a:extLst>
          </p:cNvPr>
          <p:cNvGrpSpPr/>
          <p:nvPr/>
        </p:nvGrpSpPr>
        <p:grpSpPr>
          <a:xfrm rot="16200000">
            <a:off x="5319402" y="-4596413"/>
            <a:ext cx="901660" cy="10768936"/>
            <a:chOff x="7678992" y="2033798"/>
            <a:chExt cx="3036931" cy="2626693"/>
          </a:xfrm>
        </p:grpSpPr>
        <p:sp>
          <p:nvSpPr>
            <p:cNvPr id="6" name="TextBox 30">
              <a:extLst>
                <a:ext uri="{FF2B5EF4-FFF2-40B4-BE49-F238E27FC236}">
                  <a16:creationId xmlns:a16="http://schemas.microsoft.com/office/drawing/2014/main" id="{F365EB1A-3B74-4CFA-A42E-ED9A8EAB0D60}"/>
                </a:ext>
              </a:extLst>
            </p:cNvPr>
            <p:cNvSpPr txBox="1"/>
            <p:nvPr/>
          </p:nvSpPr>
          <p:spPr>
            <a:xfrm>
              <a:off x="7875083" y="2065952"/>
              <a:ext cx="2280605" cy="2557439"/>
            </a:xfrm>
            <a:prstGeom prst="rect">
              <a:avLst/>
            </a:prstGeom>
            <a:noFill/>
          </p:spPr>
          <p:txBody>
            <a:bodyPr vert="eaVert" wrap="square" rtlCol="0">
              <a:spAutoFit/>
            </a:bodyPr>
            <a:lstStyle/>
            <a:p>
              <a:r>
                <a:rPr lang="en-SG" altLang="zh-CN" sz="3200" b="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b. Thái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độ</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và</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nhận</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định</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khi</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thấy</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những</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chiếc</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cối</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xay</a:t>
              </a:r>
              <a:r>
                <a:rPr lang="en-SG" altLang="zh-CN"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32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gió</a:t>
              </a:r>
              <a:endParaRPr lang="en-US" sz="32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7" name="矩形: 圆角 22">
              <a:extLst>
                <a:ext uri="{FF2B5EF4-FFF2-40B4-BE49-F238E27FC236}">
                  <a16:creationId xmlns:a16="http://schemas.microsoft.com/office/drawing/2014/main" id="{EB4F6BD4-1C39-4D6C-BE72-892EDA6B1A90}"/>
                </a:ext>
              </a:extLst>
            </p:cNvPr>
            <p:cNvSpPr/>
            <p:nvPr/>
          </p:nvSpPr>
          <p:spPr>
            <a:xfrm>
              <a:off x="7678992" y="2033798"/>
              <a:ext cx="3036931" cy="2626693"/>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pic>
        <p:nvPicPr>
          <p:cNvPr id="54" name="Picture 2" descr="PhÃ¢n tÃ­ch Äoáº¡n trÃ­ch ÄÃ¡nh nhau vá»i cá»i xay giÃ³ cá»§a Xec-van-tex ...">
            <a:extLst>
              <a:ext uri="{FF2B5EF4-FFF2-40B4-BE49-F238E27FC236}">
                <a16:creationId xmlns:a16="http://schemas.microsoft.com/office/drawing/2014/main" id="{E3DA776E-F495-47F0-86CE-C74564407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19" b="99178" l="667" r="56667">
                        <a14:foregroundMark x1="5833" y1="30959" x2="6333" y2="27671"/>
                        <a14:foregroundMark x1="3833" y1="39178" x2="6833" y2="81644"/>
                        <a14:foregroundMark x1="6833" y1="81644" x2="6333" y2="87671"/>
                        <a14:foregroundMark x1="9833" y1="41096" x2="15167" y2="56164"/>
                        <a14:foregroundMark x1="15167" y1="56164" x2="15000" y2="63836"/>
                        <a14:foregroundMark x1="15000" y1="63836" x2="14667" y2="64932"/>
                        <a14:foregroundMark x1="833" y1="45479" x2="3500" y2="89041"/>
                        <a14:foregroundMark x1="3500" y1="89041" x2="8000" y2="92329"/>
                        <a14:foregroundMark x1="8000" y1="92329" x2="14667" y2="90137"/>
                        <a14:foregroundMark x1="14667" y1="90137" x2="33833" y2="78356"/>
                        <a14:foregroundMark x1="33833" y1="78356" x2="35000" y2="78082"/>
                        <a14:foregroundMark x1="1333" y1="46301" x2="1500" y2="84932"/>
                        <a14:foregroundMark x1="1500" y1="84932" x2="3167" y2="92877"/>
                        <a14:foregroundMark x1="3167" y1="92877" x2="7333" y2="98630"/>
                        <a14:foregroundMark x1="7333" y1="98630" x2="18167" y2="98082"/>
                        <a14:foregroundMark x1="18167" y1="98082" x2="32333" y2="89315"/>
                        <a14:foregroundMark x1="32333" y1="89315" x2="37000" y2="89041"/>
                        <a14:foregroundMark x1="37000" y1="89041" x2="37333" y2="89041"/>
                        <a14:foregroundMark x1="833" y1="43562" x2="1000" y2="99178"/>
                        <a14:foregroundMark x1="51667" y1="91781" x2="46333" y2="89589"/>
                        <a14:foregroundMark x1="46333" y1="89589" x2="42333" y2="85479"/>
                        <a14:foregroundMark x1="42333" y1="85479" x2="46667" y2="83288"/>
                        <a14:foregroundMark x1="46667" y1="83288" x2="55500" y2="91507"/>
                        <a14:foregroundMark x1="55500" y1="91507" x2="44500" y2="99452"/>
                        <a14:foregroundMark x1="44500" y1="99452" x2="42167" y2="92329"/>
                        <a14:foregroundMark x1="42167" y1="92329" x2="44333" y2="88493"/>
                        <a14:foregroundMark x1="39500" y1="81644" x2="41000" y2="83288"/>
                        <a14:foregroundMark x1="56667" y1="90137" x2="56167" y2="95068"/>
                        <a14:foregroundMark x1="43000" y1="74795" x2="42500" y2="75068"/>
                        <a14:foregroundMark x1="19657" y1="66031" x2="19167" y2="65753"/>
                        <a14:foregroundMark x1="19904" y1="66171" x2="19669" y2="66038"/>
                        <a14:foregroundMark x1="24000" y1="68493" x2="22467" y2="67624"/>
                        <a14:foregroundMark x1="18803" y1="68235" x2="18000" y2="73699"/>
                        <a14:foregroundMark x1="19167" y1="65753" x2="19107" y2="66161"/>
                        <a14:foregroundMark x1="23322" y1="69833" x2="24544" y2="68945"/>
                        <a14:foregroundMark x1="20895" y1="71595" x2="21761" y2="70966"/>
                        <a14:foregroundMark x1="18000" y1="73699" x2="20628" y2="71789"/>
                        <a14:backgroundMark x1="24333" y1="30411" x2="19667" y2="43014"/>
                        <a14:backgroundMark x1="19667" y1="43014" x2="24667" y2="44110"/>
                        <a14:backgroundMark x1="24667" y1="44110" x2="28833" y2="43288"/>
                        <a14:backgroundMark x1="28833" y1="43288" x2="27000" y2="34521"/>
                        <a14:backgroundMark x1="27000" y1="34521" x2="24500" y2="30685"/>
                        <a14:backgroundMark x1="19000" y1="42466" x2="18667" y2="49863"/>
                        <a14:backgroundMark x1="18667" y1="49863" x2="20667" y2="56438"/>
                        <a14:backgroundMark x1="20667" y1="56438" x2="20667" y2="62382"/>
                        <a14:backgroundMark x1="24736" y1="64760" x2="26000" y2="61644"/>
                        <a14:backgroundMark x1="26000" y1="61644" x2="30667" y2="61918"/>
                        <a14:backgroundMark x1="30667" y1="61918" x2="35000" y2="64384"/>
                        <a14:backgroundMark x1="35000" y1="64384" x2="39667" y2="64384"/>
                        <a14:backgroundMark x1="39667" y1="64384" x2="43167" y2="57534"/>
                        <a14:backgroundMark x1="43167" y1="57534" x2="46333" y2="42192"/>
                        <a14:backgroundMark x1="46333" y1="42192" x2="43333" y2="36712"/>
                        <a14:backgroundMark x1="43333" y1="36712" x2="39000" y2="33151"/>
                        <a14:backgroundMark x1="39000" y1="33151" x2="32000" y2="20000"/>
                        <a14:backgroundMark x1="32000" y1="20000" x2="27667" y2="20000"/>
                        <a14:backgroundMark x1="27667" y1="20000" x2="24833" y2="35068"/>
                        <a14:backgroundMark x1="24833" y1="35068" x2="22167" y2="40822"/>
                        <a14:backgroundMark x1="22167" y1="40822" x2="19167" y2="42466"/>
                        <a14:backgroundMark x1="25167" y1="67123" x2="17667" y2="53699"/>
                        <a14:backgroundMark x1="17667" y1="53699" x2="17000" y2="51507"/>
                        <a14:backgroundMark x1="22167" y1="66849" x2="20167" y2="66849"/>
                        <a14:backgroundMark x1="19833" y1="66849" x2="19667" y2="66027"/>
                        <a14:backgroundMark x1="19333" y1="66849" x2="18167" y2="66301"/>
                        <a14:backgroundMark x1="19167" y1="66301" x2="18667" y2="66027"/>
                      </a14:backgroundRemoval>
                    </a14:imgEffect>
                  </a14:imgLayer>
                </a14:imgProps>
              </a:ext>
              <a:ext uri="{28A0092B-C50C-407E-A947-70E740481C1C}">
                <a14:useLocalDpi xmlns:a14="http://schemas.microsoft.com/office/drawing/2010/main" val="0"/>
              </a:ext>
            </a:extLst>
          </a:blip>
          <a:srcRect r="39958"/>
          <a:stretch/>
        </p:blipFill>
        <p:spPr bwMode="auto">
          <a:xfrm>
            <a:off x="1" y="1254098"/>
            <a:ext cx="5531004" cy="5603901"/>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20F52B48-DC36-4A96-94A5-98BAD357EBFB}"/>
              </a:ext>
            </a:extLst>
          </p:cNvPr>
          <p:cNvGrpSpPr/>
          <p:nvPr/>
        </p:nvGrpSpPr>
        <p:grpSpPr>
          <a:xfrm>
            <a:off x="6096000" y="1821000"/>
            <a:ext cx="4915798" cy="4802823"/>
            <a:chOff x="674914" y="903514"/>
            <a:chExt cx="2362200" cy="2312510"/>
          </a:xfrm>
        </p:grpSpPr>
        <p:sp>
          <p:nvSpPr>
            <p:cNvPr id="61" name="Oval 60">
              <a:extLst>
                <a:ext uri="{FF2B5EF4-FFF2-40B4-BE49-F238E27FC236}">
                  <a16:creationId xmlns:a16="http://schemas.microsoft.com/office/drawing/2014/main" id="{1D8DBC3D-131F-4CFF-8F36-E0F866575847}"/>
                </a:ext>
              </a:extLst>
            </p:cNvPr>
            <p:cNvSpPr/>
            <p:nvPr/>
          </p:nvSpPr>
          <p:spPr>
            <a:xfrm>
              <a:off x="674914" y="903514"/>
              <a:ext cx="2362200" cy="2312510"/>
            </a:xfrm>
            <a:prstGeom prst="ellipse">
              <a:avLst/>
            </a:prstGeom>
            <a:solidFill>
              <a:srgbClr val="1F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latin typeface="Times New Roman" panose="02020603050405020304" pitchFamily="18" charset="0"/>
                  <a:cs typeface="Times New Roman" panose="02020603050405020304" pitchFamily="18" charset="0"/>
                </a:rPr>
                <a:t>Đầu</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óc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hoàn</a:t>
              </a:r>
              <a:r>
                <a:rPr lang="en-SG" sz="3600" dirty="0">
                  <a:latin typeface="Times New Roman" panose="02020603050405020304" pitchFamily="18" charset="0"/>
                  <a:cs typeface="Times New Roman" panose="02020603050405020304" pitchFamily="18" charset="0"/>
                </a:rPr>
                <a:t> </a:t>
              </a:r>
            </a:p>
            <a:p>
              <a:pPr algn="ctr"/>
              <a:r>
                <a:rPr lang="en-SG" sz="3600" dirty="0" err="1">
                  <a:latin typeface="Times New Roman" panose="02020603050405020304" pitchFamily="18" charset="0"/>
                  <a:cs typeface="Times New Roman" panose="02020603050405020304" pitchFamily="18" charset="0"/>
                </a:rPr>
                <a:t>toàn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tỉnh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táo</a:t>
              </a:r>
              <a:r>
                <a:rPr lang="en-SG" sz="3600" dirty="0">
                  <a:latin typeface="Times New Roman" panose="02020603050405020304" pitchFamily="18" charset="0"/>
                  <a:cs typeface="Times New Roman" panose="02020603050405020304" pitchFamily="18" charset="0"/>
                </a:rPr>
                <a:t>: </a:t>
              </a:r>
              <a:r>
                <a:rPr lang="en-SG" sz="3600" i="1" dirty="0">
                  <a:latin typeface="Times New Roman" panose="02020603050405020304" pitchFamily="18" charset="0"/>
                  <a:cs typeface="Times New Roman" panose="02020603050405020304" pitchFamily="18" charset="0"/>
                </a:rPr>
                <a:t>“</a:t>
              </a:r>
              <a:r>
                <a:rPr lang="en-SG" sz="3600" i="1" dirty="0" err="1">
                  <a:latin typeface="Times New Roman" panose="02020603050405020304" pitchFamily="18" charset="0"/>
                  <a:cs typeface="Times New Roman" panose="02020603050405020304" pitchFamily="18" charset="0"/>
                </a:rPr>
                <a:t>Xuất</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hiện</a:t>
              </a:r>
              <a:r>
                <a:rPr lang="en-SG" sz="3600" i="1" dirty="0">
                  <a:latin typeface="Times New Roman" panose="02020603050405020304" pitchFamily="18" charset="0"/>
                  <a:cs typeface="Times New Roman" panose="02020603050405020304" pitchFamily="18" charset="0"/>
                </a:rPr>
                <a:t> ở </a:t>
              </a:r>
              <a:r>
                <a:rPr lang="en-SG" sz="3600" i="1" dirty="0" err="1">
                  <a:latin typeface="Times New Roman" panose="02020603050405020304" pitchFamily="18" charset="0"/>
                  <a:cs typeface="Times New Roman" panose="02020603050405020304" pitchFamily="18" charset="0"/>
                </a:rPr>
                <a:t>đằng</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kia</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chẳng</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phải</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là</a:t>
              </a:r>
              <a:r>
                <a:rPr lang="en-SG" sz="3600" i="1" dirty="0">
                  <a:latin typeface="Times New Roman" panose="02020603050405020304" pitchFamily="18" charset="0"/>
                  <a:cs typeface="Times New Roman" panose="02020603050405020304" pitchFamily="18" charset="0"/>
                </a:rPr>
                <a:t> … </a:t>
              </a:r>
              <a:r>
                <a:rPr lang="en-SG" sz="3600" i="1" dirty="0" err="1">
                  <a:latin typeface="Times New Roman" panose="02020603050405020304" pitchFamily="18" charset="0"/>
                  <a:cs typeface="Times New Roman" panose="02020603050405020304" pitchFamily="18" charset="0"/>
                </a:rPr>
                <a:t>mà</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chỉ</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là</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những</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cối</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xay</a:t>
              </a:r>
              <a:r>
                <a:rPr lang="en-SG" sz="3600" i="1" dirty="0">
                  <a:latin typeface="Times New Roman" panose="02020603050405020304" pitchFamily="18" charset="0"/>
                  <a:cs typeface="Times New Roman" panose="02020603050405020304" pitchFamily="18" charset="0"/>
                </a:rPr>
                <a:t> </a:t>
              </a:r>
              <a:r>
                <a:rPr lang="en-SG" sz="3600" i="1" dirty="0" err="1">
                  <a:latin typeface="Times New Roman" panose="02020603050405020304" pitchFamily="18" charset="0"/>
                  <a:cs typeface="Times New Roman" panose="02020603050405020304" pitchFamily="18" charset="0"/>
                </a:rPr>
                <a:t>gió</a:t>
              </a:r>
              <a:r>
                <a:rPr lang="en-SG" sz="3600" i="1" dirty="0">
                  <a:latin typeface="Times New Roman" panose="02020603050405020304" pitchFamily="18" charset="0"/>
                  <a:cs typeface="Times New Roman" panose="02020603050405020304" pitchFamily="18" charset="0"/>
                </a:rPr>
                <a:t> …”</a:t>
              </a:r>
            </a:p>
          </p:txBody>
        </p:sp>
        <p:sp>
          <p:nvSpPr>
            <p:cNvPr id="62" name="Google Shape;1700;p60">
              <a:extLst>
                <a:ext uri="{FF2B5EF4-FFF2-40B4-BE49-F238E27FC236}">
                  <a16:creationId xmlns:a16="http://schemas.microsoft.com/office/drawing/2014/main" id="{22AB71A2-FE3A-4282-A5E1-1B0FE0AF4715}"/>
                </a:ext>
              </a:extLst>
            </p:cNvPr>
            <p:cNvSpPr/>
            <p:nvPr/>
          </p:nvSpPr>
          <p:spPr>
            <a:xfrm>
              <a:off x="798132" y="1016000"/>
              <a:ext cx="2144640" cy="2111680"/>
            </a:xfrm>
            <a:prstGeom prst="ellipse">
              <a:avLst/>
            </a:pr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200" dirty="0"/>
            </a:p>
          </p:txBody>
        </p:sp>
      </p:grpSp>
    </p:spTree>
    <p:extLst>
      <p:ext uri="{BB962C8B-B14F-4D97-AF65-F5344CB8AC3E}">
        <p14:creationId xmlns:p14="http://schemas.microsoft.com/office/powerpoint/2010/main" val="12820379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circle(in)">
                                      <p:cBhvr>
                                        <p:cTn id="17"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0CE9BC-F6E9-4A0C-A8FA-AC56BA793F49}"/>
              </a:ext>
            </a:extLst>
          </p:cNvPr>
          <p:cNvSpPr/>
          <p:nvPr/>
        </p:nvSpPr>
        <p:spPr>
          <a:xfrm>
            <a:off x="0" y="-6"/>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5" name="组合 20">
            <a:extLst>
              <a:ext uri="{FF2B5EF4-FFF2-40B4-BE49-F238E27FC236}">
                <a16:creationId xmlns:a16="http://schemas.microsoft.com/office/drawing/2014/main" id="{B3C2F314-5CF3-40B9-9789-6CC22A87D542}"/>
              </a:ext>
            </a:extLst>
          </p:cNvPr>
          <p:cNvGrpSpPr/>
          <p:nvPr/>
        </p:nvGrpSpPr>
        <p:grpSpPr>
          <a:xfrm rot="16200000">
            <a:off x="5335603" y="-3220832"/>
            <a:ext cx="904996" cy="8577531"/>
            <a:chOff x="7667756" y="2033798"/>
            <a:chExt cx="3048167" cy="2626693"/>
          </a:xfrm>
        </p:grpSpPr>
        <p:sp>
          <p:nvSpPr>
            <p:cNvPr id="6" name="TextBox 30">
              <a:extLst>
                <a:ext uri="{FF2B5EF4-FFF2-40B4-BE49-F238E27FC236}">
                  <a16:creationId xmlns:a16="http://schemas.microsoft.com/office/drawing/2014/main" id="{F365EB1A-3B74-4CFA-A42E-ED9A8EAB0D60}"/>
                </a:ext>
              </a:extLst>
            </p:cNvPr>
            <p:cNvSpPr txBox="1"/>
            <p:nvPr/>
          </p:nvSpPr>
          <p:spPr>
            <a:xfrm>
              <a:off x="7667756" y="2065952"/>
              <a:ext cx="2695262" cy="2557439"/>
            </a:xfrm>
            <a:prstGeom prst="rect">
              <a:avLst/>
            </a:prstGeom>
            <a:noFill/>
          </p:spPr>
          <p:txBody>
            <a:bodyPr vert="eaVert" wrap="square" rtlCol="0">
              <a:spAutoFit/>
            </a:bodyPr>
            <a:lstStyle/>
            <a:p>
              <a:r>
                <a:rPr lang="en-SG" altLang="zh-CN" sz="4000" b="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 Hành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động</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trong</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cuộc</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giao</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tranh</a:t>
              </a:r>
              <a:endParaRPr lang="en-US"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7" name="矩形: 圆角 22">
              <a:extLst>
                <a:ext uri="{FF2B5EF4-FFF2-40B4-BE49-F238E27FC236}">
                  <a16:creationId xmlns:a16="http://schemas.microsoft.com/office/drawing/2014/main" id="{EB4F6BD4-1C39-4D6C-BE72-892EDA6B1A90}"/>
                </a:ext>
              </a:extLst>
            </p:cNvPr>
            <p:cNvSpPr/>
            <p:nvPr/>
          </p:nvSpPr>
          <p:spPr>
            <a:xfrm>
              <a:off x="7678992" y="2033798"/>
              <a:ext cx="3036931" cy="2626693"/>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57" name="Rounded Rectangle 12">
            <a:extLst>
              <a:ext uri="{FF2B5EF4-FFF2-40B4-BE49-F238E27FC236}">
                <a16:creationId xmlns:a16="http://schemas.microsoft.com/office/drawing/2014/main" id="{5F76657B-6AEC-4219-A048-ACCAF7254143}"/>
              </a:ext>
            </a:extLst>
          </p:cNvPr>
          <p:cNvSpPr/>
          <p:nvPr/>
        </p:nvSpPr>
        <p:spPr>
          <a:xfrm>
            <a:off x="891599" y="2285900"/>
            <a:ext cx="4419603" cy="2146204"/>
          </a:xfrm>
          <a:prstGeom prst="roundRect">
            <a:avLst>
              <a:gd name="adj" fmla="val 7739"/>
            </a:avLst>
          </a:prstGeom>
          <a:solidFill>
            <a:schemeClr val="accent6">
              <a:lumMod val="20000"/>
              <a:lumOff val="80000"/>
            </a:schemeClr>
          </a:solidFill>
          <a:ln>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0" name="Rounded Rectangle 7">
            <a:extLst>
              <a:ext uri="{FF2B5EF4-FFF2-40B4-BE49-F238E27FC236}">
                <a16:creationId xmlns:a16="http://schemas.microsoft.com/office/drawing/2014/main" id="{574FA876-1C07-4F51-94CA-65677E9E5F7D}"/>
              </a:ext>
            </a:extLst>
          </p:cNvPr>
          <p:cNvSpPr/>
          <p:nvPr/>
        </p:nvSpPr>
        <p:spPr>
          <a:xfrm>
            <a:off x="1042488" y="2465479"/>
            <a:ext cx="4131560" cy="1838887"/>
          </a:xfrm>
          <a:prstGeom prst="roundRect">
            <a:avLst>
              <a:gd name="adj" fmla="val 7739"/>
            </a:avLst>
          </a:prstGeom>
          <a:solidFill>
            <a:srgbClr val="FEF4EC"/>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1" name="TextBox 18">
            <a:extLst>
              <a:ext uri="{FF2B5EF4-FFF2-40B4-BE49-F238E27FC236}">
                <a16:creationId xmlns:a16="http://schemas.microsoft.com/office/drawing/2014/main" id="{3220DE40-5A21-4EFE-B36D-CC9C20FE85D4}"/>
              </a:ext>
            </a:extLst>
          </p:cNvPr>
          <p:cNvSpPr txBox="1"/>
          <p:nvPr/>
        </p:nvSpPr>
        <p:spPr>
          <a:xfrm>
            <a:off x="1062996" y="2818211"/>
            <a:ext cx="4062197" cy="1200329"/>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r>
              <a:rPr lang="en-SG" sz="3600" b="1" dirty="0">
                <a:latin typeface="Times New Roman" panose="02020603050405020304" pitchFamily="18" charset="0"/>
                <a:cs typeface="Times New Roman" panose="02020603050405020304" pitchFamily="18" charset="0"/>
              </a:rPr>
              <a:t>Can </a:t>
            </a:r>
            <a:r>
              <a:rPr lang="en-SG" sz="3600" b="1" dirty="0" err="1">
                <a:latin typeface="Times New Roman" panose="02020603050405020304" pitchFamily="18" charset="0"/>
                <a:cs typeface="Times New Roman" panose="02020603050405020304" pitchFamily="18" charset="0"/>
              </a:rPr>
              <a:t>ngăn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Đôn</a:t>
            </a:r>
            <a:r>
              <a:rPr lang="en-SG" sz="3600" b="1" dirty="0">
                <a:latin typeface="Times New Roman" panose="02020603050405020304" pitchFamily="18" charset="0"/>
                <a:cs typeface="Times New Roman" panose="02020603050405020304" pitchFamily="18" charset="0"/>
              </a:rPr>
              <a:t> Ki-</a:t>
            </a:r>
            <a:r>
              <a:rPr lang="en-SG" sz="3600" b="1" dirty="0" err="1">
                <a:latin typeface="Times New Roman" panose="02020603050405020304" pitchFamily="18" charset="0"/>
                <a:cs typeface="Times New Roman" panose="02020603050405020304" pitchFamily="18" charset="0"/>
              </a:rPr>
              <a:t>hô</a:t>
            </a:r>
            <a:r>
              <a:rPr lang="en-SG" sz="3600" b="1" dirty="0">
                <a:latin typeface="Times New Roman" panose="02020603050405020304" pitchFamily="18" charset="0"/>
                <a:cs typeface="Times New Roman" panose="02020603050405020304" pitchFamily="18" charset="0"/>
              </a:rPr>
              <a:t>-</a:t>
            </a:r>
            <a:r>
              <a:rPr lang="en-SG" sz="3600" b="1" dirty="0" err="1">
                <a:latin typeface="Times New Roman" panose="02020603050405020304" pitchFamily="18" charset="0"/>
                <a:cs typeface="Times New Roman" panose="02020603050405020304" pitchFamily="18" charset="0"/>
              </a:rPr>
              <a:t>tê</a:t>
            </a:r>
            <a:endParaRPr lang="en-US" sz="3600" i="1" dirty="0">
              <a:latin typeface="Times New Roman" panose="02020603050405020304" pitchFamily="18" charset="0"/>
              <a:cs typeface="Times New Roman" panose="02020603050405020304" pitchFamily="18" charset="0"/>
            </a:endParaRPr>
          </a:p>
        </p:txBody>
      </p:sp>
      <p:sp>
        <p:nvSpPr>
          <p:cNvPr id="64" name="TextBox 18">
            <a:extLst>
              <a:ext uri="{FF2B5EF4-FFF2-40B4-BE49-F238E27FC236}">
                <a16:creationId xmlns:a16="http://schemas.microsoft.com/office/drawing/2014/main" id="{37DA24C9-246A-48F7-9653-CA0E84670FCB}"/>
              </a:ext>
            </a:extLst>
          </p:cNvPr>
          <p:cNvSpPr txBox="1"/>
          <p:nvPr/>
        </p:nvSpPr>
        <p:spPr>
          <a:xfrm>
            <a:off x="4884235" y="6223067"/>
            <a:ext cx="4416698" cy="584775"/>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fontAlgn="auto">
              <a:spcBef>
                <a:spcPts val="0"/>
              </a:spcBef>
              <a:spcAft>
                <a:spcPts val="0"/>
              </a:spcAft>
              <a:defRPr/>
            </a:pPr>
            <a:endParaRPr lang="en-US" sz="3200" b="1" dirty="0">
              <a:latin typeface="Times New Roman" panose="02020603050405020304" pitchFamily="18" charset="0"/>
              <a:cs typeface="Times New Roman" panose="02020603050405020304" pitchFamily="18" charset="0"/>
            </a:endParaRPr>
          </a:p>
        </p:txBody>
      </p:sp>
      <p:sp>
        <p:nvSpPr>
          <p:cNvPr id="66" name="TextBox 18">
            <a:extLst>
              <a:ext uri="{FF2B5EF4-FFF2-40B4-BE49-F238E27FC236}">
                <a16:creationId xmlns:a16="http://schemas.microsoft.com/office/drawing/2014/main" id="{D0D2D4FF-8923-4893-BF20-BF3906923DB7}"/>
              </a:ext>
            </a:extLst>
          </p:cNvPr>
          <p:cNvSpPr txBox="1"/>
          <p:nvPr/>
        </p:nvSpPr>
        <p:spPr>
          <a:xfrm>
            <a:off x="1499335" y="4929798"/>
            <a:ext cx="9417710" cy="1754326"/>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just" fontAlgn="auto">
              <a:spcBef>
                <a:spcPts val="0"/>
              </a:spcBef>
              <a:spcAft>
                <a:spcPts val="0"/>
              </a:spcAft>
              <a:defRPr/>
            </a:pP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Tỉnh</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táo</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và</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thực</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tế</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ích</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kỉ</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và</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hèn</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nhát</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Cho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rằng</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óc</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Đôn</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Ki-</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hô</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tê</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cũng</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quay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cuồng</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như</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chiếc</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cối</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xay</a:t>
            </a:r>
            <a:r>
              <a:rPr lang="en-SG" sz="3600" b="1" i="1"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b="1" i="1"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gió</a:t>
            </a:r>
            <a:endParaRPr lang="en-US" sz="3600" i="1" dirty="0">
              <a:solidFill>
                <a:srgbClr val="7030A0"/>
              </a:solidFill>
              <a:latin typeface="Times New Roman" panose="02020603050405020304" pitchFamily="18" charset="0"/>
              <a:cs typeface="Times New Roman" panose="02020603050405020304" pitchFamily="18" charset="0"/>
            </a:endParaRPr>
          </a:p>
        </p:txBody>
      </p:sp>
      <p:sp>
        <p:nvSpPr>
          <p:cNvPr id="67" name="Rounded Rectangle 12">
            <a:extLst>
              <a:ext uri="{FF2B5EF4-FFF2-40B4-BE49-F238E27FC236}">
                <a16:creationId xmlns:a16="http://schemas.microsoft.com/office/drawing/2014/main" id="{D191568E-A1E0-4F40-BB7E-872A3D1A8561}"/>
              </a:ext>
            </a:extLst>
          </p:cNvPr>
          <p:cNvSpPr/>
          <p:nvPr/>
        </p:nvSpPr>
        <p:spPr>
          <a:xfrm>
            <a:off x="6943489" y="2213921"/>
            <a:ext cx="4419603" cy="2146204"/>
          </a:xfrm>
          <a:prstGeom prst="roundRect">
            <a:avLst>
              <a:gd name="adj" fmla="val 7739"/>
            </a:avLst>
          </a:prstGeom>
          <a:solidFill>
            <a:schemeClr val="accent6">
              <a:lumMod val="20000"/>
              <a:lumOff val="80000"/>
            </a:schemeClr>
          </a:solidFill>
          <a:ln>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8" name="Rounded Rectangle 7">
            <a:extLst>
              <a:ext uri="{FF2B5EF4-FFF2-40B4-BE49-F238E27FC236}">
                <a16:creationId xmlns:a16="http://schemas.microsoft.com/office/drawing/2014/main" id="{E92D010C-34F7-4CA3-B5F5-AF9061E55433}"/>
              </a:ext>
            </a:extLst>
          </p:cNvPr>
          <p:cNvSpPr/>
          <p:nvPr/>
        </p:nvSpPr>
        <p:spPr>
          <a:xfrm>
            <a:off x="7094378" y="2382351"/>
            <a:ext cx="4131560" cy="1838887"/>
          </a:xfrm>
          <a:prstGeom prst="roundRect">
            <a:avLst>
              <a:gd name="adj" fmla="val 7739"/>
            </a:avLst>
          </a:prstGeom>
          <a:solidFill>
            <a:srgbClr val="FEF4EC"/>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9" name="TextBox 18">
            <a:extLst>
              <a:ext uri="{FF2B5EF4-FFF2-40B4-BE49-F238E27FC236}">
                <a16:creationId xmlns:a16="http://schemas.microsoft.com/office/drawing/2014/main" id="{9B4D3F36-3C70-4EFB-A95B-E3E1D3427599}"/>
              </a:ext>
            </a:extLst>
          </p:cNvPr>
          <p:cNvSpPr txBox="1"/>
          <p:nvPr/>
        </p:nvSpPr>
        <p:spPr>
          <a:xfrm>
            <a:off x="7092584" y="2701629"/>
            <a:ext cx="4062197" cy="1200329"/>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r>
              <a:rPr lang="en-SG" sz="3600" b="1" dirty="0" err="1">
                <a:latin typeface="Times New Roman" panose="02020603050405020304" pitchFamily="18" charset="0"/>
                <a:cs typeface="Times New Roman" panose="02020603050405020304" pitchFamily="18" charset="0"/>
              </a:rPr>
              <a:t>Vội</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thúc</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lừa</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chạy</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đến</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cứu</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484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randombar(horizontal)">
                                      <p:cBhvr>
                                        <p:cTn id="12" dur="500"/>
                                        <p:tgtEl>
                                          <p:spTgt spid="6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randombar(horizontal)">
                                      <p:cBhvr>
                                        <p:cTn id="15" dur="500"/>
                                        <p:tgtEl>
                                          <p:spTgt spid="6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randombar(horizontal)">
                                      <p:cBhvr>
                                        <p:cTn id="23" dur="500"/>
                                        <p:tgtEl>
                                          <p:spTgt spid="6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randombar(horizontal)">
                                      <p:cBhvr>
                                        <p:cTn id="26" dur="500"/>
                                        <p:tgtEl>
                                          <p:spTgt spid="6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randombar(horizontal)">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barn(inVertical)">
                                      <p:cBhvr>
                                        <p:cTn id="3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p:bldP spid="66" grpId="0"/>
      <p:bldP spid="67" grpId="0" animBg="1"/>
      <p:bldP spid="68" grpId="0" animBg="1"/>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vong quanh the gioi, diem den, du lich nuoc ngoai, du lich tay ban nha, du lich hoan my, dulichhoan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28600"/>
            <a:ext cx="5791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vong quanh the gioi, diem den, du lich nuoc ngoai, du lich tay ban nha, du lich hoan my, dulichhoan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599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6"/>
          <p:cNvSpPr txBox="1">
            <a:spLocks noChangeArrowheads="1"/>
          </p:cNvSpPr>
          <p:nvPr/>
        </p:nvSpPr>
        <p:spPr bwMode="auto">
          <a:xfrm>
            <a:off x="0" y="5799138"/>
            <a:ext cx="609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Benalmadena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ngôi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bờ</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biển</a:t>
            </a:r>
            <a:r>
              <a:rPr lang="en-US" sz="3600" b="1" dirty="0">
                <a:latin typeface="Times New Roman" pitchFamily="18" charset="0"/>
                <a:cs typeface="Times New Roman" pitchFamily="18" charset="0"/>
              </a:rPr>
              <a:t>.</a:t>
            </a:r>
          </a:p>
        </p:txBody>
      </p:sp>
      <p:sp>
        <p:nvSpPr>
          <p:cNvPr id="8197" name="Text Box 7"/>
          <p:cNvSpPr txBox="1">
            <a:spLocks noChangeArrowheads="1"/>
          </p:cNvSpPr>
          <p:nvPr/>
        </p:nvSpPr>
        <p:spPr bwMode="auto">
          <a:xfrm>
            <a:off x="6299199" y="5799139"/>
            <a:ext cx="61801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dirty="0" err="1">
                <a:latin typeface="Times New Roman" pitchFamily="18" charset="0"/>
                <a:cs typeface="Times New Roman" pitchFamily="18" charset="0"/>
              </a:rPr>
              <a:t>Bãi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biển</a:t>
            </a:r>
            <a:r>
              <a:rPr lang="en-US" sz="3600" b="1" dirty="0">
                <a:latin typeface="Times New Roman" pitchFamily="18" charset="0"/>
                <a:cs typeface="Times New Roman" pitchFamily="18" charset="0"/>
              </a:rPr>
              <a:t> Nikki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bình</a:t>
            </a:r>
            <a:r>
              <a:rPr lang="en-US" sz="3600" b="1" dirty="0">
                <a:latin typeface="Times New Roman" pitchFamily="18" charset="0"/>
                <a:cs typeface="Times New Roman" pitchFamily="18" charset="0"/>
              </a:rPr>
              <a:t> minh. </a:t>
            </a:r>
          </a:p>
        </p:txBody>
      </p:sp>
    </p:spTree>
    <p:extLst>
      <p:ext uri="{BB962C8B-B14F-4D97-AF65-F5344CB8AC3E}">
        <p14:creationId xmlns:p14="http://schemas.microsoft.com/office/powerpoint/2010/main" val="1455808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1" y="0"/>
            <a:ext cx="1219200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5" name="组合 20">
            <a:extLst>
              <a:ext uri="{FF2B5EF4-FFF2-40B4-BE49-F238E27FC236}">
                <a16:creationId xmlns:a16="http://schemas.microsoft.com/office/drawing/2014/main" id="{24D75D48-F1CC-441C-9E51-57C923D7C016}"/>
              </a:ext>
            </a:extLst>
          </p:cNvPr>
          <p:cNvGrpSpPr/>
          <p:nvPr/>
        </p:nvGrpSpPr>
        <p:grpSpPr>
          <a:xfrm rot="16200000">
            <a:off x="5113929" y="-3945968"/>
            <a:ext cx="1454677" cy="10463092"/>
            <a:chOff x="5816350" y="2033798"/>
            <a:chExt cx="4899578" cy="4799314"/>
          </a:xfrm>
        </p:grpSpPr>
        <p:sp>
          <p:nvSpPr>
            <p:cNvPr id="8" name="TextBox 30">
              <a:extLst>
                <a:ext uri="{FF2B5EF4-FFF2-40B4-BE49-F238E27FC236}">
                  <a16:creationId xmlns:a16="http://schemas.microsoft.com/office/drawing/2014/main" id="{84F417EB-20AD-415D-BD2D-153F45728CA0}"/>
                </a:ext>
              </a:extLst>
            </p:cNvPr>
            <p:cNvSpPr txBox="1"/>
            <p:nvPr/>
          </p:nvSpPr>
          <p:spPr>
            <a:xfrm>
              <a:off x="5816350" y="2195608"/>
              <a:ext cx="4768540" cy="4629131"/>
            </a:xfrm>
            <a:prstGeom prst="rect">
              <a:avLst/>
            </a:prstGeom>
            <a:noFill/>
          </p:spPr>
          <p:txBody>
            <a:bodyPr vert="eaVert" wrap="square" rtlCol="0">
              <a:spAutoFit/>
            </a:bodyPr>
            <a:lstStyle/>
            <a:p>
              <a:r>
                <a:rPr lang="en-SG" altLang="zh-CN" sz="4000" b="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d.Quan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niệm</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và</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cách</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xử</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sự</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sau</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cuộc</a:t>
              </a:r>
              <a:r>
                <a:rPr lang="en-SG" altLang="zh-CN"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 </a:t>
              </a:r>
              <a:r>
                <a:rPr lang="en-SG" altLang="zh-CN" sz="4000" b="1" dirty="0" err="1">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rPr>
                <a:t>chiến</a:t>
              </a:r>
              <a:endParaRPr lang="en-US" sz="4000" b="1" dirty="0">
                <a:solidFill>
                  <a:srgbClr val="FF0000"/>
                </a:solidFill>
                <a:latin typeface="#9Slide03 Arima Madurai Black" panose="00000A00000000000000" pitchFamily="2" charset="0"/>
                <a:ea typeface="字魂52号-阿开漫画体" panose="00000500000000000000" pitchFamily="2" charset="-122"/>
                <a:cs typeface="#9Slide03 Arima Madurai Black" panose="00000A00000000000000" pitchFamily="2" charset="0"/>
              </a:endParaRPr>
            </a:p>
          </p:txBody>
        </p:sp>
        <p:sp>
          <p:nvSpPr>
            <p:cNvPr id="7" name="矩形: 圆角 22">
              <a:extLst>
                <a:ext uri="{FF2B5EF4-FFF2-40B4-BE49-F238E27FC236}">
                  <a16:creationId xmlns:a16="http://schemas.microsoft.com/office/drawing/2014/main" id="{B0E36F22-F815-4EED-845F-FAA035193045}"/>
                </a:ext>
              </a:extLst>
            </p:cNvPr>
            <p:cNvSpPr/>
            <p:nvPr/>
          </p:nvSpPr>
          <p:spPr>
            <a:xfrm>
              <a:off x="7678999" y="2033798"/>
              <a:ext cx="3036929" cy="4799314"/>
            </a:xfrm>
            <a:prstGeom prst="roundRect">
              <a:avLst>
                <a:gd name="adj" fmla="val 11280"/>
              </a:avLst>
            </a:prstGeom>
            <a:noFill/>
            <a:ln w="34925" cap="rnd">
              <a:solidFill>
                <a:srgbClr val="7B6A6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9" name="AutoShape 6" descr="Káº¿t quáº£ hÃ¬nh áº£nh cho buá»i thiá»n nguyá»n giÃºp cÃ¡c hoÃ n cáº£nh khÃ³ khÄn">
            <a:extLst>
              <a:ext uri="{FF2B5EF4-FFF2-40B4-BE49-F238E27FC236}">
                <a16:creationId xmlns:a16="http://schemas.microsoft.com/office/drawing/2014/main" id="{87F98D36-3A39-40E4-838C-2A059CB87E53}"/>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 name="AutoShape 8">
            <a:extLst>
              <a:ext uri="{FF2B5EF4-FFF2-40B4-BE49-F238E27FC236}">
                <a16:creationId xmlns:a16="http://schemas.microsoft.com/office/drawing/2014/main" id="{1DC613EE-0DC6-4E80-B4B4-9B4EB6EE7041}"/>
              </a:ext>
            </a:extLst>
          </p:cNvPr>
          <p:cNvSpPr>
            <a:spLocks noChangeAspect="1" noChangeArrowheads="1" noTextEdit="1"/>
          </p:cNvSpPr>
          <p:nvPr/>
        </p:nvSpPr>
        <p:spPr bwMode="gray">
          <a:xfrm flipH="1">
            <a:off x="6265553" y="3461596"/>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SG"/>
          </a:p>
        </p:txBody>
      </p:sp>
      <p:grpSp>
        <p:nvGrpSpPr>
          <p:cNvPr id="25" name="Group 3">
            <a:extLst>
              <a:ext uri="{FF2B5EF4-FFF2-40B4-BE49-F238E27FC236}">
                <a16:creationId xmlns:a16="http://schemas.microsoft.com/office/drawing/2014/main" id="{3441354B-50CD-4448-A386-C87D3CA08A58}"/>
              </a:ext>
            </a:extLst>
          </p:cNvPr>
          <p:cNvGrpSpPr>
            <a:grpSpLocks/>
          </p:cNvGrpSpPr>
          <p:nvPr/>
        </p:nvGrpSpPr>
        <p:grpSpPr bwMode="auto">
          <a:xfrm>
            <a:off x="778602" y="2126086"/>
            <a:ext cx="3164748" cy="4129314"/>
            <a:chOff x="720" y="1296"/>
            <a:chExt cx="1363" cy="1994"/>
          </a:xfrm>
        </p:grpSpPr>
        <p:sp>
          <p:nvSpPr>
            <p:cNvPr id="26" name="AutoShape 4">
              <a:extLst>
                <a:ext uri="{FF2B5EF4-FFF2-40B4-BE49-F238E27FC236}">
                  <a16:creationId xmlns:a16="http://schemas.microsoft.com/office/drawing/2014/main" id="{685DDF7B-7F75-44D4-953D-184D723496D7}"/>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7" name="AutoShape 5">
              <a:extLst>
                <a:ext uri="{FF2B5EF4-FFF2-40B4-BE49-F238E27FC236}">
                  <a16:creationId xmlns:a16="http://schemas.microsoft.com/office/drawing/2014/main" id="{7E6E4896-B3E3-48D3-8B10-DA97E364A9E6}"/>
                </a:ext>
              </a:extLst>
            </p:cNvPr>
            <p:cNvSpPr>
              <a:spLocks noChangeArrowheads="1"/>
            </p:cNvSpPr>
            <p:nvPr/>
          </p:nvSpPr>
          <p:spPr bwMode="gray">
            <a:xfrm>
              <a:off x="741" y="1495"/>
              <a:ext cx="1322" cy="1766"/>
            </a:xfrm>
            <a:prstGeom prst="roundRect">
              <a:avLst>
                <a:gd name="adj" fmla="val 16667"/>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8" name="AutoShape 6">
              <a:extLst>
                <a:ext uri="{FF2B5EF4-FFF2-40B4-BE49-F238E27FC236}">
                  <a16:creationId xmlns:a16="http://schemas.microsoft.com/office/drawing/2014/main" id="{58A9A86C-AC07-4CE2-B119-65C9C39DCCA3}"/>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9" name="AutoShape 7">
              <a:extLst>
                <a:ext uri="{FF2B5EF4-FFF2-40B4-BE49-F238E27FC236}">
                  <a16:creationId xmlns:a16="http://schemas.microsoft.com/office/drawing/2014/main" id="{C165E8B2-2446-42CE-BC9D-05B8745B4B8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nvGrpSpPr>
            <p:cNvPr id="32" name="Group 10">
              <a:extLst>
                <a:ext uri="{FF2B5EF4-FFF2-40B4-BE49-F238E27FC236}">
                  <a16:creationId xmlns:a16="http://schemas.microsoft.com/office/drawing/2014/main" id="{0EC21CDF-7BA6-42CD-B9EB-3A7257F2BFF8}"/>
                </a:ext>
              </a:extLst>
            </p:cNvPr>
            <p:cNvGrpSpPr>
              <a:grpSpLocks/>
            </p:cNvGrpSpPr>
            <p:nvPr/>
          </p:nvGrpSpPr>
          <p:grpSpPr bwMode="auto">
            <a:xfrm>
              <a:off x="1189" y="1296"/>
              <a:ext cx="405" cy="405"/>
              <a:chOff x="1289" y="582"/>
              <a:chExt cx="668" cy="668"/>
            </a:xfrm>
          </p:grpSpPr>
          <p:sp>
            <p:nvSpPr>
              <p:cNvPr id="39" name="Oval 11">
                <a:extLst>
                  <a:ext uri="{FF2B5EF4-FFF2-40B4-BE49-F238E27FC236}">
                    <a16:creationId xmlns:a16="http://schemas.microsoft.com/office/drawing/2014/main" id="{BDBD5AFD-EA6C-475E-AF17-9C81AFCFEDA1}"/>
                  </a:ext>
                </a:extLst>
              </p:cNvPr>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0" name="Oval 12">
                <a:extLst>
                  <a:ext uri="{FF2B5EF4-FFF2-40B4-BE49-F238E27FC236}">
                    <a16:creationId xmlns:a16="http://schemas.microsoft.com/office/drawing/2014/main" id="{07CAEBCD-6CB1-45D9-A438-720CF54EB0C5}"/>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1" name="Oval 13">
                <a:extLst>
                  <a:ext uri="{FF2B5EF4-FFF2-40B4-BE49-F238E27FC236}">
                    <a16:creationId xmlns:a16="http://schemas.microsoft.com/office/drawing/2014/main" id="{529E6D90-F11A-409E-8185-613351E0A365}"/>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2" name="Oval 14">
                <a:extLst>
                  <a:ext uri="{FF2B5EF4-FFF2-40B4-BE49-F238E27FC236}">
                    <a16:creationId xmlns:a16="http://schemas.microsoft.com/office/drawing/2014/main" id="{4B06220C-45C3-4E61-8706-6B3AE1AE79A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3" name="Oval 15">
                <a:extLst>
                  <a:ext uri="{FF2B5EF4-FFF2-40B4-BE49-F238E27FC236}">
                    <a16:creationId xmlns:a16="http://schemas.microsoft.com/office/drawing/2014/main" id="{51ED45A1-0729-445B-B116-57C5BD327BC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sp>
          <p:nvSpPr>
            <p:cNvPr id="35" name="Text Box 16">
              <a:extLst>
                <a:ext uri="{FF2B5EF4-FFF2-40B4-BE49-F238E27FC236}">
                  <a16:creationId xmlns:a16="http://schemas.microsoft.com/office/drawing/2014/main" id="{3CC0261A-B320-41C7-87A8-C084EB801BCD}"/>
                </a:ext>
              </a:extLst>
            </p:cNvPr>
            <p:cNvSpPr txBox="1">
              <a:spLocks noChangeArrowheads="1"/>
            </p:cNvSpPr>
            <p:nvPr/>
          </p:nvSpPr>
          <p:spPr bwMode="gray">
            <a:xfrm>
              <a:off x="1276" y="13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solidFill>
                    <a:srgbClr val="000000"/>
                  </a:solidFill>
                </a:rPr>
                <a:t>1</a:t>
              </a:r>
              <a:endParaRPr lang="en-US" altLang="en-US" sz="1800"/>
            </a:p>
          </p:txBody>
        </p:sp>
        <p:sp>
          <p:nvSpPr>
            <p:cNvPr id="38" name="Text Box 17">
              <a:extLst>
                <a:ext uri="{FF2B5EF4-FFF2-40B4-BE49-F238E27FC236}">
                  <a16:creationId xmlns:a16="http://schemas.microsoft.com/office/drawing/2014/main" id="{9DE7043D-6FB4-4432-B1ED-05AD17A632C0}"/>
                </a:ext>
              </a:extLst>
            </p:cNvPr>
            <p:cNvSpPr txBox="1">
              <a:spLocks noChangeArrowheads="1"/>
            </p:cNvSpPr>
            <p:nvPr/>
          </p:nvSpPr>
          <p:spPr bwMode="gray">
            <a:xfrm>
              <a:off x="788" y="1858"/>
              <a:ext cx="1227" cy="1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800" dirty="0" err="1">
                  <a:solidFill>
                    <a:srgbClr val="000000"/>
                  </a:solidFill>
                  <a:latin typeface="Times New Roman" panose="02020603050405020304" pitchFamily="18" charset="0"/>
                  <a:cs typeface="Times New Roman" panose="02020603050405020304" pitchFamily="18" charset="0"/>
                </a:rPr>
                <a:t>Chỉ</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cần</a:t>
              </a:r>
              <a:r>
                <a:rPr lang="en-US" altLang="en-US" sz="2800" dirty="0">
                  <a:solidFill>
                    <a:srgbClr val="000000"/>
                  </a:solidFill>
                  <a:latin typeface="Times New Roman" panose="02020603050405020304" pitchFamily="18" charset="0"/>
                  <a:cs typeface="Times New Roman" panose="02020603050405020304" pitchFamily="18" charset="0"/>
                </a:rPr>
                <a:t> h</a:t>
              </a:r>
              <a:r>
                <a:rPr lang="vi-VN" altLang="en-US" sz="2800" dirty="0">
                  <a:solidFill>
                    <a:srgbClr val="000000"/>
                  </a:solidFill>
                  <a:latin typeface="Times New Roman" panose="02020603050405020304" pitchFamily="18" charset="0"/>
                  <a:cs typeface="Times New Roman" panose="02020603050405020304" pitchFamily="18" charset="0"/>
                </a:rPr>
                <a:t>ơ</a:t>
              </a:r>
              <a:r>
                <a:rPr lang="en-US" altLang="en-US" sz="2800" dirty="0" err="1">
                  <a:solidFill>
                    <a:srgbClr val="000000"/>
                  </a:solidFill>
                  <a:latin typeface="Times New Roman" panose="02020603050405020304" pitchFamily="18" charset="0"/>
                  <a:cs typeface="Times New Roman" panose="02020603050405020304" pitchFamily="18" charset="0"/>
                </a:rPr>
                <a:t>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đau</a:t>
              </a:r>
              <a:r>
                <a:rPr lang="en-US" altLang="en-US" sz="2800" dirty="0">
                  <a:solidFill>
                    <a:srgbClr val="000000"/>
                  </a:solidFill>
                  <a:latin typeface="Times New Roman" panose="02020603050405020304" pitchFamily="18" charset="0"/>
                  <a:cs typeface="Times New Roman" panose="02020603050405020304" pitchFamily="18" charset="0"/>
                </a:rPr>
                <a:t> 1 </a:t>
              </a:r>
              <a:r>
                <a:rPr lang="en-US" altLang="en-US" sz="2800" dirty="0" err="1">
                  <a:solidFill>
                    <a:srgbClr val="000000"/>
                  </a:solidFill>
                  <a:latin typeface="Times New Roman" panose="02020603050405020304" pitchFamily="18" charset="0"/>
                  <a:cs typeface="Times New Roman" panose="02020603050405020304" pitchFamily="18" charset="0"/>
                </a:rPr>
                <a:t>chút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run </a:t>
              </a:r>
              <a:r>
                <a:rPr lang="en-US" altLang="en-US" sz="2800" dirty="0" err="1">
                  <a:solidFill>
                    <a:srgbClr val="000000"/>
                  </a:solidFill>
                  <a:latin typeface="Times New Roman" panose="02020603050405020304" pitchFamily="18" charset="0"/>
                  <a:cs typeface="Times New Roman" panose="02020603050405020304" pitchFamily="18" charset="0"/>
                </a:rPr>
                <a:t>rẩy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ngay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trừ</a:t>
              </a:r>
              <a:r>
                <a:rPr lang="en-US" altLang="en-US" sz="2800" dirty="0">
                  <a:solidFill>
                    <a:srgbClr val="000000"/>
                  </a:solidFill>
                  <a:latin typeface="Times New Roman" panose="02020603050405020304" pitchFamily="18" charset="0"/>
                  <a:cs typeface="Times New Roman" panose="02020603050405020304" pitchFamily="18" charset="0"/>
                </a:rPr>
                <a:t> phi </a:t>
              </a:r>
              <a:r>
                <a:rPr lang="en-US" altLang="en-US" sz="2800" dirty="0" err="1">
                  <a:solidFill>
                    <a:srgbClr val="000000"/>
                  </a:solidFill>
                  <a:latin typeface="Times New Roman" panose="02020603050405020304" pitchFamily="18" charset="0"/>
                  <a:cs typeface="Times New Roman" panose="02020603050405020304" pitchFamily="18" charset="0"/>
                </a:rPr>
                <a:t>giám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mã</a:t>
              </a:r>
              <a:r>
                <a:rPr lang="en-US" altLang="en-US" sz="2800" dirty="0">
                  <a:solidFill>
                    <a:srgbClr val="000000"/>
                  </a:solidFill>
                  <a:latin typeface="Times New Roman" panose="02020603050405020304" pitchFamily="18" charset="0"/>
                  <a:cs typeface="Times New Roman" panose="02020603050405020304" pitchFamily="18" charset="0"/>
                </a:rPr>
                <a:t> … </a:t>
              </a:r>
              <a:r>
                <a:rPr lang="en-US" altLang="en-US" sz="2800" dirty="0" err="1">
                  <a:solidFill>
                    <a:srgbClr val="000000"/>
                  </a:solidFill>
                  <a:latin typeface="Times New Roman" panose="02020603050405020304" pitchFamily="18" charset="0"/>
                  <a:cs typeface="Times New Roman" panose="02020603050405020304" pitchFamily="18" charset="0"/>
                </a:rPr>
                <a:t>cũng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bị</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cấm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không</a:t>
              </a:r>
              <a:r>
                <a:rPr lang="en-US" altLang="en-US" sz="2800" dirty="0">
                  <a:solidFill>
                    <a:srgbClr val="000000"/>
                  </a:solidFill>
                  <a:latin typeface="Times New Roman" panose="02020603050405020304" pitchFamily="18" charset="0"/>
                  <a:cs typeface="Times New Roman" panose="02020603050405020304" pitchFamily="18" charset="0"/>
                </a:rPr>
                <a:t> đ</a:t>
              </a:r>
              <a:r>
                <a:rPr lang="vi-VN" altLang="en-US" sz="2800" dirty="0">
                  <a:solidFill>
                    <a:srgbClr val="000000"/>
                  </a:solidFill>
                  <a:latin typeface="Times New Roman" panose="02020603050405020304" pitchFamily="18" charset="0"/>
                  <a:cs typeface="Times New Roman" panose="02020603050405020304" pitchFamily="18" charset="0"/>
                </a:rPr>
                <a:t>ư</a:t>
              </a:r>
              <a:r>
                <a:rPr lang="en-US" altLang="en-US" sz="2800" dirty="0" err="1">
                  <a:solidFill>
                    <a:srgbClr val="000000"/>
                  </a:solidFill>
                  <a:latin typeface="Times New Roman" panose="02020603050405020304" pitchFamily="18" charset="0"/>
                  <a:cs typeface="Times New Roman" panose="02020603050405020304" pitchFamily="18" charset="0"/>
                </a:rPr>
                <a:t>ợc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rỉ</a:t>
              </a:r>
              <a:endParaRPr lang="en-US" altLang="en-US" sz="3600" dirty="0">
                <a:latin typeface="Times New Roman" panose="02020603050405020304" pitchFamily="18" charset="0"/>
                <a:cs typeface="Times New Roman" panose="02020603050405020304" pitchFamily="18" charset="0"/>
              </a:endParaRPr>
            </a:p>
          </p:txBody>
        </p:sp>
      </p:grpSp>
      <p:grpSp>
        <p:nvGrpSpPr>
          <p:cNvPr id="44" name="Group 18">
            <a:extLst>
              <a:ext uri="{FF2B5EF4-FFF2-40B4-BE49-F238E27FC236}">
                <a16:creationId xmlns:a16="http://schemas.microsoft.com/office/drawing/2014/main" id="{7C3D05C8-1B64-47B2-993F-7A6ACA9182BE}"/>
              </a:ext>
            </a:extLst>
          </p:cNvPr>
          <p:cNvGrpSpPr>
            <a:grpSpLocks/>
          </p:cNvGrpSpPr>
          <p:nvPr/>
        </p:nvGrpSpPr>
        <p:grpSpPr bwMode="auto">
          <a:xfrm>
            <a:off x="4553463" y="2120601"/>
            <a:ext cx="3164748" cy="4129314"/>
            <a:chOff x="2208" y="1296"/>
            <a:chExt cx="1363" cy="1994"/>
          </a:xfrm>
        </p:grpSpPr>
        <p:sp>
          <p:nvSpPr>
            <p:cNvPr id="49" name="AutoShape 19">
              <a:extLst>
                <a:ext uri="{FF2B5EF4-FFF2-40B4-BE49-F238E27FC236}">
                  <a16:creationId xmlns:a16="http://schemas.microsoft.com/office/drawing/2014/main" id="{C760BFF8-3B83-4392-938B-CA9154F4E306}"/>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0" name="AutoShape 20">
              <a:extLst>
                <a:ext uri="{FF2B5EF4-FFF2-40B4-BE49-F238E27FC236}">
                  <a16:creationId xmlns:a16="http://schemas.microsoft.com/office/drawing/2014/main" id="{457A6307-4534-4A9E-9782-A6C94DFB60F7}"/>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1" name="AutoShape 21">
              <a:extLst>
                <a:ext uri="{FF2B5EF4-FFF2-40B4-BE49-F238E27FC236}">
                  <a16:creationId xmlns:a16="http://schemas.microsoft.com/office/drawing/2014/main" id="{77EF327C-F826-40D0-A110-766A57E3C1EB}"/>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2" name="AutoShape 22">
              <a:extLst>
                <a:ext uri="{FF2B5EF4-FFF2-40B4-BE49-F238E27FC236}">
                  <a16:creationId xmlns:a16="http://schemas.microsoft.com/office/drawing/2014/main" id="{BE1CCF15-B526-454E-87D8-C85DC58A46AA}"/>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dirty="0"/>
            </a:p>
          </p:txBody>
        </p:sp>
        <p:sp>
          <p:nvSpPr>
            <p:cNvPr id="53" name="Oval 23">
              <a:extLst>
                <a:ext uri="{FF2B5EF4-FFF2-40B4-BE49-F238E27FC236}">
                  <a16:creationId xmlns:a16="http://schemas.microsoft.com/office/drawing/2014/main" id="{13868B5A-4AA5-47DA-907D-7388C9BB68D5}"/>
                </a:ext>
              </a:extLst>
            </p:cNvPr>
            <p:cNvSpPr>
              <a:spLocks noChangeArrowheads="1"/>
            </p:cNvSpPr>
            <p:nvPr/>
          </p:nvSpPr>
          <p:spPr bwMode="gray">
            <a:xfrm>
              <a:off x="2677" y="1296"/>
              <a:ext cx="405" cy="40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4" name="Oval 24">
              <a:extLst>
                <a:ext uri="{FF2B5EF4-FFF2-40B4-BE49-F238E27FC236}">
                  <a16:creationId xmlns:a16="http://schemas.microsoft.com/office/drawing/2014/main" id="{BD9AA6E4-BDC4-4475-BD8C-4A71135FE3E0}"/>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5" name="Oval 25">
              <a:extLst>
                <a:ext uri="{FF2B5EF4-FFF2-40B4-BE49-F238E27FC236}">
                  <a16:creationId xmlns:a16="http://schemas.microsoft.com/office/drawing/2014/main" id="{830B0654-C245-4B98-832D-8D8174848D8D}"/>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6" name="Oval 26">
              <a:extLst>
                <a:ext uri="{FF2B5EF4-FFF2-40B4-BE49-F238E27FC236}">
                  <a16:creationId xmlns:a16="http://schemas.microsoft.com/office/drawing/2014/main" id="{3CC4912E-F16E-46E9-8D06-F5B9D6F9D13D}"/>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7" name="Oval 27">
              <a:extLst>
                <a:ext uri="{FF2B5EF4-FFF2-40B4-BE49-F238E27FC236}">
                  <a16:creationId xmlns:a16="http://schemas.microsoft.com/office/drawing/2014/main" id="{8ACC26C2-D29A-42C8-A681-5DC83C49EBE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8" name="Text Box 28">
              <a:extLst>
                <a:ext uri="{FF2B5EF4-FFF2-40B4-BE49-F238E27FC236}">
                  <a16:creationId xmlns:a16="http://schemas.microsoft.com/office/drawing/2014/main" id="{471304E6-24CC-46E3-9A66-04229369BAE9}"/>
                </a:ext>
              </a:extLst>
            </p:cNvPr>
            <p:cNvSpPr txBox="1">
              <a:spLocks noChangeArrowheads="1"/>
            </p:cNvSpPr>
            <p:nvPr/>
          </p:nvSpPr>
          <p:spPr bwMode="gray">
            <a:xfrm>
              <a:off x="2764" y="13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solidFill>
                    <a:srgbClr val="000000"/>
                  </a:solidFill>
                </a:rPr>
                <a:t>2</a:t>
              </a:r>
              <a:endParaRPr lang="en-US" altLang="en-US" sz="1800"/>
            </a:p>
          </p:txBody>
        </p:sp>
        <p:sp>
          <p:nvSpPr>
            <p:cNvPr id="59" name="Text Box 29">
              <a:extLst>
                <a:ext uri="{FF2B5EF4-FFF2-40B4-BE49-F238E27FC236}">
                  <a16:creationId xmlns:a16="http://schemas.microsoft.com/office/drawing/2014/main" id="{6DA29EEA-3BB1-427D-B93C-A594091E6085}"/>
                </a:ext>
              </a:extLst>
            </p:cNvPr>
            <p:cNvSpPr txBox="1">
              <a:spLocks noChangeArrowheads="1"/>
            </p:cNvSpPr>
            <p:nvPr/>
          </p:nvSpPr>
          <p:spPr bwMode="gray">
            <a:xfrm>
              <a:off x="2308" y="2129"/>
              <a:ext cx="121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800" dirty="0" err="1">
                  <a:solidFill>
                    <a:srgbClr val="000000"/>
                  </a:solidFill>
                  <a:latin typeface="Times New Roman" panose="02020603050405020304" pitchFamily="18" charset="0"/>
                  <a:cs typeface="Times New Roman" panose="02020603050405020304" pitchFamily="18" charset="0"/>
                </a:rPr>
                <a:t>Đến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bữa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uống</a:t>
              </a:r>
              <a:r>
                <a:rPr lang="en-US" altLang="en-US" sz="2800" dirty="0">
                  <a:solidFill>
                    <a:srgbClr val="000000"/>
                  </a:solidFill>
                  <a:latin typeface="Times New Roman" panose="02020603050405020304" pitchFamily="18" charset="0"/>
                  <a:cs typeface="Times New Roman" panose="02020603050405020304" pitchFamily="18" charset="0"/>
                </a:rPr>
                <a:t> no </a:t>
              </a:r>
              <a:r>
                <a:rPr lang="en-US" altLang="en-US" sz="2800" dirty="0" err="1">
                  <a:solidFill>
                    <a:srgbClr val="000000"/>
                  </a:solidFill>
                  <a:latin typeface="Times New Roman" panose="02020603050405020304" pitchFamily="18" charset="0"/>
                  <a:cs typeface="Times New Roman" panose="02020603050405020304" pitchFamily="18" charset="0"/>
                </a:rPr>
                <a:t>nê</a:t>
              </a:r>
              <a:endParaRPr lang="en-US" altLang="en-US" sz="3600" dirty="0">
                <a:latin typeface="Times New Roman" panose="02020603050405020304" pitchFamily="18" charset="0"/>
                <a:cs typeface="Times New Roman" panose="02020603050405020304" pitchFamily="18" charset="0"/>
              </a:endParaRPr>
            </a:p>
          </p:txBody>
        </p:sp>
      </p:grpSp>
      <p:grpSp>
        <p:nvGrpSpPr>
          <p:cNvPr id="62" name="Group 32">
            <a:extLst>
              <a:ext uri="{FF2B5EF4-FFF2-40B4-BE49-F238E27FC236}">
                <a16:creationId xmlns:a16="http://schemas.microsoft.com/office/drawing/2014/main" id="{FDA7AD53-7A66-47A3-ADAD-D58D3D33D723}"/>
              </a:ext>
            </a:extLst>
          </p:cNvPr>
          <p:cNvGrpSpPr>
            <a:grpSpLocks/>
          </p:cNvGrpSpPr>
          <p:nvPr/>
        </p:nvGrpSpPr>
        <p:grpSpPr bwMode="auto">
          <a:xfrm>
            <a:off x="8321301" y="2130955"/>
            <a:ext cx="3164748" cy="4294984"/>
            <a:chOff x="3696" y="1296"/>
            <a:chExt cx="1363" cy="2074"/>
          </a:xfrm>
        </p:grpSpPr>
        <p:sp>
          <p:nvSpPr>
            <p:cNvPr id="63" name="AutoShape 33">
              <a:extLst>
                <a:ext uri="{FF2B5EF4-FFF2-40B4-BE49-F238E27FC236}">
                  <a16:creationId xmlns:a16="http://schemas.microsoft.com/office/drawing/2014/main" id="{2211AF08-FCAC-44B7-8982-63CF622F425A}"/>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64" name="AutoShape 34">
              <a:extLst>
                <a:ext uri="{FF2B5EF4-FFF2-40B4-BE49-F238E27FC236}">
                  <a16:creationId xmlns:a16="http://schemas.microsoft.com/office/drawing/2014/main" id="{BA120202-E94B-4B01-9125-5FF538D576D1}"/>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65" name="AutoShape 35">
              <a:extLst>
                <a:ext uri="{FF2B5EF4-FFF2-40B4-BE49-F238E27FC236}">
                  <a16:creationId xmlns:a16="http://schemas.microsoft.com/office/drawing/2014/main" id="{ADAF48F0-BB98-4D5E-932B-ECB51411C83F}"/>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66" name="AutoShape 36">
              <a:extLst>
                <a:ext uri="{FF2B5EF4-FFF2-40B4-BE49-F238E27FC236}">
                  <a16:creationId xmlns:a16="http://schemas.microsoft.com/office/drawing/2014/main" id="{537A6204-B830-4139-A342-399259010B1F}"/>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dirty="0"/>
            </a:p>
          </p:txBody>
        </p:sp>
        <p:grpSp>
          <p:nvGrpSpPr>
            <p:cNvPr id="67" name="Group 37">
              <a:extLst>
                <a:ext uri="{FF2B5EF4-FFF2-40B4-BE49-F238E27FC236}">
                  <a16:creationId xmlns:a16="http://schemas.microsoft.com/office/drawing/2014/main" id="{4DC9ABDD-3F36-4534-9AFD-11E292372BF1}"/>
                </a:ext>
              </a:extLst>
            </p:cNvPr>
            <p:cNvGrpSpPr>
              <a:grpSpLocks/>
            </p:cNvGrpSpPr>
            <p:nvPr/>
          </p:nvGrpSpPr>
          <p:grpSpPr bwMode="auto">
            <a:xfrm>
              <a:off x="4165" y="1296"/>
              <a:ext cx="405" cy="405"/>
              <a:chOff x="1289" y="582"/>
              <a:chExt cx="668" cy="668"/>
            </a:xfrm>
          </p:grpSpPr>
          <p:sp>
            <p:nvSpPr>
              <p:cNvPr id="72" name="Oval 38">
                <a:extLst>
                  <a:ext uri="{FF2B5EF4-FFF2-40B4-BE49-F238E27FC236}">
                    <a16:creationId xmlns:a16="http://schemas.microsoft.com/office/drawing/2014/main" id="{63D0307A-3191-497B-854D-2DF49C99DCA7}"/>
                  </a:ext>
                </a:extLst>
              </p:cNvPr>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3" name="Oval 39">
                <a:extLst>
                  <a:ext uri="{FF2B5EF4-FFF2-40B4-BE49-F238E27FC236}">
                    <a16:creationId xmlns:a16="http://schemas.microsoft.com/office/drawing/2014/main" id="{AA017E9F-09CC-45D7-8BDA-E3C89376DF0B}"/>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4" name="Oval 40">
                <a:extLst>
                  <a:ext uri="{FF2B5EF4-FFF2-40B4-BE49-F238E27FC236}">
                    <a16:creationId xmlns:a16="http://schemas.microsoft.com/office/drawing/2014/main" id="{A61A0E14-FA11-484F-9634-63E7F8D664A3}"/>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5" name="Oval 41">
                <a:extLst>
                  <a:ext uri="{FF2B5EF4-FFF2-40B4-BE49-F238E27FC236}">
                    <a16:creationId xmlns:a16="http://schemas.microsoft.com/office/drawing/2014/main" id="{2490449B-F7D4-438F-8267-FFD8BC81E7AC}"/>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76" name="Oval 42">
                <a:extLst>
                  <a:ext uri="{FF2B5EF4-FFF2-40B4-BE49-F238E27FC236}">
                    <a16:creationId xmlns:a16="http://schemas.microsoft.com/office/drawing/2014/main" id="{5D97348C-523A-4C9F-A4D3-7D6D6EBF148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grpSp>
        <p:sp>
          <p:nvSpPr>
            <p:cNvPr id="68" name="Text Box 43">
              <a:extLst>
                <a:ext uri="{FF2B5EF4-FFF2-40B4-BE49-F238E27FC236}">
                  <a16:creationId xmlns:a16="http://schemas.microsoft.com/office/drawing/2014/main" id="{03CF1673-EC9B-4045-86C9-62C9861474C6}"/>
                </a:ext>
              </a:extLst>
            </p:cNvPr>
            <p:cNvSpPr txBox="1">
              <a:spLocks noChangeArrowheads="1"/>
            </p:cNvSpPr>
            <p:nvPr/>
          </p:nvSpPr>
          <p:spPr bwMode="gray">
            <a:xfrm>
              <a:off x="4252" y="13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solidFill>
                    <a:srgbClr val="000000"/>
                  </a:solidFill>
                </a:rPr>
                <a:t>3</a:t>
              </a:r>
              <a:endParaRPr lang="en-US" altLang="en-US" sz="1800"/>
            </a:p>
          </p:txBody>
        </p:sp>
        <p:sp>
          <p:nvSpPr>
            <p:cNvPr id="69" name="Text Box 44">
              <a:extLst>
                <a:ext uri="{FF2B5EF4-FFF2-40B4-BE49-F238E27FC236}">
                  <a16:creationId xmlns:a16="http://schemas.microsoft.com/office/drawing/2014/main" id="{4827C8C1-C086-4898-A7BA-6ABD4DCA2D36}"/>
                </a:ext>
              </a:extLst>
            </p:cNvPr>
            <p:cNvSpPr txBox="1">
              <a:spLocks noChangeArrowheads="1"/>
            </p:cNvSpPr>
            <p:nvPr/>
          </p:nvSpPr>
          <p:spPr bwMode="gray">
            <a:xfrm>
              <a:off x="3743" y="1869"/>
              <a:ext cx="1296" cy="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800" i="1" dirty="0" err="1">
                  <a:solidFill>
                    <a:srgbClr val="000000"/>
                  </a:solidFill>
                  <a:latin typeface="Times New Roman" panose="02020603050405020304" pitchFamily="18" charset="0"/>
                  <a:cs typeface="Times New Roman" panose="02020603050405020304" pitchFamily="18" charset="0"/>
                </a:rPr>
                <a:t>Ngủ</a:t>
              </a:r>
              <a:r>
                <a:rPr lang="en-US" altLang="en-US" sz="2800" i="1" dirty="0">
                  <a:solidFill>
                    <a:srgbClr val="000000"/>
                  </a:solidFill>
                  <a:latin typeface="Times New Roman" panose="02020603050405020304" pitchFamily="18" charset="0"/>
                  <a:cs typeface="Times New Roman" panose="02020603050405020304" pitchFamily="18" charset="0"/>
                </a:rPr>
                <a:t> 1 </a:t>
              </a:r>
              <a:r>
                <a:rPr lang="en-US" altLang="en-US" sz="2800" i="1" dirty="0" err="1">
                  <a:solidFill>
                    <a:srgbClr val="000000"/>
                  </a:solidFill>
                  <a:latin typeface="Times New Roman" panose="02020603050405020304" pitchFamily="18" charset="0"/>
                  <a:cs typeface="Times New Roman" panose="02020603050405020304" pitchFamily="18" charset="0"/>
                </a:rPr>
                <a:t>mạch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nếu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chủ</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không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gọi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thì</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dù</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ánh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nắng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chiếu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vào</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mắt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tiếng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chim</a:t>
              </a:r>
              <a:r>
                <a:rPr lang="en-US" altLang="en-US" sz="2800" i="1" dirty="0">
                  <a:solidFill>
                    <a:srgbClr val="000000"/>
                  </a:solidFill>
                  <a:latin typeface="Times New Roman" panose="02020603050405020304" pitchFamily="18" charset="0"/>
                  <a:cs typeface="Times New Roman" panose="02020603050405020304" pitchFamily="18" charset="0"/>
                </a:rPr>
                <a:t> … </a:t>
              </a:r>
              <a:r>
                <a:rPr lang="en-US" altLang="en-US" sz="2800" i="1" dirty="0" err="1">
                  <a:solidFill>
                    <a:srgbClr val="000000"/>
                  </a:solidFill>
                  <a:latin typeface="Times New Roman" panose="02020603050405020304" pitchFamily="18" charset="0"/>
                  <a:cs typeface="Times New Roman" panose="02020603050405020304" pitchFamily="18" charset="0"/>
                </a:rPr>
                <a:t>không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thể</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đánh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thức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dậy</a:t>
              </a:r>
              <a:r>
                <a:rPr lang="en-US" altLang="en-US" sz="2800" i="1" dirty="0">
                  <a:solidFill>
                    <a:srgbClr val="000000"/>
                  </a:solidFill>
                  <a:latin typeface="Times New Roman" panose="02020603050405020304" pitchFamily="18" charset="0"/>
                  <a:cs typeface="Times New Roman" panose="02020603050405020304" pitchFamily="18" charset="0"/>
                </a:rPr>
                <a:t> …</a:t>
              </a:r>
              <a:endParaRPr lang="en-US" altLang="en-US" sz="36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146868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heel(1)">
                                      <p:cBhvr>
                                        <p:cTn id="17" dur="20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heel(1)">
                                      <p:cBhvr>
                                        <p:cTn id="22"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llustrations, cliparts, dessins animés et icônes de Ligne En Pointillés -  Getty Images">
            <a:extLst>
              <a:ext uri="{FF2B5EF4-FFF2-40B4-BE49-F238E27FC236}">
                <a16:creationId xmlns:a16="http://schemas.microsoft.com/office/drawing/2014/main" id="{0D7F78C6-1A1C-4C5E-A162-84767FEDDC4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3693" b="50817" l="7190" r="89706">
                        <a14:foregroundMark x1="49673" y1="49183" x2="53431" y2="50980"/>
                        <a14:foregroundMark x1="7516" y1="22549" x2="20915" y2="31209"/>
                        <a14:foregroundMark x1="20915" y1="31209" x2="19935" y2="38562"/>
                        <a14:foregroundMark x1="19935" y1="38562" x2="10948" y2="41830"/>
                        <a14:foregroundMark x1="10948" y1="41830" x2="7190" y2="34641"/>
                        <a14:foregroundMark x1="7190" y1="34641" x2="16503" y2="32516"/>
                        <a14:foregroundMark x1="16503" y1="32516" x2="26144" y2="35458"/>
                        <a14:foregroundMark x1="26144" y1="35458" x2="33824" y2="41013"/>
                      </a14:backgroundRemoval>
                    </a14:imgEffect>
                  </a14:imgLayer>
                </a14:imgProps>
              </a:ext>
              <a:ext uri="{28A0092B-C50C-407E-A947-70E740481C1C}">
                <a14:useLocalDpi xmlns:a14="http://schemas.microsoft.com/office/drawing/2010/main" val="0"/>
              </a:ext>
            </a:extLst>
          </a:blip>
          <a:srcRect t="20754" b="48094"/>
          <a:stretch/>
        </p:blipFill>
        <p:spPr bwMode="auto">
          <a:xfrm>
            <a:off x="10124926" y="2623722"/>
            <a:ext cx="3003941" cy="11038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ector De Windmill Park, Imágenes Prediseñadas De Molino De Viento, Molino  De Viento Del Bosque, Generador De Molino De Viento PNG y PSD para  Descargar Gratis | Pngtree">
            <a:extLst>
              <a:ext uri="{FF2B5EF4-FFF2-40B4-BE49-F238E27FC236}">
                <a16:creationId xmlns:a16="http://schemas.microsoft.com/office/drawing/2014/main" id="{E3D4F0B9-796B-4261-9969-3C071CE3853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40364" y="-287090"/>
            <a:ext cx="2322304" cy="23223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ôn Kihôtê – Miguel de Cervantes | Bác sĩ Lê Trung Ngân">
            <a:extLst>
              <a:ext uri="{FF2B5EF4-FFF2-40B4-BE49-F238E27FC236}">
                <a16:creationId xmlns:a16="http://schemas.microsoft.com/office/drawing/2014/main" id="{C37A60A6-6B06-4F17-848A-A08FCE5BC1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944" b="93925" l="9426" r="89344">
                        <a14:foregroundMark x1="31148" y1="11682" x2="40574" y2="8411"/>
                        <a14:foregroundMark x1="26639" y1="47196" x2="15984" y2="52804"/>
                        <a14:foregroundMark x1="15984" y1="52804" x2="13525" y2="61215"/>
                        <a14:foregroundMark x1="17623" y1="92056" x2="36475" y2="93925"/>
                        <a14:foregroundMark x1="36475" y1="93925" x2="38525" y2="91121"/>
                      </a14:backgroundRemoval>
                    </a14:imgEffect>
                  </a14:imgLayer>
                </a14:imgProps>
              </a:ext>
              <a:ext uri="{28A0092B-C50C-407E-A947-70E740481C1C}">
                <a14:useLocalDpi xmlns:a14="http://schemas.microsoft.com/office/drawing/2010/main" val="0"/>
              </a:ext>
            </a:extLst>
          </a:blip>
          <a:srcRect/>
          <a:stretch>
            <a:fillRect/>
          </a:stretch>
        </p:blipFill>
        <p:spPr bwMode="auto">
          <a:xfrm>
            <a:off x="5217750" y="3429000"/>
            <a:ext cx="4042362" cy="354535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6F16CB-F759-4614-8C9C-84489EB02DCE}"/>
              </a:ext>
            </a:extLst>
          </p:cNvPr>
          <p:cNvSpPr txBox="1"/>
          <p:nvPr/>
        </p:nvSpPr>
        <p:spPr>
          <a:xfrm>
            <a:off x="93213" y="120243"/>
            <a:ext cx="6019597" cy="646331"/>
          </a:xfrm>
          <a:prstGeom prst="rect">
            <a:avLst/>
          </a:prstGeom>
          <a:solidFill>
            <a:srgbClr val="FFC000"/>
          </a:solidFill>
        </p:spPr>
        <p:txBody>
          <a:bodyPr wrap="none" rtlCol="0">
            <a:sp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Giám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mã</a:t>
            </a:r>
            <a:r>
              <a:rPr lang="en-US" sz="3600" b="1" dirty="0">
                <a:latin typeface="Times New Roman" panose="02020603050405020304" pitchFamily="18" charset="0"/>
                <a:cs typeface="Times New Roman" panose="02020603050405020304" pitchFamily="18" charset="0"/>
              </a:rPr>
              <a:t> Xan-</a:t>
            </a:r>
            <a:r>
              <a:rPr lang="en-US" sz="3600" b="1" dirty="0" err="1">
                <a:latin typeface="Times New Roman" panose="02020603050405020304" pitchFamily="18" charset="0"/>
                <a:cs typeface="Times New Roman" panose="02020603050405020304" pitchFamily="18" charset="0"/>
              </a:rPr>
              <a:t>chô</a:t>
            </a:r>
            <a:r>
              <a:rPr lang="en-US" sz="3600" b="1" dirty="0">
                <a:latin typeface="Times New Roman" panose="02020603050405020304" pitchFamily="18" charset="0"/>
                <a:cs typeface="Times New Roman" panose="02020603050405020304" pitchFamily="18" charset="0"/>
              </a:rPr>
              <a:t> Pan-</a:t>
            </a:r>
            <a:r>
              <a:rPr lang="en-US" sz="3600" b="1" dirty="0" err="1">
                <a:latin typeface="Times New Roman" panose="02020603050405020304" pitchFamily="18" charset="0"/>
                <a:cs typeface="Times New Roman" panose="02020603050405020304" pitchFamily="18" charset="0"/>
              </a:rPr>
              <a:t>xan</a:t>
            </a:r>
            <a:endParaRPr lang="en-US" sz="36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52861F8-0672-47D8-8B43-C52A5D2B03AC}"/>
              </a:ext>
            </a:extLst>
          </p:cNvPr>
          <p:cNvSpPr txBox="1">
            <a:spLocks noChangeArrowheads="1"/>
          </p:cNvSpPr>
          <p:nvPr/>
        </p:nvSpPr>
        <p:spPr bwMode="auto">
          <a:xfrm>
            <a:off x="800101" y="2687175"/>
            <a:ext cx="111903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FontTx/>
              <a:buNone/>
            </a:pPr>
            <a:r>
              <a:rPr lang="en-US" altLang="en-US" sz="2800" kern="0">
                <a:solidFill>
                  <a:srgbClr val="000000"/>
                </a:solidFill>
                <a:latin typeface="Times New Roman" panose="02020603050405020304" pitchFamily="18" charset="0"/>
                <a:cs typeface="Times New Roman" panose="02020603050405020304" pitchFamily="18" charset="0"/>
                <a:sym typeface="Arial"/>
              </a:rPr>
              <a:t>   -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vô</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tư</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ăn</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uống</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khi</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chủ</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đau</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nghĩ</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đến</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ngày</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làm</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chúa</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kern="0" dirty="0" err="1">
                <a:solidFill>
                  <a:srgbClr val="000000"/>
                </a:solidFill>
                <a:latin typeface="Times New Roman" panose="02020603050405020304" pitchFamily="18" charset="0"/>
                <a:cs typeface="Times New Roman" panose="02020603050405020304" pitchFamily="18" charset="0"/>
                <a:sym typeface="Arial"/>
              </a:rPr>
              <a:t>đảo</a:t>
            </a: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p>
          <a:p>
            <a:pPr>
              <a:spcBef>
                <a:spcPct val="0"/>
              </a:spcBef>
              <a:buClr>
                <a:srgbClr val="000000"/>
              </a:buClr>
              <a:buFontTx/>
              <a:buNone/>
            </a:pPr>
            <a:r>
              <a:rPr lang="en-US" altLang="en-US" sz="2800"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a:rPr>
              <a:t>thực</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000000"/>
                </a:solidFill>
                <a:latin typeface="Times New Roman" panose="02020603050405020304" pitchFamily="18" charset="0"/>
                <a:cs typeface="Times New Roman" panose="02020603050405020304" pitchFamily="18" charset="0"/>
                <a:sym typeface="Arial"/>
              </a:rPr>
              <a:t>dụng</a:t>
            </a:r>
            <a:r>
              <a:rPr lang="en-US" altLang="en-US" sz="2800" b="1" i="1"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13" name="Rectangle 12">
            <a:extLst>
              <a:ext uri="{FF2B5EF4-FFF2-40B4-BE49-F238E27FC236}">
                <a16:creationId xmlns:a16="http://schemas.microsoft.com/office/drawing/2014/main" id="{2784F296-21A8-49BA-888E-C1E5CA3F2F3F}"/>
              </a:ext>
            </a:extLst>
          </p:cNvPr>
          <p:cNvSpPr/>
          <p:nvPr/>
        </p:nvSpPr>
        <p:spPr>
          <a:xfrm>
            <a:off x="214916" y="4765410"/>
            <a:ext cx="4716484" cy="1384995"/>
          </a:xfrm>
          <a:prstGeom prst="rect">
            <a:avLst/>
          </a:prstGeom>
        </p:spPr>
        <p:txBody>
          <a:bodyPr wrap="square">
            <a:spAutoFit/>
          </a:bodyPr>
          <a:lstStyle/>
          <a:p>
            <a:pPr algn="just">
              <a:spcBef>
                <a:spcPct val="0"/>
              </a:spcBef>
              <a:buClr>
                <a:srgbClr val="000000"/>
              </a:buClr>
            </a:pP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Xan-</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chô</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Pan-</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xa</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là</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nhân</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vật</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tỉnh</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táo</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nhưng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thực</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dụng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tầm</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thường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thích</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hưởng</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 </a:t>
            </a:r>
            <a:r>
              <a:rPr lang="en-US" altLang="en-US" sz="2800" b="1" i="1" kern="0" dirty="0" err="1">
                <a:solidFill>
                  <a:srgbClr val="C00000"/>
                </a:solidFill>
                <a:latin typeface="Times New Roman" panose="02020603050405020304" pitchFamily="18" charset="0"/>
                <a:cs typeface="Times New Roman" panose="02020603050405020304" pitchFamily="18" charset="0"/>
                <a:sym typeface="Arial"/>
              </a:rPr>
              <a:t>thu</a:t>
            </a:r>
            <a:r>
              <a:rPr lang="en-US" altLang="en-US" sz="2800" b="1" i="1" kern="0" dirty="0">
                <a:solidFill>
                  <a:srgbClr val="C00000"/>
                </a:solidFill>
                <a:latin typeface="Times New Roman" panose="02020603050405020304" pitchFamily="18" charset="0"/>
                <a:cs typeface="Times New Roman" panose="02020603050405020304" pitchFamily="18" charset="0"/>
                <a:sym typeface="Arial"/>
              </a:rPr>
              <a:t>̣.</a:t>
            </a:r>
          </a:p>
        </p:txBody>
      </p:sp>
      <p:sp>
        <p:nvSpPr>
          <p:cNvPr id="12" name="Arrow: Down 11">
            <a:extLst>
              <a:ext uri="{FF2B5EF4-FFF2-40B4-BE49-F238E27FC236}">
                <a16:creationId xmlns:a16="http://schemas.microsoft.com/office/drawing/2014/main" id="{86B789F1-53F1-400B-92AE-A9E570FA4281}"/>
              </a:ext>
            </a:extLst>
          </p:cNvPr>
          <p:cNvSpPr/>
          <p:nvPr/>
        </p:nvSpPr>
        <p:spPr>
          <a:xfrm>
            <a:off x="1834860" y="4020894"/>
            <a:ext cx="990820" cy="5446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6" descr="Thu hoạch bí ngô lão nông | Công cụ đồ họa PSD Tải xuống miễn phí - Pikbest">
            <a:extLst>
              <a:ext uri="{FF2B5EF4-FFF2-40B4-BE49-F238E27FC236}">
                <a16:creationId xmlns:a16="http://schemas.microsoft.com/office/drawing/2014/main" id="{533A847D-29FE-4C33-B30A-0546CAFFD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3663354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heel(1)">
                                      <p:cBhvr>
                                        <p:cTn id="15" dur="2000"/>
                                        <p:tgtEl>
                                          <p:spTgt spid="410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Ã¢n tÃ­ch Äoáº¡n trÃ­ch ÄÃ¡nh nhau vá»i cá»i xay giÃ³ cá»§a Xec-van-tex ...">
            <a:extLst>
              <a:ext uri="{FF2B5EF4-FFF2-40B4-BE49-F238E27FC236}">
                <a16:creationId xmlns:a16="http://schemas.microsoft.com/office/drawing/2014/main" id="{580BAB6C-6390-4566-91A0-18873822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461;p41">
            <a:extLst>
              <a:ext uri="{FF2B5EF4-FFF2-40B4-BE49-F238E27FC236}">
                <a16:creationId xmlns:a16="http://schemas.microsoft.com/office/drawing/2014/main" id="{613D9F9D-0B44-496A-B7D7-AAA001B682C4}"/>
              </a:ext>
            </a:extLst>
          </p:cNvPr>
          <p:cNvGrpSpPr/>
          <p:nvPr/>
        </p:nvGrpSpPr>
        <p:grpSpPr>
          <a:xfrm>
            <a:off x="2799858" y="580896"/>
            <a:ext cx="6823272" cy="1247903"/>
            <a:chOff x="2891850" y="702066"/>
            <a:chExt cx="3360312" cy="1123908"/>
          </a:xfrm>
        </p:grpSpPr>
        <p:sp>
          <p:nvSpPr>
            <p:cNvPr id="5" name="Google Shape;463;p41">
              <a:extLst>
                <a:ext uri="{FF2B5EF4-FFF2-40B4-BE49-F238E27FC236}">
                  <a16:creationId xmlns:a16="http://schemas.microsoft.com/office/drawing/2014/main" id="{E7299112-0FBB-423B-A47A-EB4D2EFC5148}"/>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dirty="0"/>
            </a:p>
          </p:txBody>
        </p:sp>
        <p:sp>
          <p:nvSpPr>
            <p:cNvPr id="6" name="Google Shape;464;p41">
              <a:extLst>
                <a:ext uri="{FF2B5EF4-FFF2-40B4-BE49-F238E27FC236}">
                  <a16:creationId xmlns:a16="http://schemas.microsoft.com/office/drawing/2014/main" id="{3FEAE675-7C48-4A3D-B1C2-9A51CBD5A3B4}"/>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600"/>
            </a:p>
          </p:txBody>
        </p:sp>
      </p:grpSp>
      <p:sp>
        <p:nvSpPr>
          <p:cNvPr id="7" name="Google Shape;467;p41">
            <a:extLst>
              <a:ext uri="{FF2B5EF4-FFF2-40B4-BE49-F238E27FC236}">
                <a16:creationId xmlns:a16="http://schemas.microsoft.com/office/drawing/2014/main" id="{9BB3D688-4DBC-4970-A456-290C1FF2E921}"/>
              </a:ext>
            </a:extLst>
          </p:cNvPr>
          <p:cNvSpPr txBox="1">
            <a:spLocks noGrp="1"/>
          </p:cNvSpPr>
          <p:nvPr/>
        </p:nvSpPr>
        <p:spPr>
          <a:xfrm>
            <a:off x="3087897" y="955488"/>
            <a:ext cx="6167617" cy="7257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200" dirty="0">
                <a:latin typeface="#9Slide03 Arima Madurai Black" panose="00000A00000000000000" pitchFamily="2" charset="0"/>
                <a:cs typeface="#9Slide03 Arima Madurai Black" panose="00000A00000000000000" pitchFamily="2" charset="0"/>
              </a:rPr>
              <a:t>HÌNH TƯỢNG XAN-CHÔ PAN-XA</a:t>
            </a:r>
            <a:endParaRPr sz="3200" dirty="0">
              <a:latin typeface="#9Slide03 Arima Madurai Black" panose="00000A00000000000000" pitchFamily="2" charset="0"/>
              <a:cs typeface="#9Slide03 Arima Madurai Black" panose="00000A00000000000000" pitchFamily="2" charset="0"/>
            </a:endParaRPr>
          </a:p>
        </p:txBody>
      </p:sp>
      <p:sp>
        <p:nvSpPr>
          <p:cNvPr id="8" name="Google Shape;1523;p56">
            <a:extLst>
              <a:ext uri="{FF2B5EF4-FFF2-40B4-BE49-F238E27FC236}">
                <a16:creationId xmlns:a16="http://schemas.microsoft.com/office/drawing/2014/main" id="{2A2006DC-2976-4904-BA21-7768D370F67E}"/>
              </a:ext>
            </a:extLst>
          </p:cNvPr>
          <p:cNvSpPr/>
          <p:nvPr/>
        </p:nvSpPr>
        <p:spPr>
          <a:xfrm>
            <a:off x="978252" y="2868892"/>
            <a:ext cx="4467850" cy="3409241"/>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1525;p56">
            <a:extLst>
              <a:ext uri="{FF2B5EF4-FFF2-40B4-BE49-F238E27FC236}">
                <a16:creationId xmlns:a16="http://schemas.microsoft.com/office/drawing/2014/main" id="{03AC4683-09AE-4EBA-86DC-07481BDBF193}"/>
              </a:ext>
            </a:extLst>
          </p:cNvPr>
          <p:cNvSpPr/>
          <p:nvPr/>
        </p:nvSpPr>
        <p:spPr>
          <a:xfrm>
            <a:off x="7100794" y="2868892"/>
            <a:ext cx="4467850" cy="3409241"/>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1599;p56">
            <a:extLst>
              <a:ext uri="{FF2B5EF4-FFF2-40B4-BE49-F238E27FC236}">
                <a16:creationId xmlns:a16="http://schemas.microsoft.com/office/drawing/2014/main" id="{4995C58C-D854-4AA5-B50F-B1B7B5007583}"/>
              </a:ext>
            </a:extLst>
          </p:cNvPr>
          <p:cNvSpPr/>
          <p:nvPr/>
        </p:nvSpPr>
        <p:spPr>
          <a:xfrm>
            <a:off x="2179655" y="2459866"/>
            <a:ext cx="2128280" cy="859376"/>
          </a:xfrm>
          <a:prstGeom prst="roundRect">
            <a:avLst>
              <a:gd name="adj" fmla="val 31895"/>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3600" b="1" dirty="0">
                <a:solidFill>
                  <a:srgbClr val="FFFF00"/>
                </a:solidFill>
                <a:latin typeface="Times New Roman" panose="02020603050405020304" pitchFamily="18" charset="0"/>
                <a:cs typeface="Times New Roman" panose="02020603050405020304" pitchFamily="18" charset="0"/>
              </a:rPr>
              <a:t>Ưu</a:t>
            </a:r>
          </a:p>
        </p:txBody>
      </p:sp>
      <p:sp>
        <p:nvSpPr>
          <p:cNvPr id="11" name="Google Shape;1600;p56">
            <a:extLst>
              <a:ext uri="{FF2B5EF4-FFF2-40B4-BE49-F238E27FC236}">
                <a16:creationId xmlns:a16="http://schemas.microsoft.com/office/drawing/2014/main" id="{5FD265D9-51FF-4BD7-82DC-B1CA1B8EB012}"/>
              </a:ext>
            </a:extLst>
          </p:cNvPr>
          <p:cNvSpPr/>
          <p:nvPr/>
        </p:nvSpPr>
        <p:spPr>
          <a:xfrm>
            <a:off x="8270579" y="2459866"/>
            <a:ext cx="2128280" cy="859376"/>
          </a:xfrm>
          <a:prstGeom prst="roundRect">
            <a:avLst>
              <a:gd name="adj" fmla="val 31895"/>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3600" b="1" dirty="0">
                <a:solidFill>
                  <a:srgbClr val="FFFF00"/>
                </a:solidFill>
                <a:latin typeface="Times New Roman" panose="02020603050405020304" pitchFamily="18" charset="0"/>
                <a:cs typeface="Times New Roman" panose="02020603050405020304" pitchFamily="18" charset="0"/>
              </a:rPr>
              <a:t>Nhược</a:t>
            </a:r>
          </a:p>
        </p:txBody>
      </p:sp>
      <p:sp>
        <p:nvSpPr>
          <p:cNvPr id="12" name="Rectangle 1">
            <a:extLst>
              <a:ext uri="{FF2B5EF4-FFF2-40B4-BE49-F238E27FC236}">
                <a16:creationId xmlns:a16="http://schemas.microsoft.com/office/drawing/2014/main" id="{E6DE5032-2B53-40B6-B37D-1951E908896C}"/>
              </a:ext>
            </a:extLst>
          </p:cNvPr>
          <p:cNvSpPr>
            <a:spLocks noChangeArrowheads="1"/>
          </p:cNvSpPr>
          <p:nvPr/>
        </p:nvSpPr>
        <p:spPr bwMode="auto">
          <a:xfrm>
            <a:off x="1126273" y="4031610"/>
            <a:ext cx="408748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SG" sz="3600" b="1" dirty="0" err="1">
                <a:latin typeface="Times New Roman" pitchFamily="18" charset="0"/>
                <a:cs typeface="Times New Roman" pitchFamily="18" charset="0"/>
              </a:rPr>
              <a:t>Đầu</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óc</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tỉnh</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táo</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thiết</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thực</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lạc</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quan</a:t>
            </a:r>
            <a:endParaRPr kumimoji="0" lang="en-US"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3" name="Rectangle 1">
            <a:extLst>
              <a:ext uri="{FF2B5EF4-FFF2-40B4-BE49-F238E27FC236}">
                <a16:creationId xmlns:a16="http://schemas.microsoft.com/office/drawing/2014/main" id="{0B8C7269-CCE8-4B55-BE39-06B5CE4CC25C}"/>
              </a:ext>
            </a:extLst>
          </p:cNvPr>
          <p:cNvSpPr>
            <a:spLocks noChangeArrowheads="1"/>
          </p:cNvSpPr>
          <p:nvPr/>
        </p:nvSpPr>
        <p:spPr bwMode="auto">
          <a:xfrm>
            <a:off x="7250322" y="3528018"/>
            <a:ext cx="416879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SG" sz="3600" b="1" dirty="0" err="1">
                <a:latin typeface="Times New Roman" pitchFamily="18" charset="0"/>
                <a:cs typeface="Times New Roman" pitchFamily="18" charset="0"/>
              </a:rPr>
              <a:t>Ước</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muốn</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tầm</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thường</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chỉ</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nghĩ</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đến</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cá</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nhân</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hèn</a:t>
            </a:r>
            <a:r>
              <a:rPr lang="en-SG" sz="3600" b="1" dirty="0">
                <a:latin typeface="Times New Roman" pitchFamily="18" charset="0"/>
                <a:cs typeface="Times New Roman" pitchFamily="18" charset="0"/>
              </a:rPr>
              <a:t> </a:t>
            </a:r>
            <a:r>
              <a:rPr lang="en-SG" sz="3600" b="1" dirty="0" err="1">
                <a:latin typeface="Times New Roman" pitchFamily="18" charset="0"/>
                <a:cs typeface="Times New Roman" pitchFamily="18" charset="0"/>
              </a:rPr>
              <a:t>nhát</a:t>
            </a:r>
            <a:endParaRPr kumimoji="0" lang="pt-BR" sz="4400" b="1"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51244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602;p56">
            <a:extLst>
              <a:ext uri="{FF2B5EF4-FFF2-40B4-BE49-F238E27FC236}">
                <a16:creationId xmlns:a16="http://schemas.microsoft.com/office/drawing/2014/main" id="{F50E48BA-AFD4-490B-9661-6B54AB50F721}"/>
              </a:ext>
            </a:extLst>
          </p:cNvPr>
          <p:cNvSpPr txBox="1">
            <a:spLocks noGrp="1"/>
          </p:cNvSpPr>
          <p:nvPr/>
        </p:nvSpPr>
        <p:spPr>
          <a:xfrm>
            <a:off x="1669407" y="2803340"/>
            <a:ext cx="1312765" cy="5360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1pPr>
            <a:lvl2pPr marR="0" lvl="1"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2pPr>
            <a:lvl3pPr marR="0" lvl="2"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3pPr>
            <a:lvl4pPr marR="0" lvl="3"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4pPr>
            <a:lvl5pPr marR="0" lvl="4"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5pPr>
            <a:lvl6pPr marR="0" lvl="5"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6pPr>
            <a:lvl7pPr marR="0" lvl="6"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7pPr>
            <a:lvl8pPr marR="0" lvl="7"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8pPr>
            <a:lvl9pPr marR="0" lvl="8"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endParaRPr sz="2400" b="1" dirty="0">
              <a:solidFill>
                <a:schemeClr val="bg1"/>
              </a:solidFill>
              <a:latin typeface="Times New Roman" panose="02020603050405020304" pitchFamily="18" charset="0"/>
              <a:cs typeface="Times New Roman" panose="02020603050405020304" pitchFamily="18" charset="0"/>
            </a:endParaRPr>
          </a:p>
        </p:txBody>
      </p:sp>
      <p:sp>
        <p:nvSpPr>
          <p:cNvPr id="38" name="Google Shape;1603;p56">
            <a:extLst>
              <a:ext uri="{FF2B5EF4-FFF2-40B4-BE49-F238E27FC236}">
                <a16:creationId xmlns:a16="http://schemas.microsoft.com/office/drawing/2014/main" id="{3367574D-8ED2-451A-8956-1186EF404F44}"/>
              </a:ext>
            </a:extLst>
          </p:cNvPr>
          <p:cNvSpPr txBox="1">
            <a:spLocks noGrp="1"/>
          </p:cNvSpPr>
          <p:nvPr/>
        </p:nvSpPr>
        <p:spPr>
          <a:xfrm>
            <a:off x="5507792" y="2803340"/>
            <a:ext cx="1312765" cy="5360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1pPr>
            <a:lvl2pPr marR="0" lvl="1"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2pPr>
            <a:lvl3pPr marR="0" lvl="2"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3pPr>
            <a:lvl4pPr marR="0" lvl="3"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4pPr>
            <a:lvl5pPr marR="0" lvl="4"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5pPr>
            <a:lvl6pPr marR="0" lvl="5"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6pPr>
            <a:lvl7pPr marR="0" lvl="6"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7pPr>
            <a:lvl8pPr marR="0" lvl="7"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8pPr>
            <a:lvl9pPr marR="0" lvl="8"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endParaRPr sz="2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A5E5AE6C-118A-442F-A850-49517E7A58EE}"/>
              </a:ext>
            </a:extLst>
          </p:cNvPr>
          <p:cNvGraphicFramePr>
            <a:graphicFrameLocks noGrp="1"/>
          </p:cNvGraphicFramePr>
          <p:nvPr>
            <p:extLst>
              <p:ext uri="{D42A27DB-BD31-4B8C-83A1-F6EECF244321}">
                <p14:modId xmlns:p14="http://schemas.microsoft.com/office/powerpoint/2010/main" val="2407331023"/>
              </p:ext>
            </p:extLst>
          </p:nvPr>
        </p:nvGraphicFramePr>
        <p:xfrm>
          <a:off x="0" y="0"/>
          <a:ext cx="12192000" cy="6880860"/>
        </p:xfrm>
        <a:graphic>
          <a:graphicData uri="http://schemas.openxmlformats.org/drawingml/2006/table">
            <a:tbl>
              <a:tblPr firstRow="1" bandRow="1">
                <a:tableStyleId>{5940675A-B579-460E-94D1-54222C63F5DA}</a:tableStyleId>
              </a:tblPr>
              <a:tblGrid>
                <a:gridCol w="2133600">
                  <a:extLst>
                    <a:ext uri="{9D8B030D-6E8A-4147-A177-3AD203B41FA5}">
                      <a16:colId xmlns:a16="http://schemas.microsoft.com/office/drawing/2014/main" val="3425913185"/>
                    </a:ext>
                  </a:extLst>
                </a:gridCol>
                <a:gridCol w="4876800">
                  <a:extLst>
                    <a:ext uri="{9D8B030D-6E8A-4147-A177-3AD203B41FA5}">
                      <a16:colId xmlns:a16="http://schemas.microsoft.com/office/drawing/2014/main" val="3547247648"/>
                    </a:ext>
                  </a:extLst>
                </a:gridCol>
                <a:gridCol w="5181600">
                  <a:extLst>
                    <a:ext uri="{9D8B030D-6E8A-4147-A177-3AD203B41FA5}">
                      <a16:colId xmlns:a16="http://schemas.microsoft.com/office/drawing/2014/main" val="4259389066"/>
                    </a:ext>
                  </a:extLst>
                </a:gridCol>
              </a:tblGrid>
              <a:tr h="800100">
                <a:tc gridSpan="3">
                  <a:txBody>
                    <a:bodyPr/>
                    <a:lstStyle/>
                    <a:p>
                      <a:pPr algn="ctr"/>
                      <a:r>
                        <a:rPr lang="en-US" altLang="en-US" sz="3600" b="1" i="0" dirty="0" err="1">
                          <a:solidFill>
                            <a:srgbClr val="FF0000"/>
                          </a:solidFill>
                          <a:latin typeface="Times New Roman" panose="02020603050405020304" pitchFamily="18" charset="0"/>
                          <a:cs typeface="Times New Roman" panose="02020603050405020304" pitchFamily="18" charset="0"/>
                        </a:rPr>
                        <a:t>Cặp</a:t>
                      </a:r>
                      <a:r>
                        <a:rPr lang="en-US" altLang="en-US" sz="3600" b="1" i="0" dirty="0">
                          <a:solidFill>
                            <a:srgbClr val="FF0000"/>
                          </a:solidFill>
                          <a:latin typeface="Times New Roman" panose="02020603050405020304" pitchFamily="18" charset="0"/>
                          <a:cs typeface="Times New Roman" panose="02020603050405020304" pitchFamily="18" charset="0"/>
                        </a:rPr>
                        <a:t> </a:t>
                      </a:r>
                      <a:r>
                        <a:rPr lang="en-US" altLang="en-US" sz="3600" b="1" i="0" dirty="0" err="1">
                          <a:solidFill>
                            <a:srgbClr val="FF0000"/>
                          </a:solidFill>
                          <a:latin typeface="Times New Roman" panose="02020603050405020304" pitchFamily="18" charset="0"/>
                          <a:cs typeface="Times New Roman" panose="02020603050405020304" pitchFamily="18" charset="0"/>
                        </a:rPr>
                        <a:t>nhân</a:t>
                      </a:r>
                      <a:r>
                        <a:rPr lang="en-US" altLang="en-US" sz="3600" b="1" i="0" dirty="0">
                          <a:solidFill>
                            <a:srgbClr val="FF0000"/>
                          </a:solidFill>
                          <a:latin typeface="Times New Roman" panose="02020603050405020304" pitchFamily="18" charset="0"/>
                          <a:cs typeface="Times New Roman" panose="02020603050405020304" pitchFamily="18" charset="0"/>
                        </a:rPr>
                        <a:t> </a:t>
                      </a:r>
                      <a:r>
                        <a:rPr lang="en-US" altLang="en-US" sz="3600" b="1" i="0" dirty="0" err="1">
                          <a:solidFill>
                            <a:srgbClr val="FF0000"/>
                          </a:solidFill>
                          <a:latin typeface="Times New Roman" panose="02020603050405020304" pitchFamily="18" charset="0"/>
                          <a:cs typeface="Times New Roman" panose="02020603050405020304" pitchFamily="18" charset="0"/>
                        </a:rPr>
                        <a:t>vật</a:t>
                      </a:r>
                      <a:r>
                        <a:rPr lang="en-US" altLang="en-US" sz="3600" b="1" i="0" dirty="0">
                          <a:solidFill>
                            <a:srgbClr val="FF0000"/>
                          </a:solidFill>
                          <a:latin typeface="Times New Roman" panose="02020603050405020304" pitchFamily="18" charset="0"/>
                          <a:cs typeface="Times New Roman" panose="02020603050405020304" pitchFamily="18" charset="0"/>
                        </a:rPr>
                        <a:t> </a:t>
                      </a:r>
                      <a:r>
                        <a:rPr lang="en-US" altLang="en-US" sz="3600" b="1" i="0" dirty="0" err="1">
                          <a:solidFill>
                            <a:srgbClr val="FF0000"/>
                          </a:solidFill>
                          <a:latin typeface="Times New Roman" panose="02020603050405020304" pitchFamily="18" charset="0"/>
                          <a:cs typeface="Times New Roman" panose="02020603050405020304" pitchFamily="18" charset="0"/>
                        </a:rPr>
                        <a:t>tương</a:t>
                      </a:r>
                      <a:r>
                        <a:rPr lang="en-US" altLang="en-US" sz="3600" b="1" i="0" dirty="0">
                          <a:solidFill>
                            <a:srgbClr val="FF0000"/>
                          </a:solidFill>
                          <a:latin typeface="Times New Roman" panose="02020603050405020304" pitchFamily="18" charset="0"/>
                          <a:cs typeface="Times New Roman" panose="02020603050405020304" pitchFamily="18" charset="0"/>
                        </a:rPr>
                        <a:t> </a:t>
                      </a:r>
                      <a:r>
                        <a:rPr lang="en-US" altLang="en-US" sz="3600" b="1" i="0" dirty="0" err="1">
                          <a:solidFill>
                            <a:srgbClr val="FF0000"/>
                          </a:solidFill>
                          <a:latin typeface="Times New Roman" panose="02020603050405020304" pitchFamily="18" charset="0"/>
                          <a:cs typeface="Times New Roman" panose="02020603050405020304" pitchFamily="18" charset="0"/>
                        </a:rPr>
                        <a:t>phản</a:t>
                      </a:r>
                      <a:endParaRPr lang="en-SG" sz="3600" i="0" dirty="0"/>
                    </a:p>
                  </a:txBody>
                  <a:tcPr anchor="ctr"/>
                </a:tc>
                <a:tc hMerge="1">
                  <a:txBody>
                    <a:bodyPr/>
                    <a:lstStyle/>
                    <a:p>
                      <a:endParaRPr lang="en-SG"/>
                    </a:p>
                  </a:txBody>
                  <a:tcPr/>
                </a:tc>
                <a:tc hMerge="1">
                  <a:txBody>
                    <a:bodyPr/>
                    <a:lstStyle/>
                    <a:p>
                      <a:pPr algn="ctr"/>
                      <a:endParaRPr lang="en-SG" sz="3600" dirty="0"/>
                    </a:p>
                  </a:txBody>
                  <a:tcPr anchor="ctr"/>
                </a:tc>
                <a:extLst>
                  <a:ext uri="{0D108BD9-81ED-4DB2-BD59-A6C34878D82A}">
                    <a16:rowId xmlns:a16="http://schemas.microsoft.com/office/drawing/2014/main" val="2858930501"/>
                  </a:ext>
                </a:extLst>
              </a:tr>
              <a:tr h="798286">
                <a:tc>
                  <a:txBody>
                    <a:bodyPr/>
                    <a:lstStyle/>
                    <a:p>
                      <a:pPr algn="ctr"/>
                      <a:endParaRPr lang="en-SG" sz="3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dirty="0" err="1">
                          <a:solidFill>
                            <a:srgbClr val="006600"/>
                          </a:solidFill>
                          <a:latin typeface="Times New Roman" panose="02020603050405020304" pitchFamily="18" charset="0"/>
                          <a:cs typeface="Times New Roman" panose="02020603050405020304" pitchFamily="18" charset="0"/>
                        </a:rPr>
                        <a:t>Đôn-ki-hô-tê</a:t>
                      </a:r>
                      <a:endParaRPr lang="en-SG" sz="3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600" b="1" dirty="0">
                          <a:solidFill>
                            <a:srgbClr val="006600"/>
                          </a:solidFill>
                          <a:latin typeface="Times New Roman" panose="02020603050405020304" pitchFamily="18" charset="0"/>
                          <a:cs typeface="Times New Roman" panose="02020603050405020304" pitchFamily="18" charset="0"/>
                        </a:rPr>
                        <a:t>Xan-</a:t>
                      </a:r>
                      <a:r>
                        <a:rPr lang="en-US" altLang="en-US" sz="3600" b="1" dirty="0" err="1">
                          <a:solidFill>
                            <a:srgbClr val="006600"/>
                          </a:solidFill>
                          <a:latin typeface="Times New Roman" panose="02020603050405020304" pitchFamily="18" charset="0"/>
                          <a:cs typeface="Times New Roman" panose="02020603050405020304" pitchFamily="18" charset="0"/>
                        </a:rPr>
                        <a:t>chô</a:t>
                      </a:r>
                      <a:r>
                        <a:rPr lang="en-US" altLang="en-US" sz="3600" b="1" dirty="0">
                          <a:solidFill>
                            <a:srgbClr val="006600"/>
                          </a:solidFill>
                          <a:latin typeface="Times New Roman" panose="02020603050405020304" pitchFamily="18" charset="0"/>
                          <a:cs typeface="Times New Roman" panose="02020603050405020304" pitchFamily="18" charset="0"/>
                        </a:rPr>
                        <a:t> Pan-</a:t>
                      </a:r>
                      <a:r>
                        <a:rPr lang="en-US" altLang="en-US" sz="3600" b="1" dirty="0" err="1">
                          <a:solidFill>
                            <a:srgbClr val="006600"/>
                          </a:solidFill>
                          <a:latin typeface="Times New Roman" panose="02020603050405020304" pitchFamily="18" charset="0"/>
                          <a:cs typeface="Times New Roman" panose="02020603050405020304" pitchFamily="18" charset="0"/>
                        </a:rPr>
                        <a:t>xa</a:t>
                      </a:r>
                      <a:endParaRPr lang="en-SG" sz="3600" b="1" dirty="0"/>
                    </a:p>
                  </a:txBody>
                  <a:tcPr anchor="ctr"/>
                </a:tc>
                <a:extLst>
                  <a:ext uri="{0D108BD9-81ED-4DB2-BD59-A6C34878D82A}">
                    <a16:rowId xmlns:a16="http://schemas.microsoft.com/office/drawing/2014/main" val="2575149419"/>
                  </a:ext>
                </a:extLst>
              </a:tr>
              <a:tr h="801914">
                <a:tc>
                  <a:txBody>
                    <a:bodyPr/>
                    <a:lstStyle/>
                    <a:p>
                      <a:pPr algn="ctr"/>
                      <a:r>
                        <a:rPr lang="en-US" altLang="en-US" sz="3000" b="1" dirty="0" err="1">
                          <a:solidFill>
                            <a:srgbClr val="006600"/>
                          </a:solidFill>
                          <a:latin typeface="Times New Roman" panose="02020603050405020304" pitchFamily="18" charset="0"/>
                          <a:cs typeface="Times New Roman" panose="02020603050405020304" pitchFamily="18" charset="0"/>
                        </a:rPr>
                        <a:t>Xuất</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thân</a:t>
                      </a:r>
                      <a:endParaRPr lang="en-SG" sz="3000" b="1" dirty="0">
                        <a:solidFill>
                          <a:srgbClr val="006600"/>
                        </a:solidFill>
                      </a:endParaRPr>
                    </a:p>
                  </a:txBody>
                  <a:tcPr anchor="ctr"/>
                </a:tc>
                <a:tc>
                  <a:txBody>
                    <a:bodyPr/>
                    <a:lstStyle/>
                    <a:p>
                      <a:pPr algn="ctr"/>
                      <a:r>
                        <a:rPr lang="en-US" altLang="en-US" sz="3000" dirty="0" err="1">
                          <a:solidFill>
                            <a:srgbClr val="0000FF"/>
                          </a:solidFill>
                          <a:latin typeface="Times New Roman" panose="02020603050405020304" pitchFamily="18" charset="0"/>
                          <a:cs typeface="Times New Roman" panose="02020603050405020304" pitchFamily="18" charset="0"/>
                        </a:rPr>
                        <a:t>Qúy</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tộc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nghèo</a:t>
                      </a:r>
                      <a:endParaRPr lang="en-SG" sz="3000" dirty="0"/>
                    </a:p>
                  </a:txBody>
                  <a:tcPr anchor="ctr"/>
                </a:tc>
                <a:tc>
                  <a:txBody>
                    <a:bodyPr/>
                    <a:lstStyle/>
                    <a:p>
                      <a:pPr algn="ctr"/>
                      <a:r>
                        <a:rPr lang="en-US" altLang="en-US" sz="3000" dirty="0" err="1">
                          <a:solidFill>
                            <a:srgbClr val="0000FF"/>
                          </a:solidFill>
                          <a:latin typeface="Times New Roman" panose="02020603050405020304" pitchFamily="18" charset="0"/>
                          <a:cs typeface="Times New Roman" panose="02020603050405020304" pitchFamily="18" charset="0"/>
                        </a:rPr>
                        <a:t>Nông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dân</a:t>
                      </a:r>
                      <a:endParaRPr lang="en-SG" sz="3000" dirty="0"/>
                    </a:p>
                  </a:txBody>
                  <a:tcPr anchor="ctr"/>
                </a:tc>
                <a:extLst>
                  <a:ext uri="{0D108BD9-81ED-4DB2-BD59-A6C34878D82A}">
                    <a16:rowId xmlns:a16="http://schemas.microsoft.com/office/drawing/2014/main" val="2567189781"/>
                  </a:ext>
                </a:extLst>
              </a:tr>
              <a:tr h="979714">
                <a:tc>
                  <a:txBody>
                    <a:bodyPr/>
                    <a:lstStyle/>
                    <a:p>
                      <a:pPr algn="ctr"/>
                      <a:r>
                        <a:rPr lang="en-US" altLang="en-US" sz="3000" b="1" dirty="0" err="1">
                          <a:solidFill>
                            <a:srgbClr val="006600"/>
                          </a:solidFill>
                          <a:latin typeface="Times New Roman" panose="02020603050405020304" pitchFamily="18" charset="0"/>
                          <a:cs typeface="Times New Roman" panose="02020603050405020304" pitchFamily="18" charset="0"/>
                        </a:rPr>
                        <a:t>Hình</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dáng</a:t>
                      </a:r>
                      <a:endParaRPr lang="en-SG" sz="3000" b="1" dirty="0">
                        <a:solidFill>
                          <a:srgbClr val="006600"/>
                        </a:solidFill>
                      </a:endParaRPr>
                    </a:p>
                  </a:txBody>
                  <a:tcPr anchor="ctr"/>
                </a:tc>
                <a:tc>
                  <a:txBody>
                    <a:bodyPr/>
                    <a:lstStyle/>
                    <a:p>
                      <a:pPr algn="ctr"/>
                      <a:r>
                        <a:rPr lang="en-US" altLang="en-US" sz="3000" dirty="0">
                          <a:solidFill>
                            <a:srgbClr val="0000FF"/>
                          </a:solidFill>
                          <a:latin typeface="Times New Roman" panose="02020603050405020304" pitchFamily="18" charset="0"/>
                          <a:cs typeface="Times New Roman" panose="02020603050405020304" pitchFamily="18" charset="0"/>
                        </a:rPr>
                        <a:t>Cao </a:t>
                      </a:r>
                      <a:r>
                        <a:rPr lang="en-US" altLang="en-US" sz="3000" dirty="0" err="1">
                          <a:solidFill>
                            <a:srgbClr val="0000FF"/>
                          </a:solidFill>
                          <a:latin typeface="Times New Roman" panose="02020603050405020304" pitchFamily="18" charset="0"/>
                          <a:cs typeface="Times New Roman" panose="02020603050405020304" pitchFamily="18" charset="0"/>
                        </a:rPr>
                        <a:t>lênh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khênh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ngồi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trên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lưng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ngựa</a:t>
                      </a:r>
                      <a:endParaRPr lang="en-SG" sz="3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000" dirty="0" err="1">
                          <a:solidFill>
                            <a:srgbClr val="0000FF"/>
                          </a:solidFill>
                          <a:latin typeface="Times New Roman" panose="02020603050405020304" pitchFamily="18" charset="0"/>
                          <a:cs typeface="Times New Roman" panose="02020603050405020304" pitchFamily="18" charset="0"/>
                        </a:rPr>
                        <a:t>béo</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lun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thấp</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cưỡi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trên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lưng</a:t>
                      </a:r>
                      <a:r>
                        <a:rPr lang="en-US" altLang="en-US" sz="3000" dirty="0">
                          <a:solidFill>
                            <a:srgbClr val="0000FF"/>
                          </a:solidFill>
                          <a:latin typeface="Times New Roman" panose="02020603050405020304" pitchFamily="18" charset="0"/>
                          <a:cs typeface="Times New Roman" panose="02020603050405020304" pitchFamily="18" charset="0"/>
                        </a:rPr>
                        <a:t> con </a:t>
                      </a:r>
                      <a:r>
                        <a:rPr lang="en-US" altLang="en-US" sz="3000" dirty="0" err="1">
                          <a:solidFill>
                            <a:srgbClr val="0000FF"/>
                          </a:solidFill>
                          <a:latin typeface="Times New Roman" panose="02020603050405020304" pitchFamily="18" charset="0"/>
                          <a:cs typeface="Times New Roman" panose="02020603050405020304" pitchFamily="18" charset="0"/>
                        </a:rPr>
                        <a:t>lừa</a:t>
                      </a:r>
                      <a:r>
                        <a:rPr lang="en-US" altLang="en-US" sz="3000" dirty="0">
                          <a:solidFill>
                            <a:srgbClr val="0000FF"/>
                          </a:solidFill>
                          <a:latin typeface="Times New Roman" panose="02020603050405020304" pitchFamily="18" charset="0"/>
                          <a:cs typeface="Times New Roman" panose="02020603050405020304" pitchFamily="18" charset="0"/>
                        </a:rPr>
                        <a:t> </a:t>
                      </a:r>
                    </a:p>
                  </a:txBody>
                  <a:tcPr anchor="ctr"/>
                </a:tc>
                <a:extLst>
                  <a:ext uri="{0D108BD9-81ED-4DB2-BD59-A6C34878D82A}">
                    <a16:rowId xmlns:a16="http://schemas.microsoft.com/office/drawing/2014/main" val="4072512250"/>
                  </a:ext>
                </a:extLst>
              </a:tr>
              <a:tr h="979714">
                <a:tc>
                  <a:txBody>
                    <a:bodyPr/>
                    <a:lstStyle/>
                    <a:p>
                      <a:pPr algn="ctr"/>
                      <a:r>
                        <a:rPr lang="en-US" altLang="en-US" sz="3000" b="1" dirty="0" err="1">
                          <a:solidFill>
                            <a:srgbClr val="006600"/>
                          </a:solidFill>
                          <a:latin typeface="Times New Roman" panose="02020603050405020304" pitchFamily="18" charset="0"/>
                          <a:cs typeface="Times New Roman" panose="02020603050405020304" pitchFamily="18" charset="0"/>
                        </a:rPr>
                        <a:t>Mục</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đích</a:t>
                      </a:r>
                      <a:endParaRPr lang="en-SG" sz="3000" b="1" dirty="0">
                        <a:solidFill>
                          <a:srgbClr val="0066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000" dirty="0" err="1">
                          <a:solidFill>
                            <a:srgbClr val="0000FF"/>
                          </a:solidFill>
                          <a:latin typeface="Times New Roman" panose="02020603050405020304" pitchFamily="18" charset="0"/>
                          <a:cs typeface="Times New Roman" panose="02020603050405020304" pitchFamily="18" charset="0"/>
                        </a:rPr>
                        <a:t>Làm</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hiệp</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sĩ</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lang</a:t>
                      </a:r>
                      <a:r>
                        <a:rPr lang="en-US" altLang="en-US" sz="3000" dirty="0">
                          <a:solidFill>
                            <a:srgbClr val="0000FF"/>
                          </a:solidFill>
                          <a:latin typeface="Times New Roman" panose="02020603050405020304" pitchFamily="18" charset="0"/>
                          <a:cs typeface="Times New Roman" panose="02020603050405020304" pitchFamily="18" charset="0"/>
                        </a:rPr>
                        <a:t> thang </a:t>
                      </a:r>
                      <a:r>
                        <a:rPr lang="en-US" altLang="en-US" sz="3000" dirty="0" err="1">
                          <a:solidFill>
                            <a:srgbClr val="0000FF"/>
                          </a:solidFill>
                          <a:latin typeface="Times New Roman" panose="02020603050405020304" pitchFamily="18" charset="0"/>
                          <a:cs typeface="Times New Roman" panose="02020603050405020304" pitchFamily="18" charset="0"/>
                        </a:rPr>
                        <a:t>trừ</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gian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tà</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cứu</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người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lương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thiện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cao</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cả</a:t>
                      </a:r>
                      <a:endParaRPr lang="en-US" altLang="en-US" sz="3000" dirty="0">
                        <a:solidFill>
                          <a:srgbClr val="0000FF"/>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000" dirty="0" err="1">
                          <a:solidFill>
                            <a:srgbClr val="0000FF"/>
                          </a:solidFill>
                          <a:latin typeface="Times New Roman" panose="02020603050405020304" pitchFamily="18" charset="0"/>
                          <a:cs typeface="Times New Roman" panose="02020603050405020304" pitchFamily="18" charset="0"/>
                        </a:rPr>
                        <a:t>Làm</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giám</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mã</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theo</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hầu</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Đôn-ki-hô-tê</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mong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được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hưởng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chiến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lợi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phẩm</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tầm</a:t>
                      </a:r>
                      <a:r>
                        <a:rPr lang="en-US" altLang="en-US" sz="3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thường</a:t>
                      </a:r>
                      <a:endParaRPr lang="en-US" altLang="en-US" sz="3000" dirty="0">
                        <a:solidFill>
                          <a:srgbClr val="0000FF"/>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333054336"/>
                  </a:ext>
                </a:extLst>
              </a:tr>
              <a:tr h="979714">
                <a:tc>
                  <a:txBody>
                    <a:bodyPr/>
                    <a:lstStyle/>
                    <a:p>
                      <a:pPr algn="ctr"/>
                      <a:r>
                        <a:rPr lang="en-US" altLang="en-US" sz="3000" b="1" dirty="0" err="1">
                          <a:solidFill>
                            <a:srgbClr val="006600"/>
                          </a:solidFill>
                          <a:latin typeface="Times New Roman" panose="02020603050405020304" pitchFamily="18" charset="0"/>
                          <a:cs typeface="Times New Roman" panose="02020603050405020304" pitchFamily="18" charset="0"/>
                        </a:rPr>
                        <a:t>Tính</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cách</a:t>
                      </a:r>
                      <a:endParaRPr lang="en-SG" sz="3000" b="1" dirty="0">
                        <a:solidFill>
                          <a:srgbClr val="006600"/>
                        </a:solidFill>
                      </a:endParaRPr>
                    </a:p>
                  </a:txBody>
                  <a:tcPr anchor="ctr"/>
                </a:tc>
                <a:tc>
                  <a:txBody>
                    <a:bodyPr/>
                    <a:lstStyle/>
                    <a:p>
                      <a:pPr algn="ctr"/>
                      <a:r>
                        <a:rPr lang="en-US" altLang="en-US" sz="3000" dirty="0" err="1">
                          <a:solidFill>
                            <a:srgbClr val="0000FF"/>
                          </a:solidFill>
                          <a:latin typeface="Times New Roman" panose="02020603050405020304" pitchFamily="18" charset="0"/>
                          <a:cs typeface="Times New Roman" panose="02020603050405020304" pitchFamily="18" charset="0"/>
                        </a:rPr>
                        <a:t>Dũng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mãnh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trọng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danh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dự</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nghĩ</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đến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việc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chung</a:t>
                      </a:r>
                      <a:endParaRPr lang="en-SG" sz="3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000" dirty="0" err="1">
                          <a:solidFill>
                            <a:srgbClr val="0000FF"/>
                          </a:solidFill>
                          <a:latin typeface="Times New Roman" panose="02020603050405020304" pitchFamily="18" charset="0"/>
                          <a:cs typeface="Times New Roman" panose="02020603050405020304" pitchFamily="18" charset="0"/>
                        </a:rPr>
                        <a:t>Thật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thà</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nghĩ</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đến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cuộc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sống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của</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riêng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mình</a:t>
                      </a:r>
                      <a:endParaRPr lang="en-US" altLang="en-US" sz="3000" dirty="0">
                        <a:solidFill>
                          <a:srgbClr val="0000FF"/>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00212444"/>
                  </a:ext>
                </a:extLst>
              </a:tr>
              <a:tr h="979714">
                <a:tc>
                  <a:txBody>
                    <a:bodyPr/>
                    <a:lstStyle/>
                    <a:p>
                      <a:pPr algn="ctr"/>
                      <a:r>
                        <a:rPr lang="en-US" altLang="en-US" sz="3000" b="1" dirty="0" err="1">
                          <a:solidFill>
                            <a:srgbClr val="006600"/>
                          </a:solidFill>
                          <a:latin typeface="Times New Roman" panose="02020603050405020304" pitchFamily="18" charset="0"/>
                          <a:cs typeface="Times New Roman" panose="02020603050405020304" pitchFamily="18" charset="0"/>
                        </a:rPr>
                        <a:t>Suy</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nghĩ</a:t>
                      </a:r>
                      <a:endParaRPr lang="en-SG" sz="3000" b="1" dirty="0">
                        <a:solidFill>
                          <a:srgbClr val="006600"/>
                        </a:solidFill>
                      </a:endParaRPr>
                    </a:p>
                  </a:txBody>
                  <a:tcPr anchor="ctr"/>
                </a:tc>
                <a:tc>
                  <a:txBody>
                    <a:bodyPr/>
                    <a:lstStyle/>
                    <a:p>
                      <a:pPr algn="ctr"/>
                      <a:r>
                        <a:rPr lang="en-US" altLang="en-US" sz="3000" dirty="0" err="1">
                          <a:solidFill>
                            <a:srgbClr val="0000FF"/>
                          </a:solidFill>
                          <a:latin typeface="Times New Roman" panose="02020603050405020304" pitchFamily="18" charset="0"/>
                          <a:cs typeface="Times New Roman" panose="02020603050405020304" pitchFamily="18" charset="0"/>
                        </a:rPr>
                        <a:t>Ảo</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tưởng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hão</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huyền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thiếu</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thực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tế</a:t>
                      </a:r>
                      <a:endParaRPr lang="en-SG" sz="3000" dirty="0"/>
                    </a:p>
                  </a:txBody>
                  <a:tcPr anchor="ctr"/>
                </a:tc>
                <a:tc>
                  <a:txBody>
                    <a:bodyPr/>
                    <a:lstStyle/>
                    <a:p>
                      <a:pPr algn="ctr"/>
                      <a:r>
                        <a:rPr lang="en-US" altLang="en-US" sz="3000" dirty="0" err="1">
                          <a:solidFill>
                            <a:srgbClr val="0000FF"/>
                          </a:solidFill>
                          <a:latin typeface="Times New Roman" panose="02020603050405020304" pitchFamily="18" charset="0"/>
                          <a:cs typeface="Times New Roman" panose="02020603050405020304" pitchFamily="18" charset="0"/>
                        </a:rPr>
                        <a:t>Tỉnh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táo</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rất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thực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tế</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dẫn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đến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thực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a:solidFill>
                            <a:srgbClr val="0000FF"/>
                          </a:solidFill>
                          <a:latin typeface="Times New Roman" panose="02020603050405020304" pitchFamily="18" charset="0"/>
                          <a:cs typeface="Times New Roman" panose="02020603050405020304" pitchFamily="18" charset="0"/>
                        </a:rPr>
                        <a:t>dụng</a:t>
                      </a:r>
                      <a:endParaRPr lang="en-SG" sz="3000" dirty="0"/>
                    </a:p>
                  </a:txBody>
                  <a:tcPr anchor="ctr"/>
                </a:tc>
                <a:extLst>
                  <a:ext uri="{0D108BD9-81ED-4DB2-BD59-A6C34878D82A}">
                    <a16:rowId xmlns:a16="http://schemas.microsoft.com/office/drawing/2014/main" val="1193385706"/>
                  </a:ext>
                </a:extLst>
              </a:tr>
            </a:tbl>
          </a:graphicData>
        </a:graphic>
      </p:graphicFrame>
    </p:spTree>
    <p:extLst>
      <p:ext uri="{BB962C8B-B14F-4D97-AF65-F5344CB8AC3E}">
        <p14:creationId xmlns:p14="http://schemas.microsoft.com/office/powerpoint/2010/main" val="38607717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nodePh="1">
                                  <p:stCondLst>
                                    <p:cond delay="0"/>
                                  </p:stCondLst>
                                  <p:endCondLst>
                                    <p:cond evt="begin" delay="0">
                                      <p:tn val="8"/>
                                    </p:cond>
                                  </p:end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991981-6CF8-41F6-BEAD-D6F1D2F63150}"/>
              </a:ext>
            </a:extLst>
          </p:cNvPr>
          <p:cNvPicPr>
            <a:picLocks noChangeAspect="1"/>
          </p:cNvPicPr>
          <p:nvPr/>
        </p:nvPicPr>
        <p:blipFill>
          <a:blip r:embed="rId2"/>
          <a:stretch>
            <a:fillRect/>
          </a:stretch>
        </p:blipFill>
        <p:spPr>
          <a:xfrm>
            <a:off x="0" y="1041721"/>
            <a:ext cx="12192000" cy="5834395"/>
          </a:xfrm>
          <a:prstGeom prst="rect">
            <a:avLst/>
          </a:prstGeom>
        </p:spPr>
      </p:pic>
      <p:sp>
        <p:nvSpPr>
          <p:cNvPr id="2" name="TextBox 1">
            <a:extLst>
              <a:ext uri="{FF2B5EF4-FFF2-40B4-BE49-F238E27FC236}">
                <a16:creationId xmlns:a16="http://schemas.microsoft.com/office/drawing/2014/main" id="{BA90241C-8CB5-4D10-B0BC-CC999B40281E}"/>
              </a:ext>
            </a:extLst>
          </p:cNvPr>
          <p:cNvSpPr txBox="1"/>
          <p:nvPr/>
        </p:nvSpPr>
        <p:spPr>
          <a:xfrm>
            <a:off x="761999" y="304800"/>
            <a:ext cx="9887481" cy="523220"/>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0000CC"/>
                </a:solidFill>
                <a:latin typeface="Times New Roman" panose="02020603050405020304" pitchFamily="18" charset="0"/>
                <a:cs typeface="Times New Roman" panose="02020603050405020304" pitchFamily="18" charset="0"/>
              </a:rPr>
              <a:t>NHẬN XÉT ƯU KHUYẾT CỦA HAI NHÂN VẬT</a:t>
            </a:r>
          </a:p>
        </p:txBody>
      </p:sp>
      <p:graphicFrame>
        <p:nvGraphicFramePr>
          <p:cNvPr id="3" name="Table 2">
            <a:extLst>
              <a:ext uri="{FF2B5EF4-FFF2-40B4-BE49-F238E27FC236}">
                <a16:creationId xmlns:a16="http://schemas.microsoft.com/office/drawing/2014/main" id="{D5876D98-4040-469F-ABCA-65D928431045}"/>
              </a:ext>
            </a:extLst>
          </p:cNvPr>
          <p:cNvGraphicFramePr>
            <a:graphicFrameLocks noGrp="1"/>
          </p:cNvGraphicFramePr>
          <p:nvPr/>
        </p:nvGraphicFramePr>
        <p:xfrm>
          <a:off x="439838" y="1041721"/>
          <a:ext cx="11312324" cy="5155284"/>
        </p:xfrm>
        <a:graphic>
          <a:graphicData uri="http://schemas.openxmlformats.org/drawingml/2006/table">
            <a:tbl>
              <a:tblPr firstRow="1" bandRow="1"/>
              <a:tblGrid>
                <a:gridCol w="3183769">
                  <a:extLst>
                    <a:ext uri="{9D8B030D-6E8A-4147-A177-3AD203B41FA5}">
                      <a16:colId xmlns:a16="http://schemas.microsoft.com/office/drawing/2014/main" val="3331442778"/>
                    </a:ext>
                  </a:extLst>
                </a:gridCol>
                <a:gridCol w="4328201">
                  <a:extLst>
                    <a:ext uri="{9D8B030D-6E8A-4147-A177-3AD203B41FA5}">
                      <a16:colId xmlns:a16="http://schemas.microsoft.com/office/drawing/2014/main" val="1516853856"/>
                    </a:ext>
                  </a:extLst>
                </a:gridCol>
                <a:gridCol w="3800354">
                  <a:extLst>
                    <a:ext uri="{9D8B030D-6E8A-4147-A177-3AD203B41FA5}">
                      <a16:colId xmlns:a16="http://schemas.microsoft.com/office/drawing/2014/main" val="356705052"/>
                    </a:ext>
                  </a:extLst>
                </a:gridCol>
              </a:tblGrid>
              <a:tr h="59530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MẶT</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alpha val="86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Times New Roman" panose="02020603050405020304" pitchFamily="18" charset="0"/>
                          <a:cs typeface="Times New Roman" panose="02020603050405020304" pitchFamily="18" charset="0"/>
                        </a:rPr>
                        <a:t>ĐÔN</a:t>
                      </a:r>
                      <a:r>
                        <a:rPr lang="en-US" sz="2800" baseline="0" dirty="0">
                          <a:latin typeface="Times New Roman" panose="02020603050405020304" pitchFamily="18" charset="0"/>
                          <a:cs typeface="Times New Roman" panose="02020603050405020304" pitchFamily="18" charset="0"/>
                        </a:rPr>
                        <a:t> –KI-HÔ-TÊ</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alpha val="86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Times New Roman" panose="02020603050405020304" pitchFamily="18" charset="0"/>
                          <a:cs typeface="Times New Roman" panose="02020603050405020304" pitchFamily="18" charset="0"/>
                        </a:rPr>
                        <a:t>XAN-CHÔ</a:t>
                      </a:r>
                      <a:r>
                        <a:rPr lang="en-US" sz="2800" baseline="0" dirty="0">
                          <a:latin typeface="Times New Roman" panose="02020603050405020304" pitchFamily="18" charset="0"/>
                          <a:cs typeface="Times New Roman" panose="02020603050405020304" pitchFamily="18" charset="0"/>
                        </a:rPr>
                        <a:t> PAN-XA</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alpha val="86000"/>
                      </a:srgbClr>
                    </a:solidFill>
                  </a:tcPr>
                </a:tc>
                <a:extLst>
                  <a:ext uri="{0D108BD9-81ED-4DB2-BD59-A6C34878D82A}">
                    <a16:rowId xmlns:a16="http://schemas.microsoft.com/office/drawing/2014/main" val="4005061287"/>
                  </a:ext>
                </a:extLst>
              </a:tr>
              <a:tr h="22883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36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ƯU</a:t>
                      </a:r>
                      <a:r>
                        <a:rPr lang="en-US" sz="2800" b="1" baseline="0" dirty="0">
                          <a:latin typeface="Times New Roman" panose="02020603050405020304" pitchFamily="18" charset="0"/>
                          <a:cs typeface="Times New Roman" panose="02020603050405020304" pitchFamily="18" charset="0"/>
                        </a:rPr>
                        <a:t> ĐIỂM</a:t>
                      </a:r>
                      <a:endParaRPr lang="en-US" sz="28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28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Yêu</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tự</a:t>
                      </a:r>
                      <a:r>
                        <a:rPr lang="en-US" sz="2800" b="0" baseline="0" dirty="0">
                          <a:latin typeface="Times New Roman" panose="02020603050405020304" pitchFamily="18" charset="0"/>
                          <a:cs typeface="Times New Roman" panose="02020603050405020304" pitchFamily="18" charset="0"/>
                        </a:rPr>
                        <a:t> do, </a:t>
                      </a:r>
                      <a:r>
                        <a:rPr lang="en-US" sz="2800" b="0" baseline="0" dirty="0" err="1">
                          <a:latin typeface="Times New Roman" panose="02020603050405020304" pitchFamily="18" charset="0"/>
                          <a:cs typeface="Times New Roman" panose="02020603050405020304" pitchFamily="18" charset="0"/>
                        </a:rPr>
                        <a:t>chuộng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công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bằng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lẽ</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phải</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quyết</a:t>
                      </a:r>
                      <a:r>
                        <a:rPr lang="en-US" sz="2800" b="0" baseline="0" dirty="0">
                          <a:latin typeface="Times New Roman" panose="02020603050405020304" pitchFamily="18" charset="0"/>
                          <a:cs typeface="Times New Roman" panose="02020603050405020304" pitchFamily="18" charset="0"/>
                        </a:rPr>
                        <a:t> ra </a:t>
                      </a:r>
                      <a:r>
                        <a:rPr lang="en-US" sz="2800" b="0" baseline="0" dirty="0" err="1">
                          <a:latin typeface="Times New Roman" panose="02020603050405020304" pitchFamily="18" charset="0"/>
                          <a:cs typeface="Times New Roman" panose="02020603050405020304" pitchFamily="18" charset="0"/>
                        </a:rPr>
                        <a:t>tay</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cứu</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khổ</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trừ</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gian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dũng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cảm</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không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sợ</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gian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khó</a:t>
                      </a:r>
                      <a:r>
                        <a:rPr lang="en-US" sz="2800" b="0" baseline="0" dirty="0">
                          <a:latin typeface="Times New Roman" panose="02020603050405020304" pitchFamily="18" charset="0"/>
                          <a:cs typeface="Times New Roman" panose="02020603050405020304" pitchFamily="18" charset="0"/>
                        </a:rPr>
                        <a:t>.</a:t>
                      </a:r>
                    </a:p>
                    <a:p>
                      <a:pPr algn="just"/>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32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Đầu</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óc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tỉnh</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táo</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thiết</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thực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lạc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quan</a:t>
                      </a:r>
                      <a:r>
                        <a:rPr lang="en-US" sz="2800" b="0" baseline="0" dirty="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alpha val="86000"/>
                      </a:srgbClr>
                    </a:solidFill>
                  </a:tcPr>
                </a:tc>
                <a:extLst>
                  <a:ext uri="{0D108BD9-81ED-4DB2-BD59-A6C34878D82A}">
                    <a16:rowId xmlns:a16="http://schemas.microsoft.com/office/drawing/2014/main" val="1095340459"/>
                  </a:ext>
                </a:extLst>
              </a:tr>
              <a:tr h="19082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KHUYẾT</a:t>
                      </a:r>
                      <a:r>
                        <a:rPr lang="en-US" sz="2800" b="1" baseline="0" dirty="0">
                          <a:latin typeface="Times New Roman" panose="02020603050405020304" pitchFamily="18" charset="0"/>
                          <a:cs typeface="Times New Roman" panose="02020603050405020304" pitchFamily="18" charset="0"/>
                        </a:rPr>
                        <a:t> ĐIỂM</a:t>
                      </a:r>
                      <a:endParaRPr lang="en-US" sz="2800" b="1"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28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Đầu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óc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quá</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hoang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tưởng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hảo</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huyền</a:t>
                      </a:r>
                      <a:r>
                        <a:rPr lang="en-US" sz="2800" b="0" baseline="0" dirty="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alpha val="8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endParaRPr lang="en-US" sz="2800" b="0" dirty="0">
                        <a:latin typeface="Times New Roman" panose="02020603050405020304" pitchFamily="18" charset="0"/>
                        <a:cs typeface="Times New Roman" panose="02020603050405020304" pitchFamily="18" charset="0"/>
                      </a:endParaRPr>
                    </a:p>
                    <a:p>
                      <a:pPr algn="just"/>
                      <a:r>
                        <a:rPr lang="en-US" sz="2800" b="0" dirty="0" err="1">
                          <a:latin typeface="Times New Roman" panose="02020603050405020304" pitchFamily="18" charset="0"/>
                          <a:cs typeface="Times New Roman" panose="02020603050405020304" pitchFamily="18" charset="0"/>
                        </a:rPr>
                        <a:t>Ước</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muốn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tầm</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thường</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chỉ</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nghĩ</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đến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cá</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nhân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hèn</a:t>
                      </a:r>
                      <a:r>
                        <a:rPr lang="en-US" sz="2800" b="0" baseline="0" dirty="0">
                          <a:latin typeface="Times New Roman" panose="02020603050405020304" pitchFamily="18" charset="0"/>
                          <a:cs typeface="Times New Roman" panose="02020603050405020304" pitchFamily="18" charset="0"/>
                        </a:rPr>
                        <a:t> </a:t>
                      </a:r>
                      <a:r>
                        <a:rPr lang="en-US" sz="2800" b="0" baseline="0" dirty="0" err="1">
                          <a:latin typeface="Times New Roman" panose="02020603050405020304" pitchFamily="18" charset="0"/>
                          <a:cs typeface="Times New Roman" panose="02020603050405020304" pitchFamily="18" charset="0"/>
                        </a:rPr>
                        <a:t>nhát</a:t>
                      </a:r>
                      <a:r>
                        <a:rPr lang="en-US" sz="2800" b="0" baseline="0" dirty="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alpha val="86000"/>
                      </a:srgbClr>
                    </a:solidFill>
                  </a:tcPr>
                </a:tc>
                <a:extLst>
                  <a:ext uri="{0D108BD9-81ED-4DB2-BD59-A6C34878D82A}">
                    <a16:rowId xmlns:a16="http://schemas.microsoft.com/office/drawing/2014/main" val="3504688768"/>
                  </a:ext>
                </a:extLst>
              </a:tr>
            </a:tbl>
          </a:graphicData>
        </a:graphic>
      </p:graphicFrame>
    </p:spTree>
    <p:extLst>
      <p:ext uri="{BB962C8B-B14F-4D97-AF65-F5344CB8AC3E}">
        <p14:creationId xmlns:p14="http://schemas.microsoft.com/office/powerpoint/2010/main" val="259531560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1" y="0"/>
            <a:ext cx="12192001"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46" name="Group 45">
            <a:extLst>
              <a:ext uri="{FF2B5EF4-FFF2-40B4-BE49-F238E27FC236}">
                <a16:creationId xmlns:a16="http://schemas.microsoft.com/office/drawing/2014/main" id="{9453F3F5-1057-4F68-8632-3F5D12D8B6F8}"/>
              </a:ext>
            </a:extLst>
          </p:cNvPr>
          <p:cNvGrpSpPr/>
          <p:nvPr/>
        </p:nvGrpSpPr>
        <p:grpSpPr>
          <a:xfrm>
            <a:off x="4185443" y="396080"/>
            <a:ext cx="3821114" cy="1089819"/>
            <a:chOff x="3494088" y="1728788"/>
            <a:chExt cx="3324225" cy="884238"/>
          </a:xfrm>
        </p:grpSpPr>
        <p:sp>
          <p:nvSpPr>
            <p:cNvPr id="47" name="Freeform: Shape 46">
              <a:extLst>
                <a:ext uri="{FF2B5EF4-FFF2-40B4-BE49-F238E27FC236}">
                  <a16:creationId xmlns:a16="http://schemas.microsoft.com/office/drawing/2014/main" id="{802649AE-82B0-46D6-AA5F-3280F710A258}"/>
                </a:ext>
              </a:extLst>
            </p:cNvPr>
            <p:cNvSpPr/>
            <p:nvPr/>
          </p:nvSpPr>
          <p:spPr bwMode="auto">
            <a:xfrm>
              <a:off x="3494088" y="1728788"/>
              <a:ext cx="3324225" cy="884238"/>
            </a:xfrm>
            <a:custGeom>
              <a:avLst/>
              <a:gdLst>
                <a:gd name="T0" fmla="*/ 1282 w 1282"/>
                <a:gd name="T1" fmla="*/ 311 h 341"/>
                <a:gd name="T2" fmla="*/ 1252 w 1282"/>
                <a:gd name="T3" fmla="*/ 341 h 341"/>
                <a:gd name="T4" fmla="*/ 30 w 1282"/>
                <a:gd name="T5" fmla="*/ 341 h 341"/>
                <a:gd name="T6" fmla="*/ 0 w 1282"/>
                <a:gd name="T7" fmla="*/ 311 h 341"/>
                <a:gd name="T8" fmla="*/ 0 w 1282"/>
                <a:gd name="T9" fmla="*/ 30 h 341"/>
                <a:gd name="T10" fmla="*/ 30 w 1282"/>
                <a:gd name="T11" fmla="*/ 0 h 341"/>
                <a:gd name="T12" fmla="*/ 1252 w 1282"/>
                <a:gd name="T13" fmla="*/ 0 h 341"/>
                <a:gd name="T14" fmla="*/ 1282 w 1282"/>
                <a:gd name="T15" fmla="*/ 30 h 341"/>
                <a:gd name="T16" fmla="*/ 1282 w 1282"/>
                <a:gd name="T17" fmla="*/ 31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2" h="341">
                  <a:moveTo>
                    <a:pt x="1282" y="311"/>
                  </a:moveTo>
                  <a:cubicBezTo>
                    <a:pt x="1282" y="327"/>
                    <a:pt x="1268" y="341"/>
                    <a:pt x="1252" y="341"/>
                  </a:cubicBezTo>
                  <a:cubicBezTo>
                    <a:pt x="30" y="341"/>
                    <a:pt x="30" y="341"/>
                    <a:pt x="30" y="341"/>
                  </a:cubicBezTo>
                  <a:cubicBezTo>
                    <a:pt x="13" y="341"/>
                    <a:pt x="0" y="327"/>
                    <a:pt x="0" y="311"/>
                  </a:cubicBezTo>
                  <a:cubicBezTo>
                    <a:pt x="0" y="30"/>
                    <a:pt x="0" y="30"/>
                    <a:pt x="0" y="30"/>
                  </a:cubicBezTo>
                  <a:cubicBezTo>
                    <a:pt x="0" y="13"/>
                    <a:pt x="13" y="0"/>
                    <a:pt x="30" y="0"/>
                  </a:cubicBezTo>
                  <a:cubicBezTo>
                    <a:pt x="1252" y="0"/>
                    <a:pt x="1252" y="0"/>
                    <a:pt x="1252" y="0"/>
                  </a:cubicBezTo>
                  <a:cubicBezTo>
                    <a:pt x="1268" y="0"/>
                    <a:pt x="1282" y="13"/>
                    <a:pt x="1282" y="30"/>
                  </a:cubicBezTo>
                  <a:lnTo>
                    <a:pt x="1282" y="311"/>
                  </a:lnTo>
                  <a:close/>
                </a:path>
              </a:pathLst>
            </a:custGeom>
            <a:solidFill>
              <a:schemeClr val="accent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SG" sz="4000" dirty="0" err="1">
                  <a:solidFill>
                    <a:schemeClr val="bg1"/>
                  </a:solidFill>
                  <a:latin typeface="#9Slide03 Arima Madurai Black" panose="00000A00000000000000" pitchFamily="2" charset="0"/>
                  <a:ea typeface="幼圆" charset="0"/>
                  <a:cs typeface="#9Slide03 Arima Madurai Black" panose="00000A00000000000000" pitchFamily="2" charset="0"/>
                  <a:sym typeface="Arial Narrow" pitchFamily="34" charset="0"/>
                </a:rPr>
                <a:t>Nhận</a:t>
              </a:r>
              <a:r>
                <a:rPr lang="en-SG" sz="4000" dirty="0">
                  <a:solidFill>
                    <a:schemeClr val="bg1"/>
                  </a:solidFill>
                  <a:latin typeface="#9Slide03 Arima Madurai Black" panose="00000A00000000000000" pitchFamily="2" charset="0"/>
                  <a:ea typeface="幼圆" charset="0"/>
                  <a:cs typeface="#9Slide03 Arima Madurai Black" panose="00000A00000000000000" pitchFamily="2" charset="0"/>
                  <a:sym typeface="Arial Narrow" pitchFamily="34" charset="0"/>
                </a:rPr>
                <a:t> </a:t>
              </a:r>
              <a:r>
                <a:rPr lang="en-SG" sz="4000" dirty="0" err="1">
                  <a:solidFill>
                    <a:schemeClr val="bg1"/>
                  </a:solidFill>
                  <a:latin typeface="#9Slide03 Arima Madurai Black" panose="00000A00000000000000" pitchFamily="2" charset="0"/>
                  <a:ea typeface="幼圆" charset="0"/>
                  <a:cs typeface="#9Slide03 Arima Madurai Black" panose="00000A00000000000000" pitchFamily="2" charset="0"/>
                  <a:sym typeface="Arial Narrow" pitchFamily="34" charset="0"/>
                </a:rPr>
                <a:t>xét</a:t>
              </a:r>
              <a:endParaRPr sz="4000" dirty="0">
                <a:solidFill>
                  <a:schemeClr val="bg1"/>
                </a:solidFill>
                <a:latin typeface="#9Slide03 Arima Madurai Black" panose="00000A00000000000000" pitchFamily="2" charset="0"/>
                <a:ea typeface="幼圆" charset="0"/>
                <a:cs typeface="#9Slide03 Arima Madurai Black" panose="00000A00000000000000" pitchFamily="2" charset="0"/>
                <a:sym typeface="Arial Narrow" pitchFamily="34" charset="0"/>
              </a:endParaRPr>
            </a:p>
          </p:txBody>
        </p:sp>
        <p:sp>
          <p:nvSpPr>
            <p:cNvPr id="48" name="Freeform: Shape 47">
              <a:extLst>
                <a:ext uri="{FF2B5EF4-FFF2-40B4-BE49-F238E27FC236}">
                  <a16:creationId xmlns:a16="http://schemas.microsoft.com/office/drawing/2014/main" id="{8A9008B2-279E-4954-9114-415A0A6BBBC9}"/>
                </a:ext>
              </a:extLst>
            </p:cNvPr>
            <p:cNvSpPr/>
            <p:nvPr/>
          </p:nvSpPr>
          <p:spPr bwMode="auto">
            <a:xfrm>
              <a:off x="3590926" y="1812925"/>
              <a:ext cx="3128963" cy="714375"/>
            </a:xfrm>
            <a:custGeom>
              <a:avLst/>
              <a:gdLst>
                <a:gd name="T0" fmla="*/ 24 w 1207"/>
                <a:gd name="T1" fmla="*/ 0 h 276"/>
                <a:gd name="T2" fmla="*/ 0 w 1207"/>
                <a:gd name="T3" fmla="*/ 24 h 276"/>
                <a:gd name="T4" fmla="*/ 0 w 1207"/>
                <a:gd name="T5" fmla="*/ 252 h 276"/>
                <a:gd name="T6" fmla="*/ 24 w 1207"/>
                <a:gd name="T7" fmla="*/ 276 h 276"/>
                <a:gd name="T8" fmla="*/ 1183 w 1207"/>
                <a:gd name="T9" fmla="*/ 276 h 276"/>
                <a:gd name="T10" fmla="*/ 1207 w 1207"/>
                <a:gd name="T11" fmla="*/ 252 h 276"/>
                <a:gd name="T12" fmla="*/ 1207 w 1207"/>
                <a:gd name="T13" fmla="*/ 24 h 276"/>
                <a:gd name="T14" fmla="*/ 1183 w 1207"/>
                <a:gd name="T15" fmla="*/ 0 h 276"/>
                <a:gd name="T16" fmla="*/ 24 w 1207"/>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7" h="276">
                  <a:moveTo>
                    <a:pt x="24" y="0"/>
                  </a:moveTo>
                  <a:cubicBezTo>
                    <a:pt x="11" y="0"/>
                    <a:pt x="0" y="11"/>
                    <a:pt x="0" y="24"/>
                  </a:cubicBezTo>
                  <a:cubicBezTo>
                    <a:pt x="0" y="252"/>
                    <a:pt x="0" y="252"/>
                    <a:pt x="0" y="252"/>
                  </a:cubicBezTo>
                  <a:cubicBezTo>
                    <a:pt x="0" y="265"/>
                    <a:pt x="11" y="276"/>
                    <a:pt x="24" y="276"/>
                  </a:cubicBezTo>
                  <a:cubicBezTo>
                    <a:pt x="1183" y="276"/>
                    <a:pt x="1183" y="276"/>
                    <a:pt x="1183" y="276"/>
                  </a:cubicBezTo>
                  <a:cubicBezTo>
                    <a:pt x="1196" y="276"/>
                    <a:pt x="1207" y="265"/>
                    <a:pt x="1207" y="252"/>
                  </a:cubicBezTo>
                  <a:cubicBezTo>
                    <a:pt x="1207" y="24"/>
                    <a:pt x="1207" y="24"/>
                    <a:pt x="1207" y="24"/>
                  </a:cubicBezTo>
                  <a:cubicBezTo>
                    <a:pt x="1207" y="11"/>
                    <a:pt x="1196" y="0"/>
                    <a:pt x="1183" y="0"/>
                  </a:cubicBezTo>
                  <a:lnTo>
                    <a:pt x="24" y="0"/>
                  </a:lnTo>
                  <a:close/>
                </a:path>
              </a:pathLst>
            </a:custGeom>
            <a:noFill/>
            <a:ln w="3175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latin typeface="Arial Narrow" pitchFamily="34" charset="0"/>
                <a:ea typeface="幼圆" charset="0"/>
                <a:sym typeface="Arial Narrow" pitchFamily="34" charset="0"/>
              </a:endParaRPr>
            </a:p>
          </p:txBody>
        </p:sp>
      </p:grpSp>
      <p:sp>
        <p:nvSpPr>
          <p:cNvPr id="3" name="Rectangle 2">
            <a:extLst>
              <a:ext uri="{FF2B5EF4-FFF2-40B4-BE49-F238E27FC236}">
                <a16:creationId xmlns:a16="http://schemas.microsoft.com/office/drawing/2014/main" id="{C5E92931-C47E-4C3D-8342-13DD1A4FF678}"/>
              </a:ext>
            </a:extLst>
          </p:cNvPr>
          <p:cNvSpPr/>
          <p:nvPr/>
        </p:nvSpPr>
        <p:spPr>
          <a:xfrm>
            <a:off x="381000" y="1996639"/>
            <a:ext cx="11366500" cy="4524315"/>
          </a:xfrm>
          <a:prstGeom prst="rect">
            <a:avLst/>
          </a:prstGeom>
        </p:spPr>
        <p:txBody>
          <a:bodyPr wrap="square">
            <a:spAutoFit/>
          </a:bodyPr>
          <a:lstStyle/>
          <a:p>
            <a:pPr algn="just"/>
            <a:r>
              <a:rPr lang="en-US" sz="3200" dirty="0">
                <a:solidFill>
                  <a:srgbClr val="FF0066"/>
                </a:solidFill>
                <a:latin typeface="Times New Roman" panose="02020603050405020304" pitchFamily="18" charset="0"/>
                <a:cs typeface="Times New Roman" panose="02020603050405020304" pitchFamily="18" charset="0"/>
              </a:rPr>
              <a:t>- </a:t>
            </a:r>
            <a:r>
              <a:rPr lang="vi-VN" sz="3200" dirty="0">
                <a:solidFill>
                  <a:srgbClr val="FF0066"/>
                </a:solidFill>
                <a:latin typeface="Times New Roman" panose="02020603050405020304" pitchFamily="18" charset="0"/>
                <a:cs typeface="Times New Roman" panose="02020603050405020304" pitchFamily="18" charset="0"/>
              </a:rPr>
              <a:t>Dụng ý nghệ thuật của nhà văn: </a:t>
            </a:r>
            <a:r>
              <a:rPr lang="vi-VN" sz="3200" dirty="0">
                <a:solidFill>
                  <a:srgbClr val="0000CC"/>
                </a:solidFill>
                <a:latin typeface="Times New Roman" panose="02020603050405020304" pitchFamily="18" charset="0"/>
                <a:cs typeface="Times New Roman" panose="02020603050405020304" pitchFamily="18" charset="0"/>
              </a:rPr>
              <a:t>Làm nổi rõ chân dung, tính cách của từng</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nhân vật. </a:t>
            </a:r>
            <a:endParaRPr lang="en-US" sz="3200" dirty="0">
              <a:solidFill>
                <a:srgbClr val="0000CC"/>
              </a:solidFill>
              <a:latin typeface="Times New Roman" panose="02020603050405020304" pitchFamily="18" charset="0"/>
              <a:cs typeface="Times New Roman" panose="02020603050405020304" pitchFamily="18" charset="0"/>
            </a:endParaRPr>
          </a:p>
          <a:p>
            <a:pPr algn="just"/>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Mỗi nhân vật đều có mặt tốt và mặt xấu, đều không hoàn thiện, vì vậy</a:t>
            </a:r>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mà trở nên sinh động và chân thực. Họ vừa tư</a:t>
            </a:r>
            <a:r>
              <a:rPr lang="en-US" sz="3200" dirty="0">
                <a:solidFill>
                  <a:srgbClr val="0000CC"/>
                </a:solidFill>
                <a:latin typeface="Times New Roman" panose="02020603050405020304" pitchFamily="18" charset="0"/>
                <a:cs typeface="Times New Roman" panose="02020603050405020304" pitchFamily="18" charset="0"/>
              </a:rPr>
              <a:t>ơ</a:t>
            </a:r>
            <a:r>
              <a:rPr lang="vi-VN" sz="3200" dirty="0">
                <a:solidFill>
                  <a:srgbClr val="0000CC"/>
                </a:solidFill>
                <a:latin typeface="Times New Roman" panose="02020603050405020304" pitchFamily="18" charset="0"/>
                <a:cs typeface="Times New Roman" panose="02020603050405020304" pitchFamily="18" charset="0"/>
              </a:rPr>
              <a:t>ng phản lại vừa bổ sung cho nhau.</a:t>
            </a:r>
          </a:p>
          <a:p>
            <a:pPr algn="just"/>
            <a:r>
              <a:rPr lang="en-US" sz="3200" dirty="0">
                <a:solidFill>
                  <a:srgbClr val="0000CC"/>
                </a:solidFill>
                <a:latin typeface="Times New Roman" panose="02020603050405020304" pitchFamily="18" charset="0"/>
                <a:cs typeface="Times New Roman" panose="02020603050405020304" pitchFamily="18" charset="0"/>
              </a:rPr>
              <a:t>- </a:t>
            </a:r>
            <a:r>
              <a:rPr lang="vi-VN" sz="3200" dirty="0">
                <a:solidFill>
                  <a:srgbClr val="FF0066"/>
                </a:solidFill>
                <a:latin typeface="Times New Roman" panose="02020603050405020304" pitchFamily="18" charset="0"/>
                <a:cs typeface="Times New Roman" panose="02020603050405020304" pitchFamily="18" charset="0"/>
              </a:rPr>
              <a:t>Sự hoàn thiện chỉ có trong s</a:t>
            </a:r>
            <a:r>
              <a:rPr lang="en-US" sz="3200" dirty="0">
                <a:solidFill>
                  <a:srgbClr val="FF0066"/>
                </a:solidFill>
                <a:latin typeface="Times New Roman" panose="02020603050405020304" pitchFamily="18" charset="0"/>
                <a:cs typeface="Times New Roman" panose="02020603050405020304" pitchFamily="18" charset="0"/>
              </a:rPr>
              <a:t>ự</a:t>
            </a:r>
            <a:r>
              <a:rPr lang="vi-VN" sz="3200" dirty="0">
                <a:solidFill>
                  <a:srgbClr val="FF0066"/>
                </a:solidFill>
                <a:latin typeface="Times New Roman" panose="02020603050405020304" pitchFamily="18" charset="0"/>
                <a:cs typeface="Times New Roman" panose="02020603050405020304" pitchFamily="18" charset="0"/>
              </a:rPr>
              <a:t> đối chiếu và bổ sung cho nhau </a:t>
            </a:r>
            <a:r>
              <a:rPr lang="vi-VN" sz="3200" dirty="0">
                <a:solidFill>
                  <a:srgbClr val="0000CC"/>
                </a:solidFill>
                <a:latin typeface="Times New Roman" panose="02020603050405020304" pitchFamily="18" charset="0"/>
                <a:cs typeface="Times New Roman" panose="02020603050405020304" pitchFamily="18" charset="0"/>
              </a:rPr>
              <a:t>- có lẽ đó là </a:t>
            </a:r>
            <a:r>
              <a:rPr lang="vi-VN" sz="3200" dirty="0">
                <a:solidFill>
                  <a:srgbClr val="FF0066"/>
                </a:solidFill>
                <a:latin typeface="Times New Roman" panose="02020603050405020304" pitchFamily="18" charset="0"/>
                <a:cs typeface="Times New Roman" panose="02020603050405020304" pitchFamily="18" charset="0"/>
              </a:rPr>
              <a:t>triết lí</a:t>
            </a:r>
            <a:r>
              <a:rPr lang="en-US" sz="3200" dirty="0">
                <a:solidFill>
                  <a:srgbClr val="FF0066"/>
                </a:solidFill>
                <a:latin typeface="Times New Roman" panose="02020603050405020304" pitchFamily="18" charset="0"/>
                <a:cs typeface="Times New Roman" panose="02020603050405020304" pitchFamily="18" charset="0"/>
              </a:rPr>
              <a:t> </a:t>
            </a:r>
            <a:r>
              <a:rPr lang="vi-VN" sz="3200" dirty="0">
                <a:solidFill>
                  <a:srgbClr val="0000CC"/>
                </a:solidFill>
                <a:latin typeface="Times New Roman" panose="02020603050405020304" pitchFamily="18" charset="0"/>
                <a:cs typeface="Times New Roman" panose="02020603050405020304" pitchFamily="18" charset="0"/>
              </a:rPr>
              <a:t>mà Xéc-van-tét v</a:t>
            </a:r>
            <a:r>
              <a:rPr lang="en-US" sz="3200" dirty="0">
                <a:solidFill>
                  <a:srgbClr val="0000CC"/>
                </a:solidFill>
                <a:latin typeface="Times New Roman" panose="02020603050405020304" pitchFamily="18" charset="0"/>
                <a:cs typeface="Times New Roman" panose="02020603050405020304" pitchFamily="18" charset="0"/>
              </a:rPr>
              <a:t>ớ</a:t>
            </a:r>
            <a:r>
              <a:rPr lang="vi-VN" sz="3200" dirty="0">
                <a:solidFill>
                  <a:srgbClr val="0000CC"/>
                </a:solidFill>
                <a:latin typeface="Times New Roman" panose="02020603050405020304" pitchFamily="18" charset="0"/>
                <a:cs typeface="Times New Roman" panose="02020603050405020304" pitchFamily="18" charset="0"/>
              </a:rPr>
              <a:t>i giọng điệu hài hước muốn gửi gắm qua cặp nhân vật Đôn Ki-hô-tê và X</a:t>
            </a:r>
            <a:r>
              <a:rPr lang="en-US" sz="3200" dirty="0">
                <a:solidFill>
                  <a:srgbClr val="0000CC"/>
                </a:solidFill>
                <a:latin typeface="Times New Roman" panose="02020603050405020304" pitchFamily="18" charset="0"/>
                <a:cs typeface="Times New Roman" panose="02020603050405020304" pitchFamily="18" charset="0"/>
              </a:rPr>
              <a:t>a</a:t>
            </a:r>
            <a:r>
              <a:rPr lang="vi-VN" sz="3200" dirty="0">
                <a:solidFill>
                  <a:srgbClr val="0000CC"/>
                </a:solidFill>
                <a:latin typeface="Times New Roman" panose="02020603050405020304" pitchFamily="18" charset="0"/>
                <a:cs typeface="Times New Roman" panose="02020603050405020304" pitchFamily="18" charset="0"/>
              </a:rPr>
              <a:t>n-chô Pan-xa bất hủ của mình cho văn học nhân loại.</a:t>
            </a:r>
          </a:p>
        </p:txBody>
      </p:sp>
    </p:spTree>
    <p:extLst>
      <p:ext uri="{BB962C8B-B14F-4D97-AF65-F5344CB8AC3E}">
        <p14:creationId xmlns:p14="http://schemas.microsoft.com/office/powerpoint/2010/main" val="9582921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56D72513-F103-4458-B324-433E9541C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6" y="725060"/>
            <a:ext cx="5260327" cy="5260327"/>
          </a:xfrm>
          <a:prstGeom prst="rect">
            <a:avLst/>
          </a:prstGeom>
        </p:spPr>
      </p:pic>
      <p:sp>
        <p:nvSpPr>
          <p:cNvPr id="7" name="矩形 9">
            <a:extLst>
              <a:ext uri="{FF2B5EF4-FFF2-40B4-BE49-F238E27FC236}">
                <a16:creationId xmlns:a16="http://schemas.microsoft.com/office/drawing/2014/main" id="{80180C8F-3DB2-4B7F-B1E1-DCECE687FDC9}"/>
              </a:ext>
            </a:extLst>
          </p:cNvPr>
          <p:cNvSpPr/>
          <p:nvPr/>
        </p:nvSpPr>
        <p:spPr>
          <a:xfrm>
            <a:off x="4757063" y="1981706"/>
            <a:ext cx="7005638" cy="304698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III. </a:t>
            </a:r>
          </a:p>
          <a:p>
            <a:pPr algn="ctr" eaLnBrk="1" fontAlgn="auto" hangingPunct="1">
              <a:spcBef>
                <a:spcPts val="0"/>
              </a:spcBef>
              <a:spcAft>
                <a:spcPts val="0"/>
              </a:spcAft>
              <a:defRPr/>
            </a:pP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Tổng</a:t>
            </a: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 </a:t>
            </a: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kết</a:t>
            </a:r>
            <a:endParaRPr lang="zh-CN" altLang="en-US"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endParaRPr>
          </a:p>
        </p:txBody>
      </p:sp>
    </p:spTree>
    <p:extLst>
      <p:ext uri="{BB962C8B-B14F-4D97-AF65-F5344CB8AC3E}">
        <p14:creationId xmlns:p14="http://schemas.microsoft.com/office/powerpoint/2010/main" val="1217723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2B021-63B2-48D4-A794-5BDEFF43AB26}"/>
              </a:ext>
            </a:extLst>
          </p:cNvPr>
          <p:cNvSpPr txBox="1"/>
          <p:nvPr/>
        </p:nvSpPr>
        <p:spPr>
          <a:xfrm>
            <a:off x="4572000" y="1449250"/>
            <a:ext cx="1524000" cy="954107"/>
          </a:xfrm>
          <a:prstGeom prst="rect">
            <a:avLst/>
          </a:prstGeom>
          <a:solidFill>
            <a:srgbClr val="BD582C"/>
          </a:solidFill>
          <a:ln w="15875" cap="flat" cmpd="sng" algn="ctr">
            <a:solidFill>
              <a:srgbClr val="BD582C">
                <a:shade val="50000"/>
              </a:srgbClr>
            </a:solidFill>
            <a:prstDash val="solid"/>
          </a:ln>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NGHỆ THUẬT</a:t>
            </a:r>
          </a:p>
        </p:txBody>
      </p:sp>
      <p:cxnSp>
        <p:nvCxnSpPr>
          <p:cNvPr id="4" name="Straight Arrow Connector 3">
            <a:extLst>
              <a:ext uri="{FF2B5EF4-FFF2-40B4-BE49-F238E27FC236}">
                <a16:creationId xmlns:a16="http://schemas.microsoft.com/office/drawing/2014/main" id="{D72D4EDC-D930-45A4-972E-BEE18D6EB133}"/>
              </a:ext>
            </a:extLst>
          </p:cNvPr>
          <p:cNvCxnSpPr>
            <a:cxnSpLocks/>
            <a:stCxn id="3" idx="3"/>
            <a:endCxn id="5" idx="1"/>
          </p:cNvCxnSpPr>
          <p:nvPr/>
        </p:nvCxnSpPr>
        <p:spPr>
          <a:xfrm flipV="1">
            <a:off x="6096000" y="979138"/>
            <a:ext cx="1332732" cy="947166"/>
          </a:xfrm>
          <a:prstGeom prst="straightConnector1">
            <a:avLst/>
          </a:prstGeom>
          <a:noFill/>
          <a:ln w="38100" cap="flat" cmpd="sng" algn="ctr">
            <a:solidFill>
              <a:srgbClr val="000000">
                <a:lumMod val="95000"/>
                <a:lumOff val="5000"/>
              </a:srgbClr>
            </a:solidFill>
            <a:prstDash val="solid"/>
            <a:tailEnd type="triangle"/>
          </a:ln>
          <a:effectLst/>
        </p:spPr>
      </p:cxnSp>
      <p:sp>
        <p:nvSpPr>
          <p:cNvPr id="5" name="TextBox 4">
            <a:extLst>
              <a:ext uri="{FF2B5EF4-FFF2-40B4-BE49-F238E27FC236}">
                <a16:creationId xmlns:a16="http://schemas.microsoft.com/office/drawing/2014/main" id="{B5D6FE45-0D9D-4FA1-859E-422A515A6803}"/>
              </a:ext>
            </a:extLst>
          </p:cNvPr>
          <p:cNvSpPr txBox="1"/>
          <p:nvPr/>
        </p:nvSpPr>
        <p:spPr>
          <a:xfrm>
            <a:off x="7428732" y="502084"/>
            <a:ext cx="4274845" cy="954107"/>
          </a:xfrm>
          <a:prstGeom prst="rect">
            <a:avLst/>
          </a:prstGeom>
          <a:solidFill>
            <a:schemeClr val="accent5">
              <a:lumMod val="50000"/>
            </a:schemeClr>
          </a:solidFill>
          <a:ln w="12700" cap="flat" cmpd="sng" algn="ctr">
            <a:solidFill>
              <a:schemeClr val="tx1"/>
            </a:solid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XÂY DỰNG CẶP TƯƠNG PHẢN ĐỐI LẬP</a:t>
            </a:r>
          </a:p>
        </p:txBody>
      </p:sp>
      <p:cxnSp>
        <p:nvCxnSpPr>
          <p:cNvPr id="6" name="Straight Arrow Connector 5">
            <a:extLst>
              <a:ext uri="{FF2B5EF4-FFF2-40B4-BE49-F238E27FC236}">
                <a16:creationId xmlns:a16="http://schemas.microsoft.com/office/drawing/2014/main" id="{E8C4618A-884E-4015-8C0F-D2CA77407F3D}"/>
              </a:ext>
            </a:extLst>
          </p:cNvPr>
          <p:cNvCxnSpPr>
            <a:cxnSpLocks/>
            <a:stCxn id="3" idx="3"/>
            <a:endCxn id="7" idx="1"/>
          </p:cNvCxnSpPr>
          <p:nvPr/>
        </p:nvCxnSpPr>
        <p:spPr>
          <a:xfrm>
            <a:off x="6096000" y="1926304"/>
            <a:ext cx="1332732" cy="954107"/>
          </a:xfrm>
          <a:prstGeom prst="straightConnector1">
            <a:avLst/>
          </a:prstGeom>
          <a:noFill/>
          <a:ln w="38100" cap="flat" cmpd="sng" algn="ctr">
            <a:solidFill>
              <a:srgbClr val="000000">
                <a:lumMod val="95000"/>
                <a:lumOff val="5000"/>
              </a:srgbClr>
            </a:solidFill>
            <a:prstDash val="solid"/>
            <a:tailEnd type="triangle"/>
          </a:ln>
          <a:effectLst/>
        </p:spPr>
      </p:cxnSp>
      <p:sp>
        <p:nvSpPr>
          <p:cNvPr id="7" name="TextBox 6">
            <a:extLst>
              <a:ext uri="{FF2B5EF4-FFF2-40B4-BE49-F238E27FC236}">
                <a16:creationId xmlns:a16="http://schemas.microsoft.com/office/drawing/2014/main" id="{0C923C0A-8CED-4F14-A6B1-7CE6AD107E3B}"/>
              </a:ext>
            </a:extLst>
          </p:cNvPr>
          <p:cNvSpPr txBox="1"/>
          <p:nvPr/>
        </p:nvSpPr>
        <p:spPr>
          <a:xfrm>
            <a:off x="7428732" y="2403357"/>
            <a:ext cx="4191000" cy="954107"/>
          </a:xfrm>
          <a:prstGeom prst="rect">
            <a:avLst/>
          </a:prstGeom>
          <a:solidFill>
            <a:schemeClr val="accent5">
              <a:lumMod val="50000"/>
            </a:schemeClr>
          </a:solidFill>
          <a:ln w="12700" cap="flat" cmpd="sng" algn="ctr">
            <a:solidFill>
              <a:schemeClr val="tx1"/>
            </a:solid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GIỌNG ĐIỆU PHÊ PHÁN, HÀI HƯỚC</a:t>
            </a:r>
          </a:p>
        </p:txBody>
      </p:sp>
      <p:sp>
        <p:nvSpPr>
          <p:cNvPr id="10" name="TextBox 9">
            <a:extLst>
              <a:ext uri="{FF2B5EF4-FFF2-40B4-BE49-F238E27FC236}">
                <a16:creationId xmlns:a16="http://schemas.microsoft.com/office/drawing/2014/main" id="{7C809DA4-028A-45A2-B903-9214BD52B1F8}"/>
              </a:ext>
            </a:extLst>
          </p:cNvPr>
          <p:cNvSpPr txBox="1"/>
          <p:nvPr/>
        </p:nvSpPr>
        <p:spPr>
          <a:xfrm>
            <a:off x="4686300" y="4610905"/>
            <a:ext cx="1295400" cy="954107"/>
          </a:xfrm>
          <a:prstGeom prst="rect">
            <a:avLst/>
          </a:prstGeom>
          <a:solidFill>
            <a:srgbClr val="9B8357"/>
          </a:solidFill>
          <a:ln w="15875" cap="flat" cmpd="sng" algn="ctr">
            <a:solidFill>
              <a:srgbClr val="9B8357">
                <a:shade val="50000"/>
              </a:srgbClr>
            </a:solidFill>
            <a:prstDash val="solid"/>
          </a:ln>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NỘI DUNG</a:t>
            </a:r>
          </a:p>
        </p:txBody>
      </p:sp>
      <p:cxnSp>
        <p:nvCxnSpPr>
          <p:cNvPr id="11" name="Straight Arrow Connector 10">
            <a:extLst>
              <a:ext uri="{FF2B5EF4-FFF2-40B4-BE49-F238E27FC236}">
                <a16:creationId xmlns:a16="http://schemas.microsoft.com/office/drawing/2014/main" id="{3A80AAEA-5A38-4D25-BAC3-77D934413E46}"/>
              </a:ext>
            </a:extLst>
          </p:cNvPr>
          <p:cNvCxnSpPr>
            <a:cxnSpLocks/>
            <a:stCxn id="10" idx="3"/>
            <a:endCxn id="12" idx="1"/>
          </p:cNvCxnSpPr>
          <p:nvPr/>
        </p:nvCxnSpPr>
        <p:spPr>
          <a:xfrm>
            <a:off x="5981700" y="5087959"/>
            <a:ext cx="1447032" cy="744692"/>
          </a:xfrm>
          <a:prstGeom prst="straightConnector1">
            <a:avLst/>
          </a:prstGeom>
          <a:noFill/>
          <a:ln w="38100" cap="flat" cmpd="sng" algn="ctr">
            <a:solidFill>
              <a:srgbClr val="000000">
                <a:lumMod val="95000"/>
                <a:lumOff val="5000"/>
              </a:srgbClr>
            </a:solidFill>
            <a:prstDash val="solid"/>
            <a:tailEnd type="triangle"/>
          </a:ln>
          <a:effectLst/>
        </p:spPr>
      </p:cxnSp>
      <p:sp>
        <p:nvSpPr>
          <p:cNvPr id="12" name="TextBox 11">
            <a:extLst>
              <a:ext uri="{FF2B5EF4-FFF2-40B4-BE49-F238E27FC236}">
                <a16:creationId xmlns:a16="http://schemas.microsoft.com/office/drawing/2014/main" id="{5F4452D6-F011-4ED5-8F4C-985E61AA8CB4}"/>
              </a:ext>
            </a:extLst>
          </p:cNvPr>
          <p:cNvSpPr txBox="1"/>
          <p:nvPr/>
        </p:nvSpPr>
        <p:spPr>
          <a:xfrm>
            <a:off x="7428732" y="5355597"/>
            <a:ext cx="4191637" cy="954107"/>
          </a:xfrm>
          <a:prstGeom prst="rect">
            <a:avLst/>
          </a:prstGeom>
          <a:solidFill>
            <a:schemeClr val="accent4">
              <a:lumMod val="75000"/>
            </a:schemeClr>
          </a:solidFill>
          <a:ln>
            <a:solidFill>
              <a:schemeClr val="tx1"/>
            </a:solidFill>
          </a:ln>
        </p:spPr>
        <p:txBody>
          <a:bodyPr wrap="square" rtlCol="0">
            <a:spAutoFit/>
          </a:bodyPr>
          <a:lstStyle/>
          <a:p>
            <a:pPr algn="ctr" eaLnBrk="0" fontAlgn="base" hangingPunct="0">
              <a:spcBef>
                <a:spcPct val="0"/>
              </a:spcBef>
              <a:spcAft>
                <a:spcPct val="0"/>
              </a:spcAft>
            </a:pPr>
            <a:r>
              <a:rPr lang="en-US" sz="2800" b="1" dirty="0">
                <a:solidFill>
                  <a:schemeClr val="bg1"/>
                </a:solidFill>
                <a:latin typeface="Times New Roman" panose="02020603050405020304" pitchFamily="18" charset="0"/>
                <a:cs typeface="Times New Roman" panose="02020603050405020304" pitchFamily="18" charset="0"/>
              </a:rPr>
              <a:t>PHÊ PHÁN THÓI THỰC DỤNG, THIỂN CẬN</a:t>
            </a:r>
          </a:p>
        </p:txBody>
      </p:sp>
      <p:cxnSp>
        <p:nvCxnSpPr>
          <p:cNvPr id="13" name="Straight Arrow Connector 12">
            <a:extLst>
              <a:ext uri="{FF2B5EF4-FFF2-40B4-BE49-F238E27FC236}">
                <a16:creationId xmlns:a16="http://schemas.microsoft.com/office/drawing/2014/main" id="{9139E019-37D1-4899-9460-53C70FF27447}"/>
              </a:ext>
            </a:extLst>
          </p:cNvPr>
          <p:cNvCxnSpPr>
            <a:cxnSpLocks/>
            <a:stCxn id="10" idx="3"/>
            <a:endCxn id="14" idx="1"/>
          </p:cNvCxnSpPr>
          <p:nvPr/>
        </p:nvCxnSpPr>
        <p:spPr>
          <a:xfrm flipV="1">
            <a:off x="5981700" y="4427356"/>
            <a:ext cx="1447032" cy="660603"/>
          </a:xfrm>
          <a:prstGeom prst="straightConnector1">
            <a:avLst/>
          </a:prstGeom>
          <a:noFill/>
          <a:ln w="38100" cap="flat" cmpd="sng" algn="ctr">
            <a:solidFill>
              <a:srgbClr val="000000"/>
            </a:solidFill>
            <a:prstDash val="solid"/>
            <a:tailEnd type="triangle"/>
          </a:ln>
          <a:effectLst/>
        </p:spPr>
      </p:cxnSp>
      <p:sp>
        <p:nvSpPr>
          <p:cNvPr id="14" name="TextBox 13">
            <a:extLst>
              <a:ext uri="{FF2B5EF4-FFF2-40B4-BE49-F238E27FC236}">
                <a16:creationId xmlns:a16="http://schemas.microsoft.com/office/drawing/2014/main" id="{E64AC8BF-FE82-4425-875B-ECEEFE0144D7}"/>
              </a:ext>
            </a:extLst>
          </p:cNvPr>
          <p:cNvSpPr txBox="1"/>
          <p:nvPr/>
        </p:nvSpPr>
        <p:spPr>
          <a:xfrm>
            <a:off x="7428732" y="3950302"/>
            <a:ext cx="4191000" cy="954107"/>
          </a:xfrm>
          <a:prstGeom prst="rect">
            <a:avLst/>
          </a:prstGeom>
          <a:solidFill>
            <a:schemeClr val="accent4">
              <a:lumMod val="75000"/>
            </a:schemeClr>
          </a:solidFill>
          <a:ln w="12700" cap="flat" cmpd="sng" algn="ctr">
            <a:solidFill>
              <a:schemeClr val="tx1"/>
            </a:solid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CHẾ GIỄU </a:t>
            </a:r>
            <a:r>
              <a:rPr lang="en-US" sz="2800" b="1" kern="0" dirty="0">
                <a:solidFill>
                  <a:schemeClr val="bg1"/>
                </a:solidFill>
                <a:latin typeface="Times New Roman" panose="02020603050405020304" pitchFamily="18" charset="0"/>
                <a:cs typeface="Times New Roman" panose="02020603050405020304" pitchFamily="18" charset="0"/>
              </a:rPr>
              <a:t>TƯ </a:t>
            </a:r>
            <a:r>
              <a:rPr kumimoji="0" lang="en-US" sz="28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TƯỞNG HÃO HUYỀN</a:t>
            </a:r>
          </a:p>
        </p:txBody>
      </p:sp>
      <p:pic>
        <p:nvPicPr>
          <p:cNvPr id="24" name="Picture 4" descr="Vector De Windmill Park, Imágenes Prediseñadas De Molino De Viento, Molino  De Viento Del Bosque, Generador De Molino De Viento PNG y PSD para  Descargar Gratis | Pngtree">
            <a:extLst>
              <a:ext uri="{FF2B5EF4-FFF2-40B4-BE49-F238E27FC236}">
                <a16:creationId xmlns:a16="http://schemas.microsoft.com/office/drawing/2014/main" id="{B6B2EB8E-7AE8-46A0-B342-0AF9A51274D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backgroundMark x1="34333" y1="73583" x2="69500" y2="78667"/>
                        <a14:backgroundMark x1="34000" y1="70500" x2="24500"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514758" y="1713053"/>
            <a:ext cx="3894566" cy="45966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op 8 Bài văn phân tích nhân vật Đôn Ki-hô-tê trong &amp;quot;Đánh nhau với cối xay  gió&amp;quot; của Xéc-van-tét - Toplist.vn">
            <a:extLst>
              <a:ext uri="{FF2B5EF4-FFF2-40B4-BE49-F238E27FC236}">
                <a16:creationId xmlns:a16="http://schemas.microsoft.com/office/drawing/2014/main" id="{49C40F6A-4008-4D94-A7A7-70B474CDB9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913" l="7500" r="90000">
                        <a14:foregroundMark x1="57833" y1="80000" x2="88500" y2="99130"/>
                        <a14:foregroundMark x1="88500" y1="99130" x2="88500" y2="99130"/>
                        <a14:foregroundMark x1="7500" y1="84348" x2="30000" y2="89130"/>
                        <a14:foregroundMark x1="60167" y1="33478" x2="72333" y2="36522"/>
                        <a14:foregroundMark x1="62833" y1="38043" x2="68833" y2="43261"/>
                        <a14:foregroundMark x1="73500" y1="33478" x2="73333" y2="38043"/>
                        <a14:foregroundMark x1="60000" y1="38913" x2="55667" y2="57826"/>
                        <a14:foregroundMark x1="51000" y1="56739" x2="54167" y2="65217"/>
                        <a14:foregroundMark x1="42333" y1="55217" x2="42333" y2="64565"/>
                        <a14:foregroundMark x1="56500" y1="60435" x2="56500" y2="63696"/>
                      </a14:backgroundRemoval>
                    </a14:imgEffect>
                  </a14:imgLayer>
                </a14:imgProps>
              </a:ext>
              <a:ext uri="{28A0092B-C50C-407E-A947-70E740481C1C}">
                <a14:useLocalDpi xmlns:a14="http://schemas.microsoft.com/office/drawing/2010/main" val="0"/>
              </a:ext>
            </a:extLst>
          </a:blip>
          <a:srcRect/>
          <a:stretch>
            <a:fillRect/>
          </a:stretch>
        </p:blipFill>
        <p:spPr bwMode="auto">
          <a:xfrm>
            <a:off x="-387436" y="2476500"/>
            <a:ext cx="5715000" cy="438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A4DC406-F4D0-4920-8810-C0D34E4CFD26}"/>
              </a:ext>
            </a:extLst>
          </p:cNvPr>
          <p:cNvSpPr txBox="1"/>
          <p:nvPr/>
        </p:nvSpPr>
        <p:spPr>
          <a:xfrm>
            <a:off x="488423" y="255908"/>
            <a:ext cx="3041795"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TỔNG KẾT</a:t>
            </a:r>
          </a:p>
        </p:txBody>
      </p:sp>
    </p:spTree>
    <p:extLst>
      <p:ext uri="{BB962C8B-B14F-4D97-AF65-F5344CB8AC3E}">
        <p14:creationId xmlns:p14="http://schemas.microsoft.com/office/powerpoint/2010/main" val="342827161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2" grpId="0" animBg="1"/>
      <p:bldP spid="14"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CC8C60F8-2CE5-4CBE-9C01-751B2EE932A4}"/>
              </a:ext>
            </a:extLst>
          </p:cNvPr>
          <p:cNvSpPr/>
          <p:nvPr/>
        </p:nvSpPr>
        <p:spPr>
          <a:xfrm>
            <a:off x="3039551" y="623838"/>
            <a:ext cx="8517449" cy="1754326"/>
          </a:xfrm>
          <a:prstGeom prst="rect">
            <a:avLst/>
          </a:prstGeom>
        </p:spPr>
        <p:txBody>
          <a:bodyPr wrap="square">
            <a:spAutoFit/>
          </a:bodyPr>
          <a:lstStyle/>
          <a:p>
            <a:pPr algn="just">
              <a:buNone/>
            </a:pPr>
            <a:r>
              <a:rPr lang="en-US" altLang="en-US" sz="3600" b="1" dirty="0" err="1">
                <a:solidFill>
                  <a:srgbClr val="3333FF"/>
                </a:solidFill>
                <a:latin typeface="Times New Roman" panose="02020603050405020304" pitchFamily="18" charset="0"/>
              </a:rPr>
              <a:t>Những</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nét</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nghệ</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thuật</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chính</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được</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sử</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dụng</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trong</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văn</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bản</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Đánh</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nhau</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với</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cối</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xay</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gió</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là</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gì</a:t>
            </a:r>
            <a:r>
              <a:rPr lang="en-US" altLang="en-US" sz="3600" b="1" dirty="0">
                <a:solidFill>
                  <a:srgbClr val="3333FF"/>
                </a:solidFill>
                <a:latin typeface="Times New Roman" panose="02020603050405020304" pitchFamily="18" charset="0"/>
              </a:rPr>
              <a:t>?</a:t>
            </a:r>
          </a:p>
        </p:txBody>
      </p:sp>
      <p:sp>
        <p:nvSpPr>
          <p:cNvPr id="8" name="KSO_Shape">
            <a:extLst>
              <a:ext uri="{FF2B5EF4-FFF2-40B4-BE49-F238E27FC236}">
                <a16:creationId xmlns:a16="http://schemas.microsoft.com/office/drawing/2014/main" id="{3FDA128F-278D-4968-A44E-08894360BF48}"/>
              </a:ext>
            </a:extLst>
          </p:cNvPr>
          <p:cNvSpPr/>
          <p:nvPr/>
        </p:nvSpPr>
        <p:spPr bwMode="auto">
          <a:xfrm>
            <a:off x="732349" y="375537"/>
            <a:ext cx="1564521" cy="1715802"/>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15">
              <a:solidFill>
                <a:schemeClr val="lt1"/>
              </a:solidFill>
              <a:latin typeface="微软雅黑" panose="020B0503020204020204" pitchFamily="34" charset="-122"/>
              <a:ea typeface="微软雅黑" panose="020B0503020204020204" pitchFamily="34" charset="-122"/>
            </a:endParaRPr>
          </a:p>
        </p:txBody>
      </p:sp>
      <p:grpSp>
        <p:nvGrpSpPr>
          <p:cNvPr id="9" name="组合 1">
            <a:extLst>
              <a:ext uri="{FF2B5EF4-FFF2-40B4-BE49-F238E27FC236}">
                <a16:creationId xmlns:a16="http://schemas.microsoft.com/office/drawing/2014/main" id="{23E3E8B4-9DB1-4F31-9C5E-7639407D95AE}"/>
              </a:ext>
            </a:extLst>
          </p:cNvPr>
          <p:cNvGrpSpPr/>
          <p:nvPr/>
        </p:nvGrpSpPr>
        <p:grpSpPr>
          <a:xfrm>
            <a:off x="1206500" y="873344"/>
            <a:ext cx="1270000" cy="1217995"/>
            <a:chOff x="4137818" y="917998"/>
            <a:chExt cx="1741513" cy="1692436"/>
          </a:xfrm>
        </p:grpSpPr>
        <p:sp>
          <p:nvSpPr>
            <p:cNvPr id="10" name="同心圆 8">
              <a:extLst>
                <a:ext uri="{FF2B5EF4-FFF2-40B4-BE49-F238E27FC236}">
                  <a16:creationId xmlns:a16="http://schemas.microsoft.com/office/drawing/2014/main" id="{08267AE6-6577-4C01-A3E7-80F9AA520730}"/>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微软雅黑" panose="020B0503020204020204" pitchFamily="34" charset="-122"/>
              </a:endParaRPr>
            </a:p>
          </p:txBody>
        </p:sp>
        <p:sp>
          <p:nvSpPr>
            <p:cNvPr id="11" name="椭圆 43">
              <a:extLst>
                <a:ext uri="{FF2B5EF4-FFF2-40B4-BE49-F238E27FC236}">
                  <a16:creationId xmlns:a16="http://schemas.microsoft.com/office/drawing/2014/main" id="{E8281CDA-00C1-4D5B-8EB1-4F6286ADDD20}"/>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15">
                <a:latin typeface="微软雅黑" panose="020B0503020204020204" pitchFamily="34" charset="-122"/>
                <a:ea typeface="微软雅黑" panose="020B0503020204020204" pitchFamily="34" charset="-122"/>
              </a:endParaRPr>
            </a:p>
          </p:txBody>
        </p:sp>
        <p:sp>
          <p:nvSpPr>
            <p:cNvPr id="12" name="椭圆 41">
              <a:extLst>
                <a:ext uri="{FF2B5EF4-FFF2-40B4-BE49-F238E27FC236}">
                  <a16:creationId xmlns:a16="http://schemas.microsoft.com/office/drawing/2014/main" id="{27F99C6A-435C-4C57-9FDE-59CE97D91EF6}"/>
                </a:ext>
              </a:extLst>
            </p:cNvPr>
            <p:cNvSpPr/>
            <p:nvPr/>
          </p:nvSpPr>
          <p:spPr>
            <a:xfrm>
              <a:off x="4349551" y="1123761"/>
              <a:ext cx="1318048" cy="1280904"/>
            </a:xfrm>
            <a:prstGeom prst="ellipse">
              <a:avLst/>
            </a:prstGeom>
            <a:solidFill>
              <a:srgbClr val="94BDD4"/>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13" name="TextBox 11">
              <a:extLst>
                <a:ext uri="{FF2B5EF4-FFF2-40B4-BE49-F238E27FC236}">
                  <a16:creationId xmlns:a16="http://schemas.microsoft.com/office/drawing/2014/main" id="{0C82D3EA-EA13-4784-990C-E96345F678E5}"/>
                </a:ext>
              </a:extLst>
            </p:cNvPr>
            <p:cNvSpPr txBox="1"/>
            <p:nvPr/>
          </p:nvSpPr>
          <p:spPr>
            <a:xfrm>
              <a:off x="4457857" y="1185468"/>
              <a:ext cx="1051953" cy="546706"/>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SG" altLang="zh-CN"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Rectangle 3">
            <a:extLst>
              <a:ext uri="{FF2B5EF4-FFF2-40B4-BE49-F238E27FC236}">
                <a16:creationId xmlns:a16="http://schemas.microsoft.com/office/drawing/2014/main" id="{93992C5E-C580-4A51-91B3-4E266EA933CA}"/>
              </a:ext>
            </a:extLst>
          </p:cNvPr>
          <p:cNvSpPr txBox="1">
            <a:spLocks noChangeArrowheads="1"/>
          </p:cNvSpPr>
          <p:nvPr/>
        </p:nvSpPr>
        <p:spPr>
          <a:xfrm>
            <a:off x="2197100" y="278160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buFontTx/>
              <a:buAutoNum type="alphaLcPeriod"/>
            </a:pPr>
            <a:r>
              <a:rPr lang="en-US" altLang="en-US" sz="3600" b="1" dirty="0" err="1">
                <a:latin typeface="Times New Roman" panose="02020603050405020304" pitchFamily="18" charset="0"/>
              </a:rPr>
              <a:t>Tương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phản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đối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lập</a:t>
            </a:r>
            <a:r>
              <a:rPr lang="en-US" altLang="en-US" sz="3600" b="1" dirty="0">
                <a:latin typeface="Times New Roman" panose="02020603050405020304" pitchFamily="18" charset="0"/>
              </a:rPr>
              <a:t>.</a:t>
            </a:r>
          </a:p>
          <a:p>
            <a:pPr marL="609600" indent="-609600" algn="just">
              <a:lnSpc>
                <a:spcPct val="150000"/>
              </a:lnSpc>
              <a:buFontTx/>
              <a:buAutoNum type="alphaLcPeriod"/>
            </a:pPr>
            <a:r>
              <a:rPr lang="en-US" altLang="en-US" sz="3600" b="1" dirty="0" err="1">
                <a:latin typeface="Times New Roman" panose="02020603050405020304" pitchFamily="18" charset="0"/>
              </a:rPr>
              <a:t>Giọng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điệu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phê</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phán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hài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hước</a:t>
            </a:r>
            <a:r>
              <a:rPr lang="en-US" altLang="en-US" sz="3600" b="1" dirty="0">
                <a:latin typeface=".VnTime" panose="020B7200000000000000" pitchFamily="34" charset="0"/>
              </a:rPr>
              <a:t>.</a:t>
            </a:r>
          </a:p>
          <a:p>
            <a:pPr marL="609600" indent="-609600" algn="just">
              <a:lnSpc>
                <a:spcPct val="150000"/>
              </a:lnSpc>
              <a:buFontTx/>
              <a:buAutoNum type="alphaLcPeriod"/>
            </a:pPr>
            <a:r>
              <a:rPr lang="en-US" altLang="en-US" sz="3600" b="1" dirty="0" err="1">
                <a:latin typeface="Times New Roman" panose="02020603050405020304" pitchFamily="18" charset="0"/>
              </a:rPr>
              <a:t>Đan</a:t>
            </a:r>
            <a:r>
              <a:rPr lang="en-US" altLang="en-US" sz="3600" b="1" dirty="0">
                <a:latin typeface="Times New Roman" panose="02020603050405020304" pitchFamily="18" charset="0"/>
              </a:rPr>
              <a:t> xen </a:t>
            </a:r>
            <a:r>
              <a:rPr lang="en-US" altLang="en-US" sz="3600" b="1" dirty="0" err="1">
                <a:latin typeface="Times New Roman" panose="02020603050405020304" pitchFamily="18" charset="0"/>
              </a:rPr>
              <a:t>giữa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hiện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thực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và</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mộng</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tưởng</a:t>
            </a:r>
            <a:r>
              <a:rPr lang="en-US" altLang="en-US" sz="3600" b="1" dirty="0">
                <a:latin typeface=".VnTime" panose="020B7200000000000000" pitchFamily="34" charset="0"/>
              </a:rPr>
              <a:t>.</a:t>
            </a:r>
          </a:p>
          <a:p>
            <a:pPr marL="609600" indent="-609600" algn="just">
              <a:lnSpc>
                <a:spcPct val="150000"/>
              </a:lnSpc>
              <a:buFontTx/>
              <a:buAutoNum type="alphaLcPeriod"/>
            </a:pPr>
            <a:r>
              <a:rPr lang="en-US" altLang="en-US" sz="3600" b="1" dirty="0" err="1">
                <a:latin typeface="Times New Roman" panose="02020603050405020304" pitchFamily="18" charset="0"/>
              </a:rPr>
              <a:t>Cả</a:t>
            </a:r>
            <a:r>
              <a:rPr lang="en-US" altLang="en-US" sz="3600" b="1" dirty="0">
                <a:latin typeface="Times New Roman" panose="02020603050405020304" pitchFamily="18" charset="0"/>
              </a:rPr>
              <a:t> a </a:t>
            </a:r>
            <a:r>
              <a:rPr lang="en-US" altLang="en-US" sz="3600" b="1" dirty="0" err="1">
                <a:latin typeface="Times New Roman" panose="02020603050405020304" pitchFamily="18" charset="0"/>
              </a:rPr>
              <a:t>và</a:t>
            </a:r>
            <a:r>
              <a:rPr lang="en-US" altLang="en-US" sz="3600" b="1" dirty="0">
                <a:latin typeface="Times New Roman" panose="02020603050405020304" pitchFamily="18" charset="0"/>
              </a:rPr>
              <a:t> b</a:t>
            </a:r>
            <a:r>
              <a:rPr lang="en-US" altLang="en-US" sz="3600" b="1" dirty="0">
                <a:latin typeface=".VnTime" panose="020B7200000000000000" pitchFamily="34" charset="0"/>
              </a:rPr>
              <a:t>.</a:t>
            </a:r>
          </a:p>
          <a:p>
            <a:pPr marL="609600" indent="-609600" algn="just">
              <a:lnSpc>
                <a:spcPct val="150000"/>
              </a:lnSpc>
              <a:buFont typeface="Arial" panose="020B0604020202020204" pitchFamily="34" charset="0"/>
              <a:buNone/>
            </a:pPr>
            <a:endParaRPr lang="en-US" altLang="en-US" sz="3600" b="1" dirty="0">
              <a:latin typeface=".VnTime" panose="020B7200000000000000" pitchFamily="34" charset="0"/>
            </a:endParaRPr>
          </a:p>
        </p:txBody>
      </p:sp>
      <p:sp>
        <p:nvSpPr>
          <p:cNvPr id="15" name="Oval 4">
            <a:extLst>
              <a:ext uri="{FF2B5EF4-FFF2-40B4-BE49-F238E27FC236}">
                <a16:creationId xmlns:a16="http://schemas.microsoft.com/office/drawing/2014/main" id="{9BF9C1D3-FDCD-42A7-A5F8-8CE16FC02DE6}"/>
              </a:ext>
            </a:extLst>
          </p:cNvPr>
          <p:cNvSpPr>
            <a:spLocks noChangeArrowheads="1"/>
          </p:cNvSpPr>
          <p:nvPr/>
        </p:nvSpPr>
        <p:spPr bwMode="auto">
          <a:xfrm rot="12340035">
            <a:off x="2169620" y="5829062"/>
            <a:ext cx="579438" cy="61118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marL="342900" indent="-342900" eaLnBrk="0" hangingPunct="0">
              <a:defRPr sz="2800">
                <a:solidFill>
                  <a:schemeClr val="tx1"/>
                </a:solidFill>
                <a:latin typeface="VNI Times" pitchFamily="2" charset="0"/>
              </a:defRPr>
            </a:lvl1pPr>
            <a:lvl2pPr marL="742950" indent="-285750" eaLnBrk="0" hangingPunct="0">
              <a:defRPr sz="2800">
                <a:solidFill>
                  <a:schemeClr val="tx1"/>
                </a:solidFill>
                <a:latin typeface="VNI Times" pitchFamily="2" charset="0"/>
              </a:defRPr>
            </a:lvl2pPr>
            <a:lvl3pPr marL="1143000" indent="-228600" eaLnBrk="0" hangingPunct="0">
              <a:defRPr sz="2800">
                <a:solidFill>
                  <a:schemeClr val="tx1"/>
                </a:solidFill>
                <a:latin typeface="VNI Times" pitchFamily="2" charset="0"/>
              </a:defRPr>
            </a:lvl3pPr>
            <a:lvl4pPr marL="1600200" indent="-228600" eaLnBrk="0" hangingPunct="0">
              <a:defRPr sz="2800">
                <a:solidFill>
                  <a:schemeClr val="tx1"/>
                </a:solidFill>
                <a:latin typeface="VNI Times" pitchFamily="2" charset="0"/>
              </a:defRPr>
            </a:lvl4pPr>
            <a:lvl5pPr marL="2057400" indent="-228600" eaLnBrk="0" hangingPunct="0">
              <a:defRPr sz="2800">
                <a:solidFill>
                  <a:schemeClr val="tx1"/>
                </a:solidFill>
                <a:latin typeface="VNI Times" pitchFamily="2" charset="0"/>
              </a:defRPr>
            </a:lvl5pPr>
            <a:lvl6pPr marL="2514600" indent="-228600" eaLnBrk="0" fontAlgn="base" hangingPunct="0">
              <a:spcBef>
                <a:spcPct val="0"/>
              </a:spcBef>
              <a:spcAft>
                <a:spcPct val="0"/>
              </a:spcAft>
              <a:defRPr sz="2800">
                <a:solidFill>
                  <a:schemeClr val="tx1"/>
                </a:solidFill>
                <a:latin typeface="VNI Times" pitchFamily="2" charset="0"/>
              </a:defRPr>
            </a:lvl6pPr>
            <a:lvl7pPr marL="2971800" indent="-228600" eaLnBrk="0" fontAlgn="base" hangingPunct="0">
              <a:spcBef>
                <a:spcPct val="0"/>
              </a:spcBef>
              <a:spcAft>
                <a:spcPct val="0"/>
              </a:spcAft>
              <a:defRPr sz="2800">
                <a:solidFill>
                  <a:schemeClr val="tx1"/>
                </a:solidFill>
                <a:latin typeface="VNI Times" pitchFamily="2" charset="0"/>
              </a:defRPr>
            </a:lvl7pPr>
            <a:lvl8pPr marL="3429000" indent="-228600" eaLnBrk="0" fontAlgn="base" hangingPunct="0">
              <a:spcBef>
                <a:spcPct val="0"/>
              </a:spcBef>
              <a:spcAft>
                <a:spcPct val="0"/>
              </a:spcAft>
              <a:defRPr sz="2800">
                <a:solidFill>
                  <a:schemeClr val="tx1"/>
                </a:solidFill>
                <a:latin typeface="VNI Times" pitchFamily="2" charset="0"/>
              </a:defRPr>
            </a:lvl8pPr>
            <a:lvl9pPr marL="3886200" indent="-228600" eaLnBrk="0" fontAlgn="base" hangingPunct="0">
              <a:spcBef>
                <a:spcPct val="0"/>
              </a:spcBef>
              <a:spcAft>
                <a:spcPct val="0"/>
              </a:spcAft>
              <a:defRPr sz="2800">
                <a:solidFill>
                  <a:schemeClr val="tx1"/>
                </a:solidFill>
                <a:latin typeface="VNI Times" pitchFamily="2" charset="0"/>
              </a:defRPr>
            </a:lvl9pPr>
          </a:lstStyle>
          <a:p>
            <a:pPr eaLnBrk="1" hangingPunct="1">
              <a:lnSpc>
                <a:spcPct val="80000"/>
              </a:lnSpc>
              <a:spcBef>
                <a:spcPct val="20000"/>
              </a:spcBef>
              <a:buFontTx/>
              <a:buChar char="•"/>
            </a:pPr>
            <a:endParaRPr lang="en-US" altLang="en-US" sz="2000">
              <a:latin typeface="Arial" panose="020B0604020202020204" pitchFamily="34" charset="0"/>
            </a:endParaRPr>
          </a:p>
        </p:txBody>
      </p:sp>
    </p:spTree>
    <p:extLst>
      <p:ext uri="{BB962C8B-B14F-4D97-AF65-F5344CB8AC3E}">
        <p14:creationId xmlns:p14="http://schemas.microsoft.com/office/powerpoint/2010/main" val="32290541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build="p"/>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CC8C60F8-2CE5-4CBE-9C01-751B2EE932A4}"/>
              </a:ext>
            </a:extLst>
          </p:cNvPr>
          <p:cNvSpPr/>
          <p:nvPr/>
        </p:nvSpPr>
        <p:spPr>
          <a:xfrm>
            <a:off x="3039551" y="903238"/>
            <a:ext cx="8517449" cy="1323439"/>
          </a:xfrm>
          <a:prstGeom prst="rect">
            <a:avLst/>
          </a:prstGeom>
        </p:spPr>
        <p:txBody>
          <a:bodyPr wrap="square">
            <a:spAutoFit/>
          </a:bodyPr>
          <a:lstStyle/>
          <a:p>
            <a:pPr>
              <a:buNone/>
            </a:pPr>
            <a:r>
              <a:rPr lang="en-US" altLang="en-US" sz="4000" b="1" dirty="0">
                <a:solidFill>
                  <a:srgbClr val="3333FF"/>
                </a:solidFill>
                <a:latin typeface="Times New Roman" panose="02020603050405020304" pitchFamily="18" charset="0"/>
              </a:rPr>
              <a:t>Ý </a:t>
            </a:r>
            <a:r>
              <a:rPr lang="en-US" altLang="en-US" sz="4000" b="1" dirty="0" err="1">
                <a:solidFill>
                  <a:srgbClr val="3333FF"/>
                </a:solidFill>
                <a:latin typeface="Times New Roman" panose="02020603050405020304" pitchFamily="18" charset="0"/>
              </a:rPr>
              <a:t>nghĩa</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của</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văn</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bản</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Đánh</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nhau</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với</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cối</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xay</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gió</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là</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gì</a:t>
            </a:r>
            <a:r>
              <a:rPr lang="en-US" altLang="en-US" sz="4000" b="1" dirty="0">
                <a:solidFill>
                  <a:srgbClr val="3333FF"/>
                </a:solidFill>
                <a:latin typeface="Times New Roman" panose="02020603050405020304" pitchFamily="18" charset="0"/>
              </a:rPr>
              <a:t>?</a:t>
            </a:r>
          </a:p>
        </p:txBody>
      </p:sp>
      <p:sp>
        <p:nvSpPr>
          <p:cNvPr id="8" name="KSO_Shape">
            <a:extLst>
              <a:ext uri="{FF2B5EF4-FFF2-40B4-BE49-F238E27FC236}">
                <a16:creationId xmlns:a16="http://schemas.microsoft.com/office/drawing/2014/main" id="{3FDA128F-278D-4968-A44E-08894360BF48}"/>
              </a:ext>
            </a:extLst>
          </p:cNvPr>
          <p:cNvSpPr/>
          <p:nvPr/>
        </p:nvSpPr>
        <p:spPr bwMode="auto">
          <a:xfrm>
            <a:off x="732349" y="375537"/>
            <a:ext cx="1564521" cy="1715802"/>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15">
              <a:solidFill>
                <a:schemeClr val="lt1"/>
              </a:solidFill>
              <a:latin typeface="微软雅黑" panose="020B0503020204020204" pitchFamily="34" charset="-122"/>
              <a:ea typeface="微软雅黑" panose="020B0503020204020204" pitchFamily="34" charset="-122"/>
            </a:endParaRPr>
          </a:p>
        </p:txBody>
      </p:sp>
      <p:grpSp>
        <p:nvGrpSpPr>
          <p:cNvPr id="9" name="组合 1">
            <a:extLst>
              <a:ext uri="{FF2B5EF4-FFF2-40B4-BE49-F238E27FC236}">
                <a16:creationId xmlns:a16="http://schemas.microsoft.com/office/drawing/2014/main" id="{23E3E8B4-9DB1-4F31-9C5E-7639407D95AE}"/>
              </a:ext>
            </a:extLst>
          </p:cNvPr>
          <p:cNvGrpSpPr/>
          <p:nvPr/>
        </p:nvGrpSpPr>
        <p:grpSpPr>
          <a:xfrm>
            <a:off x="1206500" y="873344"/>
            <a:ext cx="1270000" cy="1217995"/>
            <a:chOff x="4137818" y="917998"/>
            <a:chExt cx="1741513" cy="1692436"/>
          </a:xfrm>
        </p:grpSpPr>
        <p:sp>
          <p:nvSpPr>
            <p:cNvPr id="10" name="同心圆 8">
              <a:extLst>
                <a:ext uri="{FF2B5EF4-FFF2-40B4-BE49-F238E27FC236}">
                  <a16:creationId xmlns:a16="http://schemas.microsoft.com/office/drawing/2014/main" id="{08267AE6-6577-4C01-A3E7-80F9AA520730}"/>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微软雅黑" panose="020B0503020204020204" pitchFamily="34" charset="-122"/>
              </a:endParaRPr>
            </a:p>
          </p:txBody>
        </p:sp>
        <p:sp>
          <p:nvSpPr>
            <p:cNvPr id="11" name="椭圆 43">
              <a:extLst>
                <a:ext uri="{FF2B5EF4-FFF2-40B4-BE49-F238E27FC236}">
                  <a16:creationId xmlns:a16="http://schemas.microsoft.com/office/drawing/2014/main" id="{E8281CDA-00C1-4D5B-8EB1-4F6286ADDD20}"/>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15">
                <a:latin typeface="微软雅黑" panose="020B0503020204020204" pitchFamily="34" charset="-122"/>
                <a:ea typeface="微软雅黑" panose="020B0503020204020204" pitchFamily="34" charset="-122"/>
              </a:endParaRPr>
            </a:p>
          </p:txBody>
        </p:sp>
        <p:sp>
          <p:nvSpPr>
            <p:cNvPr id="12" name="椭圆 41">
              <a:extLst>
                <a:ext uri="{FF2B5EF4-FFF2-40B4-BE49-F238E27FC236}">
                  <a16:creationId xmlns:a16="http://schemas.microsoft.com/office/drawing/2014/main" id="{27F99C6A-435C-4C57-9FDE-59CE97D91EF6}"/>
                </a:ext>
              </a:extLst>
            </p:cNvPr>
            <p:cNvSpPr/>
            <p:nvPr/>
          </p:nvSpPr>
          <p:spPr>
            <a:xfrm>
              <a:off x="4349551" y="1123761"/>
              <a:ext cx="1318048" cy="1280904"/>
            </a:xfrm>
            <a:prstGeom prst="ellipse">
              <a:avLst/>
            </a:prstGeom>
            <a:solidFill>
              <a:srgbClr val="94BDD4"/>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13" name="TextBox 11">
              <a:extLst>
                <a:ext uri="{FF2B5EF4-FFF2-40B4-BE49-F238E27FC236}">
                  <a16:creationId xmlns:a16="http://schemas.microsoft.com/office/drawing/2014/main" id="{0C82D3EA-EA13-4784-990C-E96345F678E5}"/>
                </a:ext>
              </a:extLst>
            </p:cNvPr>
            <p:cNvSpPr txBox="1"/>
            <p:nvPr/>
          </p:nvSpPr>
          <p:spPr>
            <a:xfrm>
              <a:off x="4457857" y="1185468"/>
              <a:ext cx="1051953" cy="1154692"/>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SG" altLang="zh-CN"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Rectangle 3">
            <a:extLst>
              <a:ext uri="{FF2B5EF4-FFF2-40B4-BE49-F238E27FC236}">
                <a16:creationId xmlns:a16="http://schemas.microsoft.com/office/drawing/2014/main" id="{93992C5E-C580-4A51-91B3-4E266EA933CA}"/>
              </a:ext>
            </a:extLst>
          </p:cNvPr>
          <p:cNvSpPr txBox="1">
            <a:spLocks noChangeArrowheads="1"/>
          </p:cNvSpPr>
          <p:nvPr/>
        </p:nvSpPr>
        <p:spPr>
          <a:xfrm>
            <a:off x="1041400" y="288219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buFontTx/>
              <a:buAutoNum type="alphaLcPeriod"/>
            </a:pPr>
            <a:r>
              <a:rPr lang="en-US" altLang="en-US" sz="3600" dirty="0" err="1">
                <a:latin typeface="Times New Roman" panose="02020603050405020304" pitchFamily="18" charset="0"/>
              </a:rPr>
              <a:t>Chế</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giễu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lý</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tưởng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hiệp</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sĩ</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phiêu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lưu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hão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huyền</a:t>
            </a:r>
            <a:r>
              <a:rPr lang="en-US" altLang="en-US" sz="3600" dirty="0">
                <a:latin typeface=".VnTime" panose="020B7200000000000000" pitchFamily="34" charset="0"/>
              </a:rPr>
              <a:t>, </a:t>
            </a:r>
            <a:r>
              <a:rPr lang="en-US" altLang="en-US" sz="3600" dirty="0" err="1">
                <a:latin typeface="Times New Roman" panose="02020603050405020304" pitchFamily="18" charset="0"/>
              </a:rPr>
              <a:t>phê</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phán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lối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sống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thực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dụng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của</a:t>
            </a:r>
            <a:r>
              <a:rPr lang="en-US" altLang="en-US" sz="3600" dirty="0">
                <a:latin typeface="Times New Roman" panose="02020603050405020304" pitchFamily="18" charset="0"/>
              </a:rPr>
              <a:t> con </a:t>
            </a:r>
            <a:r>
              <a:rPr lang="en-US" altLang="en-US" sz="3600" dirty="0" err="1">
                <a:latin typeface="Times New Roman" panose="02020603050405020304" pitchFamily="18" charset="0"/>
              </a:rPr>
              <a:t>người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trong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xã</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hội</a:t>
            </a:r>
            <a:r>
              <a:rPr lang="en-US" altLang="en-US" sz="3600" dirty="0">
                <a:latin typeface=".VnTime" panose="020B7200000000000000" pitchFamily="34" charset="0"/>
              </a:rPr>
              <a:t>.</a:t>
            </a:r>
          </a:p>
          <a:p>
            <a:pPr marL="609600" indent="-609600" algn="just">
              <a:lnSpc>
                <a:spcPct val="150000"/>
              </a:lnSpc>
              <a:buFontTx/>
              <a:buAutoNum type="alphaLcPeriod"/>
            </a:pPr>
            <a:r>
              <a:rPr lang="en-US" altLang="en-US" sz="3600" dirty="0" err="1">
                <a:latin typeface="Times New Roman" panose="02020603050405020304" pitchFamily="18" charset="0"/>
              </a:rPr>
              <a:t>Miêu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tả</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trận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đánh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ác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liệt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của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Đôn</a:t>
            </a:r>
            <a:r>
              <a:rPr lang="en-US" altLang="en-US" sz="3600" dirty="0">
                <a:latin typeface="Times New Roman" panose="02020603050405020304" pitchFamily="18" charset="0"/>
              </a:rPr>
              <a:t> Ki-</a:t>
            </a:r>
            <a:r>
              <a:rPr lang="en-US" altLang="en-US" sz="3600" dirty="0" err="1">
                <a:latin typeface="Times New Roman" panose="02020603050405020304" pitchFamily="18" charset="0"/>
              </a:rPr>
              <a:t>hô</a:t>
            </a:r>
            <a:r>
              <a:rPr lang="en-US" altLang="en-US" sz="3600" dirty="0">
                <a:latin typeface="Times New Roman" panose="02020603050405020304" pitchFamily="18" charset="0"/>
              </a:rPr>
              <a:t>-</a:t>
            </a:r>
            <a:r>
              <a:rPr lang="en-US" altLang="en-US" sz="3600" dirty="0" err="1">
                <a:latin typeface="Times New Roman" panose="02020603050405020304" pitchFamily="18" charset="0"/>
              </a:rPr>
              <a:t>tê</a:t>
            </a:r>
            <a:r>
              <a:rPr lang="en-US" altLang="en-US" sz="3600" dirty="0">
                <a:latin typeface=".VnTime" panose="020B7200000000000000" pitchFamily="34" charset="0"/>
              </a:rPr>
              <a:t>.</a:t>
            </a:r>
          </a:p>
          <a:p>
            <a:pPr marL="609600" indent="-609600" algn="just">
              <a:lnSpc>
                <a:spcPct val="150000"/>
              </a:lnSpc>
              <a:buFontTx/>
              <a:buAutoNum type="alphaLcPeriod"/>
            </a:pPr>
            <a:r>
              <a:rPr lang="en-US" altLang="en-US" sz="3600" dirty="0" err="1">
                <a:latin typeface="Times New Roman" panose="02020603050405020304" pitchFamily="18" charset="0"/>
              </a:rPr>
              <a:t>Giới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thiệu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hai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nhân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vật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đối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lập</a:t>
            </a:r>
            <a:r>
              <a:rPr lang="en-US" altLang="en-US" sz="3600" dirty="0">
                <a:latin typeface=".VnTime" panose="020B7200000000000000" pitchFamily="34" charset="0"/>
              </a:rPr>
              <a:t>.</a:t>
            </a:r>
          </a:p>
        </p:txBody>
      </p:sp>
      <p:sp>
        <p:nvSpPr>
          <p:cNvPr id="15" name="Oval 4">
            <a:extLst>
              <a:ext uri="{FF2B5EF4-FFF2-40B4-BE49-F238E27FC236}">
                <a16:creationId xmlns:a16="http://schemas.microsoft.com/office/drawing/2014/main" id="{9BF9C1D3-FDCD-42A7-A5F8-8CE16FC02DE6}"/>
              </a:ext>
            </a:extLst>
          </p:cNvPr>
          <p:cNvSpPr>
            <a:spLocks noChangeArrowheads="1"/>
          </p:cNvSpPr>
          <p:nvPr/>
        </p:nvSpPr>
        <p:spPr bwMode="auto">
          <a:xfrm rot="12340035">
            <a:off x="946643" y="3123406"/>
            <a:ext cx="579438" cy="61118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marL="342900" indent="-342900" eaLnBrk="0" hangingPunct="0">
              <a:defRPr sz="2800">
                <a:solidFill>
                  <a:schemeClr val="tx1"/>
                </a:solidFill>
                <a:latin typeface="VNI Times" pitchFamily="2" charset="0"/>
              </a:defRPr>
            </a:lvl1pPr>
            <a:lvl2pPr marL="742950" indent="-285750" eaLnBrk="0" hangingPunct="0">
              <a:defRPr sz="2800">
                <a:solidFill>
                  <a:schemeClr val="tx1"/>
                </a:solidFill>
                <a:latin typeface="VNI Times" pitchFamily="2" charset="0"/>
              </a:defRPr>
            </a:lvl2pPr>
            <a:lvl3pPr marL="1143000" indent="-228600" eaLnBrk="0" hangingPunct="0">
              <a:defRPr sz="2800">
                <a:solidFill>
                  <a:schemeClr val="tx1"/>
                </a:solidFill>
                <a:latin typeface="VNI Times" pitchFamily="2" charset="0"/>
              </a:defRPr>
            </a:lvl3pPr>
            <a:lvl4pPr marL="1600200" indent="-228600" eaLnBrk="0" hangingPunct="0">
              <a:defRPr sz="2800">
                <a:solidFill>
                  <a:schemeClr val="tx1"/>
                </a:solidFill>
                <a:latin typeface="VNI Times" pitchFamily="2" charset="0"/>
              </a:defRPr>
            </a:lvl4pPr>
            <a:lvl5pPr marL="2057400" indent="-228600" eaLnBrk="0" hangingPunct="0">
              <a:defRPr sz="2800">
                <a:solidFill>
                  <a:schemeClr val="tx1"/>
                </a:solidFill>
                <a:latin typeface="VNI Times" pitchFamily="2" charset="0"/>
              </a:defRPr>
            </a:lvl5pPr>
            <a:lvl6pPr marL="2514600" indent="-228600" eaLnBrk="0" fontAlgn="base" hangingPunct="0">
              <a:spcBef>
                <a:spcPct val="0"/>
              </a:spcBef>
              <a:spcAft>
                <a:spcPct val="0"/>
              </a:spcAft>
              <a:defRPr sz="2800">
                <a:solidFill>
                  <a:schemeClr val="tx1"/>
                </a:solidFill>
                <a:latin typeface="VNI Times" pitchFamily="2" charset="0"/>
              </a:defRPr>
            </a:lvl6pPr>
            <a:lvl7pPr marL="2971800" indent="-228600" eaLnBrk="0" fontAlgn="base" hangingPunct="0">
              <a:spcBef>
                <a:spcPct val="0"/>
              </a:spcBef>
              <a:spcAft>
                <a:spcPct val="0"/>
              </a:spcAft>
              <a:defRPr sz="2800">
                <a:solidFill>
                  <a:schemeClr val="tx1"/>
                </a:solidFill>
                <a:latin typeface="VNI Times" pitchFamily="2" charset="0"/>
              </a:defRPr>
            </a:lvl7pPr>
            <a:lvl8pPr marL="3429000" indent="-228600" eaLnBrk="0" fontAlgn="base" hangingPunct="0">
              <a:spcBef>
                <a:spcPct val="0"/>
              </a:spcBef>
              <a:spcAft>
                <a:spcPct val="0"/>
              </a:spcAft>
              <a:defRPr sz="2800">
                <a:solidFill>
                  <a:schemeClr val="tx1"/>
                </a:solidFill>
                <a:latin typeface="VNI Times" pitchFamily="2" charset="0"/>
              </a:defRPr>
            </a:lvl8pPr>
            <a:lvl9pPr marL="3886200" indent="-228600" eaLnBrk="0" fontAlgn="base" hangingPunct="0">
              <a:spcBef>
                <a:spcPct val="0"/>
              </a:spcBef>
              <a:spcAft>
                <a:spcPct val="0"/>
              </a:spcAft>
              <a:defRPr sz="2800">
                <a:solidFill>
                  <a:schemeClr val="tx1"/>
                </a:solidFill>
                <a:latin typeface="VNI Times" pitchFamily="2" charset="0"/>
              </a:defRPr>
            </a:lvl9pPr>
          </a:lstStyle>
          <a:p>
            <a:pPr eaLnBrk="1" hangingPunct="1">
              <a:lnSpc>
                <a:spcPct val="80000"/>
              </a:lnSpc>
              <a:spcBef>
                <a:spcPct val="20000"/>
              </a:spcBef>
              <a:buFontTx/>
              <a:buChar char="•"/>
            </a:pPr>
            <a:endParaRPr lang="en-US" altLang="en-US" sz="2000">
              <a:latin typeface="Arial" panose="020B0604020202020204" pitchFamily="34" charset="0"/>
            </a:endParaRPr>
          </a:p>
        </p:txBody>
      </p:sp>
    </p:spTree>
    <p:extLst>
      <p:ext uri="{BB962C8B-B14F-4D97-AF65-F5344CB8AC3E}">
        <p14:creationId xmlns:p14="http://schemas.microsoft.com/office/powerpoint/2010/main" val="33280137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build="p"/>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26504"/>
            <a:ext cx="12192000" cy="6898717"/>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5458" y="3816766"/>
            <a:ext cx="2163901" cy="1444633"/>
          </a:xfrm>
          <a:prstGeom prst="rect">
            <a:avLst/>
          </a:prstGeom>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6175" y="4323811"/>
            <a:ext cx="7899763" cy="2200474"/>
          </a:xfrm>
          <a:prstGeom prst="rect">
            <a:avLst/>
          </a:prstGeom>
        </p:spPr>
      </p:pic>
      <p:pic>
        <p:nvPicPr>
          <p:cNvPr id="36" name="图片 35"/>
          <p:cNvPicPr>
            <a:picLocks noChangeAspect="1"/>
          </p:cNvPicPr>
          <p:nvPr/>
        </p:nvPicPr>
        <p:blipFill>
          <a:blip r:embed="rId7">
            <a:extLst>
              <a:ext uri="{BEBA8EAE-BF5A-486C-A8C5-ECC9F3942E4B}">
                <a14:imgProps xmlns:a14="http://schemas.microsoft.com/office/drawing/2010/main">
                  <a14:imgLayer r:embed="rId8">
                    <a14:imgEffect>
                      <a14:saturation sat="130000"/>
                    </a14:imgEffect>
                  </a14:imgLayer>
                </a14:imgProps>
              </a:ext>
              <a:ext uri="{28A0092B-C50C-407E-A947-70E740481C1C}">
                <a14:useLocalDpi xmlns:a14="http://schemas.microsoft.com/office/drawing/2010/main" val="0"/>
              </a:ext>
            </a:extLst>
          </a:blip>
          <a:stretch>
            <a:fillRect/>
          </a:stretch>
        </p:blipFill>
        <p:spPr>
          <a:xfrm>
            <a:off x="7602280" y="4226064"/>
            <a:ext cx="4648726" cy="2694209"/>
          </a:xfrm>
          <a:prstGeom prst="rect">
            <a:avLst/>
          </a:prstGeom>
        </p:spPr>
      </p:pic>
      <p:pic>
        <p:nvPicPr>
          <p:cNvPr id="37" name="图片 36"/>
          <p:cNvPicPr>
            <a:picLocks noChangeAspect="1"/>
          </p:cNvPicPr>
          <p:nvPr/>
        </p:nvPicPr>
        <p:blipFill>
          <a:blip r:embed="rId9">
            <a:extLst>
              <a:ext uri="{BEBA8EAE-BF5A-486C-A8C5-ECC9F3942E4B}">
                <a14:imgProps xmlns:a14="http://schemas.microsoft.com/office/drawing/2010/main">
                  <a14:imgLayer r:embed="rId10">
                    <a14:imgEffect>
                      <a14:saturation sat="135000"/>
                    </a14:imgEffect>
                  </a14:imgLayer>
                </a14:imgProps>
              </a:ext>
              <a:ext uri="{28A0092B-C50C-407E-A947-70E740481C1C}">
                <a14:useLocalDpi xmlns:a14="http://schemas.microsoft.com/office/drawing/2010/main" val="0"/>
              </a:ext>
            </a:extLst>
          </a:blip>
          <a:stretch>
            <a:fillRect/>
          </a:stretch>
        </p:blipFill>
        <p:spPr>
          <a:xfrm>
            <a:off x="5308316" y="4842060"/>
            <a:ext cx="5729767" cy="2011514"/>
          </a:xfrm>
          <a:prstGeom prst="rect">
            <a:avLst/>
          </a:prstGeom>
        </p:spPr>
      </p:pic>
      <p:pic>
        <p:nvPicPr>
          <p:cNvPr id="38" name="图片 37"/>
          <p:cNvPicPr>
            <a:picLocks noChangeAspect="1"/>
          </p:cNvPicPr>
          <p:nvPr/>
        </p:nvPicPr>
        <p:blipFill>
          <a:blip r:embed="rId11">
            <a:extLst>
              <a:ext uri="{BEBA8EAE-BF5A-486C-A8C5-ECC9F3942E4B}">
                <a14:imgProps xmlns:a14="http://schemas.microsoft.com/office/drawing/2010/main">
                  <a14:imgLayer r:embed="rId12">
                    <a14:imgEffect>
                      <a14:saturation sat="135000"/>
                    </a14:imgEffect>
                  </a14:imgLayer>
                </a14:imgProps>
              </a:ext>
              <a:ext uri="{28A0092B-C50C-407E-A947-70E740481C1C}">
                <a14:useLocalDpi xmlns:a14="http://schemas.microsoft.com/office/drawing/2010/main" val="0"/>
              </a:ext>
            </a:extLst>
          </a:blip>
          <a:stretch>
            <a:fillRect/>
          </a:stretch>
        </p:blipFill>
        <p:spPr>
          <a:xfrm>
            <a:off x="-522768" y="5570420"/>
            <a:ext cx="9868787" cy="1392476"/>
          </a:xfrm>
          <a:prstGeom prst="rect">
            <a:avLst/>
          </a:prstGeom>
        </p:spPr>
      </p:pic>
      <p:pic>
        <p:nvPicPr>
          <p:cNvPr id="39" name="图片 38"/>
          <p:cNvPicPr>
            <a:picLocks noChangeAspect="1"/>
          </p:cNvPicPr>
          <p:nvPr/>
        </p:nvPicPr>
        <p:blipFill>
          <a:blip r:embed="rId13">
            <a:extLst>
              <a:ext uri="{BEBA8EAE-BF5A-486C-A8C5-ECC9F3942E4B}">
                <a14:imgProps xmlns:a14="http://schemas.microsoft.com/office/drawing/2010/main">
                  <a14:imgLayer r:embed="rId14">
                    <a14:imgEffect>
                      <a14:saturation sat="135000"/>
                    </a14:imgEffect>
                  </a14:imgLayer>
                </a14:imgProps>
              </a:ext>
              <a:ext uri="{28A0092B-C50C-407E-A947-70E740481C1C}">
                <a14:useLocalDpi xmlns:a14="http://schemas.microsoft.com/office/drawing/2010/main" val="0"/>
              </a:ext>
            </a:extLst>
          </a:blip>
          <a:stretch>
            <a:fillRect/>
          </a:stretch>
        </p:blipFill>
        <p:spPr>
          <a:xfrm>
            <a:off x="4606029" y="5537299"/>
            <a:ext cx="7703982" cy="1334914"/>
          </a:xfrm>
          <a:prstGeom prst="rect">
            <a:avLst/>
          </a:prstGeom>
        </p:spPr>
      </p:pic>
      <p:pic>
        <p:nvPicPr>
          <p:cNvPr id="40" name="图片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17016" y="4963899"/>
            <a:ext cx="2810024" cy="1505588"/>
          </a:xfrm>
          <a:prstGeom prst="rect">
            <a:avLst/>
          </a:prstGeom>
        </p:spPr>
      </p:pic>
      <p:pic>
        <p:nvPicPr>
          <p:cNvPr id="19" name="图片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4561" y="475410"/>
            <a:ext cx="4230275" cy="1353200"/>
          </a:xfrm>
          <a:prstGeom prst="rect">
            <a:avLst/>
          </a:prstGeom>
        </p:spPr>
      </p:pic>
      <p:sp>
        <p:nvSpPr>
          <p:cNvPr id="10" name="矩形 9"/>
          <p:cNvSpPr/>
          <p:nvPr/>
        </p:nvSpPr>
        <p:spPr>
          <a:xfrm>
            <a:off x="3183082" y="2457283"/>
            <a:ext cx="7005638" cy="1938992"/>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60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ĐÁNH NHAU VỚI CỐI XAY GIÓ</a:t>
            </a:r>
            <a:endParaRPr lang="zh-CN" altLang="en-US" sz="60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endParaRPr>
          </a:p>
        </p:txBody>
      </p:sp>
      <p:pic>
        <p:nvPicPr>
          <p:cNvPr id="12" name="图片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40146" y="1360182"/>
            <a:ext cx="515130" cy="515130"/>
          </a:xfrm>
          <a:prstGeom prst="rect">
            <a:avLst/>
          </a:prstGeom>
        </p:spPr>
      </p:pic>
      <p:pic>
        <p:nvPicPr>
          <p:cNvPr id="13" name="图片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94486" y="454519"/>
            <a:ext cx="468344" cy="468344"/>
          </a:xfrm>
          <a:prstGeom prst="rect">
            <a:avLst/>
          </a:prstGeom>
        </p:spPr>
      </p:pic>
      <p:pic>
        <p:nvPicPr>
          <p:cNvPr id="41" name="图片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273" y="2914525"/>
            <a:ext cx="3105383" cy="4098749"/>
          </a:xfrm>
          <a:prstGeom prst="rect">
            <a:avLst/>
          </a:prstGeom>
        </p:spPr>
      </p:pic>
      <p:pic>
        <p:nvPicPr>
          <p:cNvPr id="22" name="图片 2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161813" y="242905"/>
            <a:ext cx="1422589" cy="125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a:extLst>
              <a:ext uri="{FF2B5EF4-FFF2-40B4-BE49-F238E27FC236}">
                <a16:creationId xmlns:a16="http://schemas.microsoft.com/office/drawing/2014/main" id="{CB047CBC-F3C4-4525-8E26-C4D7C5D3025A}"/>
              </a:ext>
            </a:extLst>
          </p:cNvPr>
          <p:cNvSpPr/>
          <p:nvPr/>
        </p:nvSpPr>
        <p:spPr>
          <a:xfrm>
            <a:off x="310527" y="213057"/>
            <a:ext cx="6784976" cy="187790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3 Arima Madurai Black" panose="020B0604020202020204" charset="0"/>
                <a:cs typeface="#9Slide03 Arima Madurai Black" panose="020B0604020202020204" charset="0"/>
              </a:rPr>
              <a:t>TIẾT 26 + 27: VĂN BẢN: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47"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63" presetClass="path" presetSubtype="0" repeatCount="3000" accel="50000" decel="50000" autoRev="1" fill="hold" nodeType="withEffect">
                                  <p:stCondLst>
                                    <p:cond delay="0"/>
                                  </p:stCondLst>
                                  <p:childTnLst>
                                    <p:animMotion origin="layout" path="M -3.39311E-6 -4.16185E-6 L 0.04805 -4.16185E-6 " pathEditMode="relative" rAng="0" ptsTypes="AA">
                                      <p:cBhvr>
                                        <p:cTn id="14" dur="2500" fill="hold"/>
                                        <p:tgtEl>
                                          <p:spTgt spid="19"/>
                                        </p:tgtEl>
                                        <p:attrNameLst>
                                          <p:attrName>ppt_x</p:attrName>
                                          <p:attrName>ppt_y</p:attrName>
                                        </p:attrNameLst>
                                      </p:cBhvr>
                                      <p:rCtr x="2396" y="0"/>
                                    </p:animMotion>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52" presetClass="entr" presetSubtype="0" fill="hold" grpId="0" nodeType="withEffect">
                                  <p:stCondLst>
                                    <p:cond delay="750"/>
                                  </p:stCondLst>
                                  <p:iterate type="lt">
                                    <p:tmPct val="15000"/>
                                  </p:iterate>
                                  <p:childTnLst>
                                    <p:set>
                                      <p:cBhvr>
                                        <p:cTn id="22" dur="1" fill="hold">
                                          <p:stCondLst>
                                            <p:cond delay="0"/>
                                          </p:stCondLst>
                                        </p:cTn>
                                        <p:tgtEl>
                                          <p:spTgt spid="10"/>
                                        </p:tgtEl>
                                        <p:attrNameLst>
                                          <p:attrName>style.visibility</p:attrName>
                                        </p:attrNameLst>
                                      </p:cBhvr>
                                      <p:to>
                                        <p:strVal val="visible"/>
                                      </p:to>
                                    </p:set>
                                    <p:animScale>
                                      <p:cBhvr>
                                        <p:cTn id="2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0"/>
                                        </p:tgtEl>
                                        <p:attrNameLst>
                                          <p:attrName>ppt_x</p:attrName>
                                          <p:attrName>ppt_y</p:attrName>
                                        </p:attrNameLst>
                                      </p:cBhvr>
                                    </p:animMotion>
                                    <p:animEffect transition="in" filter="fade">
                                      <p:cBhvr>
                                        <p:cTn id="25" dur="1000"/>
                                        <p:tgtEl>
                                          <p:spTgt spid="10"/>
                                        </p:tgtEl>
                                      </p:cBhvr>
                                    </p:animEffect>
                                  </p:childTnLst>
                                </p:cTn>
                              </p:par>
                            </p:childTnLst>
                          </p:cTn>
                        </p:par>
                        <p:par>
                          <p:cTn id="26" fill="hold">
                            <p:stCondLst>
                              <p:cond delay="15000"/>
                            </p:stCondLst>
                            <p:childTnLst>
                              <p:par>
                                <p:cTn id="27" presetID="34" presetClass="emph" presetSubtype="0" fill="hold" grpId="1" nodeType="after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10"/>
                                        </p:tgtEl>
                                        <p:attrNameLst>
                                          <p:attrName>ppt_x</p:attrName>
                                          <p:attrName>ppt_y</p:attrName>
                                        </p:attrNameLst>
                                      </p:cBhvr>
                                    </p:animMotion>
                                    <p:animRot by="1500000">
                                      <p:cBhvr>
                                        <p:cTn id="29" dur="125" fill="hold">
                                          <p:stCondLst>
                                            <p:cond delay="0"/>
                                          </p:stCondLst>
                                        </p:cTn>
                                        <p:tgtEl>
                                          <p:spTgt spid="10"/>
                                        </p:tgtEl>
                                        <p:attrNameLst>
                                          <p:attrName>r</p:attrName>
                                        </p:attrNameLst>
                                      </p:cBhvr>
                                    </p:animRot>
                                    <p:animRot by="-1500000">
                                      <p:cBhvr>
                                        <p:cTn id="30" dur="125" fill="hold">
                                          <p:stCondLst>
                                            <p:cond delay="125"/>
                                          </p:stCondLst>
                                        </p:cTn>
                                        <p:tgtEl>
                                          <p:spTgt spid="10"/>
                                        </p:tgtEl>
                                        <p:attrNameLst>
                                          <p:attrName>r</p:attrName>
                                        </p:attrNameLst>
                                      </p:cBhvr>
                                    </p:animRot>
                                    <p:animRot by="-1500000">
                                      <p:cBhvr>
                                        <p:cTn id="31" dur="125" fill="hold">
                                          <p:stCondLst>
                                            <p:cond delay="250"/>
                                          </p:stCondLst>
                                        </p:cTn>
                                        <p:tgtEl>
                                          <p:spTgt spid="10"/>
                                        </p:tgtEl>
                                        <p:attrNameLst>
                                          <p:attrName>r</p:attrName>
                                        </p:attrNameLst>
                                      </p:cBhvr>
                                    </p:animRot>
                                    <p:animRot by="1500000">
                                      <p:cBhvr>
                                        <p:cTn id="32" dur="125" fill="hold">
                                          <p:stCondLst>
                                            <p:cond delay="375"/>
                                          </p:stCondLst>
                                        </p:cTn>
                                        <p:tgtEl>
                                          <p:spTgt spid="10"/>
                                        </p:tgtEl>
                                        <p:attrNameLst>
                                          <p:attrName>r</p:attrName>
                                        </p:attrNameLst>
                                      </p:cBhvr>
                                    </p:animRot>
                                  </p:childTnLst>
                                </p:cTn>
                              </p:par>
                            </p:childTnLst>
                          </p:cTn>
                        </p:par>
                        <p:par>
                          <p:cTn id="33" fill="hold">
                            <p:stCondLst>
                              <p:cond delay="16450"/>
                            </p:stCondLst>
                            <p:childTnLst>
                              <p:par>
                                <p:cTn id="34" presetID="8" presetClass="emph" presetSubtype="0" fill="hold" nodeType="afterEffect">
                                  <p:stCondLst>
                                    <p:cond delay="0"/>
                                  </p:stCondLst>
                                  <p:childTnLst>
                                    <p:animRot by="21600000">
                                      <p:cBhvr>
                                        <p:cTn id="35" dur="375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CC8C60F8-2CE5-4CBE-9C01-751B2EE932A4}"/>
              </a:ext>
            </a:extLst>
          </p:cNvPr>
          <p:cNvSpPr/>
          <p:nvPr/>
        </p:nvSpPr>
        <p:spPr>
          <a:xfrm>
            <a:off x="2874451" y="839738"/>
            <a:ext cx="8517449" cy="1323439"/>
          </a:xfrm>
          <a:prstGeom prst="rect">
            <a:avLst/>
          </a:prstGeom>
        </p:spPr>
        <p:txBody>
          <a:bodyPr wrap="square">
            <a:spAutoFit/>
          </a:bodyPr>
          <a:lstStyle/>
          <a:p>
            <a:pPr algn="just">
              <a:buNone/>
            </a:pPr>
            <a:r>
              <a:rPr lang="en-US" altLang="en-US" sz="4000" b="1" dirty="0" err="1">
                <a:solidFill>
                  <a:srgbClr val="3333FF"/>
                </a:solidFill>
                <a:latin typeface="Times New Roman" panose="02020603050405020304" pitchFamily="18" charset="0"/>
              </a:rPr>
              <a:t>Dòng</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nào</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dưới</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đây</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nói</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lên</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đầy</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đủ</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nhất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tính</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cách</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của</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Đôn</a:t>
            </a:r>
            <a:r>
              <a:rPr lang="en-US" altLang="en-US" sz="4000" b="1" dirty="0">
                <a:solidFill>
                  <a:srgbClr val="3333FF"/>
                </a:solidFill>
                <a:latin typeface="Times New Roman" panose="02020603050405020304" pitchFamily="18" charset="0"/>
              </a:rPr>
              <a:t> Ki-</a:t>
            </a:r>
            <a:r>
              <a:rPr lang="en-US" altLang="en-US" sz="4000" b="1" dirty="0" err="1">
                <a:solidFill>
                  <a:srgbClr val="3333FF"/>
                </a:solidFill>
                <a:latin typeface="Times New Roman" panose="02020603050405020304" pitchFamily="18" charset="0"/>
              </a:rPr>
              <a:t>hô</a:t>
            </a:r>
            <a:r>
              <a:rPr lang="en-US" altLang="en-US" sz="4000" b="1" dirty="0">
                <a:solidFill>
                  <a:srgbClr val="3333FF"/>
                </a:solidFill>
                <a:latin typeface="Times New Roman" panose="02020603050405020304" pitchFamily="18" charset="0"/>
              </a:rPr>
              <a:t>-</a:t>
            </a:r>
            <a:r>
              <a:rPr lang="en-US" altLang="en-US" sz="4000" b="1" dirty="0" err="1">
                <a:solidFill>
                  <a:srgbClr val="3333FF"/>
                </a:solidFill>
                <a:latin typeface="Times New Roman" panose="02020603050405020304" pitchFamily="18" charset="0"/>
              </a:rPr>
              <a:t>tê</a:t>
            </a:r>
            <a:r>
              <a:rPr lang="en-US" altLang="en-US" sz="4000" b="1" dirty="0">
                <a:solidFill>
                  <a:srgbClr val="3333FF"/>
                </a:solidFill>
                <a:latin typeface="Times New Roman" panose="02020603050405020304" pitchFamily="18" charset="0"/>
              </a:rPr>
              <a:t>?</a:t>
            </a:r>
            <a:endParaRPr lang="en-US" altLang="en-US" sz="4000" b="1" i="1" dirty="0">
              <a:solidFill>
                <a:srgbClr val="3333FF"/>
              </a:solidFill>
              <a:latin typeface="Times New Roman" panose="02020603050405020304" pitchFamily="18" charset="0"/>
            </a:endParaRPr>
          </a:p>
        </p:txBody>
      </p:sp>
      <p:sp>
        <p:nvSpPr>
          <p:cNvPr id="8" name="KSO_Shape">
            <a:extLst>
              <a:ext uri="{FF2B5EF4-FFF2-40B4-BE49-F238E27FC236}">
                <a16:creationId xmlns:a16="http://schemas.microsoft.com/office/drawing/2014/main" id="{3FDA128F-278D-4968-A44E-08894360BF48}"/>
              </a:ext>
            </a:extLst>
          </p:cNvPr>
          <p:cNvSpPr/>
          <p:nvPr/>
        </p:nvSpPr>
        <p:spPr bwMode="auto">
          <a:xfrm>
            <a:off x="732349" y="375537"/>
            <a:ext cx="1564521" cy="1715802"/>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15">
              <a:solidFill>
                <a:schemeClr val="lt1"/>
              </a:solidFill>
              <a:latin typeface="微软雅黑" panose="020B0503020204020204" pitchFamily="34" charset="-122"/>
              <a:ea typeface="微软雅黑" panose="020B0503020204020204" pitchFamily="34" charset="-122"/>
            </a:endParaRPr>
          </a:p>
        </p:txBody>
      </p:sp>
      <p:grpSp>
        <p:nvGrpSpPr>
          <p:cNvPr id="9" name="组合 1">
            <a:extLst>
              <a:ext uri="{FF2B5EF4-FFF2-40B4-BE49-F238E27FC236}">
                <a16:creationId xmlns:a16="http://schemas.microsoft.com/office/drawing/2014/main" id="{23E3E8B4-9DB1-4F31-9C5E-7639407D95AE}"/>
              </a:ext>
            </a:extLst>
          </p:cNvPr>
          <p:cNvGrpSpPr/>
          <p:nvPr/>
        </p:nvGrpSpPr>
        <p:grpSpPr>
          <a:xfrm>
            <a:off x="1206500" y="873344"/>
            <a:ext cx="1270000" cy="1217995"/>
            <a:chOff x="4137818" y="917998"/>
            <a:chExt cx="1741513" cy="1692436"/>
          </a:xfrm>
        </p:grpSpPr>
        <p:sp>
          <p:nvSpPr>
            <p:cNvPr id="10" name="同心圆 8">
              <a:extLst>
                <a:ext uri="{FF2B5EF4-FFF2-40B4-BE49-F238E27FC236}">
                  <a16:creationId xmlns:a16="http://schemas.microsoft.com/office/drawing/2014/main" id="{08267AE6-6577-4C01-A3E7-80F9AA520730}"/>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微软雅黑" panose="020B0503020204020204" pitchFamily="34" charset="-122"/>
              </a:endParaRPr>
            </a:p>
          </p:txBody>
        </p:sp>
        <p:sp>
          <p:nvSpPr>
            <p:cNvPr id="11" name="椭圆 43">
              <a:extLst>
                <a:ext uri="{FF2B5EF4-FFF2-40B4-BE49-F238E27FC236}">
                  <a16:creationId xmlns:a16="http://schemas.microsoft.com/office/drawing/2014/main" id="{E8281CDA-00C1-4D5B-8EB1-4F6286ADDD20}"/>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15">
                <a:latin typeface="微软雅黑" panose="020B0503020204020204" pitchFamily="34" charset="-122"/>
                <a:ea typeface="微软雅黑" panose="020B0503020204020204" pitchFamily="34" charset="-122"/>
              </a:endParaRPr>
            </a:p>
          </p:txBody>
        </p:sp>
        <p:sp>
          <p:nvSpPr>
            <p:cNvPr id="12" name="椭圆 41">
              <a:extLst>
                <a:ext uri="{FF2B5EF4-FFF2-40B4-BE49-F238E27FC236}">
                  <a16:creationId xmlns:a16="http://schemas.microsoft.com/office/drawing/2014/main" id="{27F99C6A-435C-4C57-9FDE-59CE97D91EF6}"/>
                </a:ext>
              </a:extLst>
            </p:cNvPr>
            <p:cNvSpPr/>
            <p:nvPr/>
          </p:nvSpPr>
          <p:spPr>
            <a:xfrm>
              <a:off x="4349551" y="1123761"/>
              <a:ext cx="1318048" cy="1280904"/>
            </a:xfrm>
            <a:prstGeom prst="ellipse">
              <a:avLst/>
            </a:prstGeom>
            <a:solidFill>
              <a:srgbClr val="94BDD4"/>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13" name="TextBox 11">
              <a:extLst>
                <a:ext uri="{FF2B5EF4-FFF2-40B4-BE49-F238E27FC236}">
                  <a16:creationId xmlns:a16="http://schemas.microsoft.com/office/drawing/2014/main" id="{0C82D3EA-EA13-4784-990C-E96345F678E5}"/>
                </a:ext>
              </a:extLst>
            </p:cNvPr>
            <p:cNvSpPr txBox="1"/>
            <p:nvPr/>
          </p:nvSpPr>
          <p:spPr>
            <a:xfrm>
              <a:off x="4457857" y="1185468"/>
              <a:ext cx="1051953" cy="1154692"/>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SG" altLang="zh-CN"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Rectangle 3">
            <a:extLst>
              <a:ext uri="{FF2B5EF4-FFF2-40B4-BE49-F238E27FC236}">
                <a16:creationId xmlns:a16="http://schemas.microsoft.com/office/drawing/2014/main" id="{93992C5E-C580-4A51-91B3-4E266EA933CA}"/>
              </a:ext>
            </a:extLst>
          </p:cNvPr>
          <p:cNvSpPr txBox="1">
            <a:spLocks noChangeArrowheads="1"/>
          </p:cNvSpPr>
          <p:nvPr/>
        </p:nvSpPr>
        <p:spPr>
          <a:xfrm>
            <a:off x="732349" y="2882199"/>
            <a:ext cx="1082465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buFontTx/>
              <a:buAutoNum type="alphaLcPeriod"/>
            </a:pPr>
            <a:r>
              <a:rPr lang="en-US" altLang="en-US" sz="3600" dirty="0" err="1">
                <a:latin typeface="Times New Roman" panose="02020603050405020304" pitchFamily="18" charset="0"/>
              </a:rPr>
              <a:t>Là</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người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có</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nhiều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khía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cạnh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tốt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đẹp</a:t>
            </a:r>
            <a:r>
              <a:rPr lang="en-US" altLang="en-US" sz="3600" dirty="0">
                <a:latin typeface=".VnTime" panose="020B7200000000000000" pitchFamily="34" charset="0"/>
              </a:rPr>
              <a:t>.</a:t>
            </a:r>
          </a:p>
          <a:p>
            <a:pPr marL="609600" indent="-609600" algn="just">
              <a:buFontTx/>
              <a:buAutoNum type="alphaLcPeriod"/>
            </a:pPr>
            <a:r>
              <a:rPr lang="en-US" altLang="en-US" sz="3600" dirty="0" err="1">
                <a:latin typeface="Times New Roman" panose="02020603050405020304" pitchFamily="18" charset="0"/>
              </a:rPr>
              <a:t>Là</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một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người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bị</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ảnh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hưởng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nhiều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của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truyện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hiệp</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sĩ</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nên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nực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cười</a:t>
            </a:r>
            <a:r>
              <a:rPr lang="en-US" altLang="en-US" sz="3600" dirty="0">
                <a:latin typeface=".VnTime" panose="020B7200000000000000" pitchFamily="34" charset="0"/>
              </a:rPr>
              <a:t>. </a:t>
            </a:r>
          </a:p>
          <a:p>
            <a:pPr marL="609600" indent="-609600" algn="just">
              <a:buFontTx/>
              <a:buAutoNum type="alphaLcPeriod"/>
            </a:pPr>
            <a:r>
              <a:rPr lang="en-US" altLang="en-US" sz="3600" dirty="0" err="1">
                <a:latin typeface="Times New Roman" panose="02020603050405020304" pitchFamily="18" charset="0"/>
              </a:rPr>
              <a:t>Là</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một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người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hết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sức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điên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rồ</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cả</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trong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ước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muốn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lẫn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hành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động</a:t>
            </a:r>
            <a:r>
              <a:rPr lang="en-US" altLang="en-US" sz="3600" dirty="0">
                <a:latin typeface=".VnTime" panose="020B7200000000000000" pitchFamily="34" charset="0"/>
              </a:rPr>
              <a:t>.</a:t>
            </a:r>
          </a:p>
          <a:p>
            <a:pPr marL="609600" indent="-609600" algn="just">
              <a:buFontTx/>
              <a:buAutoNum type="alphaLcPeriod"/>
            </a:pPr>
            <a:r>
              <a:rPr lang="en-US" altLang="en-US" sz="3600" dirty="0" err="1">
                <a:latin typeface="Times New Roman" panose="02020603050405020304" pitchFamily="18" charset="0"/>
              </a:rPr>
              <a:t>Cả</a:t>
            </a:r>
            <a:r>
              <a:rPr lang="en-US" altLang="en-US" sz="3600" dirty="0">
                <a:latin typeface="Times New Roman" panose="02020603050405020304" pitchFamily="18" charset="0"/>
              </a:rPr>
              <a:t> a </a:t>
            </a:r>
            <a:r>
              <a:rPr lang="en-US" altLang="en-US" sz="3600" dirty="0" err="1">
                <a:latin typeface="Times New Roman" panose="02020603050405020304" pitchFamily="18" charset="0"/>
              </a:rPr>
              <a:t>và</a:t>
            </a:r>
            <a:r>
              <a:rPr lang="en-US" altLang="en-US" sz="3600" dirty="0">
                <a:latin typeface="Times New Roman" panose="02020603050405020304" pitchFamily="18" charset="0"/>
              </a:rPr>
              <a:t> b </a:t>
            </a:r>
            <a:r>
              <a:rPr lang="en-US" altLang="en-US" sz="3600" dirty="0" err="1">
                <a:latin typeface="Times New Roman" panose="02020603050405020304" pitchFamily="18" charset="0"/>
              </a:rPr>
              <a:t>đều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đúng</a:t>
            </a:r>
            <a:r>
              <a:rPr lang="en-US" altLang="en-US" sz="3600" dirty="0">
                <a:latin typeface=".VnTime" panose="020B7200000000000000" pitchFamily="34" charset="0"/>
              </a:rPr>
              <a:t>.</a:t>
            </a:r>
          </a:p>
        </p:txBody>
      </p:sp>
      <p:sp>
        <p:nvSpPr>
          <p:cNvPr id="15" name="Oval 4">
            <a:extLst>
              <a:ext uri="{FF2B5EF4-FFF2-40B4-BE49-F238E27FC236}">
                <a16:creationId xmlns:a16="http://schemas.microsoft.com/office/drawing/2014/main" id="{9BF9C1D3-FDCD-42A7-A5F8-8CE16FC02DE6}"/>
              </a:ext>
            </a:extLst>
          </p:cNvPr>
          <p:cNvSpPr>
            <a:spLocks noChangeArrowheads="1"/>
          </p:cNvSpPr>
          <p:nvPr/>
        </p:nvSpPr>
        <p:spPr bwMode="auto">
          <a:xfrm rot="12340035">
            <a:off x="713378" y="5733376"/>
            <a:ext cx="579438" cy="61118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marL="342900" indent="-342900" eaLnBrk="0" hangingPunct="0">
              <a:defRPr sz="2800">
                <a:solidFill>
                  <a:schemeClr val="tx1"/>
                </a:solidFill>
                <a:latin typeface="VNI Times" pitchFamily="2" charset="0"/>
              </a:defRPr>
            </a:lvl1pPr>
            <a:lvl2pPr marL="742950" indent="-285750" eaLnBrk="0" hangingPunct="0">
              <a:defRPr sz="2800">
                <a:solidFill>
                  <a:schemeClr val="tx1"/>
                </a:solidFill>
                <a:latin typeface="VNI Times" pitchFamily="2" charset="0"/>
              </a:defRPr>
            </a:lvl2pPr>
            <a:lvl3pPr marL="1143000" indent="-228600" eaLnBrk="0" hangingPunct="0">
              <a:defRPr sz="2800">
                <a:solidFill>
                  <a:schemeClr val="tx1"/>
                </a:solidFill>
                <a:latin typeface="VNI Times" pitchFamily="2" charset="0"/>
              </a:defRPr>
            </a:lvl3pPr>
            <a:lvl4pPr marL="1600200" indent="-228600" eaLnBrk="0" hangingPunct="0">
              <a:defRPr sz="2800">
                <a:solidFill>
                  <a:schemeClr val="tx1"/>
                </a:solidFill>
                <a:latin typeface="VNI Times" pitchFamily="2" charset="0"/>
              </a:defRPr>
            </a:lvl4pPr>
            <a:lvl5pPr marL="2057400" indent="-228600" eaLnBrk="0" hangingPunct="0">
              <a:defRPr sz="2800">
                <a:solidFill>
                  <a:schemeClr val="tx1"/>
                </a:solidFill>
                <a:latin typeface="VNI Times" pitchFamily="2" charset="0"/>
              </a:defRPr>
            </a:lvl5pPr>
            <a:lvl6pPr marL="2514600" indent="-228600" eaLnBrk="0" fontAlgn="base" hangingPunct="0">
              <a:spcBef>
                <a:spcPct val="0"/>
              </a:spcBef>
              <a:spcAft>
                <a:spcPct val="0"/>
              </a:spcAft>
              <a:defRPr sz="2800">
                <a:solidFill>
                  <a:schemeClr val="tx1"/>
                </a:solidFill>
                <a:latin typeface="VNI Times" pitchFamily="2" charset="0"/>
              </a:defRPr>
            </a:lvl6pPr>
            <a:lvl7pPr marL="2971800" indent="-228600" eaLnBrk="0" fontAlgn="base" hangingPunct="0">
              <a:spcBef>
                <a:spcPct val="0"/>
              </a:spcBef>
              <a:spcAft>
                <a:spcPct val="0"/>
              </a:spcAft>
              <a:defRPr sz="2800">
                <a:solidFill>
                  <a:schemeClr val="tx1"/>
                </a:solidFill>
                <a:latin typeface="VNI Times" pitchFamily="2" charset="0"/>
              </a:defRPr>
            </a:lvl7pPr>
            <a:lvl8pPr marL="3429000" indent="-228600" eaLnBrk="0" fontAlgn="base" hangingPunct="0">
              <a:spcBef>
                <a:spcPct val="0"/>
              </a:spcBef>
              <a:spcAft>
                <a:spcPct val="0"/>
              </a:spcAft>
              <a:defRPr sz="2800">
                <a:solidFill>
                  <a:schemeClr val="tx1"/>
                </a:solidFill>
                <a:latin typeface="VNI Times" pitchFamily="2" charset="0"/>
              </a:defRPr>
            </a:lvl8pPr>
            <a:lvl9pPr marL="3886200" indent="-228600" eaLnBrk="0" fontAlgn="base" hangingPunct="0">
              <a:spcBef>
                <a:spcPct val="0"/>
              </a:spcBef>
              <a:spcAft>
                <a:spcPct val="0"/>
              </a:spcAft>
              <a:defRPr sz="2800">
                <a:solidFill>
                  <a:schemeClr val="tx1"/>
                </a:solidFill>
                <a:latin typeface="VNI Times" pitchFamily="2" charset="0"/>
              </a:defRPr>
            </a:lvl9pPr>
          </a:lstStyle>
          <a:p>
            <a:pPr eaLnBrk="1" hangingPunct="1">
              <a:lnSpc>
                <a:spcPct val="80000"/>
              </a:lnSpc>
              <a:spcBef>
                <a:spcPct val="20000"/>
              </a:spcBef>
              <a:buFontTx/>
              <a:buChar char="•"/>
            </a:pPr>
            <a:endParaRPr lang="en-US" altLang="en-US" sz="2000">
              <a:latin typeface="Arial" panose="020B0604020202020204" pitchFamily="34" charset="0"/>
            </a:endParaRPr>
          </a:p>
        </p:txBody>
      </p:sp>
    </p:spTree>
    <p:extLst>
      <p:ext uri="{BB962C8B-B14F-4D97-AF65-F5344CB8AC3E}">
        <p14:creationId xmlns:p14="http://schemas.microsoft.com/office/powerpoint/2010/main" val="25765067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build="p"/>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CC8C60F8-2CE5-4CBE-9C01-751B2EE932A4}"/>
              </a:ext>
            </a:extLst>
          </p:cNvPr>
          <p:cNvSpPr/>
          <p:nvPr/>
        </p:nvSpPr>
        <p:spPr>
          <a:xfrm>
            <a:off x="2874451" y="839738"/>
            <a:ext cx="8517449" cy="1323439"/>
          </a:xfrm>
          <a:prstGeom prst="rect">
            <a:avLst/>
          </a:prstGeom>
        </p:spPr>
        <p:txBody>
          <a:bodyPr wrap="square">
            <a:spAutoFit/>
          </a:bodyPr>
          <a:lstStyle/>
          <a:p>
            <a:pPr algn="just">
              <a:buNone/>
            </a:pPr>
            <a:r>
              <a:rPr lang="en-US" altLang="en-US" sz="4000" b="1" dirty="0">
                <a:solidFill>
                  <a:srgbClr val="3333FF"/>
                </a:solidFill>
                <a:latin typeface="Times New Roman" panose="02020603050405020304" pitchFamily="18" charset="0"/>
              </a:rPr>
              <a:t>Theo </a:t>
            </a:r>
            <a:r>
              <a:rPr lang="en-US" altLang="en-US" sz="4000" b="1" dirty="0" err="1">
                <a:solidFill>
                  <a:srgbClr val="3333FF"/>
                </a:solidFill>
                <a:latin typeface="Times New Roman" panose="02020603050405020304" pitchFamily="18" charset="0"/>
              </a:rPr>
              <a:t>em</a:t>
            </a:r>
            <a:r>
              <a:rPr lang="en-US" altLang="en-US" sz="4000" b="1" dirty="0">
                <a:solidFill>
                  <a:srgbClr val="3333FF"/>
                </a:solidFill>
                <a:latin typeface="Times New Roman" panose="02020603050405020304" pitchFamily="18" charset="0"/>
              </a:rPr>
              <a:t>, Xan-</a:t>
            </a:r>
            <a:r>
              <a:rPr lang="en-US" altLang="en-US" sz="4000" b="1" dirty="0" err="1">
                <a:solidFill>
                  <a:srgbClr val="3333FF"/>
                </a:solidFill>
                <a:latin typeface="Times New Roman" panose="02020603050405020304" pitchFamily="18" charset="0"/>
              </a:rPr>
              <a:t>chô</a:t>
            </a:r>
            <a:r>
              <a:rPr lang="en-US" altLang="en-US" sz="4000" b="1" dirty="0">
                <a:solidFill>
                  <a:srgbClr val="3333FF"/>
                </a:solidFill>
                <a:latin typeface="Times New Roman" panose="02020603050405020304" pitchFamily="18" charset="0"/>
              </a:rPr>
              <a:t> Pan-</a:t>
            </a:r>
            <a:r>
              <a:rPr lang="en-US" altLang="en-US" sz="4000" b="1" dirty="0" err="1">
                <a:solidFill>
                  <a:srgbClr val="3333FF"/>
                </a:solidFill>
                <a:latin typeface="Times New Roman" panose="02020603050405020304" pitchFamily="18" charset="0"/>
              </a:rPr>
              <a:t>xa</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là</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một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người</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như</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thế</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nào</a:t>
            </a:r>
            <a:r>
              <a:rPr lang="en-US" altLang="en-US" sz="4000" b="1" dirty="0">
                <a:solidFill>
                  <a:srgbClr val="3333FF"/>
                </a:solidFill>
                <a:latin typeface="Times New Roman" panose="02020603050405020304" pitchFamily="18" charset="0"/>
              </a:rPr>
              <a:t>?</a:t>
            </a:r>
          </a:p>
        </p:txBody>
      </p:sp>
      <p:sp>
        <p:nvSpPr>
          <p:cNvPr id="8" name="KSO_Shape">
            <a:extLst>
              <a:ext uri="{FF2B5EF4-FFF2-40B4-BE49-F238E27FC236}">
                <a16:creationId xmlns:a16="http://schemas.microsoft.com/office/drawing/2014/main" id="{3FDA128F-278D-4968-A44E-08894360BF48}"/>
              </a:ext>
            </a:extLst>
          </p:cNvPr>
          <p:cNvSpPr/>
          <p:nvPr/>
        </p:nvSpPr>
        <p:spPr bwMode="auto">
          <a:xfrm>
            <a:off x="732349" y="375537"/>
            <a:ext cx="1564521" cy="1715802"/>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15">
              <a:solidFill>
                <a:schemeClr val="lt1"/>
              </a:solidFill>
              <a:latin typeface="微软雅黑" panose="020B0503020204020204" pitchFamily="34" charset="-122"/>
              <a:ea typeface="微软雅黑" panose="020B0503020204020204" pitchFamily="34" charset="-122"/>
            </a:endParaRPr>
          </a:p>
        </p:txBody>
      </p:sp>
      <p:grpSp>
        <p:nvGrpSpPr>
          <p:cNvPr id="9" name="组合 1">
            <a:extLst>
              <a:ext uri="{FF2B5EF4-FFF2-40B4-BE49-F238E27FC236}">
                <a16:creationId xmlns:a16="http://schemas.microsoft.com/office/drawing/2014/main" id="{23E3E8B4-9DB1-4F31-9C5E-7639407D95AE}"/>
              </a:ext>
            </a:extLst>
          </p:cNvPr>
          <p:cNvGrpSpPr/>
          <p:nvPr/>
        </p:nvGrpSpPr>
        <p:grpSpPr>
          <a:xfrm>
            <a:off x="1206500" y="873344"/>
            <a:ext cx="1270000" cy="1217995"/>
            <a:chOff x="4137818" y="917998"/>
            <a:chExt cx="1741513" cy="1692436"/>
          </a:xfrm>
        </p:grpSpPr>
        <p:sp>
          <p:nvSpPr>
            <p:cNvPr id="10" name="同心圆 8">
              <a:extLst>
                <a:ext uri="{FF2B5EF4-FFF2-40B4-BE49-F238E27FC236}">
                  <a16:creationId xmlns:a16="http://schemas.microsoft.com/office/drawing/2014/main" id="{08267AE6-6577-4C01-A3E7-80F9AA520730}"/>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微软雅黑" panose="020B0503020204020204" pitchFamily="34" charset="-122"/>
              </a:endParaRPr>
            </a:p>
          </p:txBody>
        </p:sp>
        <p:sp>
          <p:nvSpPr>
            <p:cNvPr id="11" name="椭圆 43">
              <a:extLst>
                <a:ext uri="{FF2B5EF4-FFF2-40B4-BE49-F238E27FC236}">
                  <a16:creationId xmlns:a16="http://schemas.microsoft.com/office/drawing/2014/main" id="{E8281CDA-00C1-4D5B-8EB1-4F6286ADDD20}"/>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15">
                <a:latin typeface="微软雅黑" panose="020B0503020204020204" pitchFamily="34" charset="-122"/>
                <a:ea typeface="微软雅黑" panose="020B0503020204020204" pitchFamily="34" charset="-122"/>
              </a:endParaRPr>
            </a:p>
          </p:txBody>
        </p:sp>
        <p:sp>
          <p:nvSpPr>
            <p:cNvPr id="12" name="椭圆 41">
              <a:extLst>
                <a:ext uri="{FF2B5EF4-FFF2-40B4-BE49-F238E27FC236}">
                  <a16:creationId xmlns:a16="http://schemas.microsoft.com/office/drawing/2014/main" id="{27F99C6A-435C-4C57-9FDE-59CE97D91EF6}"/>
                </a:ext>
              </a:extLst>
            </p:cNvPr>
            <p:cNvSpPr/>
            <p:nvPr/>
          </p:nvSpPr>
          <p:spPr>
            <a:xfrm>
              <a:off x="4349551" y="1123761"/>
              <a:ext cx="1318048" cy="1280904"/>
            </a:xfrm>
            <a:prstGeom prst="ellipse">
              <a:avLst/>
            </a:prstGeom>
            <a:solidFill>
              <a:srgbClr val="94BDD4"/>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ndParaRPr>
            </a:p>
          </p:txBody>
        </p:sp>
        <p:sp>
          <p:nvSpPr>
            <p:cNvPr id="13" name="TextBox 11">
              <a:extLst>
                <a:ext uri="{FF2B5EF4-FFF2-40B4-BE49-F238E27FC236}">
                  <a16:creationId xmlns:a16="http://schemas.microsoft.com/office/drawing/2014/main" id="{0C82D3EA-EA13-4784-990C-E96345F678E5}"/>
                </a:ext>
              </a:extLst>
            </p:cNvPr>
            <p:cNvSpPr txBox="1"/>
            <p:nvPr/>
          </p:nvSpPr>
          <p:spPr>
            <a:xfrm>
              <a:off x="4457857" y="1185468"/>
              <a:ext cx="1051953" cy="1154692"/>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SG" altLang="zh-CN"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4800" b="1" dirty="0">
                <a:solidFill>
                  <a:srgbClr val="FD6B6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4" name="Rectangle 3">
            <a:extLst>
              <a:ext uri="{FF2B5EF4-FFF2-40B4-BE49-F238E27FC236}">
                <a16:creationId xmlns:a16="http://schemas.microsoft.com/office/drawing/2014/main" id="{93992C5E-C580-4A51-91B3-4E266EA933CA}"/>
              </a:ext>
            </a:extLst>
          </p:cNvPr>
          <p:cNvSpPr txBox="1">
            <a:spLocks noChangeArrowheads="1"/>
          </p:cNvSpPr>
          <p:nvPr/>
        </p:nvSpPr>
        <p:spPr>
          <a:xfrm>
            <a:off x="2103949" y="2678404"/>
            <a:ext cx="1085005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buFontTx/>
              <a:buAutoNum type="alphaLcPeriod"/>
            </a:pPr>
            <a:r>
              <a:rPr lang="en-US" altLang="en-US" sz="3600" dirty="0" err="1">
                <a:latin typeface="Times New Roman" panose="02020603050405020304" pitchFamily="18" charset="0"/>
              </a:rPr>
              <a:t>Xấu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xa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hoàn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toàn</a:t>
            </a:r>
            <a:r>
              <a:rPr lang="en-US" altLang="en-US" sz="3600" dirty="0">
                <a:latin typeface=".VnTime" panose="020B7200000000000000" pitchFamily="34" charset="0"/>
              </a:rPr>
              <a:t>.</a:t>
            </a:r>
          </a:p>
          <a:p>
            <a:pPr marL="609600" indent="-609600" algn="just">
              <a:lnSpc>
                <a:spcPct val="150000"/>
              </a:lnSpc>
              <a:buFontTx/>
              <a:buAutoNum type="alphaLcPeriod"/>
            </a:pPr>
            <a:r>
              <a:rPr lang="en-US" altLang="en-US" sz="3600" dirty="0" err="1">
                <a:latin typeface="Times New Roman" panose="02020603050405020304" pitchFamily="18" charset="0"/>
              </a:rPr>
              <a:t>Vừa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có</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những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mặt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tốt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vừa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có</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những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mặt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xấu</a:t>
            </a:r>
            <a:r>
              <a:rPr lang="en-US" altLang="en-US" sz="3600" dirty="0">
                <a:latin typeface=".VnTime" panose="020B7200000000000000" pitchFamily="34" charset="0"/>
              </a:rPr>
              <a:t>.</a:t>
            </a:r>
          </a:p>
          <a:p>
            <a:pPr marL="609600" indent="-609600" algn="just">
              <a:lnSpc>
                <a:spcPct val="150000"/>
              </a:lnSpc>
              <a:buFontTx/>
              <a:buAutoNum type="alphaLcPeriod"/>
            </a:pPr>
            <a:r>
              <a:rPr lang="en-US" altLang="en-US" sz="3600" dirty="0" err="1">
                <a:latin typeface="Times New Roman" panose="02020603050405020304" pitchFamily="18" charset="0"/>
              </a:rPr>
              <a:t>Sống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thực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dụng</a:t>
            </a:r>
            <a:r>
              <a:rPr lang="en-US" altLang="en-US" sz="3600" dirty="0">
                <a:latin typeface=".VnTime" panose="020B7200000000000000" pitchFamily="34" charset="0"/>
              </a:rPr>
              <a:t>.</a:t>
            </a:r>
          </a:p>
          <a:p>
            <a:pPr marL="609600" indent="-609600" algn="just">
              <a:lnSpc>
                <a:spcPct val="150000"/>
              </a:lnSpc>
              <a:buFontTx/>
              <a:buAutoNum type="alphaLcPeriod"/>
            </a:pPr>
            <a:r>
              <a:rPr lang="en-US" altLang="en-US" sz="3600" dirty="0" err="1">
                <a:latin typeface="Times New Roman" panose="02020603050405020304" pitchFamily="18" charset="0"/>
              </a:rPr>
              <a:t>Không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có</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tính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cách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rõ</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ràng</a:t>
            </a:r>
            <a:r>
              <a:rPr lang="en-US" altLang="en-US" sz="3600" dirty="0">
                <a:latin typeface="Times New Roman" panose="02020603050405020304" pitchFamily="18" charset="0"/>
              </a:rPr>
              <a:t>.</a:t>
            </a:r>
          </a:p>
        </p:txBody>
      </p:sp>
      <p:sp>
        <p:nvSpPr>
          <p:cNvPr id="15" name="Oval 4">
            <a:extLst>
              <a:ext uri="{FF2B5EF4-FFF2-40B4-BE49-F238E27FC236}">
                <a16:creationId xmlns:a16="http://schemas.microsoft.com/office/drawing/2014/main" id="{9BF9C1D3-FDCD-42A7-A5F8-8CE16FC02DE6}"/>
              </a:ext>
            </a:extLst>
          </p:cNvPr>
          <p:cNvSpPr>
            <a:spLocks noChangeArrowheads="1"/>
          </p:cNvSpPr>
          <p:nvPr/>
        </p:nvSpPr>
        <p:spPr bwMode="auto">
          <a:xfrm rot="12340035">
            <a:off x="2045074" y="3818945"/>
            <a:ext cx="579438" cy="61118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marL="342900" indent="-342900" eaLnBrk="0" hangingPunct="0">
              <a:defRPr sz="2800">
                <a:solidFill>
                  <a:schemeClr val="tx1"/>
                </a:solidFill>
                <a:latin typeface="VNI Times" pitchFamily="2" charset="0"/>
              </a:defRPr>
            </a:lvl1pPr>
            <a:lvl2pPr marL="742950" indent="-285750" eaLnBrk="0" hangingPunct="0">
              <a:defRPr sz="2800">
                <a:solidFill>
                  <a:schemeClr val="tx1"/>
                </a:solidFill>
                <a:latin typeface="VNI Times" pitchFamily="2" charset="0"/>
              </a:defRPr>
            </a:lvl2pPr>
            <a:lvl3pPr marL="1143000" indent="-228600" eaLnBrk="0" hangingPunct="0">
              <a:defRPr sz="2800">
                <a:solidFill>
                  <a:schemeClr val="tx1"/>
                </a:solidFill>
                <a:latin typeface="VNI Times" pitchFamily="2" charset="0"/>
              </a:defRPr>
            </a:lvl3pPr>
            <a:lvl4pPr marL="1600200" indent="-228600" eaLnBrk="0" hangingPunct="0">
              <a:defRPr sz="2800">
                <a:solidFill>
                  <a:schemeClr val="tx1"/>
                </a:solidFill>
                <a:latin typeface="VNI Times" pitchFamily="2" charset="0"/>
              </a:defRPr>
            </a:lvl4pPr>
            <a:lvl5pPr marL="2057400" indent="-228600" eaLnBrk="0" hangingPunct="0">
              <a:defRPr sz="2800">
                <a:solidFill>
                  <a:schemeClr val="tx1"/>
                </a:solidFill>
                <a:latin typeface="VNI Times" pitchFamily="2" charset="0"/>
              </a:defRPr>
            </a:lvl5pPr>
            <a:lvl6pPr marL="2514600" indent="-228600" eaLnBrk="0" fontAlgn="base" hangingPunct="0">
              <a:spcBef>
                <a:spcPct val="0"/>
              </a:spcBef>
              <a:spcAft>
                <a:spcPct val="0"/>
              </a:spcAft>
              <a:defRPr sz="2800">
                <a:solidFill>
                  <a:schemeClr val="tx1"/>
                </a:solidFill>
                <a:latin typeface="VNI Times" pitchFamily="2" charset="0"/>
              </a:defRPr>
            </a:lvl6pPr>
            <a:lvl7pPr marL="2971800" indent="-228600" eaLnBrk="0" fontAlgn="base" hangingPunct="0">
              <a:spcBef>
                <a:spcPct val="0"/>
              </a:spcBef>
              <a:spcAft>
                <a:spcPct val="0"/>
              </a:spcAft>
              <a:defRPr sz="2800">
                <a:solidFill>
                  <a:schemeClr val="tx1"/>
                </a:solidFill>
                <a:latin typeface="VNI Times" pitchFamily="2" charset="0"/>
              </a:defRPr>
            </a:lvl7pPr>
            <a:lvl8pPr marL="3429000" indent="-228600" eaLnBrk="0" fontAlgn="base" hangingPunct="0">
              <a:spcBef>
                <a:spcPct val="0"/>
              </a:spcBef>
              <a:spcAft>
                <a:spcPct val="0"/>
              </a:spcAft>
              <a:defRPr sz="2800">
                <a:solidFill>
                  <a:schemeClr val="tx1"/>
                </a:solidFill>
                <a:latin typeface="VNI Times" pitchFamily="2" charset="0"/>
              </a:defRPr>
            </a:lvl8pPr>
            <a:lvl9pPr marL="3886200" indent="-228600" eaLnBrk="0" fontAlgn="base" hangingPunct="0">
              <a:spcBef>
                <a:spcPct val="0"/>
              </a:spcBef>
              <a:spcAft>
                <a:spcPct val="0"/>
              </a:spcAft>
              <a:defRPr sz="2800">
                <a:solidFill>
                  <a:schemeClr val="tx1"/>
                </a:solidFill>
                <a:latin typeface="VNI Times" pitchFamily="2" charset="0"/>
              </a:defRPr>
            </a:lvl9pPr>
          </a:lstStyle>
          <a:p>
            <a:pPr eaLnBrk="1" hangingPunct="1">
              <a:lnSpc>
                <a:spcPct val="80000"/>
              </a:lnSpc>
              <a:spcBef>
                <a:spcPct val="20000"/>
              </a:spcBef>
              <a:buFontTx/>
              <a:buChar char="•"/>
            </a:pPr>
            <a:endParaRPr lang="en-US" altLang="en-US" sz="2000">
              <a:latin typeface="Arial" panose="020B0604020202020204" pitchFamily="34" charset="0"/>
            </a:endParaRPr>
          </a:p>
        </p:txBody>
      </p:sp>
    </p:spTree>
    <p:extLst>
      <p:ext uri="{BB962C8B-B14F-4D97-AF65-F5344CB8AC3E}">
        <p14:creationId xmlns:p14="http://schemas.microsoft.com/office/powerpoint/2010/main" val="1903232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build="p"/>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Picture 24" descr="Cover">
            <a:extLst>
              <a:ext uri="{FF2B5EF4-FFF2-40B4-BE49-F238E27FC236}">
                <a16:creationId xmlns:a16="http://schemas.microsoft.com/office/drawing/2014/main" id="{A3E7F890-375A-4189-8D31-1A66416FC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666" y="5074920"/>
            <a:ext cx="3228974" cy="16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Cover">
            <a:extLst>
              <a:ext uri="{FF2B5EF4-FFF2-40B4-BE49-F238E27FC236}">
                <a16:creationId xmlns:a16="http://schemas.microsoft.com/office/drawing/2014/main" id="{5BEBE416-C033-4ABF-92C8-D840269A2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946" y="5090160"/>
            <a:ext cx="3627120" cy="181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Cover">
            <a:extLst>
              <a:ext uri="{FF2B5EF4-FFF2-40B4-BE49-F238E27FC236}">
                <a16:creationId xmlns:a16="http://schemas.microsoft.com/office/drawing/2014/main" id="{B211DD20-9840-43C8-9174-1988EBA95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966" y="5057776"/>
            <a:ext cx="3467100" cy="9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descr="Cover">
            <a:extLst>
              <a:ext uri="{FF2B5EF4-FFF2-40B4-BE49-F238E27FC236}">
                <a16:creationId xmlns:a16="http://schemas.microsoft.com/office/drawing/2014/main" id="{3A6A3B93-C59A-42A3-9551-700053834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 y="4343401"/>
            <a:ext cx="3543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descr="Cover">
            <a:extLst>
              <a:ext uri="{FF2B5EF4-FFF2-40B4-BE49-F238E27FC236}">
                <a16:creationId xmlns:a16="http://schemas.microsoft.com/office/drawing/2014/main" id="{198FBFFB-AC21-4ACD-80CC-8CF92F7EA1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6236" y="3263266"/>
            <a:ext cx="2373630" cy="217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descr="Cover">
            <a:extLst>
              <a:ext uri="{FF2B5EF4-FFF2-40B4-BE49-F238E27FC236}">
                <a16:creationId xmlns:a16="http://schemas.microsoft.com/office/drawing/2014/main" id="{9E7DBBE5-292C-4D1D-A6FE-199F80A0F6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6236" y="4892041"/>
            <a:ext cx="3514724" cy="20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descr="Cover">
            <a:extLst>
              <a:ext uri="{FF2B5EF4-FFF2-40B4-BE49-F238E27FC236}">
                <a16:creationId xmlns:a16="http://schemas.microsoft.com/office/drawing/2014/main" id="{C2F79052-C889-49E4-AB8E-D02CF27392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8616" y="4842511"/>
            <a:ext cx="3065144" cy="105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descr="Cover">
            <a:extLst>
              <a:ext uri="{FF2B5EF4-FFF2-40B4-BE49-F238E27FC236}">
                <a16:creationId xmlns:a16="http://schemas.microsoft.com/office/drawing/2014/main" id="{3D25DE55-5C80-4835-90B7-A2836FB07C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0500" y="3996691"/>
            <a:ext cx="3589020" cy="107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Cover">
            <a:extLst>
              <a:ext uri="{FF2B5EF4-FFF2-40B4-BE49-F238E27FC236}">
                <a16:creationId xmlns:a16="http://schemas.microsoft.com/office/drawing/2014/main" id="{225AFC2D-3E5F-4FC8-A618-A482B8331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7646" y="2880360"/>
            <a:ext cx="3297554" cy="206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Cover">
            <a:extLst>
              <a:ext uri="{FF2B5EF4-FFF2-40B4-BE49-F238E27FC236}">
                <a16:creationId xmlns:a16="http://schemas.microsoft.com/office/drawing/2014/main" id="{64D6BC8A-A4CC-4131-A8A7-338A0C4ED5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8881" y="3495676"/>
            <a:ext cx="1817370" cy="167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Cover">
            <a:extLst>
              <a:ext uri="{FF2B5EF4-FFF2-40B4-BE49-F238E27FC236}">
                <a16:creationId xmlns:a16="http://schemas.microsoft.com/office/drawing/2014/main" id="{FB98E016-FCFB-4334-A8B8-45B5693C3E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1" y="2966086"/>
            <a:ext cx="3806190" cy="111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Cover">
            <a:extLst>
              <a:ext uri="{FF2B5EF4-FFF2-40B4-BE49-F238E27FC236}">
                <a16:creationId xmlns:a16="http://schemas.microsoft.com/office/drawing/2014/main" id="{D0793461-8494-4678-8114-1522204452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090" y="2788920"/>
            <a:ext cx="3688080" cy="74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Cover">
            <a:extLst>
              <a:ext uri="{FF2B5EF4-FFF2-40B4-BE49-F238E27FC236}">
                <a16:creationId xmlns:a16="http://schemas.microsoft.com/office/drawing/2014/main" id="{22E4A26E-79F4-4E8B-9DF9-B359E5926A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480" y="2057401"/>
            <a:ext cx="3781426" cy="10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Cover">
            <a:extLst>
              <a:ext uri="{FF2B5EF4-FFF2-40B4-BE49-F238E27FC236}">
                <a16:creationId xmlns:a16="http://schemas.microsoft.com/office/drawing/2014/main" id="{94E0E7D2-7600-4D37-9AA6-B590752BAD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0056" y="2788920"/>
            <a:ext cx="2287904"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descr="Cover">
            <a:extLst>
              <a:ext uri="{FF2B5EF4-FFF2-40B4-BE49-F238E27FC236}">
                <a16:creationId xmlns:a16="http://schemas.microsoft.com/office/drawing/2014/main" id="{9D2D6E54-D463-43E8-9D49-7C4EF29A85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3920" y="1224916"/>
            <a:ext cx="3827146" cy="74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Cover">
            <a:extLst>
              <a:ext uri="{FF2B5EF4-FFF2-40B4-BE49-F238E27FC236}">
                <a16:creationId xmlns:a16="http://schemas.microsoft.com/office/drawing/2014/main" id="{5974BF9A-059A-4F14-8C49-53FF22FCCE1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3920" y="228600"/>
            <a:ext cx="3886200" cy="151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Cover">
            <a:extLst>
              <a:ext uri="{FF2B5EF4-FFF2-40B4-BE49-F238E27FC236}">
                <a16:creationId xmlns:a16="http://schemas.microsoft.com/office/drawing/2014/main" id="{B55E657A-0026-47B5-9FFA-EF9743A05F9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50080" y="1417320"/>
            <a:ext cx="2089786"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 descr="Cover">
            <a:extLst>
              <a:ext uri="{FF2B5EF4-FFF2-40B4-BE49-F238E27FC236}">
                <a16:creationId xmlns:a16="http://schemas.microsoft.com/office/drawing/2014/main" id="{541262BD-06E9-49AE-8EEC-68A9C5CBD98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20990" y="1234440"/>
            <a:ext cx="3017520" cy="92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Cover">
            <a:extLst>
              <a:ext uri="{FF2B5EF4-FFF2-40B4-BE49-F238E27FC236}">
                <a16:creationId xmlns:a16="http://schemas.microsoft.com/office/drawing/2014/main" id="{7672B1E9-49AA-4F0E-9620-4BA5E254A9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41921" y="320041"/>
            <a:ext cx="327279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descr="Cover">
            <a:extLst>
              <a:ext uri="{FF2B5EF4-FFF2-40B4-BE49-F238E27FC236}">
                <a16:creationId xmlns:a16="http://schemas.microsoft.com/office/drawing/2014/main" id="{5B0B53E3-41BD-4794-8B1D-34FC67DC006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1260" y="1325881"/>
            <a:ext cx="1796416" cy="187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Cover">
            <a:extLst>
              <a:ext uri="{FF2B5EF4-FFF2-40B4-BE49-F238E27FC236}">
                <a16:creationId xmlns:a16="http://schemas.microsoft.com/office/drawing/2014/main" id="{67450D80-41F5-4CEB-9B64-D2BC77AE975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38800" y="2800350"/>
            <a:ext cx="1546860" cy="9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6" descr="Kết quả hình ảnh cho Xecvantec">
            <a:extLst>
              <a:ext uri="{FF2B5EF4-FFF2-40B4-BE49-F238E27FC236}">
                <a16:creationId xmlns:a16="http://schemas.microsoft.com/office/drawing/2014/main" id="{D30E195E-B8B7-447E-B301-27F923D61B7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86818" y="45721"/>
            <a:ext cx="951872" cy="12691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 name="Picture 28" descr="Hình ảnh có liên quan">
            <a:extLst>
              <a:ext uri="{FF2B5EF4-FFF2-40B4-BE49-F238E27FC236}">
                <a16:creationId xmlns:a16="http://schemas.microsoft.com/office/drawing/2014/main" id="{AD42FD70-3B65-4A38-9FEA-5A81F06D526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541521" y="1"/>
            <a:ext cx="1103166" cy="1406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9" name="Picture 30" descr="Kết quả hình ảnh cho đôn ki hô tê">
            <a:extLst>
              <a:ext uri="{FF2B5EF4-FFF2-40B4-BE49-F238E27FC236}">
                <a16:creationId xmlns:a16="http://schemas.microsoft.com/office/drawing/2014/main" id="{06949371-E2E1-4EAC-8EC1-B87CBDA1712A}"/>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963523" y="2077567"/>
            <a:ext cx="1463101" cy="1185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 name="Picture 32" descr="Kết quả hình ảnh cho đôn ki hô tê">
            <a:extLst>
              <a:ext uri="{FF2B5EF4-FFF2-40B4-BE49-F238E27FC236}">
                <a16:creationId xmlns:a16="http://schemas.microsoft.com/office/drawing/2014/main" id="{C89E86C0-938B-4DF0-8F8F-E494BC96D98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175760" y="3606134"/>
            <a:ext cx="1333312" cy="1285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904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ox(ou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right)">
                                      <p:cBhvr>
                                        <p:cTn id="28" dur="500"/>
                                        <p:tgtEl>
                                          <p:spTgt spid="32"/>
                                        </p:tgtEl>
                                      </p:cBhvr>
                                    </p:animEffect>
                                  </p:childTnLst>
                                </p:cTn>
                              </p:par>
                              <p:par>
                                <p:cTn id="29" presetID="16" presetClass="entr" presetSubtype="21"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inVertical)">
                                      <p:cBhvr>
                                        <p:cTn id="31" dur="500"/>
                                        <p:tgtEl>
                                          <p:spTgt spid="38"/>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right)">
                                      <p:cBhvr>
                                        <p:cTn id="35" dur="500"/>
                                        <p:tgtEl>
                                          <p:spTgt spid="31"/>
                                        </p:tgtEl>
                                      </p:cBhvr>
                                    </p:animEffec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right)">
                                      <p:cBhvr>
                                        <p:cTn id="44" dur="500"/>
                                        <p:tgtEl>
                                          <p:spTgt spid="29"/>
                                        </p:tgtEl>
                                      </p:cBhvr>
                                    </p:animEffec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1000"/>
                            </p:stCondLst>
                            <p:childTnLst>
                              <p:par>
                                <p:cTn id="50" presetID="22" presetClass="entr" presetSubtype="2"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right)">
                                      <p:cBhvr>
                                        <p:cTn id="52" dur="500"/>
                                        <p:tgtEl>
                                          <p:spTgt spid="27"/>
                                        </p:tgtEl>
                                      </p:cBhvr>
                                    </p:animEffect>
                                  </p:childTnLst>
                                </p:cTn>
                              </p:par>
                            </p:childTnLst>
                          </p:cTn>
                        </p:par>
                        <p:par>
                          <p:cTn id="53" fill="hold">
                            <p:stCondLst>
                              <p:cond delay="1500"/>
                            </p:stCondLst>
                            <p:childTnLst>
                              <p:par>
                                <p:cTn id="54" presetID="22" presetClass="entr" presetSubtype="2"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right)">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par>
                                <p:cTn id="66" presetID="16" presetClass="entr" presetSubtype="2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barn(inVertical)">
                                      <p:cBhvr>
                                        <p:cTn id="68" dur="500"/>
                                        <p:tgtEl>
                                          <p:spTgt spid="39"/>
                                        </p:tgtEl>
                                      </p:cBhvr>
                                    </p:animEffect>
                                  </p:childTnLst>
                                </p:cTn>
                              </p:par>
                            </p:childTnLst>
                          </p:cTn>
                        </p:par>
                        <p:par>
                          <p:cTn id="69" fill="hold">
                            <p:stCondLst>
                              <p:cond delay="1000"/>
                            </p:stCondLst>
                            <p:childTnLst>
                              <p:par>
                                <p:cTn id="70" presetID="22" presetClass="entr" presetSubtype="8"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500"/>
                                        <p:tgtEl>
                                          <p:spTgt spid="23"/>
                                        </p:tgtEl>
                                      </p:cBhvr>
                                    </p:animEffect>
                                  </p:childTnLst>
                                </p:cTn>
                              </p:par>
                            </p:childTnLst>
                          </p:cTn>
                        </p:par>
                        <p:par>
                          <p:cTn id="73" fill="hold">
                            <p:stCondLst>
                              <p:cond delay="1500"/>
                            </p:stCondLst>
                            <p:childTnLst>
                              <p:par>
                                <p:cTn id="74" presetID="22" presetClass="entr" presetSubtype="8"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par>
                          <p:cTn id="77" fill="hold">
                            <p:stCondLst>
                              <p:cond delay="2000"/>
                            </p:stCondLst>
                            <p:childTnLst>
                              <p:par>
                                <p:cTn id="78" presetID="22" presetClass="entr" presetSubtype="8" fill="hold"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right)">
                                      <p:cBhvr>
                                        <p:cTn id="85" dur="500"/>
                                        <p:tgtEl>
                                          <p:spTgt spid="20"/>
                                        </p:tgtEl>
                                      </p:cBhvr>
                                    </p:animEffect>
                                  </p:childTnLst>
                                </p:cTn>
                              </p:par>
                              <p:par>
                                <p:cTn id="86" presetID="16" presetClass="entr" presetSubtype="21" fill="hold"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barn(inVertical)">
                                      <p:cBhvr>
                                        <p:cTn id="88" dur="500"/>
                                        <p:tgtEl>
                                          <p:spTgt spid="40"/>
                                        </p:tgtEl>
                                      </p:cBhvr>
                                    </p:animEffect>
                                  </p:childTnLst>
                                </p:cTn>
                              </p:par>
                            </p:childTnLst>
                          </p:cTn>
                        </p:par>
                        <p:par>
                          <p:cTn id="89" fill="hold">
                            <p:stCondLst>
                              <p:cond delay="500"/>
                            </p:stCondLst>
                            <p:childTnLst>
                              <p:par>
                                <p:cTn id="90" presetID="22" presetClass="entr" presetSubtype="2" fill="hold" nodeType="after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right)">
                                      <p:cBhvr>
                                        <p:cTn id="92" dur="500"/>
                                        <p:tgtEl>
                                          <p:spTgt spid="19"/>
                                        </p:tgtEl>
                                      </p:cBhvr>
                                    </p:animEffect>
                                  </p:childTnLst>
                                </p:cTn>
                              </p:par>
                            </p:childTnLst>
                          </p:cTn>
                        </p:par>
                        <p:par>
                          <p:cTn id="93" fill="hold">
                            <p:stCondLst>
                              <p:cond delay="1000"/>
                            </p:stCondLst>
                            <p:childTnLst>
                              <p:par>
                                <p:cTn id="94" presetID="22" presetClass="entr" presetSubtype="2"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right)">
                                      <p:cBhvr>
                                        <p:cTn id="96" dur="500"/>
                                        <p:tgtEl>
                                          <p:spTgt spid="18"/>
                                        </p:tgtEl>
                                      </p:cBhvr>
                                    </p:animEffect>
                                  </p:childTnLst>
                                </p:cTn>
                              </p:par>
                            </p:childTnLst>
                          </p:cTn>
                        </p:par>
                        <p:par>
                          <p:cTn id="97" fill="hold">
                            <p:stCondLst>
                              <p:cond delay="1500"/>
                            </p:stCondLst>
                            <p:childTnLst>
                              <p:par>
                                <p:cTn id="98" presetID="22" presetClass="entr" presetSubtype="2" fill="hold"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right)">
                                      <p:cBhvr>
                                        <p:cTn id="100" dur="500"/>
                                        <p:tgtEl>
                                          <p:spTgt spid="17"/>
                                        </p:tgtEl>
                                      </p:cBhvr>
                                    </p:animEffect>
                                  </p:childTnLst>
                                </p:cTn>
                              </p:par>
                            </p:childTnLst>
                          </p:cTn>
                        </p:par>
                        <p:par>
                          <p:cTn id="101" fill="hold">
                            <p:stCondLst>
                              <p:cond delay="2000"/>
                            </p:stCondLst>
                            <p:childTnLst>
                              <p:par>
                                <p:cTn id="102" presetID="22" presetClass="entr" presetSubtype="8"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left)">
                                      <p:cBhvr>
                                        <p:cTn id="10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1270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16" name="组合 3">
            <a:extLst>
              <a:ext uri="{FF2B5EF4-FFF2-40B4-BE49-F238E27FC236}">
                <a16:creationId xmlns:a16="http://schemas.microsoft.com/office/drawing/2014/main" id="{7CE5FFCD-56A8-4645-BB83-8C25060FEF7E}"/>
              </a:ext>
            </a:extLst>
          </p:cNvPr>
          <p:cNvGrpSpPr/>
          <p:nvPr/>
        </p:nvGrpSpPr>
        <p:grpSpPr>
          <a:xfrm>
            <a:off x="0" y="3289299"/>
            <a:ext cx="12192000" cy="16937"/>
            <a:chOff x="0" y="3428999"/>
            <a:chExt cx="12192000" cy="16937"/>
          </a:xfrm>
        </p:grpSpPr>
        <p:cxnSp>
          <p:nvCxnSpPr>
            <p:cNvPr id="17" name="直接连接符 46">
              <a:extLst>
                <a:ext uri="{FF2B5EF4-FFF2-40B4-BE49-F238E27FC236}">
                  <a16:creationId xmlns:a16="http://schemas.microsoft.com/office/drawing/2014/main" id="{C0AAA945-E48F-4AC1-8F33-39570FE74992}"/>
                </a:ext>
              </a:extLst>
            </p:cNvPr>
            <p:cNvCxnSpPr/>
            <p:nvPr/>
          </p:nvCxnSpPr>
          <p:spPr>
            <a:xfrm>
              <a:off x="0" y="3445936"/>
              <a:ext cx="12192000"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8" name="直接连接符 2">
              <a:extLst>
                <a:ext uri="{FF2B5EF4-FFF2-40B4-BE49-F238E27FC236}">
                  <a16:creationId xmlns:a16="http://schemas.microsoft.com/office/drawing/2014/main" id="{D6834190-1FFE-4607-AF66-F0423A4264C3}"/>
                </a:ext>
              </a:extLst>
            </p:cNvPr>
            <p:cNvCxnSpPr/>
            <p:nvPr/>
          </p:nvCxnSpPr>
          <p:spPr>
            <a:xfrm>
              <a:off x="0" y="3428999"/>
              <a:ext cx="12192000" cy="0"/>
            </a:xfrm>
            <a:prstGeom prst="lin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cxnSp>
      </p:grpSp>
      <p:grpSp>
        <p:nvGrpSpPr>
          <p:cNvPr id="20" name="组合 61">
            <a:extLst>
              <a:ext uri="{FF2B5EF4-FFF2-40B4-BE49-F238E27FC236}">
                <a16:creationId xmlns:a16="http://schemas.microsoft.com/office/drawing/2014/main" id="{E5943077-9069-47B1-8FED-E1CC7CDB7331}"/>
              </a:ext>
            </a:extLst>
          </p:cNvPr>
          <p:cNvGrpSpPr/>
          <p:nvPr/>
        </p:nvGrpSpPr>
        <p:grpSpPr>
          <a:xfrm>
            <a:off x="261460" y="1693535"/>
            <a:ext cx="3172197" cy="3172197"/>
            <a:chOff x="664329" y="2299272"/>
            <a:chExt cx="2212236" cy="2212236"/>
          </a:xfrm>
        </p:grpSpPr>
        <p:grpSp>
          <p:nvGrpSpPr>
            <p:cNvPr id="21" name="组合 4">
              <a:extLst>
                <a:ext uri="{FF2B5EF4-FFF2-40B4-BE49-F238E27FC236}">
                  <a16:creationId xmlns:a16="http://schemas.microsoft.com/office/drawing/2014/main" id="{3FFD5266-68EF-4958-8524-5E8AB0FF6AB4}"/>
                </a:ext>
              </a:extLst>
            </p:cNvPr>
            <p:cNvGrpSpPr/>
            <p:nvPr/>
          </p:nvGrpSpPr>
          <p:grpSpPr>
            <a:xfrm>
              <a:off x="664329" y="2299272"/>
              <a:ext cx="2212236" cy="2212236"/>
              <a:chOff x="413242" y="2498776"/>
              <a:chExt cx="1860446" cy="1860447"/>
            </a:xfrm>
          </p:grpSpPr>
          <p:sp>
            <p:nvSpPr>
              <p:cNvPr id="23" name="椭圆 44">
                <a:extLst>
                  <a:ext uri="{FF2B5EF4-FFF2-40B4-BE49-F238E27FC236}">
                    <a16:creationId xmlns:a16="http://schemas.microsoft.com/office/drawing/2014/main" id="{7269F4D7-EB81-4EA7-BD2E-332334D5D0AC}"/>
                  </a:ext>
                </a:extLst>
              </p:cNvPr>
              <p:cNvSpPr/>
              <p:nvPr/>
            </p:nvSpPr>
            <p:spPr>
              <a:xfrm>
                <a:off x="413242" y="2498776"/>
                <a:ext cx="1860446" cy="1860447"/>
              </a:xfrm>
              <a:prstGeom prst="ellipse">
                <a:avLst/>
              </a:prstGeom>
              <a:gradFill flip="none" rotWithShape="1">
                <a:gsLst>
                  <a:gs pos="0">
                    <a:schemeClr val="bg1">
                      <a:lumMod val="75000"/>
                    </a:schemeClr>
                  </a:gs>
                  <a:gs pos="100000">
                    <a:schemeClr val="bg1">
                      <a:shade val="100000"/>
                      <a:satMod val="115000"/>
                    </a:schemeClr>
                  </a:gs>
                </a:gsLst>
                <a:lin ang="270000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24" name="椭圆 45">
                <a:extLst>
                  <a:ext uri="{FF2B5EF4-FFF2-40B4-BE49-F238E27FC236}">
                    <a16:creationId xmlns:a16="http://schemas.microsoft.com/office/drawing/2014/main" id="{09024E7A-CD35-459B-BF77-0C7B31777DED}"/>
                  </a:ext>
                </a:extLst>
              </p:cNvPr>
              <p:cNvSpPr/>
              <p:nvPr/>
            </p:nvSpPr>
            <p:spPr>
              <a:xfrm rot="10800000">
                <a:off x="621171" y="2706704"/>
                <a:ext cx="1444588" cy="1444589"/>
              </a:xfrm>
              <a:prstGeom prst="ellipse">
                <a:avLst/>
              </a:prstGeom>
              <a:gradFill flip="none" rotWithShape="1">
                <a:gsLst>
                  <a:gs pos="0">
                    <a:schemeClr val="bg1">
                      <a:lumMod val="85000"/>
                    </a:schemeClr>
                  </a:gs>
                  <a:gs pos="100000">
                    <a:schemeClr val="bg1">
                      <a:shade val="100000"/>
                      <a:satMod val="115000"/>
                    </a:schemeClr>
                  </a:gs>
                </a:gsLst>
                <a:lin ang="2700000" scaled="1"/>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grpSp>
        <p:sp>
          <p:nvSpPr>
            <p:cNvPr id="22" name="文本框 5">
              <a:extLst>
                <a:ext uri="{FF2B5EF4-FFF2-40B4-BE49-F238E27FC236}">
                  <a16:creationId xmlns:a16="http://schemas.microsoft.com/office/drawing/2014/main" id="{9F363339-65FD-404E-8843-69E086E7B87F}"/>
                </a:ext>
              </a:extLst>
            </p:cNvPr>
            <p:cNvSpPr txBox="1"/>
            <p:nvPr/>
          </p:nvSpPr>
          <p:spPr>
            <a:xfrm>
              <a:off x="1031601" y="2679791"/>
              <a:ext cx="1503272" cy="1481003"/>
            </a:xfrm>
            <a:prstGeom prst="rect">
              <a:avLst/>
            </a:prstGeom>
            <a:noFill/>
          </p:spPr>
          <p:txBody>
            <a:bodyPr wrap="square" rtlCol="0">
              <a:spAutoFit/>
            </a:bodyPr>
            <a:lstStyle/>
            <a:p>
              <a:pPr algn="ctr"/>
              <a:r>
                <a:rPr lang="en-US" altLang="zh-CN" sz="4400" b="1" dirty="0">
                  <a:solidFill>
                    <a:srgbClr val="FF0000"/>
                  </a:solidFill>
                  <a:latin typeface="Times New Roman" panose="02020603050405020304" pitchFamily="18" charset="0"/>
                  <a:cs typeface="Times New Roman" panose="02020603050405020304" pitchFamily="18" charset="0"/>
                </a:rPr>
                <a:t>H</a:t>
              </a:r>
              <a:r>
                <a:rPr lang="vi-VN" altLang="zh-CN" sz="4400" b="1" dirty="0">
                  <a:solidFill>
                    <a:srgbClr val="FF0000"/>
                  </a:solidFill>
                  <a:latin typeface="Times New Roman" panose="02020603050405020304" pitchFamily="18" charset="0"/>
                  <a:cs typeface="Times New Roman" panose="02020603050405020304" pitchFamily="18" charset="0"/>
                </a:rPr>
                <a:t>ư</a:t>
              </a:r>
              <a:r>
                <a:rPr lang="en-SG" altLang="zh-CN" sz="4400" b="1" dirty="0" err="1">
                  <a:solidFill>
                    <a:srgbClr val="FF0000"/>
                  </a:solidFill>
                  <a:latin typeface="Times New Roman" panose="02020603050405020304" pitchFamily="18" charset="0"/>
                  <a:cs typeface="Times New Roman" panose="02020603050405020304" pitchFamily="18" charset="0"/>
                </a:rPr>
                <a:t>ớng</a:t>
              </a:r>
              <a:r>
                <a:rPr lang="en-SG" altLang="zh-CN" sz="4400" b="1" dirty="0">
                  <a:solidFill>
                    <a:srgbClr val="FF0000"/>
                  </a:solidFill>
                  <a:latin typeface="Times New Roman" panose="02020603050405020304" pitchFamily="18" charset="0"/>
                  <a:cs typeface="Times New Roman" panose="02020603050405020304" pitchFamily="18" charset="0"/>
                </a:rPr>
                <a:t> </a:t>
              </a:r>
              <a:r>
                <a:rPr lang="en-SG" altLang="zh-CN" sz="4400" b="1" dirty="0" err="1">
                  <a:solidFill>
                    <a:srgbClr val="FF0000"/>
                  </a:solidFill>
                  <a:latin typeface="Times New Roman" panose="02020603050405020304" pitchFamily="18" charset="0"/>
                  <a:cs typeface="Times New Roman" panose="02020603050405020304" pitchFamily="18" charset="0"/>
                </a:rPr>
                <a:t>dẫn</a:t>
              </a:r>
              <a:r>
                <a:rPr lang="en-SG" altLang="zh-CN" sz="4400" b="1" dirty="0">
                  <a:solidFill>
                    <a:srgbClr val="FF0000"/>
                  </a:solidFill>
                  <a:latin typeface="Times New Roman" panose="02020603050405020304" pitchFamily="18" charset="0"/>
                  <a:cs typeface="Times New Roman" panose="02020603050405020304" pitchFamily="18" charset="0"/>
                </a:rPr>
                <a:t> </a:t>
              </a:r>
              <a:r>
                <a:rPr lang="en-SG" altLang="zh-CN" sz="4400" b="1" dirty="0" err="1">
                  <a:solidFill>
                    <a:srgbClr val="FF0000"/>
                  </a:solidFill>
                  <a:latin typeface="Times New Roman" panose="02020603050405020304" pitchFamily="18" charset="0"/>
                  <a:cs typeface="Times New Roman" panose="02020603050405020304" pitchFamily="18" charset="0"/>
                </a:rPr>
                <a:t>tự</a:t>
              </a:r>
              <a:r>
                <a:rPr lang="en-SG" altLang="zh-CN" sz="4400" b="1" dirty="0">
                  <a:solidFill>
                    <a:srgbClr val="FF0000"/>
                  </a:solidFill>
                  <a:latin typeface="Times New Roman" panose="02020603050405020304" pitchFamily="18" charset="0"/>
                  <a:cs typeface="Times New Roman" panose="02020603050405020304" pitchFamily="18" charset="0"/>
                </a:rPr>
                <a:t> </a:t>
              </a:r>
              <a:r>
                <a:rPr lang="en-SG" altLang="zh-CN" sz="4400" b="1" dirty="0" err="1">
                  <a:solidFill>
                    <a:srgbClr val="FF0000"/>
                  </a:solidFill>
                  <a:latin typeface="Times New Roman" panose="02020603050405020304" pitchFamily="18" charset="0"/>
                  <a:cs typeface="Times New Roman" panose="02020603050405020304" pitchFamily="18" charset="0"/>
                </a:rPr>
                <a:t>học</a:t>
              </a:r>
              <a:endParaRPr lang="zh-CN" altLang="en-US" sz="4400" b="1" dirty="0">
                <a:solidFill>
                  <a:srgbClr val="FF0000"/>
                </a:solidFill>
                <a:latin typeface="Times New Roman" panose="02020603050405020304" pitchFamily="18" charset="0"/>
                <a:cs typeface="Times New Roman" panose="02020603050405020304" pitchFamily="18" charset="0"/>
              </a:endParaRPr>
            </a:p>
          </p:txBody>
        </p:sp>
      </p:grpSp>
      <p:sp>
        <p:nvSpPr>
          <p:cNvPr id="25" name="椭圆 52">
            <a:extLst>
              <a:ext uri="{FF2B5EF4-FFF2-40B4-BE49-F238E27FC236}">
                <a16:creationId xmlns:a16="http://schemas.microsoft.com/office/drawing/2014/main" id="{DE2DA2D7-09E1-440C-BD5A-71B9142B973C}"/>
              </a:ext>
            </a:extLst>
          </p:cNvPr>
          <p:cNvSpPr/>
          <p:nvPr/>
        </p:nvSpPr>
        <p:spPr>
          <a:xfrm rot="10800000">
            <a:off x="3760861" y="3094093"/>
            <a:ext cx="450021" cy="450021"/>
          </a:xfrm>
          <a:prstGeom prst="ellipse">
            <a:avLst/>
          </a:prstGeom>
          <a:gradFill flip="none" rotWithShape="1">
            <a:gsLst>
              <a:gs pos="12000">
                <a:schemeClr val="bg1">
                  <a:lumMod val="75000"/>
                </a:schemeClr>
              </a:gs>
              <a:gs pos="100000">
                <a:schemeClr val="bg1">
                  <a:shade val="100000"/>
                  <a:satMod val="115000"/>
                </a:schemeClr>
              </a:gs>
            </a:gsLst>
            <a:lin ang="270000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endParaRPr>
          </a:p>
        </p:txBody>
      </p:sp>
      <p:grpSp>
        <p:nvGrpSpPr>
          <p:cNvPr id="26" name="组合 54">
            <a:extLst>
              <a:ext uri="{FF2B5EF4-FFF2-40B4-BE49-F238E27FC236}">
                <a16:creationId xmlns:a16="http://schemas.microsoft.com/office/drawing/2014/main" id="{DCFD652A-C865-4854-84A0-6A65B0601C79}"/>
              </a:ext>
            </a:extLst>
          </p:cNvPr>
          <p:cNvGrpSpPr/>
          <p:nvPr/>
        </p:nvGrpSpPr>
        <p:grpSpPr>
          <a:xfrm>
            <a:off x="4565417" y="2488273"/>
            <a:ext cx="1661660" cy="1661660"/>
            <a:chOff x="4056364" y="1384713"/>
            <a:chExt cx="4088570" cy="4088570"/>
          </a:xfrm>
        </p:grpSpPr>
        <p:sp>
          <p:nvSpPr>
            <p:cNvPr id="27" name="椭圆 55">
              <a:extLst>
                <a:ext uri="{FF2B5EF4-FFF2-40B4-BE49-F238E27FC236}">
                  <a16:creationId xmlns:a16="http://schemas.microsoft.com/office/drawing/2014/main" id="{73D3D793-99EE-41DD-B6E8-F52B6DFC14E1}"/>
                </a:ext>
              </a:extLst>
            </p:cNvPr>
            <p:cNvSpPr/>
            <p:nvPr/>
          </p:nvSpPr>
          <p:spPr>
            <a:xfrm>
              <a:off x="4500033" y="1833033"/>
              <a:ext cx="3191933" cy="3191933"/>
            </a:xfrm>
            <a:prstGeom prst="ellipse">
              <a:avLst/>
            </a:prstGeom>
            <a:solidFill>
              <a:srgbClr val="87B0C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cs typeface="+mn-ea"/>
              </a:endParaRPr>
            </a:p>
          </p:txBody>
        </p:sp>
        <p:sp>
          <p:nvSpPr>
            <p:cNvPr id="28" name="同心圆 57">
              <a:extLst>
                <a:ext uri="{FF2B5EF4-FFF2-40B4-BE49-F238E27FC236}">
                  <a16:creationId xmlns:a16="http://schemas.microsoft.com/office/drawing/2014/main" id="{1937FD53-BA62-4C3B-BC0A-57559CA0273D}"/>
                </a:ext>
              </a:extLst>
            </p:cNvPr>
            <p:cNvSpPr/>
            <p:nvPr/>
          </p:nvSpPr>
          <p:spPr>
            <a:xfrm rot="10800000">
              <a:off x="4056364" y="1384713"/>
              <a:ext cx="4088570" cy="4088570"/>
            </a:xfrm>
            <a:prstGeom prst="donut">
              <a:avLst>
                <a:gd name="adj" fmla="val 14371"/>
              </a:avLst>
            </a:prstGeom>
            <a:gradFill flip="none" rotWithShape="1">
              <a:gsLst>
                <a:gs pos="12000">
                  <a:schemeClr val="bg1">
                    <a:lumMod val="75000"/>
                  </a:schemeClr>
                </a:gs>
                <a:gs pos="100000">
                  <a:schemeClr val="bg1">
                    <a:shade val="100000"/>
                    <a:satMod val="115000"/>
                  </a:schemeClr>
                </a:gs>
              </a:gsLst>
              <a:lin ang="2700000" scaled="1"/>
              <a:tileRect/>
            </a:gradFill>
            <a:ln w="15875">
              <a:noFill/>
            </a:ln>
            <a:effectLst>
              <a:outerShdw blurRad="165100" dist="88900" dir="5400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endParaRPr>
            </a:p>
          </p:txBody>
        </p:sp>
      </p:grpSp>
      <p:sp>
        <p:nvSpPr>
          <p:cNvPr id="29" name="椭圆 62">
            <a:extLst>
              <a:ext uri="{FF2B5EF4-FFF2-40B4-BE49-F238E27FC236}">
                <a16:creationId xmlns:a16="http://schemas.microsoft.com/office/drawing/2014/main" id="{DA0F3C9A-030A-41E1-B8A9-CF2733788448}"/>
              </a:ext>
            </a:extLst>
          </p:cNvPr>
          <p:cNvSpPr/>
          <p:nvPr/>
        </p:nvSpPr>
        <p:spPr>
          <a:xfrm rot="10800000">
            <a:off x="6545706" y="3094093"/>
            <a:ext cx="450021" cy="450021"/>
          </a:xfrm>
          <a:prstGeom prst="ellipse">
            <a:avLst/>
          </a:prstGeom>
          <a:gradFill flip="none" rotWithShape="1">
            <a:gsLst>
              <a:gs pos="12000">
                <a:schemeClr val="bg1">
                  <a:lumMod val="75000"/>
                </a:schemeClr>
              </a:gs>
              <a:gs pos="100000">
                <a:schemeClr val="bg1">
                  <a:shade val="100000"/>
                  <a:satMod val="115000"/>
                </a:schemeClr>
              </a:gs>
            </a:gsLst>
            <a:lin ang="270000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endParaRPr>
          </a:p>
        </p:txBody>
      </p:sp>
      <p:grpSp>
        <p:nvGrpSpPr>
          <p:cNvPr id="30" name="组合 63">
            <a:extLst>
              <a:ext uri="{FF2B5EF4-FFF2-40B4-BE49-F238E27FC236}">
                <a16:creationId xmlns:a16="http://schemas.microsoft.com/office/drawing/2014/main" id="{CE4486B1-8B51-4C8D-909B-6CEFFAB1A4C7}"/>
              </a:ext>
            </a:extLst>
          </p:cNvPr>
          <p:cNvGrpSpPr/>
          <p:nvPr/>
        </p:nvGrpSpPr>
        <p:grpSpPr>
          <a:xfrm>
            <a:off x="7350262" y="2488273"/>
            <a:ext cx="1661660" cy="1661660"/>
            <a:chOff x="4056364" y="1384713"/>
            <a:chExt cx="4088570" cy="4088570"/>
          </a:xfrm>
        </p:grpSpPr>
        <p:sp>
          <p:nvSpPr>
            <p:cNvPr id="31" name="椭圆 64">
              <a:extLst>
                <a:ext uri="{FF2B5EF4-FFF2-40B4-BE49-F238E27FC236}">
                  <a16:creationId xmlns:a16="http://schemas.microsoft.com/office/drawing/2014/main" id="{1C08525F-2411-4EA0-8900-A659CF2FE33F}"/>
                </a:ext>
              </a:extLst>
            </p:cNvPr>
            <p:cNvSpPr/>
            <p:nvPr/>
          </p:nvSpPr>
          <p:spPr>
            <a:xfrm>
              <a:off x="4500033" y="1833033"/>
              <a:ext cx="3191933" cy="3191933"/>
            </a:xfrm>
            <a:prstGeom prst="ellipse">
              <a:avLst/>
            </a:prstGeom>
            <a:solidFill>
              <a:srgbClr val="87B0C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cs typeface="+mn-ea"/>
              </a:endParaRPr>
            </a:p>
          </p:txBody>
        </p:sp>
        <p:sp>
          <p:nvSpPr>
            <p:cNvPr id="32" name="同心圆 65">
              <a:extLst>
                <a:ext uri="{FF2B5EF4-FFF2-40B4-BE49-F238E27FC236}">
                  <a16:creationId xmlns:a16="http://schemas.microsoft.com/office/drawing/2014/main" id="{E7A89C20-3D29-4C41-8724-F7555389EAE4}"/>
                </a:ext>
              </a:extLst>
            </p:cNvPr>
            <p:cNvSpPr/>
            <p:nvPr/>
          </p:nvSpPr>
          <p:spPr>
            <a:xfrm rot="10800000">
              <a:off x="4056364" y="1384713"/>
              <a:ext cx="4088570" cy="4088570"/>
            </a:xfrm>
            <a:prstGeom prst="donut">
              <a:avLst>
                <a:gd name="adj" fmla="val 14371"/>
              </a:avLst>
            </a:prstGeom>
            <a:gradFill flip="none" rotWithShape="1">
              <a:gsLst>
                <a:gs pos="12000">
                  <a:schemeClr val="bg1">
                    <a:lumMod val="75000"/>
                  </a:schemeClr>
                </a:gs>
                <a:gs pos="100000">
                  <a:schemeClr val="bg1">
                    <a:shade val="100000"/>
                    <a:satMod val="115000"/>
                  </a:schemeClr>
                </a:gs>
              </a:gsLst>
              <a:lin ang="2700000" scaled="1"/>
              <a:tileRect/>
            </a:gradFill>
            <a:ln w="15875">
              <a:noFill/>
            </a:ln>
            <a:effectLst>
              <a:outerShdw blurRad="165100" dist="88900" dir="5400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grpSp>
      <p:sp>
        <p:nvSpPr>
          <p:cNvPr id="33" name="椭圆 66">
            <a:extLst>
              <a:ext uri="{FF2B5EF4-FFF2-40B4-BE49-F238E27FC236}">
                <a16:creationId xmlns:a16="http://schemas.microsoft.com/office/drawing/2014/main" id="{229879F8-C6D0-4B50-8E70-08B0255DF813}"/>
              </a:ext>
            </a:extLst>
          </p:cNvPr>
          <p:cNvSpPr/>
          <p:nvPr/>
        </p:nvSpPr>
        <p:spPr>
          <a:xfrm rot="10800000">
            <a:off x="9331820" y="3094093"/>
            <a:ext cx="450021" cy="450021"/>
          </a:xfrm>
          <a:prstGeom prst="ellipse">
            <a:avLst/>
          </a:prstGeom>
          <a:gradFill flip="none" rotWithShape="1">
            <a:gsLst>
              <a:gs pos="12000">
                <a:schemeClr val="bg1">
                  <a:lumMod val="75000"/>
                </a:schemeClr>
              </a:gs>
              <a:gs pos="100000">
                <a:schemeClr val="bg1">
                  <a:shade val="100000"/>
                  <a:satMod val="115000"/>
                </a:schemeClr>
              </a:gs>
            </a:gsLst>
            <a:lin ang="270000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endParaRPr>
          </a:p>
        </p:txBody>
      </p:sp>
      <p:grpSp>
        <p:nvGrpSpPr>
          <p:cNvPr id="34" name="组合 67">
            <a:extLst>
              <a:ext uri="{FF2B5EF4-FFF2-40B4-BE49-F238E27FC236}">
                <a16:creationId xmlns:a16="http://schemas.microsoft.com/office/drawing/2014/main" id="{D40B95D9-E732-47B3-9C6D-4F81723FFC74}"/>
              </a:ext>
            </a:extLst>
          </p:cNvPr>
          <p:cNvGrpSpPr/>
          <p:nvPr/>
        </p:nvGrpSpPr>
        <p:grpSpPr>
          <a:xfrm>
            <a:off x="10136376" y="2488273"/>
            <a:ext cx="1661660" cy="1661660"/>
            <a:chOff x="4056364" y="1384713"/>
            <a:chExt cx="4088570" cy="4088570"/>
          </a:xfrm>
        </p:grpSpPr>
        <p:sp>
          <p:nvSpPr>
            <p:cNvPr id="35" name="椭圆 68">
              <a:extLst>
                <a:ext uri="{FF2B5EF4-FFF2-40B4-BE49-F238E27FC236}">
                  <a16:creationId xmlns:a16="http://schemas.microsoft.com/office/drawing/2014/main" id="{FB0A3140-094D-4C91-9999-04529E9BF31E}"/>
                </a:ext>
              </a:extLst>
            </p:cNvPr>
            <p:cNvSpPr/>
            <p:nvPr/>
          </p:nvSpPr>
          <p:spPr>
            <a:xfrm>
              <a:off x="4500033" y="1833033"/>
              <a:ext cx="3191933" cy="3191933"/>
            </a:xfrm>
            <a:prstGeom prst="ellipse">
              <a:avLst/>
            </a:prstGeom>
            <a:solidFill>
              <a:srgbClr val="87B0C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cs typeface="+mn-ea"/>
              </a:endParaRPr>
            </a:p>
          </p:txBody>
        </p:sp>
        <p:sp>
          <p:nvSpPr>
            <p:cNvPr id="36" name="同心圆 69">
              <a:extLst>
                <a:ext uri="{FF2B5EF4-FFF2-40B4-BE49-F238E27FC236}">
                  <a16:creationId xmlns:a16="http://schemas.microsoft.com/office/drawing/2014/main" id="{0E2F7039-4015-4DBC-84CB-0FFE95894A0C}"/>
                </a:ext>
              </a:extLst>
            </p:cNvPr>
            <p:cNvSpPr/>
            <p:nvPr/>
          </p:nvSpPr>
          <p:spPr>
            <a:xfrm rot="10800000">
              <a:off x="4056364" y="1384713"/>
              <a:ext cx="4088570" cy="4088570"/>
            </a:xfrm>
            <a:prstGeom prst="donut">
              <a:avLst>
                <a:gd name="adj" fmla="val 14371"/>
              </a:avLst>
            </a:prstGeom>
            <a:gradFill flip="none" rotWithShape="1">
              <a:gsLst>
                <a:gs pos="12000">
                  <a:schemeClr val="bg1">
                    <a:lumMod val="75000"/>
                  </a:schemeClr>
                </a:gs>
                <a:gs pos="100000">
                  <a:schemeClr val="bg1">
                    <a:shade val="100000"/>
                    <a:satMod val="115000"/>
                  </a:schemeClr>
                </a:gs>
              </a:gsLst>
              <a:lin ang="2700000" scaled="1"/>
              <a:tileRect/>
            </a:gradFill>
            <a:ln w="15875">
              <a:noFill/>
            </a:ln>
            <a:effectLst>
              <a:outerShdw blurRad="165100" dist="88900" dir="54000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grpSp>
      <p:sp>
        <p:nvSpPr>
          <p:cNvPr id="37" name="文本框 71">
            <a:extLst>
              <a:ext uri="{FF2B5EF4-FFF2-40B4-BE49-F238E27FC236}">
                <a16:creationId xmlns:a16="http://schemas.microsoft.com/office/drawing/2014/main" id="{D7B9E77E-2243-4089-8999-D173BBC5EA06}"/>
              </a:ext>
            </a:extLst>
          </p:cNvPr>
          <p:cNvSpPr txBox="1"/>
          <p:nvPr/>
        </p:nvSpPr>
        <p:spPr>
          <a:xfrm>
            <a:off x="5092392" y="3072202"/>
            <a:ext cx="591829" cy="523220"/>
          </a:xfrm>
          <a:prstGeom prst="rect">
            <a:avLst/>
          </a:prstGeom>
          <a:noFill/>
        </p:spPr>
        <p:txBody>
          <a:bodyPr wrap="none" rtlCol="0">
            <a:spAutoFit/>
          </a:bodyPr>
          <a:lstStyle/>
          <a:p>
            <a:r>
              <a:rPr lang="en-US" altLang="zh-CN" sz="2800" b="1" dirty="0">
                <a:solidFill>
                  <a:schemeClr val="bg1"/>
                </a:solidFill>
                <a:cs typeface="+mn-ea"/>
              </a:rPr>
              <a:t>(1)</a:t>
            </a:r>
            <a:endParaRPr lang="zh-CN" altLang="en-US" sz="2800" b="1" dirty="0">
              <a:solidFill>
                <a:schemeClr val="bg1"/>
              </a:solidFill>
              <a:cs typeface="+mn-ea"/>
            </a:endParaRPr>
          </a:p>
        </p:txBody>
      </p:sp>
      <p:sp>
        <p:nvSpPr>
          <p:cNvPr id="38" name="文本框 72">
            <a:extLst>
              <a:ext uri="{FF2B5EF4-FFF2-40B4-BE49-F238E27FC236}">
                <a16:creationId xmlns:a16="http://schemas.microsoft.com/office/drawing/2014/main" id="{1BBF3B77-9BD6-4D2B-818B-B5B9729B1EDA}"/>
              </a:ext>
            </a:extLst>
          </p:cNvPr>
          <p:cNvSpPr txBox="1"/>
          <p:nvPr/>
        </p:nvSpPr>
        <p:spPr>
          <a:xfrm>
            <a:off x="7892524" y="3057492"/>
            <a:ext cx="591829" cy="523220"/>
          </a:xfrm>
          <a:prstGeom prst="rect">
            <a:avLst/>
          </a:prstGeom>
          <a:noFill/>
        </p:spPr>
        <p:txBody>
          <a:bodyPr wrap="none" rtlCol="0">
            <a:spAutoFit/>
          </a:bodyPr>
          <a:lstStyle/>
          <a:p>
            <a:r>
              <a:rPr lang="en-US" altLang="zh-CN" sz="2800" b="1" dirty="0">
                <a:solidFill>
                  <a:schemeClr val="bg1"/>
                </a:solidFill>
                <a:cs typeface="+mn-ea"/>
              </a:rPr>
              <a:t>(2)</a:t>
            </a:r>
            <a:endParaRPr lang="zh-CN" altLang="en-US" sz="2800" b="1" dirty="0">
              <a:solidFill>
                <a:schemeClr val="bg1"/>
              </a:solidFill>
              <a:cs typeface="+mn-ea"/>
            </a:endParaRPr>
          </a:p>
        </p:txBody>
      </p:sp>
      <p:sp>
        <p:nvSpPr>
          <p:cNvPr id="39" name="文本框 73">
            <a:extLst>
              <a:ext uri="{FF2B5EF4-FFF2-40B4-BE49-F238E27FC236}">
                <a16:creationId xmlns:a16="http://schemas.microsoft.com/office/drawing/2014/main" id="{FB4875C2-C491-4F11-BB9C-72F57BD05CFC}"/>
              </a:ext>
            </a:extLst>
          </p:cNvPr>
          <p:cNvSpPr txBox="1"/>
          <p:nvPr/>
        </p:nvSpPr>
        <p:spPr>
          <a:xfrm>
            <a:off x="10678638" y="3070192"/>
            <a:ext cx="591829" cy="523220"/>
          </a:xfrm>
          <a:prstGeom prst="rect">
            <a:avLst/>
          </a:prstGeom>
          <a:noFill/>
        </p:spPr>
        <p:txBody>
          <a:bodyPr wrap="none" rtlCol="0">
            <a:spAutoFit/>
          </a:bodyPr>
          <a:lstStyle/>
          <a:p>
            <a:r>
              <a:rPr lang="en-US" altLang="zh-CN" sz="2800" b="1" dirty="0">
                <a:solidFill>
                  <a:schemeClr val="bg1"/>
                </a:solidFill>
                <a:cs typeface="+mn-ea"/>
              </a:rPr>
              <a:t>(3)</a:t>
            </a:r>
            <a:endParaRPr lang="zh-CN" altLang="en-US" sz="2800" b="1" dirty="0">
              <a:solidFill>
                <a:schemeClr val="bg1"/>
              </a:solidFill>
              <a:cs typeface="+mn-ea"/>
            </a:endParaRPr>
          </a:p>
        </p:txBody>
      </p:sp>
      <p:sp>
        <p:nvSpPr>
          <p:cNvPr id="40" name="文本框 74">
            <a:extLst>
              <a:ext uri="{FF2B5EF4-FFF2-40B4-BE49-F238E27FC236}">
                <a16:creationId xmlns:a16="http://schemas.microsoft.com/office/drawing/2014/main" id="{FCBA2235-F758-4C73-A00C-F2D47E36E1D8}"/>
              </a:ext>
            </a:extLst>
          </p:cNvPr>
          <p:cNvSpPr txBox="1"/>
          <p:nvPr/>
        </p:nvSpPr>
        <p:spPr>
          <a:xfrm>
            <a:off x="3548369" y="4865732"/>
            <a:ext cx="3679873" cy="1481175"/>
          </a:xfrm>
          <a:prstGeom prst="rect">
            <a:avLst/>
          </a:prstGeom>
          <a:noFill/>
        </p:spPr>
        <p:txBody>
          <a:bodyPr wrap="square" rtlCol="0">
            <a:spAutoFit/>
          </a:bodyPr>
          <a:lstStyle/>
          <a:p>
            <a:pPr algn="ctr">
              <a:lnSpc>
                <a:spcPct val="150000"/>
              </a:lnSpc>
            </a:pPr>
            <a:r>
              <a:rPr lang="en-SG" altLang="zh-CN" sz="3200" dirty="0" err="1">
                <a:latin typeface="Times New Roman" panose="02020603050405020304" pitchFamily="18" charset="0"/>
                <a:cs typeface="Times New Roman" panose="02020603050405020304" pitchFamily="18" charset="0"/>
              </a:rPr>
              <a:t>Tìm</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đọc</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toàn</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bộ</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tác</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phẩm</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Đôn</a:t>
            </a:r>
            <a:r>
              <a:rPr lang="en-SG" altLang="zh-CN" sz="3200" dirty="0">
                <a:latin typeface="Times New Roman" panose="02020603050405020304" pitchFamily="18" charset="0"/>
                <a:cs typeface="Times New Roman" panose="02020603050405020304" pitchFamily="18" charset="0"/>
              </a:rPr>
              <a:t> Ki-</a:t>
            </a:r>
            <a:r>
              <a:rPr lang="en-SG" altLang="zh-CN" sz="3200" dirty="0" err="1">
                <a:latin typeface="Times New Roman" panose="02020603050405020304" pitchFamily="18" charset="0"/>
                <a:cs typeface="Times New Roman" panose="02020603050405020304" pitchFamily="18" charset="0"/>
              </a:rPr>
              <a:t>hô</a:t>
            </a:r>
            <a:r>
              <a:rPr lang="en-SG" altLang="zh-CN" sz="3200" dirty="0">
                <a:latin typeface="Times New Roman" panose="02020603050405020304" pitchFamily="18" charset="0"/>
                <a:cs typeface="Times New Roman" panose="02020603050405020304" pitchFamily="18" charset="0"/>
              </a:rPr>
              <a:t>-</a:t>
            </a:r>
            <a:r>
              <a:rPr lang="en-SG" altLang="zh-CN" sz="3200" dirty="0" err="1">
                <a:latin typeface="Times New Roman" panose="02020603050405020304" pitchFamily="18" charset="0"/>
                <a:cs typeface="Times New Roman" panose="02020603050405020304" pitchFamily="18" charset="0"/>
              </a:rPr>
              <a:t>tê</a:t>
            </a:r>
            <a:endParaRPr lang="en-US" altLang="zh-CN" sz="3200" dirty="0">
              <a:latin typeface="Times New Roman" panose="02020603050405020304" pitchFamily="18" charset="0"/>
              <a:cs typeface="Times New Roman" panose="02020603050405020304" pitchFamily="18" charset="0"/>
            </a:endParaRPr>
          </a:p>
        </p:txBody>
      </p:sp>
      <p:sp>
        <p:nvSpPr>
          <p:cNvPr id="41" name="等腰三角形 75">
            <a:extLst>
              <a:ext uri="{FF2B5EF4-FFF2-40B4-BE49-F238E27FC236}">
                <a16:creationId xmlns:a16="http://schemas.microsoft.com/office/drawing/2014/main" id="{1C1A3ACB-F2B2-4E9B-893A-C5754AA63BD4}"/>
              </a:ext>
            </a:extLst>
          </p:cNvPr>
          <p:cNvSpPr/>
          <p:nvPr/>
        </p:nvSpPr>
        <p:spPr>
          <a:xfrm flipV="1">
            <a:off x="5258868" y="4360904"/>
            <a:ext cx="259349" cy="2217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
        <p:nvSpPr>
          <p:cNvPr id="43" name="文本框 77">
            <a:extLst>
              <a:ext uri="{FF2B5EF4-FFF2-40B4-BE49-F238E27FC236}">
                <a16:creationId xmlns:a16="http://schemas.microsoft.com/office/drawing/2014/main" id="{CFF47A3C-3765-4C75-9F07-80F2D9EB30AD}"/>
              </a:ext>
            </a:extLst>
          </p:cNvPr>
          <p:cNvSpPr txBox="1"/>
          <p:nvPr/>
        </p:nvSpPr>
        <p:spPr>
          <a:xfrm>
            <a:off x="10024076" y="4789979"/>
            <a:ext cx="1926623" cy="1481175"/>
          </a:xfrm>
          <a:prstGeom prst="rect">
            <a:avLst/>
          </a:prstGeom>
          <a:noFill/>
        </p:spPr>
        <p:txBody>
          <a:bodyPr wrap="square" rtlCol="0">
            <a:spAutoFit/>
          </a:bodyPr>
          <a:lstStyle/>
          <a:p>
            <a:pPr algn="ctr">
              <a:lnSpc>
                <a:spcPct val="150000"/>
              </a:lnSpc>
            </a:pPr>
            <a:r>
              <a:rPr lang="en-SG" altLang="zh-CN" sz="3200" dirty="0" err="1">
                <a:latin typeface="Times New Roman" panose="02020603050405020304" pitchFamily="18" charset="0"/>
                <a:cs typeface="Times New Roman" panose="02020603050405020304" pitchFamily="18" charset="0"/>
              </a:rPr>
              <a:t>Vẽ</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tranh</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minh</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họa</a:t>
            </a:r>
            <a:endParaRPr lang="en-US" altLang="zh-CN" sz="3200" dirty="0">
              <a:latin typeface="Times New Roman" panose="02020603050405020304" pitchFamily="18" charset="0"/>
              <a:cs typeface="Times New Roman" panose="02020603050405020304" pitchFamily="18" charset="0"/>
            </a:endParaRPr>
          </a:p>
        </p:txBody>
      </p:sp>
      <p:sp>
        <p:nvSpPr>
          <p:cNvPr id="44" name="等腰三角形 78">
            <a:extLst>
              <a:ext uri="{FF2B5EF4-FFF2-40B4-BE49-F238E27FC236}">
                <a16:creationId xmlns:a16="http://schemas.microsoft.com/office/drawing/2014/main" id="{0AA24244-1328-4190-A918-B724D8D98226}"/>
              </a:ext>
            </a:extLst>
          </p:cNvPr>
          <p:cNvSpPr/>
          <p:nvPr/>
        </p:nvSpPr>
        <p:spPr>
          <a:xfrm flipV="1">
            <a:off x="10870537" y="4360904"/>
            <a:ext cx="259349" cy="2217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
        <p:nvSpPr>
          <p:cNvPr id="46" name="文本框 80">
            <a:extLst>
              <a:ext uri="{FF2B5EF4-FFF2-40B4-BE49-F238E27FC236}">
                <a16:creationId xmlns:a16="http://schemas.microsoft.com/office/drawing/2014/main" id="{11DD6B83-E956-4F75-8784-FE86FA8F536A}"/>
              </a:ext>
            </a:extLst>
          </p:cNvPr>
          <p:cNvSpPr txBox="1"/>
          <p:nvPr/>
        </p:nvSpPr>
        <p:spPr>
          <a:xfrm>
            <a:off x="5736816" y="244682"/>
            <a:ext cx="4903243" cy="1481175"/>
          </a:xfrm>
          <a:prstGeom prst="rect">
            <a:avLst/>
          </a:prstGeom>
          <a:noFill/>
        </p:spPr>
        <p:txBody>
          <a:bodyPr wrap="square" rtlCol="0">
            <a:spAutoFit/>
          </a:bodyPr>
          <a:lstStyle/>
          <a:p>
            <a:pPr algn="ctr">
              <a:lnSpc>
                <a:spcPct val="150000"/>
              </a:lnSpc>
            </a:pPr>
            <a:r>
              <a:rPr lang="en-SG" altLang="zh-CN" sz="3200" dirty="0" err="1">
                <a:latin typeface="Times New Roman" panose="02020603050405020304" pitchFamily="18" charset="0"/>
                <a:cs typeface="Times New Roman" panose="02020603050405020304" pitchFamily="18" charset="0"/>
              </a:rPr>
              <a:t>Sân</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khấu</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hóa</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đoạn</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trích</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Đánh</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nhau</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với</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cối</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xay</a:t>
            </a:r>
            <a:r>
              <a:rPr lang="en-SG" altLang="zh-CN" sz="3200" dirty="0">
                <a:latin typeface="Times New Roman" panose="02020603050405020304" pitchFamily="18" charset="0"/>
                <a:cs typeface="Times New Roman" panose="02020603050405020304" pitchFamily="18" charset="0"/>
              </a:rPr>
              <a:t> </a:t>
            </a:r>
            <a:r>
              <a:rPr lang="en-SG" altLang="zh-CN" sz="3200" dirty="0" err="1">
                <a:latin typeface="Times New Roman" panose="02020603050405020304" pitchFamily="18" charset="0"/>
                <a:cs typeface="Times New Roman" panose="02020603050405020304" pitchFamily="18" charset="0"/>
              </a:rPr>
              <a:t>gió</a:t>
            </a:r>
            <a:endParaRPr lang="en-US" altLang="zh-CN" sz="3200" dirty="0">
              <a:latin typeface="Times New Roman" panose="02020603050405020304" pitchFamily="18" charset="0"/>
              <a:cs typeface="Times New Roman" panose="02020603050405020304" pitchFamily="18" charset="0"/>
            </a:endParaRPr>
          </a:p>
        </p:txBody>
      </p:sp>
      <p:sp>
        <p:nvSpPr>
          <p:cNvPr id="47" name="等腰三角形 81">
            <a:extLst>
              <a:ext uri="{FF2B5EF4-FFF2-40B4-BE49-F238E27FC236}">
                <a16:creationId xmlns:a16="http://schemas.microsoft.com/office/drawing/2014/main" id="{D9658F01-E12C-4BF4-80B9-339318377C90}"/>
              </a:ext>
            </a:extLst>
          </p:cNvPr>
          <p:cNvSpPr/>
          <p:nvPr/>
        </p:nvSpPr>
        <p:spPr>
          <a:xfrm rot="10800000" flipV="1">
            <a:off x="8074232" y="2125409"/>
            <a:ext cx="259349" cy="2217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Tree>
    <p:extLst>
      <p:ext uri="{BB962C8B-B14F-4D97-AF65-F5344CB8AC3E}">
        <p14:creationId xmlns:p14="http://schemas.microsoft.com/office/powerpoint/2010/main" val="21713166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2500"/>
                                </p:stCondLst>
                                <p:childTnLst>
                                  <p:par>
                                    <p:cTn id="13" presetID="2" presetClass="entr" presetSubtype="4" accel="50000" fill="hold" grpId="0" nodeType="afterEffect" p14:presetBounceEnd="50000">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14:bounceEnd="50000">
                                          <p:cBhvr additive="base">
                                            <p:cTn id="15" dur="10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accel="50000" fill="hold" grpId="0" nodeType="withEffect" p14:presetBounceEnd="50000">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14:bounceEnd="50000">
                                          <p:cBhvr additive="base">
                                            <p:cTn id="19" dur="10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accel="50000" fill="hold" grpId="0" nodeType="withEffect" p14:presetBounceEnd="5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50000">
                                          <p:cBhvr additive="base">
                                            <p:cTn id="23"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3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2" accel="50000" fill="hold" nodeType="afterEffect" p14:presetBounceEnd="50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50000">
                                          <p:cBhvr additive="base">
                                            <p:cTn id="28" dur="1000" fill="hold"/>
                                            <p:tgtEl>
                                              <p:spTgt spid="26"/>
                                            </p:tgtEl>
                                            <p:attrNameLst>
                                              <p:attrName>ppt_x</p:attrName>
                                            </p:attrNameLst>
                                          </p:cBhvr>
                                          <p:tavLst>
                                            <p:tav tm="0">
                                              <p:val>
                                                <p:strVal val="1+#ppt_w/2"/>
                                              </p:val>
                                            </p:tav>
                                            <p:tav tm="100000">
                                              <p:val>
                                                <p:strVal val="#ppt_x"/>
                                              </p:val>
                                            </p:tav>
                                          </p:tavLst>
                                        </p:anim>
                                        <p:anim calcmode="lin" valueType="num" p14:bounceEnd="50000">
                                          <p:cBhvr additive="base">
                                            <p:cTn id="29" dur="10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accel="50000" fill="hold" nodeType="withEffect" p14:presetBounceEnd="50000">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14:bounceEnd="50000">
                                          <p:cBhvr additive="base">
                                            <p:cTn id="32" dur="1000" fill="hold"/>
                                            <p:tgtEl>
                                              <p:spTgt spid="30"/>
                                            </p:tgtEl>
                                            <p:attrNameLst>
                                              <p:attrName>ppt_x</p:attrName>
                                            </p:attrNameLst>
                                          </p:cBhvr>
                                          <p:tavLst>
                                            <p:tav tm="0">
                                              <p:val>
                                                <p:strVal val="1+#ppt_w/2"/>
                                              </p:val>
                                            </p:tav>
                                            <p:tav tm="100000">
                                              <p:val>
                                                <p:strVal val="#ppt_x"/>
                                              </p:val>
                                            </p:tav>
                                          </p:tavLst>
                                        </p:anim>
                                        <p:anim calcmode="lin" valueType="num" p14:bounceEnd="50000">
                                          <p:cBhvr additive="base">
                                            <p:cTn id="33" dur="1000" fill="hold"/>
                                            <p:tgtEl>
                                              <p:spTgt spid="30"/>
                                            </p:tgtEl>
                                            <p:attrNameLst>
                                              <p:attrName>ppt_y</p:attrName>
                                            </p:attrNameLst>
                                          </p:cBhvr>
                                          <p:tavLst>
                                            <p:tav tm="0">
                                              <p:val>
                                                <p:strVal val="#ppt_y"/>
                                              </p:val>
                                            </p:tav>
                                            <p:tav tm="100000">
                                              <p:val>
                                                <p:strVal val="#ppt_y"/>
                                              </p:val>
                                            </p:tav>
                                          </p:tavLst>
                                        </p:anim>
                                      </p:childTnLst>
                                    </p:cTn>
                                  </p:par>
                                  <p:par>
                                    <p:cTn id="34" presetID="2" presetClass="entr" presetSubtype="2" accel="50000" fill="hold" nodeType="withEffect" p14:presetBounceEnd="50000">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14:bounceEnd="50000">
                                          <p:cBhvr additive="base">
                                            <p:cTn id="36" dur="10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37" dur="1000" fill="hold"/>
                                            <p:tgtEl>
                                              <p:spTgt spid="34"/>
                                            </p:tgtEl>
                                            <p:attrNameLst>
                                              <p:attrName>ppt_y</p:attrName>
                                            </p:attrNameLst>
                                          </p:cBhvr>
                                          <p:tavLst>
                                            <p:tav tm="0">
                                              <p:val>
                                                <p:strVal val="#ppt_y"/>
                                              </p:val>
                                            </p:tav>
                                            <p:tav tm="100000">
                                              <p:val>
                                                <p:strVal val="#ppt_y"/>
                                              </p:val>
                                            </p:tav>
                                          </p:tavLst>
                                        </p:anim>
                                      </p:childTnLst>
                                    </p:cTn>
                                  </p:par>
                                </p:childTnLst>
                              </p:cTn>
                            </p:par>
                            <p:par>
                              <p:cTn id="38" fill="hold">
                                <p:stCondLst>
                                  <p:cond delay="4500"/>
                                </p:stCondLst>
                                <p:childTnLst>
                                  <p:par>
                                    <p:cTn id="39" presetID="22" presetClass="entr" presetSubtype="4"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par>
                              <p:cTn id="48" fill="hold">
                                <p:stCondLst>
                                  <p:cond delay="5000"/>
                                </p:stCondLst>
                                <p:childTnLst>
                                  <p:par>
                                    <p:cTn id="49" presetID="22" presetClass="entr" presetSubtype="4"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down)">
                                          <p:cBhvr>
                                            <p:cTn id="51" dur="500"/>
                                            <p:tgtEl>
                                              <p:spTgt spid="4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down)">
                                          <p:cBhvr>
                                            <p:cTn id="54" dur="500"/>
                                            <p:tgtEl>
                                              <p:spTgt spid="4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par>
                              <p:cTn id="58" fill="hold">
                                <p:stCondLst>
                                  <p:cond delay="5500"/>
                                </p:stCondLst>
                                <p:childTnLst>
                                  <p:par>
                                    <p:cTn id="59" presetID="42"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1000"/>
                                            <p:tgtEl>
                                              <p:spTgt spid="46"/>
                                            </p:tgtEl>
                                          </p:cBhvr>
                                        </p:animEffect>
                                        <p:anim calcmode="lin" valueType="num">
                                          <p:cBhvr>
                                            <p:cTn id="62" dur="1000" fill="hold"/>
                                            <p:tgtEl>
                                              <p:spTgt spid="46"/>
                                            </p:tgtEl>
                                            <p:attrNameLst>
                                              <p:attrName>ppt_x</p:attrName>
                                            </p:attrNameLst>
                                          </p:cBhvr>
                                          <p:tavLst>
                                            <p:tav tm="0">
                                              <p:val>
                                                <p:strVal val="#ppt_x"/>
                                              </p:val>
                                            </p:tav>
                                            <p:tav tm="100000">
                                              <p:val>
                                                <p:strVal val="#ppt_x"/>
                                              </p:val>
                                            </p:tav>
                                          </p:tavLst>
                                        </p:anim>
                                        <p:anim calcmode="lin" valueType="num">
                                          <p:cBhvr>
                                            <p:cTn id="63" dur="1000" fill="hold"/>
                                            <p:tgtEl>
                                              <p:spTgt spid="4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anim calcmode="lin" valueType="num">
                                          <p:cBhvr>
                                            <p:cTn id="72" dur="1000" fill="hold"/>
                                            <p:tgtEl>
                                              <p:spTgt spid="43"/>
                                            </p:tgtEl>
                                            <p:attrNameLst>
                                              <p:attrName>ppt_x</p:attrName>
                                            </p:attrNameLst>
                                          </p:cBhvr>
                                          <p:tavLst>
                                            <p:tav tm="0">
                                              <p:val>
                                                <p:strVal val="#ppt_x"/>
                                              </p:val>
                                            </p:tav>
                                            <p:tav tm="100000">
                                              <p:val>
                                                <p:strVal val="#ppt_x"/>
                                              </p:val>
                                            </p:tav>
                                          </p:tavLst>
                                        </p:anim>
                                        <p:anim calcmode="lin" valueType="num">
                                          <p:cBhvr>
                                            <p:cTn id="7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3" grpId="0" animBg="1"/>
          <p:bldP spid="37" grpId="0"/>
          <p:bldP spid="38" grpId="0"/>
          <p:bldP spid="39" grpId="0"/>
          <p:bldP spid="40" grpId="0"/>
          <p:bldP spid="41" grpId="0" animBg="1"/>
          <p:bldP spid="43" grpId="0"/>
          <p:bldP spid="44" grpId="0" animBg="1"/>
          <p:bldP spid="46" grpId="0"/>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2500"/>
                                </p:stCondLst>
                                <p:childTnLst>
                                  <p:par>
                                    <p:cTn id="13" presetID="2" presetClass="entr" presetSubtype="4" accel="5000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accel="5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accel="5000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000" fill="hold"/>
                                            <p:tgtEl>
                                              <p:spTgt spid="33"/>
                                            </p:tgtEl>
                                            <p:attrNameLst>
                                              <p:attrName>ppt_x</p:attrName>
                                            </p:attrNameLst>
                                          </p:cBhvr>
                                          <p:tavLst>
                                            <p:tav tm="0">
                                              <p:val>
                                                <p:strVal val="#ppt_x"/>
                                              </p:val>
                                            </p:tav>
                                            <p:tav tm="100000">
                                              <p:val>
                                                <p:strVal val="#ppt_x"/>
                                              </p:val>
                                            </p:tav>
                                          </p:tavLst>
                                        </p:anim>
                                        <p:anim calcmode="lin" valueType="num">
                                          <p:cBhvr additive="base">
                                            <p:cTn id="24" dur="1000" fill="hold"/>
                                            <p:tgtEl>
                                              <p:spTgt spid="3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2" accel="5000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1+#ppt_w/2"/>
                                              </p:val>
                                            </p:tav>
                                            <p:tav tm="100000">
                                              <p:val>
                                                <p:strVal val="#ppt_x"/>
                                              </p:val>
                                            </p:tav>
                                          </p:tavLst>
                                        </p:anim>
                                        <p:anim calcmode="lin" valueType="num">
                                          <p:cBhvr additive="base">
                                            <p:cTn id="29" dur="10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accel="5000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1000" fill="hold"/>
                                            <p:tgtEl>
                                              <p:spTgt spid="30"/>
                                            </p:tgtEl>
                                            <p:attrNameLst>
                                              <p:attrName>ppt_x</p:attrName>
                                            </p:attrNameLst>
                                          </p:cBhvr>
                                          <p:tavLst>
                                            <p:tav tm="0">
                                              <p:val>
                                                <p:strVal val="1+#ppt_w/2"/>
                                              </p:val>
                                            </p:tav>
                                            <p:tav tm="100000">
                                              <p:val>
                                                <p:strVal val="#ppt_x"/>
                                              </p:val>
                                            </p:tav>
                                          </p:tavLst>
                                        </p:anim>
                                        <p:anim calcmode="lin" valueType="num">
                                          <p:cBhvr additive="base">
                                            <p:cTn id="33" dur="1000" fill="hold"/>
                                            <p:tgtEl>
                                              <p:spTgt spid="30"/>
                                            </p:tgtEl>
                                            <p:attrNameLst>
                                              <p:attrName>ppt_y</p:attrName>
                                            </p:attrNameLst>
                                          </p:cBhvr>
                                          <p:tavLst>
                                            <p:tav tm="0">
                                              <p:val>
                                                <p:strVal val="#ppt_y"/>
                                              </p:val>
                                            </p:tav>
                                            <p:tav tm="100000">
                                              <p:val>
                                                <p:strVal val="#ppt_y"/>
                                              </p:val>
                                            </p:tav>
                                          </p:tavLst>
                                        </p:anim>
                                      </p:childTnLst>
                                    </p:cTn>
                                  </p:par>
                                  <p:par>
                                    <p:cTn id="34" presetID="2" presetClass="entr" presetSubtype="2" accel="5000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1000" fill="hold"/>
                                            <p:tgtEl>
                                              <p:spTgt spid="34"/>
                                            </p:tgtEl>
                                            <p:attrNameLst>
                                              <p:attrName>ppt_x</p:attrName>
                                            </p:attrNameLst>
                                          </p:cBhvr>
                                          <p:tavLst>
                                            <p:tav tm="0">
                                              <p:val>
                                                <p:strVal val="1+#ppt_w/2"/>
                                              </p:val>
                                            </p:tav>
                                            <p:tav tm="100000">
                                              <p:val>
                                                <p:strVal val="#ppt_x"/>
                                              </p:val>
                                            </p:tav>
                                          </p:tavLst>
                                        </p:anim>
                                        <p:anim calcmode="lin" valueType="num">
                                          <p:cBhvr additive="base">
                                            <p:cTn id="37" dur="1000" fill="hold"/>
                                            <p:tgtEl>
                                              <p:spTgt spid="34"/>
                                            </p:tgtEl>
                                            <p:attrNameLst>
                                              <p:attrName>ppt_y</p:attrName>
                                            </p:attrNameLst>
                                          </p:cBhvr>
                                          <p:tavLst>
                                            <p:tav tm="0">
                                              <p:val>
                                                <p:strVal val="#ppt_y"/>
                                              </p:val>
                                            </p:tav>
                                            <p:tav tm="100000">
                                              <p:val>
                                                <p:strVal val="#ppt_y"/>
                                              </p:val>
                                            </p:tav>
                                          </p:tavLst>
                                        </p:anim>
                                      </p:childTnLst>
                                    </p:cTn>
                                  </p:par>
                                </p:childTnLst>
                              </p:cTn>
                            </p:par>
                            <p:par>
                              <p:cTn id="38" fill="hold">
                                <p:stCondLst>
                                  <p:cond delay="4500"/>
                                </p:stCondLst>
                                <p:childTnLst>
                                  <p:par>
                                    <p:cTn id="39" presetID="22" presetClass="entr" presetSubtype="4"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par>
                              <p:cTn id="48" fill="hold">
                                <p:stCondLst>
                                  <p:cond delay="5000"/>
                                </p:stCondLst>
                                <p:childTnLst>
                                  <p:par>
                                    <p:cTn id="49" presetID="22" presetClass="entr" presetSubtype="4"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down)">
                                          <p:cBhvr>
                                            <p:cTn id="51" dur="500"/>
                                            <p:tgtEl>
                                              <p:spTgt spid="4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down)">
                                          <p:cBhvr>
                                            <p:cTn id="54" dur="500"/>
                                            <p:tgtEl>
                                              <p:spTgt spid="4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par>
                              <p:cTn id="58" fill="hold">
                                <p:stCondLst>
                                  <p:cond delay="5500"/>
                                </p:stCondLst>
                                <p:childTnLst>
                                  <p:par>
                                    <p:cTn id="59" presetID="42"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1000"/>
                                            <p:tgtEl>
                                              <p:spTgt spid="46"/>
                                            </p:tgtEl>
                                          </p:cBhvr>
                                        </p:animEffect>
                                        <p:anim calcmode="lin" valueType="num">
                                          <p:cBhvr>
                                            <p:cTn id="62" dur="1000" fill="hold"/>
                                            <p:tgtEl>
                                              <p:spTgt spid="46"/>
                                            </p:tgtEl>
                                            <p:attrNameLst>
                                              <p:attrName>ppt_x</p:attrName>
                                            </p:attrNameLst>
                                          </p:cBhvr>
                                          <p:tavLst>
                                            <p:tav tm="0">
                                              <p:val>
                                                <p:strVal val="#ppt_x"/>
                                              </p:val>
                                            </p:tav>
                                            <p:tav tm="100000">
                                              <p:val>
                                                <p:strVal val="#ppt_x"/>
                                              </p:val>
                                            </p:tav>
                                          </p:tavLst>
                                        </p:anim>
                                        <p:anim calcmode="lin" valueType="num">
                                          <p:cBhvr>
                                            <p:cTn id="63" dur="1000" fill="hold"/>
                                            <p:tgtEl>
                                              <p:spTgt spid="4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anim calcmode="lin" valueType="num">
                                          <p:cBhvr>
                                            <p:cTn id="72" dur="1000" fill="hold"/>
                                            <p:tgtEl>
                                              <p:spTgt spid="43"/>
                                            </p:tgtEl>
                                            <p:attrNameLst>
                                              <p:attrName>ppt_x</p:attrName>
                                            </p:attrNameLst>
                                          </p:cBhvr>
                                          <p:tavLst>
                                            <p:tav tm="0">
                                              <p:val>
                                                <p:strVal val="#ppt_x"/>
                                              </p:val>
                                            </p:tav>
                                            <p:tav tm="100000">
                                              <p:val>
                                                <p:strVal val="#ppt_x"/>
                                              </p:val>
                                            </p:tav>
                                          </p:tavLst>
                                        </p:anim>
                                        <p:anim calcmode="lin" valueType="num">
                                          <p:cBhvr>
                                            <p:cTn id="7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3" grpId="0" animBg="1"/>
          <p:bldP spid="37" grpId="0"/>
          <p:bldP spid="38" grpId="0"/>
          <p:bldP spid="39" grpId="0"/>
          <p:bldP spid="40" grpId="0"/>
          <p:bldP spid="41" grpId="0" animBg="1"/>
          <p:bldP spid="43" grpId="0"/>
          <p:bldP spid="44" grpId="0" animBg="1"/>
          <p:bldP spid="46" grpId="0"/>
          <p:bldP spid="47"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56D72513-F103-4458-B324-433E9541C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6" y="725060"/>
            <a:ext cx="5260327" cy="5260327"/>
          </a:xfrm>
          <a:prstGeom prst="rect">
            <a:avLst/>
          </a:prstGeom>
        </p:spPr>
      </p:pic>
      <p:sp>
        <p:nvSpPr>
          <p:cNvPr id="7" name="矩形 9">
            <a:extLst>
              <a:ext uri="{FF2B5EF4-FFF2-40B4-BE49-F238E27FC236}">
                <a16:creationId xmlns:a16="http://schemas.microsoft.com/office/drawing/2014/main" id="{80180C8F-3DB2-4B7F-B1E1-DCECE687FDC9}"/>
              </a:ext>
            </a:extLst>
          </p:cNvPr>
          <p:cNvSpPr/>
          <p:nvPr/>
        </p:nvSpPr>
        <p:spPr>
          <a:xfrm>
            <a:off x="4757063" y="1981706"/>
            <a:ext cx="7005638" cy="304698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Tạm</a:t>
            </a: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 </a:t>
            </a: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biệt</a:t>
            </a: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 </a:t>
            </a: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các</a:t>
            </a: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 </a:t>
            </a: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em</a:t>
            </a: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a:t>
            </a:r>
            <a:endParaRPr lang="zh-CN" altLang="en-US"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endParaRPr>
          </a:p>
        </p:txBody>
      </p:sp>
    </p:spTree>
    <p:extLst>
      <p:ext uri="{BB962C8B-B14F-4D97-AF65-F5344CB8AC3E}">
        <p14:creationId xmlns:p14="http://schemas.microsoft.com/office/powerpoint/2010/main" val="496094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56D72513-F103-4458-B324-433E9541C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6" y="725060"/>
            <a:ext cx="5260327" cy="5260327"/>
          </a:xfrm>
          <a:prstGeom prst="rect">
            <a:avLst/>
          </a:prstGeom>
        </p:spPr>
      </p:pic>
      <p:sp>
        <p:nvSpPr>
          <p:cNvPr id="7" name="矩形 9">
            <a:extLst>
              <a:ext uri="{FF2B5EF4-FFF2-40B4-BE49-F238E27FC236}">
                <a16:creationId xmlns:a16="http://schemas.microsoft.com/office/drawing/2014/main" id="{80180C8F-3DB2-4B7F-B1E1-DCECE687FDC9}"/>
              </a:ext>
            </a:extLst>
          </p:cNvPr>
          <p:cNvSpPr/>
          <p:nvPr/>
        </p:nvSpPr>
        <p:spPr>
          <a:xfrm>
            <a:off x="4884063" y="2028616"/>
            <a:ext cx="7005638" cy="304698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I. </a:t>
            </a: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Tìm</a:t>
            </a: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 </a:t>
            </a: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hiểu</a:t>
            </a:r>
            <a:r>
              <a:rPr lang="en-US" altLang="zh-CN"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 </a:t>
            </a:r>
            <a:r>
              <a:rPr lang="en-US" altLang="zh-CN" sz="9600" b="1" spc="50" dirty="0" err="1">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rPr>
              <a:t>chung</a:t>
            </a:r>
            <a:endParaRPr lang="zh-CN" altLang="en-US" sz="9600" b="1" spc="50" dirty="0">
              <a:ln w="11430"/>
              <a:solidFill>
                <a:schemeClr val="accent2"/>
              </a:solidFill>
              <a:latin typeface="#9Slide03 Arima Madurai Black" panose="00000A00000000000000" pitchFamily="2" charset="0"/>
              <a:ea typeface="华康方圆体W7" pitchFamily="81" charset="-122"/>
              <a:cs typeface="#9Slide03 Arima Madurai Black" panose="00000A00000000000000" pitchFamily="2" charset="0"/>
            </a:endParaRPr>
          </a:p>
        </p:txBody>
      </p:sp>
    </p:spTree>
    <p:extLst>
      <p:ext uri="{BB962C8B-B14F-4D97-AF65-F5344CB8AC3E}">
        <p14:creationId xmlns:p14="http://schemas.microsoft.com/office/powerpoint/2010/main" val="617908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E94F6BB1-FC2B-49DF-9126-CA9A92553A57}"/>
              </a:ext>
            </a:extLst>
          </p:cNvPr>
          <p:cNvSpPr>
            <a:spLocks noGrp="1" noChangeArrowheads="1"/>
          </p:cNvSpPr>
          <p:nvPr/>
        </p:nvSpPr>
        <p:spPr bwMode="auto">
          <a:xfrm>
            <a:off x="-1496501" y="1011955"/>
            <a:ext cx="2688201" cy="90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812800" indent="-812800" algn="ctr">
              <a:lnSpc>
                <a:spcPct val="150000"/>
              </a:lnSpc>
              <a:buFontTx/>
              <a:buNone/>
              <a:defRPr/>
            </a:pPr>
            <a:endParaRPr lang="vi-VN" sz="4400" b="1" dirty="0">
              <a:solidFill>
                <a:srgbClr val="0000FF"/>
              </a:solidFill>
              <a:latin typeface="#9Slide03 Arima Madurai Black" panose="00000A00000000000000" pitchFamily="2" charset="0"/>
              <a:cs typeface="#9Slide03 Arima Madurai Black" panose="00000A00000000000000" pitchFamily="2" charset="0"/>
            </a:endParaRPr>
          </a:p>
        </p:txBody>
      </p:sp>
      <p:grpSp>
        <p:nvGrpSpPr>
          <p:cNvPr id="5" name="Google Shape;808;p20">
            <a:extLst>
              <a:ext uri="{FF2B5EF4-FFF2-40B4-BE49-F238E27FC236}">
                <a16:creationId xmlns:a16="http://schemas.microsoft.com/office/drawing/2014/main" id="{3EDF7D2F-BFAF-4338-97AE-20D2B0A71DE2}"/>
              </a:ext>
            </a:extLst>
          </p:cNvPr>
          <p:cNvGrpSpPr/>
          <p:nvPr/>
        </p:nvGrpSpPr>
        <p:grpSpPr>
          <a:xfrm>
            <a:off x="4050396" y="255196"/>
            <a:ext cx="7788687" cy="1586937"/>
            <a:chOff x="1104900" y="5372100"/>
            <a:chExt cx="4991100" cy="1295401"/>
          </a:xfrm>
        </p:grpSpPr>
        <p:sp>
          <p:nvSpPr>
            <p:cNvPr id="11" name="Google Shape;809;p20">
              <a:extLst>
                <a:ext uri="{FF2B5EF4-FFF2-40B4-BE49-F238E27FC236}">
                  <a16:creationId xmlns:a16="http://schemas.microsoft.com/office/drawing/2014/main" id="{5355D97B-B112-499F-8217-67F784BAB90B}"/>
                </a:ext>
              </a:extLst>
            </p:cNvPr>
            <p:cNvSpPr/>
            <p:nvPr/>
          </p:nvSpPr>
          <p:spPr>
            <a:xfrm>
              <a:off x="1409700" y="5372101"/>
              <a:ext cx="4686300" cy="1295400"/>
            </a:xfrm>
            <a:prstGeom prst="roundRect">
              <a:avLst>
                <a:gd name="adj" fmla="val 16667"/>
              </a:avLst>
            </a:prstGeom>
            <a:gradFill>
              <a:gsLst>
                <a:gs pos="0">
                  <a:srgbClr val="929292"/>
                </a:gs>
                <a:gs pos="23000">
                  <a:srgbClr val="929292"/>
                </a:gs>
                <a:gs pos="38000">
                  <a:srgbClr val="929292"/>
                </a:gs>
                <a:gs pos="62000">
                  <a:srgbClr val="737373"/>
                </a:gs>
                <a:gs pos="100000">
                  <a:schemeClr val="dk1"/>
                </a:gs>
              </a:gsLst>
              <a:lin ang="2700000"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2" name="Google Shape;810;p20">
              <a:extLst>
                <a:ext uri="{FF2B5EF4-FFF2-40B4-BE49-F238E27FC236}">
                  <a16:creationId xmlns:a16="http://schemas.microsoft.com/office/drawing/2014/main" id="{CA82AA44-8800-4F64-B626-E6118E746A9B}"/>
                </a:ext>
              </a:extLst>
            </p:cNvPr>
            <p:cNvSpPr/>
            <p:nvPr/>
          </p:nvSpPr>
          <p:spPr>
            <a:xfrm>
              <a:off x="1104900" y="5372100"/>
              <a:ext cx="4819650" cy="1123950"/>
            </a:xfrm>
            <a:prstGeom prst="roundRect">
              <a:avLst>
                <a:gd name="adj" fmla="val 16667"/>
              </a:avLst>
            </a:prstGeom>
            <a:solidFill>
              <a:schemeClr val="accent2">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6" name="Google Shape;814;p20">
            <a:extLst>
              <a:ext uri="{FF2B5EF4-FFF2-40B4-BE49-F238E27FC236}">
                <a16:creationId xmlns:a16="http://schemas.microsoft.com/office/drawing/2014/main" id="{B316E857-3475-44BA-9DF7-8C85DC911962}"/>
              </a:ext>
            </a:extLst>
          </p:cNvPr>
          <p:cNvGrpSpPr/>
          <p:nvPr/>
        </p:nvGrpSpPr>
        <p:grpSpPr>
          <a:xfrm>
            <a:off x="4050396" y="2184909"/>
            <a:ext cx="7788687" cy="1586937"/>
            <a:chOff x="1104900" y="5372100"/>
            <a:chExt cx="4991100" cy="1295401"/>
          </a:xfrm>
        </p:grpSpPr>
        <p:sp>
          <p:nvSpPr>
            <p:cNvPr id="9" name="Google Shape;815;p20">
              <a:extLst>
                <a:ext uri="{FF2B5EF4-FFF2-40B4-BE49-F238E27FC236}">
                  <a16:creationId xmlns:a16="http://schemas.microsoft.com/office/drawing/2014/main" id="{EC3A5078-9647-4BF4-B2A4-E553F443F3F1}"/>
                </a:ext>
              </a:extLst>
            </p:cNvPr>
            <p:cNvSpPr/>
            <p:nvPr/>
          </p:nvSpPr>
          <p:spPr>
            <a:xfrm>
              <a:off x="1409700" y="5372101"/>
              <a:ext cx="4686300" cy="1295400"/>
            </a:xfrm>
            <a:prstGeom prst="roundRect">
              <a:avLst>
                <a:gd name="adj" fmla="val 16667"/>
              </a:avLst>
            </a:prstGeom>
            <a:gradFill>
              <a:gsLst>
                <a:gs pos="0">
                  <a:srgbClr val="929292"/>
                </a:gs>
                <a:gs pos="23000">
                  <a:srgbClr val="929292"/>
                </a:gs>
                <a:gs pos="38000">
                  <a:srgbClr val="929292"/>
                </a:gs>
                <a:gs pos="62000">
                  <a:srgbClr val="737373"/>
                </a:gs>
                <a:gs pos="100000">
                  <a:schemeClr val="dk1"/>
                </a:gs>
              </a:gsLst>
              <a:lin ang="2700000"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 name="Google Shape;816;p20">
              <a:extLst>
                <a:ext uri="{FF2B5EF4-FFF2-40B4-BE49-F238E27FC236}">
                  <a16:creationId xmlns:a16="http://schemas.microsoft.com/office/drawing/2014/main" id="{0A828DFE-FDB8-43EA-8C51-11D0A4478381}"/>
                </a:ext>
              </a:extLst>
            </p:cNvPr>
            <p:cNvSpPr/>
            <p:nvPr/>
          </p:nvSpPr>
          <p:spPr>
            <a:xfrm>
              <a:off x="1104900" y="5372100"/>
              <a:ext cx="4819650" cy="1123950"/>
            </a:xfrm>
            <a:prstGeom prst="roundRect">
              <a:avLst>
                <a:gd name="adj" fmla="val 16667"/>
              </a:avLst>
            </a:prstGeom>
            <a:solidFill>
              <a:schemeClr val="accent1">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3" name="Rectangle 12">
            <a:extLst>
              <a:ext uri="{FF2B5EF4-FFF2-40B4-BE49-F238E27FC236}">
                <a16:creationId xmlns:a16="http://schemas.microsoft.com/office/drawing/2014/main" id="{52305EBF-37B4-4789-90AC-311873F87E2D}"/>
              </a:ext>
            </a:extLst>
          </p:cNvPr>
          <p:cNvSpPr>
            <a:spLocks noGrp="1" noChangeArrowheads="1"/>
          </p:cNvSpPr>
          <p:nvPr/>
        </p:nvSpPr>
        <p:spPr bwMode="auto">
          <a:xfrm>
            <a:off x="4207701" y="582122"/>
            <a:ext cx="6934665" cy="136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30000"/>
              </a:lnSpc>
              <a:buFont typeface="Wingdings" panose="05000000000000000000" pitchFamily="2" charset="2"/>
              <a:buChar char="ü"/>
              <a:defRPr/>
            </a:pPr>
            <a:r>
              <a:rPr lang="vi-VN" dirty="0">
                <a:solidFill>
                  <a:srgbClr val="0000FF"/>
                </a:solidFill>
                <a:latin typeface="Times New Roman" pitchFamily="18" charset="0"/>
                <a:cs typeface="Times New Roman" pitchFamily="18" charset="0"/>
              </a:rPr>
              <a:t>là nhà văn lỗi lạc của Tây Ban Nha.</a:t>
            </a:r>
          </a:p>
        </p:txBody>
      </p:sp>
      <p:pic>
        <p:nvPicPr>
          <p:cNvPr id="14" name="Picture 13">
            <a:extLst>
              <a:ext uri="{FF2B5EF4-FFF2-40B4-BE49-F238E27FC236}">
                <a16:creationId xmlns:a16="http://schemas.microsoft.com/office/drawing/2014/main" id="{15DFDCBF-1100-49B7-9F87-25ABCD75D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46" y="1582137"/>
            <a:ext cx="2879197" cy="3581400"/>
          </a:xfrm>
          <a:prstGeom prst="rect">
            <a:avLst/>
          </a:prstGeom>
        </p:spPr>
      </p:pic>
      <p:sp>
        <p:nvSpPr>
          <p:cNvPr id="15" name="Rectangle 14">
            <a:extLst>
              <a:ext uri="{FF2B5EF4-FFF2-40B4-BE49-F238E27FC236}">
                <a16:creationId xmlns:a16="http://schemas.microsoft.com/office/drawing/2014/main" id="{CCACAA9F-4BAB-4D17-B1DC-AC0961348DB8}"/>
              </a:ext>
            </a:extLst>
          </p:cNvPr>
          <p:cNvSpPr>
            <a:spLocks noGrp="1" noChangeArrowheads="1"/>
          </p:cNvSpPr>
          <p:nvPr/>
        </p:nvSpPr>
        <p:spPr bwMode="auto">
          <a:xfrm>
            <a:off x="4252798" y="2222959"/>
            <a:ext cx="6934665" cy="9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30000"/>
              </a:lnSpc>
              <a:buFont typeface="Wingdings" panose="05000000000000000000" pitchFamily="2" charset="2"/>
              <a:buChar char="ü"/>
              <a:defRPr/>
            </a:pPr>
            <a:r>
              <a:rPr lang="vi-VN" dirty="0">
                <a:solidFill>
                  <a:srgbClr val="0000FF"/>
                </a:solidFill>
                <a:latin typeface="Times New Roman" pitchFamily="18" charset="0"/>
                <a:cs typeface="Times New Roman" pitchFamily="18" charset="0"/>
              </a:rPr>
              <a:t> Cuộc đời cực nhọc, âm thầm</a:t>
            </a:r>
            <a:r>
              <a:rPr lang="en-SG" dirty="0">
                <a:solidFill>
                  <a:srgbClr val="0000FF"/>
                </a:solidFill>
                <a:latin typeface="Times New Roman" pitchFamily="18" charset="0"/>
                <a:cs typeface="Times New Roman" pitchFamily="18" charset="0"/>
              </a:rPr>
              <a:t> </a:t>
            </a:r>
            <a:r>
              <a:rPr lang="en-SG" dirty="0">
                <a:solidFill>
                  <a:srgbClr val="0000FF"/>
                </a:solidFill>
                <a:latin typeface="Times New Roman" pitchFamily="18" charset="0"/>
                <a:cs typeface="Times New Roman" pitchFamily="18" charset="0"/>
                <a:sym typeface="Wingdings" panose="05000000000000000000" pitchFamily="2" charset="2"/>
              </a:rPr>
              <a:t> </a:t>
            </a:r>
            <a:r>
              <a:rPr lang="en-SG" dirty="0" err="1">
                <a:solidFill>
                  <a:srgbClr val="0000FF"/>
                </a:solidFill>
                <a:latin typeface="Times New Roman" pitchFamily="18" charset="0"/>
                <a:cs typeface="Times New Roman" pitchFamily="18" charset="0"/>
                <a:sym typeface="Wingdings" panose="05000000000000000000" pitchFamily="2" charset="2"/>
              </a:rPr>
              <a:t>Vốn</a:t>
            </a:r>
            <a:r>
              <a:rPr lang="en-SG" dirty="0">
                <a:solidFill>
                  <a:srgbClr val="0000FF"/>
                </a:solidFill>
                <a:latin typeface="Times New Roman" pitchFamily="18" charset="0"/>
                <a:cs typeface="Times New Roman" pitchFamily="18" charset="0"/>
                <a:sym typeface="Wingdings" panose="05000000000000000000" pitchFamily="2" charset="2"/>
              </a:rPr>
              <a:t> </a:t>
            </a:r>
            <a:r>
              <a:rPr lang="en-SG" dirty="0" err="1">
                <a:solidFill>
                  <a:srgbClr val="0000FF"/>
                </a:solidFill>
                <a:latin typeface="Times New Roman" pitchFamily="18" charset="0"/>
                <a:cs typeface="Times New Roman" pitchFamily="18" charset="0"/>
                <a:sym typeface="Wingdings" panose="05000000000000000000" pitchFamily="2" charset="2"/>
              </a:rPr>
              <a:t>sống</a:t>
            </a:r>
            <a:r>
              <a:rPr lang="en-SG" dirty="0">
                <a:solidFill>
                  <a:srgbClr val="0000FF"/>
                </a:solidFill>
                <a:latin typeface="Times New Roman" pitchFamily="18" charset="0"/>
                <a:cs typeface="Times New Roman" pitchFamily="18" charset="0"/>
                <a:sym typeface="Wingdings" panose="05000000000000000000" pitchFamily="2" charset="2"/>
              </a:rPr>
              <a:t> </a:t>
            </a:r>
            <a:r>
              <a:rPr lang="en-SG" dirty="0" err="1">
                <a:solidFill>
                  <a:srgbClr val="0000FF"/>
                </a:solidFill>
                <a:latin typeface="Times New Roman" pitchFamily="18" charset="0"/>
                <a:cs typeface="Times New Roman" pitchFamily="18" charset="0"/>
                <a:sym typeface="Wingdings" panose="05000000000000000000" pitchFamily="2" charset="2"/>
              </a:rPr>
              <a:t>trải</a:t>
            </a:r>
            <a:r>
              <a:rPr lang="en-SG" dirty="0">
                <a:solidFill>
                  <a:srgbClr val="0000FF"/>
                </a:solidFill>
                <a:latin typeface="Times New Roman" pitchFamily="18" charset="0"/>
                <a:cs typeface="Times New Roman" pitchFamily="18" charset="0"/>
                <a:sym typeface="Wingdings" panose="05000000000000000000" pitchFamily="2" charset="2"/>
              </a:rPr>
              <a:t> </a:t>
            </a:r>
            <a:r>
              <a:rPr lang="en-SG" dirty="0" err="1">
                <a:solidFill>
                  <a:srgbClr val="0000FF"/>
                </a:solidFill>
                <a:latin typeface="Times New Roman" pitchFamily="18" charset="0"/>
                <a:cs typeface="Times New Roman" pitchFamily="18" charset="0"/>
                <a:sym typeface="Wingdings" panose="05000000000000000000" pitchFamily="2" charset="2"/>
              </a:rPr>
              <a:t>nghiệm</a:t>
            </a:r>
            <a:r>
              <a:rPr lang="en-SG" dirty="0">
                <a:solidFill>
                  <a:srgbClr val="0000FF"/>
                </a:solidFill>
                <a:latin typeface="Times New Roman" pitchFamily="18" charset="0"/>
                <a:cs typeface="Times New Roman" pitchFamily="18" charset="0"/>
                <a:sym typeface="Wingdings" panose="05000000000000000000" pitchFamily="2" charset="2"/>
              </a:rPr>
              <a:t>  </a:t>
            </a:r>
            <a:r>
              <a:rPr lang="en-SG" dirty="0" err="1">
                <a:solidFill>
                  <a:srgbClr val="0000FF"/>
                </a:solidFill>
                <a:latin typeface="Times New Roman" pitchFamily="18" charset="0"/>
                <a:cs typeface="Times New Roman" pitchFamily="18" charset="0"/>
                <a:sym typeface="Wingdings" panose="05000000000000000000" pitchFamily="2" charset="2"/>
              </a:rPr>
              <a:t>Chất</a:t>
            </a:r>
            <a:r>
              <a:rPr lang="en-SG" dirty="0">
                <a:solidFill>
                  <a:srgbClr val="0000FF"/>
                </a:solidFill>
                <a:latin typeface="Times New Roman" pitchFamily="18" charset="0"/>
                <a:cs typeface="Times New Roman" pitchFamily="18" charset="0"/>
                <a:sym typeface="Wingdings" panose="05000000000000000000" pitchFamily="2" charset="2"/>
              </a:rPr>
              <a:t> </a:t>
            </a:r>
            <a:r>
              <a:rPr lang="en-SG" dirty="0" err="1">
                <a:solidFill>
                  <a:srgbClr val="0000FF"/>
                </a:solidFill>
                <a:latin typeface="Times New Roman" pitchFamily="18" charset="0"/>
                <a:cs typeface="Times New Roman" pitchFamily="18" charset="0"/>
                <a:sym typeface="Wingdings" panose="05000000000000000000" pitchFamily="2" charset="2"/>
              </a:rPr>
              <a:t>liệu</a:t>
            </a:r>
            <a:r>
              <a:rPr lang="en-SG" dirty="0">
                <a:solidFill>
                  <a:srgbClr val="0000FF"/>
                </a:solidFill>
                <a:latin typeface="Times New Roman" pitchFamily="18" charset="0"/>
                <a:cs typeface="Times New Roman" pitchFamily="18" charset="0"/>
                <a:sym typeface="Wingdings" panose="05000000000000000000" pitchFamily="2" charset="2"/>
              </a:rPr>
              <a:t> </a:t>
            </a:r>
            <a:r>
              <a:rPr lang="en-SG" dirty="0" err="1">
                <a:solidFill>
                  <a:srgbClr val="0000FF"/>
                </a:solidFill>
                <a:latin typeface="Times New Roman" pitchFamily="18" charset="0"/>
                <a:cs typeface="Times New Roman" pitchFamily="18" charset="0"/>
                <a:sym typeface="Wingdings" panose="05000000000000000000" pitchFamily="2" charset="2"/>
              </a:rPr>
              <a:t>sáng</a:t>
            </a:r>
            <a:r>
              <a:rPr lang="en-SG" dirty="0">
                <a:solidFill>
                  <a:srgbClr val="0000FF"/>
                </a:solidFill>
                <a:latin typeface="Times New Roman" pitchFamily="18" charset="0"/>
                <a:cs typeface="Times New Roman" pitchFamily="18" charset="0"/>
                <a:sym typeface="Wingdings" panose="05000000000000000000" pitchFamily="2" charset="2"/>
              </a:rPr>
              <a:t> </a:t>
            </a:r>
            <a:r>
              <a:rPr lang="en-SG" dirty="0" err="1">
                <a:solidFill>
                  <a:srgbClr val="0000FF"/>
                </a:solidFill>
                <a:latin typeface="Times New Roman" pitchFamily="18" charset="0"/>
                <a:cs typeface="Times New Roman" pitchFamily="18" charset="0"/>
                <a:sym typeface="Wingdings" panose="05000000000000000000" pitchFamily="2" charset="2"/>
              </a:rPr>
              <a:t>tác</a:t>
            </a:r>
            <a:r>
              <a:rPr lang="en-SG" dirty="0">
                <a:solidFill>
                  <a:srgbClr val="0000FF"/>
                </a:solidFill>
                <a:latin typeface="Times New Roman" pitchFamily="18" charset="0"/>
                <a:cs typeface="Times New Roman" pitchFamily="18" charset="0"/>
              </a:rPr>
              <a:t> </a:t>
            </a:r>
            <a:endParaRPr lang="vi-VN" dirty="0">
              <a:solidFill>
                <a:srgbClr val="0000FF"/>
              </a:solidFill>
              <a:latin typeface="Times New Roman" pitchFamily="18" charset="0"/>
              <a:cs typeface="Times New Roman" pitchFamily="18" charset="0"/>
            </a:endParaRPr>
          </a:p>
        </p:txBody>
      </p:sp>
      <p:pic>
        <p:nvPicPr>
          <p:cNvPr id="16" name="Group 8">
            <a:extLst>
              <a:ext uri="{FF2B5EF4-FFF2-40B4-BE49-F238E27FC236}">
                <a16:creationId xmlns:a16="http://schemas.microsoft.com/office/drawing/2014/main" id="{A2E0CAAB-A537-493F-8943-A6BDC6FFF6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92" r="19778" b="283"/>
          <a:stretch/>
        </p:blipFill>
        <p:spPr bwMode="auto">
          <a:xfrm>
            <a:off x="-152401" y="158405"/>
            <a:ext cx="3310469" cy="13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29">
            <a:extLst>
              <a:ext uri="{FF2B5EF4-FFF2-40B4-BE49-F238E27FC236}">
                <a16:creationId xmlns:a16="http://schemas.microsoft.com/office/drawing/2014/main" id="{B53AD77F-4422-4B2F-99F8-EF7A3C0C894B}"/>
              </a:ext>
            </a:extLst>
          </p:cNvPr>
          <p:cNvSpPr txBox="1"/>
          <p:nvPr/>
        </p:nvSpPr>
        <p:spPr>
          <a:xfrm>
            <a:off x="276656" y="330147"/>
            <a:ext cx="2277239" cy="854080"/>
          </a:xfrm>
          <a:prstGeom prst="rect">
            <a:avLst/>
          </a:prstGeom>
          <a:noFill/>
        </p:spPr>
        <p:txBody>
          <a:bodyPr wrap="square" rtlCol="0">
            <a:spAutoFit/>
          </a:bodyPr>
          <a:lstStyle/>
          <a:p>
            <a:pPr marL="812800" indent="-812800" algn="ctr">
              <a:lnSpc>
                <a:spcPct val="150000"/>
              </a:lnSpc>
              <a:buFontTx/>
              <a:buNone/>
              <a:defRPr/>
            </a:pPr>
            <a:r>
              <a:rPr lang="en-US" sz="3600" b="1" dirty="0">
                <a:solidFill>
                  <a:srgbClr val="FF0000"/>
                </a:solidFill>
                <a:latin typeface="#9Slide03 Arima Madurai Black" panose="00000A00000000000000" pitchFamily="2" charset="0"/>
                <a:cs typeface="#9Slide03 Arima Madurai Black" panose="00000A00000000000000" pitchFamily="2" charset="0"/>
              </a:rPr>
              <a:t>1. </a:t>
            </a:r>
            <a:r>
              <a:rPr lang="en-US" sz="3600" b="1" dirty="0" err="1">
                <a:solidFill>
                  <a:srgbClr val="FF0000"/>
                </a:solidFill>
                <a:latin typeface="#9Slide03 Arima Madurai Black" panose="00000A00000000000000" pitchFamily="2" charset="0"/>
                <a:cs typeface="#9Slide03 Arima Madurai Black" panose="00000A00000000000000" pitchFamily="2" charset="0"/>
              </a:rPr>
              <a:t>Tác</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giả</a:t>
            </a:r>
            <a:endParaRPr lang="vi-VN" sz="3600" b="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807472FD-B08F-9AC0-A90A-F5B58B337003}"/>
              </a:ext>
            </a:extLst>
          </p:cNvPr>
          <p:cNvSpPr txBox="1"/>
          <p:nvPr/>
        </p:nvSpPr>
        <p:spPr>
          <a:xfrm>
            <a:off x="-152401" y="5300341"/>
            <a:ext cx="3717067" cy="461665"/>
          </a:xfrm>
          <a:prstGeom prst="rect">
            <a:avLst/>
          </a:prstGeom>
          <a:noFill/>
        </p:spPr>
        <p:txBody>
          <a:bodyPr wrap="square" rtlCol="0">
            <a:spAutoFit/>
          </a:bodyPr>
          <a:lstStyle/>
          <a:p>
            <a:pPr algn="ctr"/>
            <a:r>
              <a:rPr lang="vi-VN" sz="2400" dirty="0">
                <a:solidFill>
                  <a:srgbClr val="FF0000"/>
                </a:solidFill>
                <a:latin typeface="Times New Roman" pitchFamily="18" charset="0"/>
                <a:cs typeface="Times New Roman" pitchFamily="18" charset="0"/>
              </a:rPr>
              <a:t>Xéc-van-tét (1547 – 1616)</a:t>
            </a:r>
            <a:endParaRPr lang="vi-VN" sz="2400" dirty="0">
              <a:solidFill>
                <a:srgbClr val="FF0000"/>
              </a:solidFill>
            </a:endParaRPr>
          </a:p>
        </p:txBody>
      </p:sp>
      <p:grpSp>
        <p:nvGrpSpPr>
          <p:cNvPr id="7" name="Google Shape;814;p20">
            <a:extLst>
              <a:ext uri="{FF2B5EF4-FFF2-40B4-BE49-F238E27FC236}">
                <a16:creationId xmlns:a16="http://schemas.microsoft.com/office/drawing/2014/main" id="{D29509A3-4F18-080D-21D7-92359CCC9A93}"/>
              </a:ext>
            </a:extLst>
          </p:cNvPr>
          <p:cNvGrpSpPr/>
          <p:nvPr/>
        </p:nvGrpSpPr>
        <p:grpSpPr>
          <a:xfrm>
            <a:off x="4175567" y="4611507"/>
            <a:ext cx="7788687" cy="1586937"/>
            <a:chOff x="1104900" y="5372100"/>
            <a:chExt cx="4991100" cy="1295401"/>
          </a:xfrm>
        </p:grpSpPr>
        <p:sp>
          <p:nvSpPr>
            <p:cNvPr id="8" name="Google Shape;815;p20">
              <a:extLst>
                <a:ext uri="{FF2B5EF4-FFF2-40B4-BE49-F238E27FC236}">
                  <a16:creationId xmlns:a16="http://schemas.microsoft.com/office/drawing/2014/main" id="{03F9240E-CA47-802B-0635-CABB33D19AF6}"/>
                </a:ext>
              </a:extLst>
            </p:cNvPr>
            <p:cNvSpPr/>
            <p:nvPr/>
          </p:nvSpPr>
          <p:spPr>
            <a:xfrm>
              <a:off x="1409700" y="5372101"/>
              <a:ext cx="4686300" cy="1295400"/>
            </a:xfrm>
            <a:prstGeom prst="roundRect">
              <a:avLst>
                <a:gd name="adj" fmla="val 16667"/>
              </a:avLst>
            </a:prstGeom>
            <a:gradFill>
              <a:gsLst>
                <a:gs pos="0">
                  <a:srgbClr val="929292"/>
                </a:gs>
                <a:gs pos="23000">
                  <a:srgbClr val="929292"/>
                </a:gs>
                <a:gs pos="38000">
                  <a:srgbClr val="929292"/>
                </a:gs>
                <a:gs pos="62000">
                  <a:srgbClr val="737373"/>
                </a:gs>
                <a:gs pos="100000">
                  <a:schemeClr val="dk1"/>
                </a:gs>
              </a:gsLst>
              <a:lin ang="2700000"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816;p20">
              <a:extLst>
                <a:ext uri="{FF2B5EF4-FFF2-40B4-BE49-F238E27FC236}">
                  <a16:creationId xmlns:a16="http://schemas.microsoft.com/office/drawing/2014/main" id="{C4E27311-01D4-77B2-BEED-E0CAB14C7058}"/>
                </a:ext>
              </a:extLst>
            </p:cNvPr>
            <p:cNvSpPr/>
            <p:nvPr/>
          </p:nvSpPr>
          <p:spPr>
            <a:xfrm>
              <a:off x="1104900" y="5372100"/>
              <a:ext cx="4819650" cy="1123950"/>
            </a:xfrm>
            <a:prstGeom prst="roundRect">
              <a:avLst>
                <a:gd name="adj" fmla="val 16667"/>
              </a:avLst>
            </a:prstGeom>
            <a:solidFill>
              <a:schemeClr val="accent1">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9" name="TextBox 18">
            <a:extLst>
              <a:ext uri="{FF2B5EF4-FFF2-40B4-BE49-F238E27FC236}">
                <a16:creationId xmlns:a16="http://schemas.microsoft.com/office/drawing/2014/main" id="{D59C8D10-418C-3676-1E1C-29A55C64ECB0}"/>
              </a:ext>
            </a:extLst>
          </p:cNvPr>
          <p:cNvSpPr txBox="1"/>
          <p:nvPr/>
        </p:nvSpPr>
        <p:spPr>
          <a:xfrm>
            <a:off x="4458914" y="4653605"/>
            <a:ext cx="7313041" cy="1384995"/>
          </a:xfrm>
          <a:prstGeom prst="rect">
            <a:avLst/>
          </a:prstGeom>
          <a:solidFill>
            <a:srgbClr val="92D050"/>
          </a:solid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suốt</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0347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42"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8A2AA4-9486-47DF-BD74-A94D87DF652D}"/>
              </a:ext>
            </a:extLst>
          </p:cNvPr>
          <p:cNvSpPr/>
          <p:nvPr/>
        </p:nvSpPr>
        <p:spPr>
          <a:xfrm>
            <a:off x="0" y="0"/>
            <a:ext cx="12192000" cy="6858000"/>
          </a:xfrm>
          <a:prstGeom prst="rect">
            <a:avLst/>
          </a:prstGeom>
          <a:solidFill>
            <a:srgbClr val="F9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2D664AA-FDE8-4CBB-8F12-7776EC711139}"/>
              </a:ext>
            </a:extLst>
          </p:cNvPr>
          <p:cNvPicPr>
            <a:picLocks noChangeAspect="1"/>
          </p:cNvPicPr>
          <p:nvPr/>
        </p:nvPicPr>
        <p:blipFill>
          <a:blip r:embed="rId2"/>
          <a:stretch>
            <a:fillRect/>
          </a:stretch>
        </p:blipFill>
        <p:spPr>
          <a:xfrm flipH="1">
            <a:off x="-1" y="0"/>
            <a:ext cx="5197033" cy="6858000"/>
          </a:xfrm>
          <a:prstGeom prst="rect">
            <a:avLst/>
          </a:prstGeom>
          <a:ln>
            <a:noFill/>
          </a:ln>
          <a:effectLst>
            <a:softEdge rad="112500"/>
          </a:effectLst>
        </p:spPr>
      </p:pic>
      <p:pic>
        <p:nvPicPr>
          <p:cNvPr id="5" name="Picture 4">
            <a:extLst>
              <a:ext uri="{FF2B5EF4-FFF2-40B4-BE49-F238E27FC236}">
                <a16:creationId xmlns:a16="http://schemas.microsoft.com/office/drawing/2014/main" id="{153A96BB-38A6-4DDD-B868-1415E6A9914F}"/>
              </a:ext>
            </a:extLst>
          </p:cNvPr>
          <p:cNvPicPr>
            <a:picLocks noChangeAspect="1"/>
          </p:cNvPicPr>
          <p:nvPr/>
        </p:nvPicPr>
        <p:blipFill>
          <a:blip r:embed="rId3"/>
          <a:stretch>
            <a:fillRect/>
          </a:stretch>
        </p:blipFill>
        <p:spPr>
          <a:xfrm>
            <a:off x="5197030" y="197642"/>
            <a:ext cx="2696902" cy="980060"/>
          </a:xfrm>
          <a:prstGeom prst="rect">
            <a:avLst/>
          </a:prstGeom>
        </p:spPr>
      </p:pic>
      <p:sp>
        <p:nvSpPr>
          <p:cNvPr id="7" name="Text Box 22">
            <a:extLst>
              <a:ext uri="{FF2B5EF4-FFF2-40B4-BE49-F238E27FC236}">
                <a16:creationId xmlns:a16="http://schemas.microsoft.com/office/drawing/2014/main" id="{37AA10F7-F1CD-4842-947D-AC5A12419CDB}"/>
              </a:ext>
            </a:extLst>
          </p:cNvPr>
          <p:cNvSpPr txBox="1">
            <a:spLocks noChangeArrowheads="1"/>
          </p:cNvSpPr>
          <p:nvPr/>
        </p:nvSpPr>
        <p:spPr bwMode="auto">
          <a:xfrm>
            <a:off x="5197031" y="2600873"/>
            <a:ext cx="6576350" cy="15696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phong</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chất</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ngợi</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ca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trẻo</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tốt</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bình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8" name="Text Box 22">
            <a:extLst>
              <a:ext uri="{FF2B5EF4-FFF2-40B4-BE49-F238E27FC236}">
                <a16:creationId xmlns:a16="http://schemas.microsoft.com/office/drawing/2014/main" id="{45020DB9-2764-4A58-AAB3-99EF2AD88B47}"/>
              </a:ext>
            </a:extLst>
          </p:cNvPr>
          <p:cNvSpPr txBox="1">
            <a:spLocks noChangeArrowheads="1"/>
          </p:cNvSpPr>
          <p:nvPr/>
        </p:nvSpPr>
        <p:spPr bwMode="auto">
          <a:xfrm>
            <a:off x="5197031" y="4462921"/>
            <a:ext cx="6576350" cy="5847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nổi</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tiếng</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Đôn</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-ki-</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hô</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tê</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AEA7F37-3E6D-F8FB-ACE2-02CD18E998A8}"/>
              </a:ext>
            </a:extLst>
          </p:cNvPr>
          <p:cNvSpPr txBox="1"/>
          <p:nvPr/>
        </p:nvSpPr>
        <p:spPr>
          <a:xfrm>
            <a:off x="5675586" y="1450428"/>
            <a:ext cx="6097795" cy="923330"/>
          </a:xfrm>
          <a:prstGeom prst="rect">
            <a:avLst/>
          </a:prstGeom>
          <a:noFill/>
        </p:spPr>
        <p:txBody>
          <a:bodyPr wrap="square" rtlCol="0">
            <a:spAutoFit/>
          </a:bodyPr>
          <a:lstStyle/>
          <a:p>
            <a:r>
              <a:rPr lang="en-US" dirty="0" err="1"/>
              <a:t>Sáng</a:t>
            </a:r>
            <a:r>
              <a:rPr lang="en-US" dirty="0"/>
              <a:t> </a:t>
            </a:r>
            <a:r>
              <a:rPr lang="en-US" dirty="0" err="1"/>
              <a:t>tạo</a:t>
            </a:r>
            <a:r>
              <a:rPr lang="en-US" dirty="0"/>
              <a:t> </a:t>
            </a:r>
            <a:r>
              <a:rPr lang="en-US" dirty="0" err="1"/>
              <a:t>ra</a:t>
            </a:r>
            <a:r>
              <a:rPr lang="en-US" dirty="0"/>
              <a:t> </a:t>
            </a:r>
            <a:r>
              <a:rPr lang="en-US" dirty="0" err="1"/>
              <a:t>kiểu</a:t>
            </a:r>
            <a:r>
              <a:rPr lang="en-US" dirty="0"/>
              <a:t> </a:t>
            </a:r>
            <a:r>
              <a:rPr lang="en-US" dirty="0" err="1"/>
              <a:t>nhân</a:t>
            </a:r>
            <a:r>
              <a:rPr lang="en-US" dirty="0"/>
              <a:t> </a:t>
            </a:r>
            <a:r>
              <a:rPr lang="en-US" dirty="0" err="1"/>
              <a:t>vật</a:t>
            </a:r>
            <a:r>
              <a:rPr lang="en-US" dirty="0"/>
              <a:t>: </a:t>
            </a:r>
            <a:r>
              <a:rPr lang="en-US" dirty="0" err="1"/>
              <a:t>Vừa</a:t>
            </a:r>
            <a:r>
              <a:rPr lang="en-US" dirty="0"/>
              <a:t> </a:t>
            </a:r>
            <a:r>
              <a:rPr lang="en-US" dirty="0" err="1"/>
              <a:t>điên</a:t>
            </a:r>
            <a:r>
              <a:rPr lang="en-US" dirty="0"/>
              <a:t> </a:t>
            </a:r>
            <a:r>
              <a:rPr lang="en-US" dirty="0" err="1"/>
              <a:t>rồ</a:t>
            </a:r>
            <a:r>
              <a:rPr lang="en-US" dirty="0"/>
              <a:t>, </a:t>
            </a:r>
            <a:r>
              <a:rPr lang="en-US" dirty="0" err="1"/>
              <a:t>vừa</a:t>
            </a:r>
            <a:r>
              <a:rPr lang="en-US" dirty="0"/>
              <a:t> </a:t>
            </a:r>
            <a:r>
              <a:rPr lang="en-US" dirty="0" err="1"/>
              <a:t>sáng</a:t>
            </a:r>
            <a:r>
              <a:rPr lang="en-US" dirty="0"/>
              <a:t> </a:t>
            </a:r>
            <a:r>
              <a:rPr lang="en-US" dirty="0" err="1"/>
              <a:t>suốt</a:t>
            </a:r>
            <a:r>
              <a:rPr lang="en-US" dirty="0"/>
              <a:t>, dung </a:t>
            </a:r>
            <a:r>
              <a:rPr lang="en-US" dirty="0" err="1"/>
              <a:t>tiếng</a:t>
            </a:r>
            <a:r>
              <a:rPr lang="en-US" dirty="0"/>
              <a:t> </a:t>
            </a:r>
            <a:r>
              <a:rPr lang="en-US" dirty="0" err="1"/>
              <a:t>cười</a:t>
            </a:r>
            <a:r>
              <a:rPr lang="en-US" dirty="0"/>
              <a:t>, </a:t>
            </a:r>
            <a:r>
              <a:rPr lang="en-US" dirty="0" err="1"/>
              <a:t>thủ</a:t>
            </a:r>
            <a:r>
              <a:rPr lang="en-US" dirty="0"/>
              <a:t> </a:t>
            </a:r>
            <a:r>
              <a:rPr lang="en-US" dirty="0" err="1"/>
              <a:t>pháp</a:t>
            </a:r>
            <a:r>
              <a:rPr lang="en-US" dirty="0"/>
              <a:t> </a:t>
            </a:r>
            <a:r>
              <a:rPr lang="en-US" dirty="0" err="1"/>
              <a:t>lạ</a:t>
            </a:r>
            <a:r>
              <a:rPr lang="en-US" dirty="0"/>
              <a:t> </a:t>
            </a:r>
            <a:r>
              <a:rPr lang="en-US" dirty="0" err="1"/>
              <a:t>hóa</a:t>
            </a:r>
            <a:r>
              <a:rPr lang="en-US" dirty="0"/>
              <a:t> </a:t>
            </a:r>
            <a:r>
              <a:rPr lang="en-US" dirty="0" err="1"/>
              <a:t>bóc</a:t>
            </a:r>
            <a:r>
              <a:rPr lang="en-US" dirty="0"/>
              <a:t> </a:t>
            </a:r>
            <a:r>
              <a:rPr lang="en-US" dirty="0" err="1"/>
              <a:t>trần</a:t>
            </a:r>
            <a:r>
              <a:rPr lang="en-US" dirty="0"/>
              <a:t> </a:t>
            </a:r>
            <a:r>
              <a:rPr lang="en-US" dirty="0" err="1"/>
              <a:t>những</a:t>
            </a:r>
            <a:r>
              <a:rPr lang="en-US" dirty="0"/>
              <a:t> </a:t>
            </a:r>
            <a:r>
              <a:rPr lang="en-US" dirty="0" err="1"/>
              <a:t>thói</a:t>
            </a:r>
            <a:r>
              <a:rPr lang="en-US" dirty="0"/>
              <a:t> </a:t>
            </a:r>
            <a:r>
              <a:rPr lang="en-US" dirty="0" err="1"/>
              <a:t>hư</a:t>
            </a:r>
            <a:r>
              <a:rPr lang="en-US" dirty="0"/>
              <a:t>, </a:t>
            </a:r>
            <a:r>
              <a:rPr lang="en-US" dirty="0" err="1"/>
              <a:t>tật</a:t>
            </a:r>
            <a:r>
              <a:rPr lang="en-US" dirty="0"/>
              <a:t> </a:t>
            </a:r>
            <a:r>
              <a:rPr lang="en-US" dirty="0" err="1"/>
              <a:t>xấu</a:t>
            </a:r>
            <a:r>
              <a:rPr lang="en-US" dirty="0"/>
              <a:t> </a:t>
            </a:r>
            <a:r>
              <a:rPr lang="en-US" dirty="0" err="1"/>
              <a:t>của</a:t>
            </a:r>
            <a:r>
              <a:rPr lang="en-US" dirty="0"/>
              <a:t> con </a:t>
            </a:r>
            <a:r>
              <a:rPr lang="en-US" dirty="0" err="1"/>
              <a:t>người</a:t>
            </a:r>
            <a:r>
              <a:rPr lang="en-US" dirty="0"/>
              <a:t>.</a:t>
            </a:r>
            <a:endParaRPr lang="vi-VN" dirty="0"/>
          </a:p>
        </p:txBody>
      </p:sp>
    </p:spTree>
    <p:extLst>
      <p:ext uri="{BB962C8B-B14F-4D97-AF65-F5344CB8AC3E}">
        <p14:creationId xmlns:p14="http://schemas.microsoft.com/office/powerpoint/2010/main" val="377420529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Group 8">
            <a:extLst>
              <a:ext uri="{FF2B5EF4-FFF2-40B4-BE49-F238E27FC236}">
                <a16:creationId xmlns:a16="http://schemas.microsoft.com/office/drawing/2014/main" id="{4C8D7A33-DDDB-4E00-96DA-51079068B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2" r="19778" b="283"/>
          <a:stretch/>
        </p:blipFill>
        <p:spPr bwMode="auto">
          <a:xfrm>
            <a:off x="4440765" y="345859"/>
            <a:ext cx="3310469" cy="13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29">
            <a:extLst>
              <a:ext uri="{FF2B5EF4-FFF2-40B4-BE49-F238E27FC236}">
                <a16:creationId xmlns:a16="http://schemas.microsoft.com/office/drawing/2014/main" id="{EF3AD808-36A6-4A39-A098-2D26743A3CFE}"/>
              </a:ext>
            </a:extLst>
          </p:cNvPr>
          <p:cNvSpPr txBox="1"/>
          <p:nvPr/>
        </p:nvSpPr>
        <p:spPr>
          <a:xfrm>
            <a:off x="4610101" y="564606"/>
            <a:ext cx="2916618" cy="854080"/>
          </a:xfrm>
          <a:prstGeom prst="rect">
            <a:avLst/>
          </a:prstGeom>
          <a:noFill/>
        </p:spPr>
        <p:txBody>
          <a:bodyPr wrap="square" rtlCol="0">
            <a:spAutoFit/>
          </a:bodyPr>
          <a:lstStyle/>
          <a:p>
            <a:pPr marL="812800" indent="-812800" algn="ctr">
              <a:lnSpc>
                <a:spcPct val="150000"/>
              </a:lnSpc>
              <a:buFontTx/>
              <a:buNone/>
              <a:defRPr/>
            </a:pPr>
            <a:r>
              <a:rPr lang="en-US" sz="3600" b="1" dirty="0">
                <a:solidFill>
                  <a:srgbClr val="FF0000"/>
                </a:solidFill>
                <a:latin typeface="#9Slide03 Arima Madurai Black" panose="00000A00000000000000" pitchFamily="2" charset="0"/>
                <a:cs typeface="#9Slide03 Arima Madurai Black" panose="00000A00000000000000" pitchFamily="2" charset="0"/>
              </a:rPr>
              <a:t>2. </a:t>
            </a:r>
            <a:r>
              <a:rPr lang="en-US" sz="3600" b="1" dirty="0" err="1">
                <a:solidFill>
                  <a:srgbClr val="FF0000"/>
                </a:solidFill>
                <a:latin typeface="#9Slide03 Arima Madurai Black" panose="00000A00000000000000" pitchFamily="2" charset="0"/>
                <a:cs typeface="#9Slide03 Arima Madurai Black" panose="00000A00000000000000" pitchFamily="2" charset="0"/>
              </a:rPr>
              <a:t>Tác</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phẩm</a:t>
            </a:r>
            <a:endParaRPr lang="vi-VN" sz="3600" b="1" dirty="0">
              <a:solidFill>
                <a:srgbClr val="0000FF"/>
              </a:solidFill>
              <a:latin typeface="#9Slide03 Arima Madurai Black" panose="00000A00000000000000" pitchFamily="2" charset="0"/>
              <a:cs typeface="#9Slide03 Arima Madurai Black" panose="00000A00000000000000" pitchFamily="2" charset="0"/>
            </a:endParaRPr>
          </a:p>
        </p:txBody>
      </p:sp>
      <p:pic>
        <p:nvPicPr>
          <p:cNvPr id="5" name="Picture 4">
            <a:extLst>
              <a:ext uri="{FF2B5EF4-FFF2-40B4-BE49-F238E27FC236}">
                <a16:creationId xmlns:a16="http://schemas.microsoft.com/office/drawing/2014/main" id="{AB72A0E3-BBDC-4631-8BCC-966BFFB77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21" y="2183416"/>
            <a:ext cx="3086485" cy="4213926"/>
          </a:xfrm>
          <a:prstGeom prst="rect">
            <a:avLst/>
          </a:prstGeom>
        </p:spPr>
      </p:pic>
      <p:pic>
        <p:nvPicPr>
          <p:cNvPr id="6" name="Picture 6" descr="13527625053_3e1739bcc9">
            <a:extLst>
              <a:ext uri="{FF2B5EF4-FFF2-40B4-BE49-F238E27FC236}">
                <a16:creationId xmlns:a16="http://schemas.microsoft.com/office/drawing/2014/main" id="{B09FA4A9-F072-4CBF-B5DE-07D724CEE1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426" y="2183416"/>
            <a:ext cx="3249293" cy="421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6E72B3B-E0A8-4DD0-BA5C-59B2753C3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7539" y="2183416"/>
            <a:ext cx="3149737" cy="4213926"/>
          </a:xfrm>
          <a:prstGeom prst="rect">
            <a:avLst/>
          </a:prstGeom>
        </p:spPr>
      </p:pic>
    </p:spTree>
    <p:extLst>
      <p:ext uri="{BB962C8B-B14F-4D97-AF65-F5344CB8AC3E}">
        <p14:creationId xmlns:p14="http://schemas.microsoft.com/office/powerpoint/2010/main" val="4246320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1E2E1A-70EE-411C-9E9B-DF3FAA4C18BD}"/>
              </a:ext>
            </a:extLst>
          </p:cNvPr>
          <p:cNvSpPr/>
          <p:nvPr/>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8" name="Google Shape;808;p20">
            <a:extLst>
              <a:ext uri="{FF2B5EF4-FFF2-40B4-BE49-F238E27FC236}">
                <a16:creationId xmlns:a16="http://schemas.microsoft.com/office/drawing/2014/main" id="{A9AF73F6-1A89-48E6-A7A7-81B8922CC3EF}"/>
              </a:ext>
            </a:extLst>
          </p:cNvPr>
          <p:cNvGrpSpPr/>
          <p:nvPr/>
        </p:nvGrpSpPr>
        <p:grpSpPr>
          <a:xfrm>
            <a:off x="4314723" y="557597"/>
            <a:ext cx="7341041" cy="1841185"/>
            <a:chOff x="1104900" y="5372100"/>
            <a:chExt cx="4991100" cy="1295401"/>
          </a:xfrm>
        </p:grpSpPr>
        <p:sp>
          <p:nvSpPr>
            <p:cNvPr id="9" name="Google Shape;809;p20">
              <a:extLst>
                <a:ext uri="{FF2B5EF4-FFF2-40B4-BE49-F238E27FC236}">
                  <a16:creationId xmlns:a16="http://schemas.microsoft.com/office/drawing/2014/main" id="{E77DCD54-CB2D-44B4-B7FD-FA86E87CB2A1}"/>
                </a:ext>
              </a:extLst>
            </p:cNvPr>
            <p:cNvSpPr/>
            <p:nvPr/>
          </p:nvSpPr>
          <p:spPr>
            <a:xfrm>
              <a:off x="1409700" y="5372101"/>
              <a:ext cx="4686300" cy="1295400"/>
            </a:xfrm>
            <a:prstGeom prst="roundRect">
              <a:avLst>
                <a:gd name="adj" fmla="val 16667"/>
              </a:avLst>
            </a:prstGeom>
            <a:gradFill>
              <a:gsLst>
                <a:gs pos="0">
                  <a:srgbClr val="929292"/>
                </a:gs>
                <a:gs pos="23000">
                  <a:srgbClr val="929292"/>
                </a:gs>
                <a:gs pos="38000">
                  <a:srgbClr val="929292"/>
                </a:gs>
                <a:gs pos="62000">
                  <a:srgbClr val="737373"/>
                </a:gs>
                <a:gs pos="100000">
                  <a:schemeClr val="dk1"/>
                </a:gs>
              </a:gsLst>
              <a:lin ang="2700000" scaled="0"/>
            </a:gra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0" name="Google Shape;810;p20">
              <a:extLst>
                <a:ext uri="{FF2B5EF4-FFF2-40B4-BE49-F238E27FC236}">
                  <a16:creationId xmlns:a16="http://schemas.microsoft.com/office/drawing/2014/main" id="{7551E265-AA94-4D4C-B665-B7D5354C8C48}"/>
                </a:ext>
              </a:extLst>
            </p:cNvPr>
            <p:cNvSpPr/>
            <p:nvPr/>
          </p:nvSpPr>
          <p:spPr>
            <a:xfrm>
              <a:off x="1104900" y="5372100"/>
              <a:ext cx="4819650" cy="1123950"/>
            </a:xfrm>
            <a:prstGeom prst="roundRect">
              <a:avLst>
                <a:gd name="adj" fmla="val 16667"/>
              </a:avLst>
            </a:prstGeom>
            <a:solidFill>
              <a:schemeClr val="accent2">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4" name="Rectangle 13">
            <a:extLst>
              <a:ext uri="{FF2B5EF4-FFF2-40B4-BE49-F238E27FC236}">
                <a16:creationId xmlns:a16="http://schemas.microsoft.com/office/drawing/2014/main" id="{A4C4C4B0-E8E7-41A3-9507-70C39B2B464B}"/>
              </a:ext>
            </a:extLst>
          </p:cNvPr>
          <p:cNvSpPr>
            <a:spLocks noGrp="1" noChangeArrowheads="1"/>
          </p:cNvSpPr>
          <p:nvPr/>
        </p:nvSpPr>
        <p:spPr bwMode="auto">
          <a:xfrm>
            <a:off x="4476637" y="699637"/>
            <a:ext cx="6686664" cy="75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lnSpc>
                <a:spcPct val="120000"/>
              </a:lnSpc>
              <a:buFont typeface="Wingdings" panose="05000000000000000000" pitchFamily="2" charset="2"/>
              <a:buChar char="ü"/>
              <a:defRPr/>
            </a:pP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Xuất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xứ</a:t>
            </a:r>
            <a:r>
              <a:rPr lang="en-US" sz="3600" b="1" dirty="0">
                <a:solidFill>
                  <a:srgbClr val="0000FF"/>
                </a:solidFill>
                <a:latin typeface="Times New Roman" pitchFamily="18" charset="0"/>
                <a:cs typeface="Times New Roman" pitchFamily="18" charset="0"/>
              </a:rPr>
              <a:t>: </a:t>
            </a:r>
            <a:r>
              <a:rPr lang="en-SG" sz="3600" dirty="0">
                <a:solidFill>
                  <a:srgbClr val="0000CC"/>
                </a:solidFill>
                <a:latin typeface="Times New Roman" panose="02020603050405020304" pitchFamily="18" charset="0"/>
                <a:cs typeface="Times New Roman" panose="02020603050405020304" pitchFamily="18" charset="0"/>
              </a:rPr>
              <a:t>T</a:t>
            </a:r>
            <a:r>
              <a:rPr lang="vi-VN" sz="3600" dirty="0">
                <a:solidFill>
                  <a:srgbClr val="0000CC"/>
                </a:solidFill>
                <a:latin typeface="Times New Roman" panose="02020603050405020304" pitchFamily="18" charset="0"/>
                <a:cs typeface="Times New Roman" panose="02020603050405020304" pitchFamily="18" charset="0"/>
              </a:rPr>
              <a:t>rích từ </a:t>
            </a:r>
            <a:r>
              <a:rPr lang="en-SG" sz="3600" dirty="0" err="1">
                <a:solidFill>
                  <a:srgbClr val="0000CC"/>
                </a:solidFill>
                <a:latin typeface="Times New Roman" panose="02020603050405020304" pitchFamily="18" charset="0"/>
                <a:cs typeface="Times New Roman" panose="02020603050405020304" pitchFamily="18" charset="0"/>
              </a:rPr>
              <a:t>chương</a:t>
            </a:r>
            <a:r>
              <a:rPr lang="en-SG" sz="3600" dirty="0">
                <a:solidFill>
                  <a:srgbClr val="0000CC"/>
                </a:solidFill>
                <a:latin typeface="Times New Roman" panose="02020603050405020304" pitchFamily="18" charset="0"/>
                <a:cs typeface="Times New Roman" panose="02020603050405020304" pitchFamily="18" charset="0"/>
              </a:rPr>
              <a:t> VIII </a:t>
            </a:r>
            <a:r>
              <a:rPr lang="en-SG" sz="3600" dirty="0" err="1">
                <a:solidFill>
                  <a:srgbClr val="0000CC"/>
                </a:solidFill>
                <a:latin typeface="Times New Roman" panose="02020603050405020304" pitchFamily="18" charset="0"/>
                <a:cs typeface="Times New Roman" panose="02020603050405020304" pitchFamily="18" charset="0"/>
              </a:rPr>
              <a:t>của</a:t>
            </a:r>
            <a:r>
              <a:rPr lang="en-SG" sz="3600" dirty="0">
                <a:solidFill>
                  <a:srgbClr val="0000CC"/>
                </a:solidFill>
                <a:latin typeface="Times New Roman" panose="02020603050405020304" pitchFamily="18" charset="0"/>
                <a:cs typeface="Times New Roman" panose="02020603050405020304" pitchFamily="18" charset="0"/>
              </a:rPr>
              <a:t> </a:t>
            </a:r>
            <a:r>
              <a:rPr lang="vi-VN" sz="3600" dirty="0">
                <a:solidFill>
                  <a:srgbClr val="0000CC"/>
                </a:solidFill>
                <a:latin typeface="Times New Roman" panose="02020603050405020304" pitchFamily="18" charset="0"/>
                <a:cs typeface="Times New Roman" panose="02020603050405020304" pitchFamily="18" charset="0"/>
              </a:rPr>
              <a:t>tiểu thuyết </a:t>
            </a:r>
            <a:r>
              <a:rPr lang="vi-VN" sz="3600" i="1" dirty="0">
                <a:solidFill>
                  <a:srgbClr val="FF0066"/>
                </a:solidFill>
                <a:latin typeface="Times New Roman" panose="02020603050405020304" pitchFamily="18" charset="0"/>
                <a:cs typeface="Times New Roman" panose="02020603050405020304" pitchFamily="18" charset="0"/>
              </a:rPr>
              <a:t>Đôn Ki-hô-t</a:t>
            </a:r>
            <a:r>
              <a:rPr lang="en-US" sz="3600" i="1" dirty="0">
                <a:solidFill>
                  <a:srgbClr val="FF0066"/>
                </a:solidFill>
                <a:latin typeface="Times New Roman" panose="02020603050405020304" pitchFamily="18" charset="0"/>
                <a:cs typeface="Times New Roman" panose="02020603050405020304" pitchFamily="18" charset="0"/>
              </a:rPr>
              <a:t>ê</a:t>
            </a:r>
            <a:r>
              <a:rPr lang="vi-VN" sz="3600" i="1" dirty="0">
                <a:solidFill>
                  <a:srgbClr val="FF0066"/>
                </a:solidFill>
                <a:latin typeface="Times New Roman" panose="02020603050405020304" pitchFamily="18" charset="0"/>
                <a:cs typeface="Times New Roman" panose="02020603050405020304" pitchFamily="18" charset="0"/>
              </a:rPr>
              <a:t>.</a:t>
            </a:r>
            <a:endParaRPr lang="vi-VN" sz="3600" dirty="0">
              <a:solidFill>
                <a:srgbClr val="0000FF"/>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37BA32AC-F67A-4915-89B5-E2643901A726}"/>
              </a:ext>
            </a:extLst>
          </p:cNvPr>
          <p:cNvSpPr>
            <a:spLocks noGrp="1" noChangeArrowheads="1"/>
          </p:cNvSpPr>
          <p:nvPr/>
        </p:nvSpPr>
        <p:spPr bwMode="auto">
          <a:xfrm>
            <a:off x="4763032" y="2676773"/>
            <a:ext cx="7088867" cy="9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 typeface="Courier New" panose="02070309020205020404" pitchFamily="49" charset="0"/>
              <a:buChar char="o"/>
              <a:defRPr/>
            </a:pP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Là</a:t>
            </a:r>
            <a:r>
              <a:rPr lang="en-US" altLang="en-US" dirty="0">
                <a:solidFill>
                  <a:srgbClr val="0000CC"/>
                </a:solidFill>
                <a:latin typeface="Times New Roman" panose="02020603050405020304" pitchFamily="18" charset="0"/>
                <a:cs typeface="Times New Roman" panose="02020603050405020304" pitchFamily="18" charset="0"/>
              </a:rPr>
              <a:t> 1 </a:t>
            </a:r>
            <a:r>
              <a:rPr lang="en-US" altLang="en-US" dirty="0" err="1">
                <a:solidFill>
                  <a:srgbClr val="0000CC"/>
                </a:solidFill>
                <a:latin typeface="Times New Roman" panose="02020603050405020304" pitchFamily="18" charset="0"/>
                <a:cs typeface="Times New Roman" panose="02020603050405020304" pitchFamily="18" charset="0"/>
              </a:rPr>
              <a:t>trong</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những</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tác</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phẩm</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vĩ</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đại</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nhất</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của</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thời</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đại</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Phục</a:t>
            </a:r>
            <a:r>
              <a:rPr lang="en-US" altLang="en-US" dirty="0">
                <a:solidFill>
                  <a:srgbClr val="0000CC"/>
                </a:solidFill>
                <a:latin typeface="Times New Roman" panose="02020603050405020304" pitchFamily="18" charset="0"/>
                <a:cs typeface="Times New Roman" panose="02020603050405020304" pitchFamily="18" charset="0"/>
              </a:rPr>
              <a:t> </a:t>
            </a:r>
            <a:r>
              <a:rPr lang="en-US" altLang="en-US" dirty="0" err="1">
                <a:solidFill>
                  <a:srgbClr val="0000CC"/>
                </a:solidFill>
                <a:latin typeface="Times New Roman" panose="02020603050405020304" pitchFamily="18" charset="0"/>
                <a:cs typeface="Times New Roman" panose="02020603050405020304" pitchFamily="18" charset="0"/>
              </a:rPr>
              <a:t>Hưng</a:t>
            </a:r>
            <a:endParaRPr lang="vi-VN" dirty="0">
              <a:solidFill>
                <a:srgbClr val="0000CC"/>
              </a:solidFill>
              <a:latin typeface="Times New Roman" pitchFamily="18" charset="0"/>
              <a:cs typeface="Times New Roman" pitchFamily="18" charset="0"/>
            </a:endParaRPr>
          </a:p>
        </p:txBody>
      </p:sp>
      <p:pic>
        <p:nvPicPr>
          <p:cNvPr id="16" name="Picture 6" descr="13527625053_3e1739bcc9">
            <a:extLst>
              <a:ext uri="{FF2B5EF4-FFF2-40B4-BE49-F238E27FC236}">
                <a16:creationId xmlns:a16="http://schemas.microsoft.com/office/drawing/2014/main" id="{8D52B04E-AD04-4CEB-B941-24B6B9A79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1" y="1197502"/>
            <a:ext cx="3542129" cy="459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CFB2EB9D-8274-4FEB-B43D-634B8FEA0D0C}"/>
              </a:ext>
            </a:extLst>
          </p:cNvPr>
          <p:cNvSpPr>
            <a:spLocks noGrp="1" noChangeArrowheads="1"/>
          </p:cNvSpPr>
          <p:nvPr/>
        </p:nvSpPr>
        <p:spPr bwMode="auto">
          <a:xfrm>
            <a:off x="4763031" y="3999039"/>
            <a:ext cx="7088867" cy="91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 typeface="Courier New" panose="02070309020205020404" pitchFamily="49" charset="0"/>
              <a:buChar char="o"/>
              <a:defRPr/>
            </a:pPr>
            <a:r>
              <a:rPr lang="en-US" dirty="0" err="1">
                <a:solidFill>
                  <a:srgbClr val="0000CC"/>
                </a:solidFill>
                <a:latin typeface="Times New Roman" panose="02020603050405020304" pitchFamily="18" charset="0"/>
                <a:cs typeface="Times New Roman" panose="02020603050405020304" pitchFamily="18" charset="0"/>
              </a:rPr>
              <a:t>Tác</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phẩm</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chế</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diễu</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tàn</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dư</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của</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lí</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tưởng</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hiệp</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sĩ</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phong</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kiến</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lỗi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thời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báo</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trước</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sự</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xuất</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hiện</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của</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thời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đại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Phục</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Hưng</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với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những</a:t>
            </a:r>
            <a:r>
              <a:rPr lang="en-US" dirty="0">
                <a:solidFill>
                  <a:srgbClr val="0000CC"/>
                </a:solidFill>
                <a:latin typeface="Times New Roman" panose="02020603050405020304" pitchFamily="18" charset="0"/>
                <a:cs typeface="Times New Roman" panose="02020603050405020304" pitchFamily="18" charset="0"/>
              </a:rPr>
              <a:t> con </a:t>
            </a:r>
            <a:r>
              <a:rPr lang="en-US" dirty="0" err="1">
                <a:solidFill>
                  <a:srgbClr val="0000CC"/>
                </a:solidFill>
                <a:latin typeface="Times New Roman" panose="02020603050405020304" pitchFamily="18" charset="0"/>
                <a:cs typeface="Times New Roman" panose="02020603050405020304" pitchFamily="18" charset="0"/>
              </a:rPr>
              <a:t>người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mới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tính</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cách</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và</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nghị</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lực</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mới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sáng</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ngời</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chủ</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nghĩa</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nhân</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văn</a:t>
            </a:r>
            <a:endParaRPr lang="vi-VN"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361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F16BD50-2B08-4F4B-9DEB-CD42096B561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教育教学培训课件通用通用PPT模板2"/>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1857</TotalTime>
  <Words>2322</Words>
  <Application>Microsoft Office PowerPoint</Application>
  <PresentationFormat>Widescreen</PresentationFormat>
  <Paragraphs>245</Paragraphs>
  <Slides>44</Slides>
  <Notes>33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Lobster Two</vt:lpstr>
      <vt:lpstr>Arial</vt:lpstr>
      <vt:lpstr>微软雅黑</vt:lpstr>
      <vt:lpstr>Verdana</vt:lpstr>
      <vt:lpstr>Calibri Light</vt:lpstr>
      <vt:lpstr>#9Slide03 Arima Madurai Black</vt:lpstr>
      <vt:lpstr>Calibri</vt:lpstr>
      <vt:lpstr>Courier New</vt:lpstr>
      <vt:lpstr>.VnTime</vt:lpstr>
      <vt:lpstr>Arial Narrow</vt:lpstr>
      <vt:lpstr>Wingdings</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教育教学培训课件通用通用PPT模板2</dc:title>
  <dc:subject>卡通教育模板</dc:subject>
  <dc:creator>瑞哥</dc:creator>
  <cp:lastModifiedBy>Duong Nguyen</cp:lastModifiedBy>
  <cp:revision>266</cp:revision>
  <dcterms:created xsi:type="dcterms:W3CDTF">2015-08-08T12:00:40Z</dcterms:created>
  <dcterms:modified xsi:type="dcterms:W3CDTF">2022-10-21T15:19:29Z</dcterms:modified>
</cp:coreProperties>
</file>