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113932d49c974b88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5" r:id="rId3"/>
    <p:sldMasterId id="2147483701" r:id="rId4"/>
  </p:sldMasterIdLst>
  <p:notesMasterIdLst>
    <p:notesMasterId r:id="rId31"/>
  </p:notesMasterIdLst>
  <p:sldIdLst>
    <p:sldId id="313" r:id="rId5"/>
    <p:sldId id="267" r:id="rId6"/>
    <p:sldId id="315" r:id="rId7"/>
    <p:sldId id="269" r:id="rId8"/>
    <p:sldId id="299" r:id="rId9"/>
    <p:sldId id="259" r:id="rId10"/>
    <p:sldId id="300" r:id="rId11"/>
    <p:sldId id="301" r:id="rId12"/>
    <p:sldId id="302" r:id="rId13"/>
    <p:sldId id="303" r:id="rId14"/>
    <p:sldId id="304" r:id="rId15"/>
    <p:sldId id="268" r:id="rId16"/>
    <p:sldId id="305" r:id="rId17"/>
    <p:sldId id="264" r:id="rId18"/>
    <p:sldId id="258" r:id="rId19"/>
    <p:sldId id="265" r:id="rId20"/>
    <p:sldId id="257" r:id="rId21"/>
    <p:sldId id="260" r:id="rId22"/>
    <p:sldId id="261" r:id="rId23"/>
    <p:sldId id="306" r:id="rId24"/>
    <p:sldId id="262" r:id="rId25"/>
    <p:sldId id="307" r:id="rId26"/>
    <p:sldId id="272" r:id="rId27"/>
    <p:sldId id="280" r:id="rId28"/>
    <p:sldId id="317" r:id="rId29"/>
    <p:sldId id="309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mbria Math" panose="02040503050406030204" pitchFamily="18" charset="0"/>
      <p:regular r:id="rId38"/>
    </p:embeddedFont>
    <p:embeddedFont>
      <p:font typeface="Yu Gothic Light" panose="020B0300000000000000" pitchFamily="34" charset="-128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66FFFF"/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43" autoAdjust="0"/>
  </p:normalViewPr>
  <p:slideViewPr>
    <p:cSldViewPr snapToGrid="0">
      <p:cViewPr varScale="1">
        <p:scale>
          <a:sx n="63" d="100"/>
          <a:sy n="63" d="100"/>
        </p:scale>
        <p:origin x="13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336C-5D39-4212-B9B3-A6F3DDDBB37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76391-021F-49B0-8751-3977B11C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376310A-590F-4A64-86F5-AD9E7EA183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DD2A522-FEC7-4066-99CD-A8A9E9DDBF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E5E9110-0A23-4B32-B93A-C572A09CB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EE4460-E600-4E2C-B501-F77C651020F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FA58E9A-A28A-4BCE-8E87-45509483B5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C6079F57-C352-4D6A-8535-59B239D1D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ED4EC4A-B1E1-4C6F-AADB-FDA7A7F67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BE1DD-8083-4BBA-88DE-E3A63806EF8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9E86-2DAF-4E0F-B10E-4294516D0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D21CA-A0F3-4E06-910B-A0E6A19AF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C130A-4C25-4403-AFB3-761D5CA5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55C81-D456-4F8B-88C2-E7236837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5F17-FBC2-45DB-8C66-568621F1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B60B-0FF0-4E33-B6DD-6DD391C8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EB74-C78E-46C1-9D5D-85190460F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7E633-19CB-4C99-B0D9-F41433F5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53240-FC63-419E-BC50-5FBB4A38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11443-602A-49B5-B9E6-9FDF26FA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1C3A-BAB9-4807-BA0F-4E27A8EC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6C1A5-D4D3-489D-8EDB-3ED03F86E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1E9B0-9305-4825-BE4F-2532A031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BA9F7-2A17-4D3A-AEC1-63D0B792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6BBB-2675-4F6E-BEDA-DE9369D2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73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67DA-2641-46CA-82F1-CED5AEEA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B1E8A-1DC5-4D71-A96B-440A1EDBC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0E4A3-4DED-419D-A771-AAD30938E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AE829-915E-4F74-832A-BFF2E2F9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DCE64-DFED-4CA1-999C-7031405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56D57-A2C9-44A7-9868-43BFD48A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40BF-87B4-4FA9-BDBD-3BCE213F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0043F-F794-4A79-A220-79C0AAD34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7C7B8-A3AA-4DC8-9970-87DE3BE1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455C8-11E2-4E6C-B0B5-EDFA55FC8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D9459-8B7D-413D-A3D7-48FD67390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9DF21-1EBC-4063-90A7-96D13F8F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65303-A722-4919-A8A6-BA31A3B5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C1F53-092A-460A-A1BA-B4DDA1F6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9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B84C-97C3-4337-A1A1-959BC3BA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536DA-659B-4A25-9637-98C35D69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81017-A933-49B1-A189-4A9E4CAC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E32E3-9D91-491F-A56D-5368B046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7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6F8EE-5DA9-4660-99DC-33780D0F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6BBFD-253B-418D-97ED-6669DD4A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862B5-7367-4A5D-A7DC-4F02E5B4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38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D0A9-7AED-48D8-835D-367F6D7C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40FC-61CE-43F2-962E-3C69212A8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69FC9-C6B0-4381-AA65-7AB5363D2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DAB23-717E-4012-817A-3E024A54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011A4-C701-44B1-BB31-7190BBE8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332BD-535C-4DAE-A4FC-503F71E8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3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AE5B-6001-49DF-906E-8F953DD2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64805-0A2C-4C7E-952B-DC46EA75E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F5CAB-3447-4164-95E5-3A54FAADD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4695B-3298-4E19-B6A1-403577D1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FEB54-F406-4166-BEB5-166CA5A4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43BE5-5C8D-4226-94E3-C41F009B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6D2A-5EA6-49FC-B27C-5AF04C4C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4D076-0DFE-41E3-8A63-B701B637F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78D8-7C33-40FC-B788-FAC4BCAE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F687F-71B4-4138-952A-D606905C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CC9D-B0AA-4B42-B13E-D1FD2599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0E425-D6D6-4A16-BED2-BF6C1261B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62047-0C42-4EF2-B182-B3A355ECF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D4E9-47B5-4D14-8C3D-BBB93E90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E274-0ABA-4E2C-B560-8EB7332F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F1067-A954-425E-8B1A-FB79960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50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10/16/2022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279116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10/16/2022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6017790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10/16/2022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694121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10/16/2022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38538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10/16/2022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8313144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10/16/2022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9449549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10/16/2022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2598103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10/16/2022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0086327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10/16/2022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61333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10/16/2022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0321286"/>
      </p:ext>
    </p:extLst>
  </p:cSld>
  <p:clrMapOvr>
    <a:masterClrMapping/>
  </p:clrMapOvr>
  <p:transition spd="slow" advClick="0" advTm="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10/16/2022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69346"/>
      </p:ext>
    </p:extLst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603386"/>
      </p:ext>
    </p:extLst>
  </p:cSld>
  <p:clrMapOvr>
    <a:masterClrMapping/>
  </p:clrMapOvr>
  <p:transition spd="slow" advClick="0" advTm="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46420"/>
      </p:ext>
    </p:extLst>
  </p:cSld>
  <p:clrMapOvr>
    <a:masterClrMapping/>
  </p:clrMapOvr>
  <p:transition spd="slow" advClick="0" advTm="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" y="246064"/>
            <a:ext cx="11128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008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91" y="-26504"/>
            <a:ext cx="2523768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0852"/>
      </p:ext>
    </p:extLst>
  </p:cSld>
  <p:clrMapOvr>
    <a:masterClrMapping/>
  </p:clrMapOvr>
  <p:transition spd="slow" advClick="0" advTm="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" y="246064"/>
            <a:ext cx="11128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008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92414"/>
      </p:ext>
    </p:extLst>
  </p:cSld>
  <p:clrMapOvr>
    <a:masterClrMapping/>
  </p:clrMapOvr>
  <p:transition spd="slow" advClick="0" advTm="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28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0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4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9.jp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B67C9-DDC8-4AED-8C9E-9D3E9D42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17A3D-9A62-4088-B464-EA67ACD7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AEF67-6C6F-4231-9A49-4F654AF37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8E7D8-227A-4F57-A9FB-D632693B2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7F7F4-A07C-4538-86AF-90207DD54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1520" y="3267266"/>
            <a:ext cx="1006716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8240769" y="5700200"/>
            <a:ext cx="940302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" y="820621"/>
            <a:ext cx="1513104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1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9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hf hdr="0" ftr="0" dt="0"/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83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81.wmf"/><Relationship Id="rId25" Type="http://schemas.openxmlformats.org/officeDocument/2006/relationships/image" Target="../media/image8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87.wmf"/><Relationship Id="rId1" Type="http://schemas.openxmlformats.org/officeDocument/2006/relationships/tags" Target="../tags/tag7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28" Type="http://schemas.openxmlformats.org/officeDocument/2006/relationships/oleObject" Target="../embeddings/oleObject58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82.wmf"/><Relationship Id="rId31" Type="http://schemas.openxmlformats.org/officeDocument/2006/relationships/image" Target="../media/image88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86.wmf"/><Relationship Id="rId30" Type="http://schemas.openxmlformats.org/officeDocument/2006/relationships/oleObject" Target="../embeddings/oleObject5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93.wmf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97.wmf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95.wmf"/><Relationship Id="rId25" Type="http://schemas.openxmlformats.org/officeDocument/2006/relationships/image" Target="../media/image9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29" Type="http://schemas.openxmlformats.org/officeDocument/2006/relationships/image" Target="../media/image101.wmf"/><Relationship Id="rId1" Type="http://schemas.openxmlformats.org/officeDocument/2006/relationships/tags" Target="../tags/tag9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92.wmf"/><Relationship Id="rId24" Type="http://schemas.openxmlformats.org/officeDocument/2006/relationships/oleObject" Target="../embeddings/oleObject70.bin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23" Type="http://schemas.openxmlformats.org/officeDocument/2006/relationships/image" Target="../media/image98.wmf"/><Relationship Id="rId28" Type="http://schemas.openxmlformats.org/officeDocument/2006/relationships/oleObject" Target="../embeddings/oleObject72.bin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96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10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4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10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108.wmf"/><Relationship Id="rId25" Type="http://schemas.openxmlformats.org/officeDocument/2006/relationships/image" Target="../media/image11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29" Type="http://schemas.openxmlformats.org/officeDocument/2006/relationships/image" Target="../media/image114.wmf"/><Relationship Id="rId1" Type="http://schemas.openxmlformats.org/officeDocument/2006/relationships/tags" Target="../tags/tag10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105.wmf"/><Relationship Id="rId24" Type="http://schemas.openxmlformats.org/officeDocument/2006/relationships/oleObject" Target="../embeddings/oleObject83.bin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23" Type="http://schemas.openxmlformats.org/officeDocument/2006/relationships/image" Target="../media/image111.wmf"/><Relationship Id="rId28" Type="http://schemas.openxmlformats.org/officeDocument/2006/relationships/oleObject" Target="../embeddings/oleObject85.bin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109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1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7.gif"/><Relationship Id="rId5" Type="http://schemas.openxmlformats.org/officeDocument/2006/relationships/image" Target="../media/image116.gif"/><Relationship Id="rId4" Type="http://schemas.openxmlformats.org/officeDocument/2006/relationships/image" Target="../media/image115.gif"/><Relationship Id="rId9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15.gif"/><Relationship Id="rId18" Type="http://schemas.openxmlformats.org/officeDocument/2006/relationships/image" Target="../media/image11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16.gif"/><Relationship Id="rId17" Type="http://schemas.openxmlformats.org/officeDocument/2006/relationships/image" Target="../media/image124.gif"/><Relationship Id="rId2" Type="http://schemas.openxmlformats.org/officeDocument/2006/relationships/audio" Target="../media/media2.mp3"/><Relationship Id="rId16" Type="http://schemas.openxmlformats.org/officeDocument/2006/relationships/image" Target="../media/image123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22.gif"/><Relationship Id="rId10" Type="http://schemas.openxmlformats.org/officeDocument/2006/relationships/audio" Target="../media/media6.mp3"/><Relationship Id="rId19" Type="http://schemas.openxmlformats.org/officeDocument/2006/relationships/image" Target="../media/image12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16.gif"/><Relationship Id="rId12" Type="http://schemas.openxmlformats.org/officeDocument/2006/relationships/image" Target="../media/image128.png"/><Relationship Id="rId2" Type="http://schemas.openxmlformats.org/officeDocument/2006/relationships/audio" Target="../media/audio1.wav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gif"/><Relationship Id="rId11" Type="http://schemas.openxmlformats.org/officeDocument/2006/relationships/image" Target="../media/image127.gif"/><Relationship Id="rId5" Type="http://schemas.openxmlformats.org/officeDocument/2006/relationships/audio" Target="../media/audio4.wav"/><Relationship Id="rId15" Type="http://schemas.openxmlformats.org/officeDocument/2006/relationships/image" Target="../media/image129.gif"/><Relationship Id="rId10" Type="http://schemas.openxmlformats.org/officeDocument/2006/relationships/image" Target="../media/image124.gif"/><Relationship Id="rId4" Type="http://schemas.openxmlformats.org/officeDocument/2006/relationships/audio" Target="../media/audio3.wav"/><Relationship Id="rId9" Type="http://schemas.openxmlformats.org/officeDocument/2006/relationships/image" Target="../media/image126.gif"/><Relationship Id="rId14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gif"/><Relationship Id="rId13" Type="http://schemas.openxmlformats.org/officeDocument/2006/relationships/image" Target="../media/image119.png"/><Relationship Id="rId3" Type="http://schemas.openxmlformats.org/officeDocument/2006/relationships/audio" Target="../media/audio3.wav"/><Relationship Id="rId7" Type="http://schemas.openxmlformats.org/officeDocument/2006/relationships/image" Target="../media/image115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gif"/><Relationship Id="rId11" Type="http://schemas.openxmlformats.org/officeDocument/2006/relationships/image" Target="../media/image128.png"/><Relationship Id="rId5" Type="http://schemas.openxmlformats.org/officeDocument/2006/relationships/image" Target="../media/image125.gif"/><Relationship Id="rId15" Type="http://schemas.openxmlformats.org/officeDocument/2006/relationships/image" Target="../media/image143.png"/><Relationship Id="rId10" Type="http://schemas.openxmlformats.org/officeDocument/2006/relationships/image" Target="../media/image127.gif"/><Relationship Id="rId4" Type="http://schemas.openxmlformats.org/officeDocument/2006/relationships/audio" Target="../media/audio4.wav"/><Relationship Id="rId9" Type="http://schemas.openxmlformats.org/officeDocument/2006/relationships/image" Target="../media/image124.gif"/><Relationship Id="rId14" Type="http://schemas.openxmlformats.org/officeDocument/2006/relationships/image" Target="../media/image13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gif"/><Relationship Id="rId13" Type="http://schemas.openxmlformats.org/officeDocument/2006/relationships/image" Target="../media/image119.png"/><Relationship Id="rId3" Type="http://schemas.openxmlformats.org/officeDocument/2006/relationships/audio" Target="../media/audio3.wav"/><Relationship Id="rId7" Type="http://schemas.openxmlformats.org/officeDocument/2006/relationships/image" Target="../media/image116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gif"/><Relationship Id="rId11" Type="http://schemas.openxmlformats.org/officeDocument/2006/relationships/image" Target="../media/image128.png"/><Relationship Id="rId5" Type="http://schemas.openxmlformats.org/officeDocument/2006/relationships/image" Target="../media/image125.gif"/><Relationship Id="rId15" Type="http://schemas.openxmlformats.org/officeDocument/2006/relationships/image" Target="../media/image145.png"/><Relationship Id="rId10" Type="http://schemas.openxmlformats.org/officeDocument/2006/relationships/image" Target="../media/image124.gif"/><Relationship Id="rId4" Type="http://schemas.openxmlformats.org/officeDocument/2006/relationships/audio" Target="../media/audio4.wav"/><Relationship Id="rId9" Type="http://schemas.openxmlformats.org/officeDocument/2006/relationships/image" Target="../media/image126.gif"/><Relationship Id="rId14" Type="http://schemas.openxmlformats.org/officeDocument/2006/relationships/image" Target="../media/image13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gif"/><Relationship Id="rId13" Type="http://schemas.openxmlformats.org/officeDocument/2006/relationships/image" Target="../media/image119.png"/><Relationship Id="rId3" Type="http://schemas.openxmlformats.org/officeDocument/2006/relationships/audio" Target="../media/audio3.wav"/><Relationship Id="rId7" Type="http://schemas.openxmlformats.org/officeDocument/2006/relationships/image" Target="../media/image115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gif"/><Relationship Id="rId11" Type="http://schemas.openxmlformats.org/officeDocument/2006/relationships/image" Target="../media/image128.png"/><Relationship Id="rId5" Type="http://schemas.openxmlformats.org/officeDocument/2006/relationships/image" Target="../media/image125.gif"/><Relationship Id="rId15" Type="http://schemas.openxmlformats.org/officeDocument/2006/relationships/image" Target="../media/image144.png"/><Relationship Id="rId10" Type="http://schemas.openxmlformats.org/officeDocument/2006/relationships/image" Target="../media/image127.gif"/><Relationship Id="rId4" Type="http://schemas.openxmlformats.org/officeDocument/2006/relationships/audio" Target="../media/audio4.wav"/><Relationship Id="rId9" Type="http://schemas.openxmlformats.org/officeDocument/2006/relationships/image" Target="../media/image124.gif"/><Relationship Id="rId14" Type="http://schemas.openxmlformats.org/officeDocument/2006/relationships/image" Target="../media/image130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gif"/><Relationship Id="rId13" Type="http://schemas.openxmlformats.org/officeDocument/2006/relationships/image" Target="../media/image119.png"/><Relationship Id="rId3" Type="http://schemas.openxmlformats.org/officeDocument/2006/relationships/audio" Target="../media/audio1.wav"/><Relationship Id="rId7" Type="http://schemas.openxmlformats.org/officeDocument/2006/relationships/image" Target="../media/image127.gif"/><Relationship Id="rId12" Type="http://schemas.openxmlformats.org/officeDocument/2006/relationships/image" Target="../media/image131.gif"/><Relationship Id="rId17" Type="http://schemas.openxmlformats.org/officeDocument/2006/relationships/image" Target="../media/image133.wmf"/><Relationship Id="rId2" Type="http://schemas.openxmlformats.org/officeDocument/2006/relationships/audio" Target="../media/audio3.wav"/><Relationship Id="rId16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gif"/><Relationship Id="rId11" Type="http://schemas.openxmlformats.org/officeDocument/2006/relationships/image" Target="../media/image124.gif"/><Relationship Id="rId5" Type="http://schemas.openxmlformats.org/officeDocument/2006/relationships/image" Target="../media/image125.gif"/><Relationship Id="rId15" Type="http://schemas.microsoft.com/office/2007/relationships/hdphoto" Target="../media/hdphoto1.wdp"/><Relationship Id="rId10" Type="http://schemas.openxmlformats.org/officeDocument/2006/relationships/image" Target="../media/image126.gif"/><Relationship Id="rId4" Type="http://schemas.openxmlformats.org/officeDocument/2006/relationships/audio" Target="../media/audio4.wav"/><Relationship Id="rId9" Type="http://schemas.openxmlformats.org/officeDocument/2006/relationships/image" Target="../media/image115.gif"/><Relationship Id="rId14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gif"/><Relationship Id="rId13" Type="http://schemas.openxmlformats.org/officeDocument/2006/relationships/image" Target="../media/image119.png"/><Relationship Id="rId18" Type="http://schemas.openxmlformats.org/officeDocument/2006/relationships/image" Target="../media/image151.png"/><Relationship Id="rId3" Type="http://schemas.openxmlformats.org/officeDocument/2006/relationships/audio" Target="../media/audio1.wav"/><Relationship Id="rId7" Type="http://schemas.openxmlformats.org/officeDocument/2006/relationships/image" Target="../media/image127.gif"/><Relationship Id="rId12" Type="http://schemas.openxmlformats.org/officeDocument/2006/relationships/image" Target="../media/image131.gif"/><Relationship Id="rId17" Type="http://schemas.openxmlformats.org/officeDocument/2006/relationships/image" Target="../media/image150.png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20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gif"/><Relationship Id="rId11" Type="http://schemas.openxmlformats.org/officeDocument/2006/relationships/image" Target="../media/image124.gif"/><Relationship Id="rId5" Type="http://schemas.openxmlformats.org/officeDocument/2006/relationships/image" Target="../media/image125.gif"/><Relationship Id="rId15" Type="http://schemas.openxmlformats.org/officeDocument/2006/relationships/image" Target="../media/image128.png"/><Relationship Id="rId10" Type="http://schemas.openxmlformats.org/officeDocument/2006/relationships/image" Target="../media/image126.gif"/><Relationship Id="rId19" Type="http://schemas.openxmlformats.org/officeDocument/2006/relationships/image" Target="../media/image152.png"/><Relationship Id="rId4" Type="http://schemas.openxmlformats.org/officeDocument/2006/relationships/audio" Target="../media/audio4.wav"/><Relationship Id="rId9" Type="http://schemas.openxmlformats.org/officeDocument/2006/relationships/image" Target="../media/image115.gif"/><Relationship Id="rId14" Type="http://schemas.openxmlformats.org/officeDocument/2006/relationships/image" Target="../media/image1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7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40.png"/><Relationship Id="rId11" Type="http://schemas.openxmlformats.org/officeDocument/2006/relationships/image" Target="../media/image156.png"/><Relationship Id="rId5" Type="http://schemas.openxmlformats.org/officeDocument/2006/relationships/image" Target="../media/image1420.png"/><Relationship Id="rId10" Type="http://schemas.openxmlformats.org/officeDocument/2006/relationships/image" Target="../media/image155.png"/><Relationship Id="rId4" Type="http://schemas.openxmlformats.org/officeDocument/2006/relationships/image" Target="../media/image1400.png"/><Relationship Id="rId9" Type="http://schemas.openxmlformats.org/officeDocument/2006/relationships/image" Target="../media/image1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6.wmf"/><Relationship Id="rId12" Type="http://schemas.openxmlformats.org/officeDocument/2006/relationships/oleObject" Target="../embeddings/oleObject92.bin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38.wmf"/><Relationship Id="rId5" Type="http://schemas.openxmlformats.org/officeDocument/2006/relationships/image" Target="../media/image135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3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164.png"/><Relationship Id="rId18" Type="http://schemas.openxmlformats.org/officeDocument/2006/relationships/image" Target="../media/image167.emf"/><Relationship Id="rId3" Type="http://schemas.openxmlformats.org/officeDocument/2006/relationships/image" Target="../media/image142.png"/><Relationship Id="rId7" Type="http://schemas.openxmlformats.org/officeDocument/2006/relationships/image" Target="../media/image160.png"/><Relationship Id="rId12" Type="http://schemas.openxmlformats.org/officeDocument/2006/relationships/image" Target="../media/image163.emf"/><Relationship Id="rId17" Type="http://schemas.openxmlformats.org/officeDocument/2006/relationships/oleObject" Target="../embeddings/oleObject96.bin"/><Relationship Id="rId2" Type="http://schemas.openxmlformats.org/officeDocument/2006/relationships/image" Target="../media/image140.emf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9.png"/><Relationship Id="rId11" Type="http://schemas.openxmlformats.org/officeDocument/2006/relationships/oleObject" Target="../embeddings/oleObject94.bin"/><Relationship Id="rId5" Type="http://schemas.openxmlformats.org/officeDocument/2006/relationships/image" Target="../media/image158.png"/><Relationship Id="rId15" Type="http://schemas.openxmlformats.org/officeDocument/2006/relationships/image" Target="../media/image165.emf"/><Relationship Id="rId10" Type="http://schemas.openxmlformats.org/officeDocument/2006/relationships/image" Target="../media/image162.png"/><Relationship Id="rId4" Type="http://schemas.openxmlformats.org/officeDocument/2006/relationships/image" Target="../media/image157.png"/><Relationship Id="rId9" Type="http://schemas.openxmlformats.org/officeDocument/2006/relationships/image" Target="../media/image161.emf"/><Relationship Id="rId14" Type="http://schemas.openxmlformats.org/officeDocument/2006/relationships/oleObject" Target="../embeddings/oleObject9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580.png"/><Relationship Id="rId7" Type="http://schemas.openxmlformats.org/officeDocument/2006/relationships/image" Target="../media/image16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0.png"/><Relationship Id="rId5" Type="http://schemas.openxmlformats.org/officeDocument/2006/relationships/image" Target="../media/image178.png"/><Relationship Id="rId4" Type="http://schemas.openxmlformats.org/officeDocument/2006/relationships/image" Target="../media/image1590.png"/><Relationship Id="rId9" Type="http://schemas.openxmlformats.org/officeDocument/2006/relationships/image" Target="../media/image16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9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tags" Target="../tags/tag2.x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4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7.bin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9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tags" Target="../tags/tag4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6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58.wmf"/><Relationship Id="rId25" Type="http://schemas.openxmlformats.org/officeDocument/2006/relationships/image" Target="../media/image6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tags" Target="../tags/tag5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71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tags" Target="../tags/tag6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23" Type="http://schemas.openxmlformats.org/officeDocument/2006/relationships/image" Target="../media/image72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7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700" y="374352"/>
            <a:ext cx="372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229" y="1896121"/>
            <a:ext cx="844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229" y="2901021"/>
            <a:ext cx="225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9945" y="5263325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9214" y="2444503"/>
                <a:ext cx="1650469" cy="568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𝒂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14" y="2444503"/>
                <a:ext cx="1650469" cy="568169"/>
              </a:xfrm>
              <a:prstGeom prst="rect">
                <a:avLst/>
              </a:prstGeom>
              <a:blipFill>
                <a:blip r:embed="rId2"/>
                <a:stretch>
                  <a:fillRect l="-7778" t="-2151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04732" y="2401788"/>
                <a:ext cx="2088456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𝐛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𝟑𝐚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32" y="2401788"/>
                <a:ext cx="2088456" cy="573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91158" y="3494352"/>
                <a:ext cx="1999073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𝐚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𝟎</m:t>
                                  </m:r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58" y="3494352"/>
                <a:ext cx="1999073" cy="616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65492" y="3467943"/>
                <a:ext cx="2198914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92" y="3467943"/>
                <a:ext cx="2198914" cy="614142"/>
              </a:xfrm>
              <a:prstGeom prst="rect">
                <a:avLst/>
              </a:prstGeom>
              <a:blipFill>
                <a:blip r:embed="rId5"/>
                <a:stretch>
                  <a:fillRect l="-5540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64406" y="3251237"/>
                <a:ext cx="2552075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406" y="3251237"/>
                <a:ext cx="2552075" cy="969176"/>
              </a:xfrm>
              <a:prstGeom prst="rect">
                <a:avLst/>
              </a:prstGeom>
              <a:blipFill>
                <a:blip r:embed="rId6"/>
                <a:stretch>
                  <a:fillRect l="-5024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510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8" grpId="1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2745977"/>
            <a:ext cx="548103" cy="3185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887" y="2686133"/>
            <a:ext cx="93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207828"/>
              </p:ext>
            </p:extLst>
          </p:nvPr>
        </p:nvGraphicFramePr>
        <p:xfrm>
          <a:off x="2464814" y="2638034"/>
          <a:ext cx="1271164" cy="52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41200" progId="Equation.DSMT4">
                  <p:embed/>
                </p:oleObj>
              </mc:Choice>
              <mc:Fallback>
                <p:oleObj name="Equation" r:id="rId4" imgW="69840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814" y="2638034"/>
                        <a:ext cx="1271164" cy="527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070577"/>
              </p:ext>
            </p:extLst>
          </p:nvPr>
        </p:nvGraphicFramePr>
        <p:xfrm>
          <a:off x="4435765" y="2608576"/>
          <a:ext cx="2029691" cy="5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253800" progId="Equation.DSMT4">
                  <p:embed/>
                </p:oleObj>
              </mc:Choice>
              <mc:Fallback>
                <p:oleObj name="Equation" r:id="rId6" imgW="111744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765" y="2608576"/>
                        <a:ext cx="2029691" cy="55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57846"/>
              </p:ext>
            </p:extLst>
          </p:nvPr>
        </p:nvGraphicFramePr>
        <p:xfrm>
          <a:off x="910128" y="3762546"/>
          <a:ext cx="1495947" cy="56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41200" progId="Equation.DSMT4">
                  <p:embed/>
                </p:oleObj>
              </mc:Choice>
              <mc:Fallback>
                <p:oleObj name="Equation" r:id="rId8" imgW="69840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128" y="3762546"/>
                        <a:ext cx="1495947" cy="561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17425"/>
              </p:ext>
            </p:extLst>
          </p:nvPr>
        </p:nvGraphicFramePr>
        <p:xfrm>
          <a:off x="2676879" y="3803086"/>
          <a:ext cx="1307291" cy="53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228600" progId="Equation.DSMT4">
                  <p:embed/>
                </p:oleObj>
              </mc:Choice>
              <mc:Fallback>
                <p:oleObj name="Equation" r:id="rId10" imgW="54576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879" y="3803086"/>
                        <a:ext cx="1307291" cy="531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31070"/>
              </p:ext>
            </p:extLst>
          </p:nvPr>
        </p:nvGraphicFramePr>
        <p:xfrm>
          <a:off x="2667331" y="4387072"/>
          <a:ext cx="1410055" cy="53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28600" progId="Equation.DSMT4">
                  <p:embed/>
                </p:oleObj>
              </mc:Choice>
              <mc:Fallback>
                <p:oleObj name="Equation" r:id="rId12" imgW="66024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331" y="4387072"/>
                        <a:ext cx="1410055" cy="531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65314"/>
              </p:ext>
            </p:extLst>
          </p:nvPr>
        </p:nvGraphicFramePr>
        <p:xfrm>
          <a:off x="2667331" y="4918169"/>
          <a:ext cx="1219662" cy="58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253800" progId="Equation.DSMT4">
                  <p:embed/>
                </p:oleObj>
              </mc:Choice>
              <mc:Fallback>
                <p:oleObj name="Equation" r:id="rId14" imgW="571320" imgH="253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331" y="4918169"/>
                        <a:ext cx="1219662" cy="589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007500"/>
              </p:ext>
            </p:extLst>
          </p:nvPr>
        </p:nvGraphicFramePr>
        <p:xfrm>
          <a:off x="2635989" y="5522228"/>
          <a:ext cx="758710" cy="41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320" imgH="177480" progId="Equation.DSMT4">
                  <p:embed/>
                </p:oleObj>
              </mc:Choice>
              <mc:Fallback>
                <p:oleObj name="Equation" r:id="rId16" imgW="355320" imgH="177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989" y="5522228"/>
                        <a:ext cx="758710" cy="413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41478"/>
              </p:ext>
            </p:extLst>
          </p:nvPr>
        </p:nvGraphicFramePr>
        <p:xfrm>
          <a:off x="2627248" y="6083536"/>
          <a:ext cx="649914" cy="41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4560" imgH="177480" progId="Equation.DSMT4">
                  <p:embed/>
                </p:oleObj>
              </mc:Choice>
              <mc:Fallback>
                <p:oleObj name="Equation" r:id="rId18" imgW="30456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248" y="6083536"/>
                        <a:ext cx="649914" cy="413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4251960" y="3861601"/>
            <a:ext cx="0" cy="27029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4899"/>
              </p:ext>
            </p:extLst>
          </p:nvPr>
        </p:nvGraphicFramePr>
        <p:xfrm>
          <a:off x="6981629" y="4399029"/>
          <a:ext cx="1808660" cy="525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50680" imgH="228600" progId="Equation.DSMT4">
                  <p:embed/>
                </p:oleObj>
              </mc:Choice>
              <mc:Fallback>
                <p:oleObj name="Equation" r:id="rId20" imgW="850680" imgH="2286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629" y="4399029"/>
                        <a:ext cx="1808660" cy="525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99333"/>
              </p:ext>
            </p:extLst>
          </p:nvPr>
        </p:nvGraphicFramePr>
        <p:xfrm>
          <a:off x="4623211" y="3674133"/>
          <a:ext cx="2226890" cy="58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17440" imgH="253800" progId="Equation.DSMT4">
                  <p:embed/>
                </p:oleObj>
              </mc:Choice>
              <mc:Fallback>
                <p:oleObj name="Equation" r:id="rId22" imgW="1117440" imgH="2538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211" y="3674133"/>
                        <a:ext cx="2226890" cy="583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869233"/>
              </p:ext>
            </p:extLst>
          </p:nvPr>
        </p:nvGraphicFramePr>
        <p:xfrm>
          <a:off x="7007426" y="3718008"/>
          <a:ext cx="1841338" cy="58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63280" imgH="253800" progId="Equation.DSMT4">
                  <p:embed/>
                </p:oleObj>
              </mc:Choice>
              <mc:Fallback>
                <p:oleObj name="Equation" r:id="rId24" imgW="863280" imgH="2538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426" y="3718008"/>
                        <a:ext cx="1841338" cy="583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702792"/>
              </p:ext>
            </p:extLst>
          </p:nvPr>
        </p:nvGraphicFramePr>
        <p:xfrm>
          <a:off x="6956288" y="4977595"/>
          <a:ext cx="1592701" cy="58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49160" imgH="253800" progId="Equation.DSMT4">
                  <p:embed/>
                </p:oleObj>
              </mc:Choice>
              <mc:Fallback>
                <p:oleObj name="Equation" r:id="rId26" imgW="749160" imgH="253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288" y="4977595"/>
                        <a:ext cx="1592701" cy="583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555044"/>
              </p:ext>
            </p:extLst>
          </p:nvPr>
        </p:nvGraphicFramePr>
        <p:xfrm>
          <a:off x="6981629" y="5626376"/>
          <a:ext cx="998813" cy="40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69800" imgH="177480" progId="Equation.DSMT4">
                  <p:embed/>
                </p:oleObj>
              </mc:Choice>
              <mc:Fallback>
                <p:oleObj name="Equation" r:id="rId28" imgW="46980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629" y="5626376"/>
                        <a:ext cx="998813" cy="409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111541"/>
              </p:ext>
            </p:extLst>
          </p:nvPr>
        </p:nvGraphicFramePr>
        <p:xfrm>
          <a:off x="7007426" y="6075520"/>
          <a:ext cx="674874" cy="40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17160" imgH="177480" progId="Equation.DSMT4">
                  <p:embed/>
                </p:oleObj>
              </mc:Choice>
              <mc:Fallback>
                <p:oleObj name="Equation" r:id="rId30" imgW="317160" imgH="177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426" y="6075520"/>
                        <a:ext cx="674874" cy="409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49">
            <a:extLst>
              <a:ext uri="{FF2B5EF4-FFF2-40B4-BE49-F238E27FC236}">
                <a16:creationId xmlns:a16="http://schemas.microsoft.com/office/drawing/2014/main" id="{A398D915-5A07-4F45-8AE4-7BF877C32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061" y="3276883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01654" y="1930965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3752" y="1185274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84"/>
          <p:cNvSpPr txBox="1">
            <a:spLocks noChangeArrowheads="1"/>
          </p:cNvSpPr>
          <p:nvPr/>
        </p:nvSpPr>
        <p:spPr bwMode="auto">
          <a:xfrm>
            <a:off x="570304" y="1552789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151" y="75641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678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7083" y="2620872"/>
            <a:ext cx="134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1223404" y="3120932"/>
                <a:ext cx="7327174" cy="1231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𝐁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</m:e>
                    </m:ra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𝐁</m:t>
                        </m:r>
                      </m:e>
                    </m:rad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3404" y="3120932"/>
                <a:ext cx="7327174" cy="1231299"/>
              </a:xfrm>
              <a:prstGeom prst="rect">
                <a:avLst/>
              </a:prstGeom>
              <a:blipFill>
                <a:blip r:embed="rId4"/>
                <a:stretch>
                  <a:fillRect l="-1747" t="-5446" b="-12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34737" y="4447642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âm,ta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3346" y="5032417"/>
                <a:ext cx="3247749" cy="750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e>
                      </m:d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𝐀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46" y="5032417"/>
                <a:ext cx="3247749" cy="750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73497" y="2012040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275" y="1186146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4"/>
          <p:cNvSpPr txBox="1">
            <a:spLocks noChangeArrowheads="1"/>
          </p:cNvSpPr>
          <p:nvPr/>
        </p:nvSpPr>
        <p:spPr bwMode="auto">
          <a:xfrm>
            <a:off x="570304" y="1552789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151" y="75641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164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421778" y="3395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 Box 102"/>
          <p:cNvSpPr txBox="1">
            <a:spLocks noChangeArrowheads="1"/>
          </p:cNvSpPr>
          <p:nvPr/>
        </p:nvSpPr>
        <p:spPr bwMode="auto">
          <a:xfrm>
            <a:off x="752115" y="2421992"/>
            <a:ext cx="1605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4455" y="2404809"/>
            <a:ext cx="228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071185"/>
              </p:ext>
            </p:extLst>
          </p:nvPr>
        </p:nvGraphicFramePr>
        <p:xfrm>
          <a:off x="1401060" y="2927796"/>
          <a:ext cx="1686952" cy="52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41200" progId="Equation.DSMT4">
                  <p:embed/>
                </p:oleObj>
              </mc:Choice>
              <mc:Fallback>
                <p:oleObj name="Equation" r:id="rId4" imgW="8632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060" y="2927796"/>
                        <a:ext cx="1686952" cy="526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73261"/>
              </p:ext>
            </p:extLst>
          </p:nvPr>
        </p:nvGraphicFramePr>
        <p:xfrm>
          <a:off x="5352388" y="2933232"/>
          <a:ext cx="1355634" cy="59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266400" progId="Equation.DSMT4">
                  <p:embed/>
                </p:oleObj>
              </mc:Choice>
              <mc:Fallback>
                <p:oleObj name="Equation" r:id="rId6" imgW="672840" imgH="266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388" y="2933232"/>
                        <a:ext cx="1355634" cy="599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88012" y="2971488"/>
            <a:ext cx="137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63669"/>
              </p:ext>
            </p:extLst>
          </p:nvPr>
        </p:nvGraphicFramePr>
        <p:xfrm>
          <a:off x="402949" y="3882845"/>
          <a:ext cx="1681617" cy="52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241200" progId="Equation.DSMT4">
                  <p:embed/>
                </p:oleObj>
              </mc:Choice>
              <mc:Fallback>
                <p:oleObj name="Equation" r:id="rId8" imgW="863280" imgH="241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49" y="3882845"/>
                        <a:ext cx="1681617" cy="524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55117"/>
              </p:ext>
            </p:extLst>
          </p:nvPr>
        </p:nvGraphicFramePr>
        <p:xfrm>
          <a:off x="438694" y="4525693"/>
          <a:ext cx="1393762" cy="49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28600" progId="Equation.DSMT4">
                  <p:embed/>
                </p:oleObj>
              </mc:Choice>
              <mc:Fallback>
                <p:oleObj name="Equation" r:id="rId10" imgW="69840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94" y="4525693"/>
                        <a:ext cx="1393762" cy="49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053210"/>
              </p:ext>
            </p:extLst>
          </p:nvPr>
        </p:nvGraphicFramePr>
        <p:xfrm>
          <a:off x="1770704" y="4494300"/>
          <a:ext cx="1140716" cy="55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53800" progId="Equation.DSMT4">
                  <p:embed/>
                </p:oleObj>
              </mc:Choice>
              <mc:Fallback>
                <p:oleObj name="Equation" r:id="rId12" imgW="57132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704" y="4494300"/>
                        <a:ext cx="1140716" cy="551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774562"/>
              </p:ext>
            </p:extLst>
          </p:nvPr>
        </p:nvGraphicFramePr>
        <p:xfrm>
          <a:off x="444851" y="5062446"/>
          <a:ext cx="887669" cy="552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253800" progId="Equation.DSMT4">
                  <p:embed/>
                </p:oleObj>
              </mc:Choice>
              <mc:Fallback>
                <p:oleObj name="Equation" r:id="rId14" imgW="44424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51" y="5062446"/>
                        <a:ext cx="887669" cy="552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7627"/>
              </p:ext>
            </p:extLst>
          </p:nvPr>
        </p:nvGraphicFramePr>
        <p:xfrm>
          <a:off x="477206" y="5582265"/>
          <a:ext cx="625829" cy="38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7160" imgH="177480" progId="Equation.DSMT4">
                  <p:embed/>
                </p:oleObj>
              </mc:Choice>
              <mc:Fallback>
                <p:oleObj name="Equation" r:id="rId16" imgW="31716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6" y="5582265"/>
                        <a:ext cx="625829" cy="382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01060" y="5562947"/>
            <a:ext cx="188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≥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317" y="6140215"/>
            <a:ext cx="80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025276"/>
              </p:ext>
            </p:extLst>
          </p:nvPr>
        </p:nvGraphicFramePr>
        <p:xfrm>
          <a:off x="752115" y="6136458"/>
          <a:ext cx="1913440" cy="48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02960" imgH="228600" progId="Equation.DSMT4">
                  <p:embed/>
                </p:oleObj>
              </mc:Choice>
              <mc:Fallback>
                <p:oleObj name="Equation" r:id="rId18" imgW="1002960" imgH="2286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15" y="6136458"/>
                        <a:ext cx="1913440" cy="486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71700" y="8013700"/>
            <a:ext cx="61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Vậy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81400" y="6185684"/>
            <a:ext cx="193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545604" y="4085047"/>
            <a:ext cx="0" cy="228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29257"/>
              </p:ext>
            </p:extLst>
          </p:nvPr>
        </p:nvGraphicFramePr>
        <p:xfrm>
          <a:off x="4931367" y="3955874"/>
          <a:ext cx="1305690" cy="57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40" imgH="266400" progId="Equation.DSMT4">
                  <p:embed/>
                </p:oleObj>
              </mc:Choice>
              <mc:Fallback>
                <p:oleObj name="Equation" r:id="rId20" imgW="672840" imgH="2664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367" y="3955874"/>
                        <a:ext cx="1305690" cy="57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900770"/>
              </p:ext>
            </p:extLst>
          </p:nvPr>
        </p:nvGraphicFramePr>
        <p:xfrm>
          <a:off x="6402978" y="3955874"/>
          <a:ext cx="1846943" cy="550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27000" imgH="253800" progId="Equation.DSMT4">
                  <p:embed/>
                </p:oleObj>
              </mc:Choice>
              <mc:Fallback>
                <p:oleObj name="Equation" r:id="rId22" imgW="927000" imgH="2538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978" y="3955874"/>
                        <a:ext cx="1846943" cy="550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665387"/>
              </p:ext>
            </p:extLst>
          </p:nvPr>
        </p:nvGraphicFramePr>
        <p:xfrm>
          <a:off x="6428378" y="4603348"/>
          <a:ext cx="1646479" cy="63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25480" imgH="291960" progId="Equation.DSMT4">
                  <p:embed/>
                </p:oleObj>
              </mc:Choice>
              <mc:Fallback>
                <p:oleObj name="Equation" r:id="rId24" imgW="825480" imgH="291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378" y="4603348"/>
                        <a:ext cx="1646479" cy="633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644755"/>
              </p:ext>
            </p:extLst>
          </p:nvPr>
        </p:nvGraphicFramePr>
        <p:xfrm>
          <a:off x="6402978" y="5334729"/>
          <a:ext cx="1038403" cy="550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20560" imgH="253800" progId="Equation.DSMT4">
                  <p:embed/>
                </p:oleObj>
              </mc:Choice>
              <mc:Fallback>
                <p:oleObj name="Equation" r:id="rId26" imgW="520560" imgH="2538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978" y="5334729"/>
                        <a:ext cx="1038403" cy="550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120495" y="6124129"/>
            <a:ext cx="8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080643"/>
              </p:ext>
            </p:extLst>
          </p:nvPr>
        </p:nvGraphicFramePr>
        <p:xfrm>
          <a:off x="5959994" y="6075184"/>
          <a:ext cx="1995286" cy="632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28520" imgH="291960" progId="Equation.DSMT4">
                  <p:embed/>
                </p:oleObj>
              </mc:Choice>
              <mc:Fallback>
                <p:oleObj name="Equation" r:id="rId28" imgW="1028520" imgH="29196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994" y="6075184"/>
                        <a:ext cx="1995286" cy="632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49">
            <a:extLst>
              <a:ext uri="{FF2B5EF4-FFF2-40B4-BE49-F238E27FC236}">
                <a16:creationId xmlns:a16="http://schemas.microsoft.com/office/drawing/2014/main" id="{9C3D2FFE-7372-4322-AEE2-CB515096E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5570" y="3339620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73497" y="1961634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6275" y="1186146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84"/>
          <p:cNvSpPr txBox="1">
            <a:spLocks noChangeArrowheads="1"/>
          </p:cNvSpPr>
          <p:nvPr/>
        </p:nvSpPr>
        <p:spPr bwMode="auto">
          <a:xfrm>
            <a:off x="570304" y="1552789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5151" y="75641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66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1"/>
      <p:bldP spid="14" grpId="1"/>
      <p:bldP spid="19" grpId="0"/>
      <p:bldP spid="20" grpId="0"/>
      <p:bldP spid="25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3434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4720" y="2686203"/>
            <a:ext cx="599070" cy="4455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2593211"/>
            <a:ext cx="623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772774"/>
              </p:ext>
            </p:extLst>
          </p:nvPr>
        </p:nvGraphicFramePr>
        <p:xfrm>
          <a:off x="1971675" y="3063238"/>
          <a:ext cx="1526855" cy="56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66400" progId="Equation.DSMT4">
                  <p:embed/>
                </p:oleObj>
              </mc:Choice>
              <mc:Fallback>
                <p:oleObj name="Equation" r:id="rId4" imgW="901440" imgH="266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3063238"/>
                        <a:ext cx="1526855" cy="561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373858"/>
              </p:ext>
            </p:extLst>
          </p:nvPr>
        </p:nvGraphicFramePr>
        <p:xfrm>
          <a:off x="6121400" y="3063238"/>
          <a:ext cx="2029823" cy="5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66400" progId="Equation.DSMT4">
                  <p:embed/>
                </p:oleObj>
              </mc:Choice>
              <mc:Fallback>
                <p:oleObj name="Equation" r:id="rId6" imgW="888840" imgH="266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3063238"/>
                        <a:ext cx="2029823" cy="58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336495"/>
              </p:ext>
            </p:extLst>
          </p:nvPr>
        </p:nvGraphicFramePr>
        <p:xfrm>
          <a:off x="1776832" y="3765681"/>
          <a:ext cx="1712631" cy="550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66400" progId="Equation.DSMT4">
                  <p:embed/>
                </p:oleObj>
              </mc:Choice>
              <mc:Fallback>
                <p:oleObj name="Equation" r:id="rId8" imgW="901440" imgH="2664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832" y="3765681"/>
                        <a:ext cx="1712631" cy="550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450536"/>
              </p:ext>
            </p:extLst>
          </p:nvPr>
        </p:nvGraphicFramePr>
        <p:xfrm>
          <a:off x="2107064" y="4228950"/>
          <a:ext cx="1510698" cy="54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253800" progId="Equation.DSMT4">
                  <p:embed/>
                </p:oleObj>
              </mc:Choice>
              <mc:Fallback>
                <p:oleObj name="Equation" r:id="rId10" imgW="7617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064" y="4228950"/>
                        <a:ext cx="1510698" cy="547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26293"/>
              </p:ext>
            </p:extLst>
          </p:nvPr>
        </p:nvGraphicFramePr>
        <p:xfrm>
          <a:off x="2144945" y="4735503"/>
          <a:ext cx="1118845" cy="52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253800" progId="Equation.DSMT4">
                  <p:embed/>
                </p:oleObj>
              </mc:Choice>
              <mc:Fallback>
                <p:oleObj name="Equation" r:id="rId12" imgW="58392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945" y="4735503"/>
                        <a:ext cx="1118845" cy="529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374625"/>
              </p:ext>
            </p:extLst>
          </p:nvPr>
        </p:nvGraphicFramePr>
        <p:xfrm>
          <a:off x="2145880" y="5171891"/>
          <a:ext cx="1808567" cy="61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840" imgH="279360" progId="Equation.DSMT4">
                  <p:embed/>
                </p:oleObj>
              </mc:Choice>
              <mc:Fallback>
                <p:oleObj name="Equation" r:id="rId14" imgW="888840" imgH="2793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880" y="5171891"/>
                        <a:ext cx="1808567" cy="617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801008"/>
              </p:ext>
            </p:extLst>
          </p:nvPr>
        </p:nvGraphicFramePr>
        <p:xfrm>
          <a:off x="2144945" y="5682419"/>
          <a:ext cx="764536" cy="45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945" y="5682419"/>
                        <a:ext cx="764536" cy="459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9186" y="6278687"/>
            <a:ext cx="8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47821"/>
              </p:ext>
            </p:extLst>
          </p:nvPr>
        </p:nvGraphicFramePr>
        <p:xfrm>
          <a:off x="2220826" y="6183054"/>
          <a:ext cx="2148030" cy="557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91880" imgH="253800" progId="Equation.DSMT4">
                  <p:embed/>
                </p:oleObj>
              </mc:Choice>
              <mc:Fallback>
                <p:oleObj name="Equation" r:id="rId18" imgW="109188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826" y="6183054"/>
                        <a:ext cx="2148030" cy="557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4723675" y="3775141"/>
            <a:ext cx="0" cy="284570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6561"/>
              </p:ext>
            </p:extLst>
          </p:nvPr>
        </p:nvGraphicFramePr>
        <p:xfrm>
          <a:off x="5118282" y="3859173"/>
          <a:ext cx="2097386" cy="60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266400" progId="Equation.DSMT4">
                  <p:embed/>
                </p:oleObj>
              </mc:Choice>
              <mc:Fallback>
                <p:oleObj name="Equation" r:id="rId20" imgW="888840" imgH="266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282" y="3859173"/>
                        <a:ext cx="2097386" cy="600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6462"/>
              </p:ext>
            </p:extLst>
          </p:nvPr>
        </p:nvGraphicFramePr>
        <p:xfrm>
          <a:off x="5487965" y="4439957"/>
          <a:ext cx="1474290" cy="573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11000" imgH="253800" progId="Equation.DSMT4">
                  <p:embed/>
                </p:oleObj>
              </mc:Choice>
              <mc:Fallback>
                <p:oleObj name="Equation" r:id="rId22" imgW="711000" imgH="2538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65" y="4439957"/>
                        <a:ext cx="1474290" cy="573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908533"/>
              </p:ext>
            </p:extLst>
          </p:nvPr>
        </p:nvGraphicFramePr>
        <p:xfrm>
          <a:off x="5483363" y="5007250"/>
          <a:ext cx="1079291" cy="57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20560" imgH="253800" progId="Equation.DSMT4">
                  <p:embed/>
                </p:oleObj>
              </mc:Choice>
              <mc:Fallback>
                <p:oleObj name="Equation" r:id="rId24" imgW="520560" imgH="253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363" y="5007250"/>
                        <a:ext cx="1079291" cy="57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295679"/>
              </p:ext>
            </p:extLst>
          </p:nvPr>
        </p:nvGraphicFramePr>
        <p:xfrm>
          <a:off x="5483364" y="5556246"/>
          <a:ext cx="816423" cy="4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480" imgH="177480" progId="Equation.DSMT4">
                  <p:embed/>
                </p:oleObj>
              </mc:Choice>
              <mc:Fallback>
                <p:oleObj name="Equation" r:id="rId26" imgW="39348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364" y="5556246"/>
                        <a:ext cx="816423" cy="4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362787" y="5495143"/>
            <a:ext cx="2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4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≥ </a:t>
            </a:r>
            <a:r>
              <a:rPr lang="en-US" sz="24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0)</a:t>
            </a:r>
            <a:r>
              <a:rPr lang="en-US" sz="2400" dirty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1353" y="6159178"/>
            <a:ext cx="8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611749"/>
              </p:ext>
            </p:extLst>
          </p:nvPr>
        </p:nvGraphicFramePr>
        <p:xfrm>
          <a:off x="5588182" y="6034710"/>
          <a:ext cx="2236470" cy="573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04840" imgH="253800" progId="Equation.DSMT4">
                  <p:embed/>
                </p:oleObj>
              </mc:Choice>
              <mc:Fallback>
                <p:oleObj name="Equation" r:id="rId28" imgW="1104840" imgH="2538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182" y="6034710"/>
                        <a:ext cx="2236470" cy="573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49">
            <a:extLst>
              <a:ext uri="{FF2B5EF4-FFF2-40B4-BE49-F238E27FC236}">
                <a16:creationId xmlns:a16="http://schemas.microsoft.com/office/drawing/2014/main" id="{D1A13E48-9195-45EC-876F-84B504230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3072" y="3569510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73497" y="1961634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275" y="1186146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84"/>
          <p:cNvSpPr txBox="1">
            <a:spLocks noChangeArrowheads="1"/>
          </p:cNvSpPr>
          <p:nvPr/>
        </p:nvSpPr>
        <p:spPr bwMode="auto">
          <a:xfrm>
            <a:off x="570304" y="1552789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151" y="75641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21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0"/>
      <p:bldP spid="20" grpId="0"/>
      <p:bldP spid="28" grpId="0"/>
      <p:bldP spid="32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slide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70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4900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700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2450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14,4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10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144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1630552" y="-88886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𝟒𝟗𝟎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52" y="-88886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784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2,8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28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392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58A2C70-B383-41ED-BF00-947DAE487F4C}"/>
              </a:ext>
            </a:extLst>
          </p:cNvPr>
          <p:cNvSpPr txBox="1"/>
          <p:nvPr/>
        </p:nvSpPr>
        <p:spPr>
          <a:xfrm>
            <a:off x="126355" y="3209767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7715" y="3764791"/>
                <a:ext cx="1879938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a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0,4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5" y="3764791"/>
                <a:ext cx="1879938" cy="614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0301" y="3856667"/>
                <a:ext cx="1418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301" y="3856667"/>
                <a:ext cx="141897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28759" y="3863904"/>
                <a:ext cx="11131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=0,4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59" y="3863904"/>
                <a:ext cx="11131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6459" y="4795303"/>
                <a:ext cx="2198914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−1,5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9" y="4795303"/>
                <a:ext cx="2198914" cy="614142"/>
              </a:xfrm>
              <a:prstGeom prst="rect">
                <a:avLst/>
              </a:prstGeom>
              <a:blipFill>
                <a:blip r:embed="rId7"/>
                <a:stretch>
                  <a:fillRect l="-5833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7715" y="5515995"/>
                <a:ext cx="2552075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5" y="5515995"/>
                <a:ext cx="2552075" cy="969176"/>
              </a:xfrm>
              <a:prstGeom prst="rect">
                <a:avLst/>
              </a:prstGeom>
              <a:blipFill>
                <a:blip r:embed="rId8"/>
                <a:stretch>
                  <a:fillRect l="-5024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74840" y="4926843"/>
                <a:ext cx="16866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−1,5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840" y="4926843"/>
                <a:ext cx="168668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42237" y="4934080"/>
                <a:ext cx="1081130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237" y="4934080"/>
                <a:ext cx="1081130" cy="513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65373" y="5794724"/>
                <a:ext cx="2008307" cy="608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73" y="5794724"/>
                <a:ext cx="2008307" cy="608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22305" y="5785878"/>
                <a:ext cx="1702517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305" y="5785878"/>
                <a:ext cx="1702517" cy="5739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21640" y="7047288"/>
                <a:ext cx="2781724" cy="563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ì 2−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40" y="7047288"/>
                <a:ext cx="2781724" cy="5637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45319" y="1380556"/>
                <a:ext cx="7002408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−5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-5a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0⇔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≤0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19" y="1380556"/>
                <a:ext cx="7002408" cy="568169"/>
              </a:xfrm>
              <a:prstGeom prst="rect">
                <a:avLst/>
              </a:prstGeom>
              <a:blipFill>
                <a:blip r:embed="rId14"/>
                <a:stretch>
                  <a:fillRect l="-1741" t="-2128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86751" y="2040601"/>
                <a:ext cx="7556358" cy="116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+7</m:t>
                        </m:r>
                      </m:e>
                    </m:rad>
                  </m:oMath>
                </a14:m>
                <a:r>
                  <a:rPr lang="en-US" sz="2800" b="0" i="1" dirty="0">
                    <a:latin typeface="Cambria Math"/>
                    <a:ea typeface="Cambria Math"/>
                  </a:rPr>
                  <a:t> </a:t>
                </a:r>
                <a:r>
                  <a:rPr lang="en-US" sz="2800" b="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có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nghĩa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thì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+7≥0</m:t>
                    </m:r>
                  </m:oMath>
                </a14:m>
                <a:endParaRPr lang="en-US" sz="2800" b="0" i="1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b="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⇔3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≥−7⇔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51" y="2040601"/>
                <a:ext cx="7556358" cy="1169166"/>
              </a:xfrm>
              <a:prstGeom prst="rect">
                <a:avLst/>
              </a:prstGeom>
              <a:blipFill>
                <a:blip r:embed="rId15"/>
                <a:stretch>
                  <a:fillRect l="-1695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056708" y="25871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198534-211C-4123-9CF7-A90F2EDD2BBE}"/>
              </a:ext>
            </a:extLst>
          </p:cNvPr>
          <p:cNvSpPr txBox="1"/>
          <p:nvPr/>
        </p:nvSpPr>
        <p:spPr>
          <a:xfrm flipH="1">
            <a:off x="126355" y="825532"/>
            <a:ext cx="128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1559" y="1410831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226" y="2067755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60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4" grpId="0"/>
      <p:bldP spid="5" grpId="0"/>
      <p:bldP spid="7" grpId="0"/>
      <p:bldP spid="17" grpId="0"/>
      <p:bldP spid="8" grpId="0"/>
      <p:bldP spid="9" grpId="0"/>
      <p:bldP spid="10" grpId="0"/>
      <p:bldP spid="11" grpId="0"/>
      <p:bldP spid="13" grpId="0"/>
      <p:bldP spid="31" grpId="0"/>
      <p:bldP spid="32" grpId="1"/>
      <p:bldP spid="33" grpId="0"/>
      <p:bldP spid="34" grpId="0"/>
      <p:bldP spid="36" grpId="0"/>
      <p:bldP spid="3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Yu Gothic Light" panose="020B0300000000000000" pitchFamily="34" charset="-128"/>
                    <a:cs typeface="Times New Roman" panose="02020603050405020304" pitchFamily="18" charset="0"/>
                  </a:rPr>
                  <a:t>)</a:t>
                </a:r>
                <a:r>
                  <a:rPr lang="en-US" sz="2400" b="1" dirty="0">
                    <a:solidFill>
                      <a:srgbClr val="FF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36a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 6a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 18a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 36a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5" y="4000453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 9a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  3a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- 3a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  3|a|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38741" y="-1"/>
            <a:ext cx="7505260" cy="1305571"/>
            <a:chOff x="1638741" y="-1"/>
            <a:chExt cx="7505260" cy="1305571"/>
          </a:xfrm>
        </p:grpSpPr>
        <p:sp>
          <p:nvSpPr>
            <p:cNvPr id="45" name="Rounded Rectangular Callout 44"/>
            <p:cNvSpPr/>
            <p:nvPr/>
          </p:nvSpPr>
          <p:spPr>
            <a:xfrm>
              <a:off x="1638741" y="-1"/>
              <a:ext cx="7505260" cy="1305571"/>
            </a:xfrm>
            <a:prstGeom prst="wedgeRoundRectCallout">
              <a:avLst>
                <a:gd name="adj1" fmla="val -58471"/>
                <a:gd name="adj2" fmla="val 22449"/>
                <a:gd name="adj3" fmla="val 16667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Rút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1073341"/>
                </p:ext>
              </p:extLst>
            </p:nvPr>
          </p:nvGraphicFramePr>
          <p:xfrm>
            <a:off x="4940879" y="85661"/>
            <a:ext cx="879349" cy="949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482400" imgH="469800" progId="Equation.DSMT4">
                    <p:embed/>
                  </p:oleObj>
                </mc:Choice>
                <mc:Fallback>
                  <p:oleObj name="Equation" r:id="rId16" imgW="48240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940879" y="85661"/>
                          <a:ext cx="879349" cy="949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50"/>
                            </p:stCondLst>
                            <p:childTnLst>
                              <p:par>
                                <p:cTn id="1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5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50"/>
                            </p:stCondLst>
                            <p:childTnLst>
                              <p:par>
                                <p:cTn id="19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25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500"/>
                            </p:stCondLst>
                            <p:childTnLst>
                              <p:par>
                                <p:cTn id="2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/>
      <p:bldP spid="31" grpId="0" build="allAtOnce"/>
      <p:bldP spid="3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1613160" y="-1"/>
                <a:ext cx="7055223" cy="1255167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vi-V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vi-V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60" y="-1"/>
                <a:ext cx="7055223" cy="1255167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953467" y="1411496"/>
                <a:ext cx="5246804" cy="86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.  4 = -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67" y="1411496"/>
                <a:ext cx="5246804" cy="865814"/>
              </a:xfrm>
              <a:prstGeom prst="rect">
                <a:avLst/>
              </a:prstGeom>
              <a:blipFill>
                <a:blip r:embed="rId17"/>
                <a:stretch>
                  <a:fillRect l="-1860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953467" y="1905640"/>
                <a:ext cx="5246804" cy="86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.  4 =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67" y="1905640"/>
                <a:ext cx="5246804" cy="865814"/>
              </a:xfrm>
              <a:prstGeom prst="rect">
                <a:avLst/>
              </a:prstGeom>
              <a:blipFill>
                <a:blip r:embed="rId18"/>
                <a:stretch>
                  <a:fillRect l="-1860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953467" y="2399784"/>
                <a:ext cx="5246804" cy="86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.  4 &lt;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67" y="2399784"/>
                <a:ext cx="5246804" cy="865814"/>
              </a:xfrm>
              <a:prstGeom prst="rect">
                <a:avLst/>
              </a:prstGeom>
              <a:blipFill>
                <a:blip r:embed="rId19"/>
                <a:stretch>
                  <a:fillRect l="-1860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4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5">
                <a:extLst>
                  <a:ext uri="{FF2B5EF4-FFF2-40B4-BE49-F238E27FC236}">
                    <a16:creationId xmlns:a16="http://schemas.microsoft.com/office/drawing/2014/main" id="{D5C9781E-33F7-41DF-8525-AFBDAEB5272D}"/>
                  </a:ext>
                </a:extLst>
              </p:cNvPr>
              <p:cNvSpPr txBox="1"/>
              <p:nvPr/>
            </p:nvSpPr>
            <p:spPr bwMode="auto">
              <a:xfrm>
                <a:off x="4940879" y="2855829"/>
                <a:ext cx="889451" cy="381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Object 35">
                <a:extLst>
                  <a:ext uri="{FF2B5EF4-FFF2-40B4-BE49-F238E27FC236}">
                    <a16:creationId xmlns:a16="http://schemas.microsoft.com/office/drawing/2014/main" id="{D5C9781E-33F7-41DF-8525-AFBDAEB52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0879" y="2855829"/>
                <a:ext cx="889451" cy="381136"/>
              </a:xfrm>
              <a:prstGeom prst="rect">
                <a:avLst/>
              </a:prstGeom>
              <a:blipFill>
                <a:blip r:embed="rId20"/>
                <a:stretch>
                  <a:fillRect l="-11034" t="-3175" b="-650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9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5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5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50"/>
                            </p:stCondLst>
                            <p:childTnLst>
                              <p:par>
                                <p:cTn id="20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25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500"/>
                            </p:stCondLst>
                            <p:childTnLst>
                              <p:par>
                                <p:cTn id="2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CC41723-4C8E-441B-941A-D73DF664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705833"/>
            <a:ext cx="305435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A3A1F86D-5C11-490D-B5C3-97655B85D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34" y="1627608"/>
            <a:ext cx="7886700" cy="4925379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panose="020B0604020202020204" pitchFamily="34" charset="0"/>
              <a:buAutoNum type="alphaLcParenR"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81E33D75-3C41-4528-8B72-7231EE7D25A8}"/>
                  </a:ext>
                </a:extLst>
              </p:cNvPr>
              <p:cNvSpPr txBox="1"/>
              <p:nvPr/>
            </p:nvSpPr>
            <p:spPr bwMode="auto">
              <a:xfrm>
                <a:off x="2187575" y="1622425"/>
                <a:ext cx="1495425" cy="401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81E33D75-3C41-4528-8B72-7231EE7D2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7575" y="1622425"/>
                <a:ext cx="1495425" cy="401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Object 5">
                <a:extLst>
                  <a:ext uri="{FF2B5EF4-FFF2-40B4-BE49-F238E27FC236}">
                    <a16:creationId xmlns:a16="http://schemas.microsoft.com/office/drawing/2014/main" id="{E456DA12-C4EF-45E9-B96D-69E8C2BFC89B}"/>
                  </a:ext>
                </a:extLst>
              </p:cNvPr>
              <p:cNvSpPr txBox="1"/>
              <p:nvPr/>
            </p:nvSpPr>
            <p:spPr bwMode="auto">
              <a:xfrm>
                <a:off x="1812925" y="2179638"/>
                <a:ext cx="1084263" cy="422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389" name="Object 5">
                <a:extLst>
                  <a:ext uri="{FF2B5EF4-FFF2-40B4-BE49-F238E27FC236}">
                    <a16:creationId xmlns:a16="http://schemas.microsoft.com/office/drawing/2014/main" id="{E456DA12-C4EF-45E9-B96D-69E8C2BFC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2925" y="2179638"/>
                <a:ext cx="1084263" cy="422275"/>
              </a:xfrm>
              <a:prstGeom prst="rect">
                <a:avLst/>
              </a:prstGeom>
              <a:blipFill>
                <a:blip r:embed="rId4"/>
                <a:stretch>
                  <a:fillRect r="-28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31BBD600-B612-4259-9D5D-8D1906C8AE42}"/>
                  </a:ext>
                </a:extLst>
              </p:cNvPr>
              <p:cNvSpPr txBox="1"/>
              <p:nvPr/>
            </p:nvSpPr>
            <p:spPr bwMode="auto">
              <a:xfrm>
                <a:off x="3113088" y="2129827"/>
                <a:ext cx="3411280" cy="608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3.3.25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31BBD600-B612-4259-9D5D-8D1906C8A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3088" y="2129827"/>
                <a:ext cx="3411280" cy="608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BC4AAF22-5B5E-427C-9E43-0B3EE5BA5A7D}"/>
                  </a:ext>
                </a:extLst>
              </p:cNvPr>
              <p:cNvSpPr txBox="1"/>
              <p:nvPr/>
            </p:nvSpPr>
            <p:spPr bwMode="auto">
              <a:xfrm>
                <a:off x="5891213" y="2243161"/>
                <a:ext cx="2339153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=3.5=15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BC4AAF22-5B5E-427C-9E43-0B3EE5BA5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1213" y="2243161"/>
                <a:ext cx="2339153" cy="434975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14A03AB2-517D-4B5D-91D3-23F89BDF14B3}"/>
                  </a:ext>
                </a:extLst>
              </p:cNvPr>
              <p:cNvSpPr txBox="1"/>
              <p:nvPr/>
            </p:nvSpPr>
            <p:spPr bwMode="auto">
              <a:xfrm>
                <a:off x="2004877" y="2937886"/>
                <a:ext cx="1952625" cy="474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14A03AB2-517D-4B5D-91D3-23F89BDF1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877" y="2937886"/>
                <a:ext cx="1952625" cy="474662"/>
              </a:xfrm>
              <a:prstGeom prst="rect">
                <a:avLst/>
              </a:prstGeom>
              <a:blipFill>
                <a:blip r:embed="rId7"/>
                <a:stretch>
                  <a:fillRect r="-3438" b="-38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4" name="Object 10">
                <a:extLst>
                  <a:ext uri="{FF2B5EF4-FFF2-40B4-BE49-F238E27FC236}">
                    <a16:creationId xmlns:a16="http://schemas.microsoft.com/office/drawing/2014/main" id="{13107A4B-5B81-4223-81A7-E8C6DE8253D3}"/>
                  </a:ext>
                </a:extLst>
              </p:cNvPr>
              <p:cNvSpPr txBox="1"/>
              <p:nvPr/>
            </p:nvSpPr>
            <p:spPr bwMode="auto">
              <a:xfrm>
                <a:off x="1856346" y="3620398"/>
                <a:ext cx="193675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394" name="Object 10">
                <a:extLst>
                  <a:ext uri="{FF2B5EF4-FFF2-40B4-BE49-F238E27FC236}">
                    <a16:creationId xmlns:a16="http://schemas.microsoft.com/office/drawing/2014/main" id="{13107A4B-5B81-4223-81A7-E8C6DE82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6346" y="3620398"/>
                <a:ext cx="1936750" cy="469900"/>
              </a:xfrm>
              <a:prstGeom prst="rect">
                <a:avLst/>
              </a:prstGeom>
              <a:blipFill>
                <a:blip r:embed="rId8"/>
                <a:stretch>
                  <a:fillRect r="-4416" b="-51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AD941936-89EA-49C4-A1C6-465E98093357}"/>
                  </a:ext>
                </a:extLst>
              </p:cNvPr>
              <p:cNvSpPr txBox="1"/>
              <p:nvPr/>
            </p:nvSpPr>
            <p:spPr bwMode="auto">
              <a:xfrm>
                <a:off x="3957502" y="3620398"/>
                <a:ext cx="478155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2,5.30.48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2,5.10.3.3.16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AD941936-89EA-49C4-A1C6-465E98093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7502" y="3620398"/>
                <a:ext cx="4781550" cy="469900"/>
              </a:xfrm>
              <a:prstGeom prst="rect">
                <a:avLst/>
              </a:prstGeom>
              <a:blipFill>
                <a:blip r:embed="rId9"/>
                <a:stretch>
                  <a:fillRect b="-51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2878682A-1FBC-4193-8473-624271CD93B1}"/>
                  </a:ext>
                </a:extLst>
              </p:cNvPr>
              <p:cNvSpPr txBox="1"/>
              <p:nvPr/>
            </p:nvSpPr>
            <p:spPr bwMode="auto">
              <a:xfrm>
                <a:off x="2355056" y="4229392"/>
                <a:ext cx="3685832" cy="4540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25.9.16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2878682A-1FBC-4193-8473-624271CD9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5056" y="4229392"/>
                <a:ext cx="3685832" cy="454025"/>
              </a:xfrm>
              <a:prstGeom prst="rect">
                <a:avLst/>
              </a:prstGeom>
              <a:blipFill>
                <a:blip r:embed="rId10"/>
                <a:stretch>
                  <a:fillRect b="-67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4656283C-B875-4512-99D5-A2469C45195F}"/>
                  </a:ext>
                </a:extLst>
              </p:cNvPr>
              <p:cNvSpPr txBox="1"/>
              <p:nvPr/>
            </p:nvSpPr>
            <p:spPr bwMode="auto">
              <a:xfrm>
                <a:off x="5798980" y="4357535"/>
                <a:ext cx="2715654" cy="300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=5.3.4=60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4656283C-B875-4512-99D5-A2469C451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8980" y="4357535"/>
                <a:ext cx="2715654" cy="300037"/>
              </a:xfrm>
              <a:prstGeom prst="rect">
                <a:avLst/>
              </a:prstGeom>
              <a:blipFill>
                <a:blip r:embed="rId11"/>
                <a:stretch>
                  <a:fillRect b="-489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4E375DD0-829C-4EE3-A4E1-E334925ADC7C}"/>
              </a:ext>
            </a:extLst>
          </p:cNvPr>
          <p:cNvSpPr txBox="1">
            <a:spLocks/>
          </p:cNvSpPr>
          <p:nvPr/>
        </p:nvSpPr>
        <p:spPr>
          <a:xfrm>
            <a:off x="0" y="-36678"/>
            <a:ext cx="6947139" cy="7425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" grpId="0"/>
      <p:bldP spid="16389" grpId="0"/>
      <p:bldP spid="7" grpId="0"/>
      <p:bldP spid="8" grpId="0"/>
      <p:bldP spid="9" grpId="0"/>
      <p:bldP spid="16394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Box 3">
            <a:extLst>
              <a:ext uri="{FF2B5EF4-FFF2-40B4-BE49-F238E27FC236}">
                <a16:creationId xmlns:a16="http://schemas.microsoft.com/office/drawing/2014/main" id="{4E949D42-363F-4DDD-B215-D7BDEF86C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020" y="4929973"/>
            <a:ext cx="2555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&gt; 0 </a:t>
            </a:r>
            <a:r>
              <a:rPr lang="en-US" altLang="en-US" sz="24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⇒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3a &gt; 0)</a:t>
            </a:r>
          </a:p>
        </p:txBody>
      </p:sp>
      <p:sp>
        <p:nvSpPr>
          <p:cNvPr id="9" name="Text Box 149">
            <a:extLst>
              <a:ext uri="{FF2B5EF4-FFF2-40B4-BE49-F238E27FC236}">
                <a16:creationId xmlns:a16="http://schemas.microsoft.com/office/drawing/2014/main" id="{8E2BC558-E664-4B3A-8C95-6509F3C41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3285" y="1464557"/>
            <a:ext cx="25601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03BCEF-6ABB-4B58-9955-B3AA54C2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2" y="83158"/>
            <a:ext cx="2804984" cy="74251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2D902A-1518-47C9-A394-923E8EC9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78" y="936070"/>
            <a:ext cx="4015946" cy="372457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Rút gọn biểu 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&gt; 0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952762"/>
              </p:ext>
            </p:extLst>
          </p:nvPr>
        </p:nvGraphicFramePr>
        <p:xfrm>
          <a:off x="4019261" y="629115"/>
          <a:ext cx="1642772" cy="98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469800" progId="Equation.DSMT4">
                  <p:embed/>
                </p:oleObj>
              </mc:Choice>
              <mc:Fallback>
                <p:oleObj name="Equation" r:id="rId2" imgW="799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19261" y="629115"/>
                        <a:ext cx="1642772" cy="986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371354"/>
              </p:ext>
            </p:extLst>
          </p:nvPr>
        </p:nvGraphicFramePr>
        <p:xfrm>
          <a:off x="1126560" y="2010050"/>
          <a:ext cx="3633497" cy="1066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469800" progId="Equation.DSMT4">
                  <p:embed/>
                </p:oleObj>
              </mc:Choice>
              <mc:Fallback>
                <p:oleObj name="Equation" r:id="rId4" imgW="1600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560" y="2010050"/>
                        <a:ext cx="3633497" cy="1066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19782"/>
              </p:ext>
            </p:extLst>
          </p:nvPr>
        </p:nvGraphicFramePr>
        <p:xfrm>
          <a:off x="4752100" y="1970383"/>
          <a:ext cx="1375830" cy="1106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469800" progId="Equation.DSMT4">
                  <p:embed/>
                </p:oleObj>
              </mc:Choice>
              <mc:Fallback>
                <p:oleObj name="Equation" r:id="rId6" imgW="583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2100" y="1970383"/>
                        <a:ext cx="1375830" cy="1106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59887"/>
              </p:ext>
            </p:extLst>
          </p:nvPr>
        </p:nvGraphicFramePr>
        <p:xfrm>
          <a:off x="2884796" y="3290542"/>
          <a:ext cx="1134465" cy="610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266400" progId="Equation.DSMT4">
                  <p:embed/>
                </p:oleObj>
              </mc:Choice>
              <mc:Fallback>
                <p:oleObj name="Equation" r:id="rId8" imgW="495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84796" y="3290542"/>
                        <a:ext cx="1134465" cy="610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88672"/>
              </p:ext>
            </p:extLst>
          </p:nvPr>
        </p:nvGraphicFramePr>
        <p:xfrm>
          <a:off x="2884796" y="3964780"/>
          <a:ext cx="1412697" cy="7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330120" progId="Equation.DSMT4">
                  <p:embed/>
                </p:oleObj>
              </mc:Choice>
              <mc:Fallback>
                <p:oleObj name="Equation" r:id="rId10" imgW="609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84796" y="3964780"/>
                        <a:ext cx="1412697" cy="765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57711"/>
              </p:ext>
            </p:extLst>
          </p:nvPr>
        </p:nvGraphicFramePr>
        <p:xfrm>
          <a:off x="2959456" y="4898570"/>
          <a:ext cx="1501935" cy="56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253800" progId="Equation.DSMT4">
                  <p:embed/>
                </p:oleObj>
              </mc:Choice>
              <mc:Fallback>
                <p:oleObj name="Equation" r:id="rId12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59456" y="4898570"/>
                        <a:ext cx="1501935" cy="566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9" grpId="0"/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A771560F-DAE0-4DAD-BB2F-284A52E60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76" y="168140"/>
            <a:ext cx="3854648" cy="123790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95FF8002-4BEF-410C-9960-45A602ADD63C}"/>
              </a:ext>
            </a:extLst>
          </p:cNvPr>
          <p:cNvSpPr txBox="1"/>
          <p:nvPr/>
        </p:nvSpPr>
        <p:spPr>
          <a:xfrm>
            <a:off x="2563647" y="375197"/>
            <a:ext cx="3645550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 DUNG BÀI HỌC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60FE566-D226-4512-BFC4-A954F0F7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4399533"/>
            <a:ext cx="41814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7540BCCD-1445-4073-9C6C-37934131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65896"/>
            <a:ext cx="3076575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411C947-D30D-49E2-857B-CD3557FD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586608"/>
            <a:ext cx="294957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8E66D08-BC16-40BA-96D5-1BB75F223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3272408"/>
            <a:ext cx="39401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F26352D-ECE6-4B89-A098-28878FC53D3B}"/>
              </a:ext>
            </a:extLst>
          </p:cNvPr>
          <p:cNvGrpSpPr/>
          <p:nvPr/>
        </p:nvGrpSpPr>
        <p:grpSpPr>
          <a:xfrm>
            <a:off x="0" y="2702496"/>
            <a:ext cx="1556247" cy="954087"/>
            <a:chOff x="0" y="2474913"/>
            <a:chExt cx="1556247" cy="954087"/>
          </a:xfrm>
        </p:grpSpPr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CAB528A4-7C82-4CC2-9DAE-DCABB0F35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74913"/>
              <a:ext cx="1327150" cy="42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7916AC46-5EA9-4692-A400-8B90347837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03" y="2686844"/>
            <a:ext cx="1504644" cy="742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5218" imgH="810801" progId="Equation.DSMT4">
                    <p:embed/>
                  </p:oleObj>
                </mc:Choice>
                <mc:Fallback>
                  <p:oleObj name="Equation" r:id="rId8" imgW="1645218" imgH="810801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7916AC46-5EA9-4692-A400-8B903478377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603" y="2686844"/>
                          <a:ext cx="1504644" cy="7421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45ABA0-94A1-4002-99DB-D8D64B7DD38A}"/>
              </a:ext>
            </a:extLst>
          </p:cNvPr>
          <p:cNvGrpSpPr/>
          <p:nvPr/>
        </p:nvGrpSpPr>
        <p:grpSpPr>
          <a:xfrm>
            <a:off x="7016750" y="5045206"/>
            <a:ext cx="1790700" cy="881502"/>
            <a:chOff x="7016750" y="4817623"/>
            <a:chExt cx="1790700" cy="881502"/>
          </a:xfrm>
        </p:grpSpPr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F92B2F88-E5FA-425D-8CAD-694DEBBFE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750" y="5319713"/>
              <a:ext cx="1790700" cy="37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2AAEC647-D171-48EC-A58A-2FB339EC35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95014" y="4817623"/>
            <a:ext cx="1488121" cy="667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807896" imgH="810801" progId="Equation.DSMT4">
                    <p:embed/>
                  </p:oleObj>
                </mc:Choice>
                <mc:Fallback>
                  <p:oleObj name="Equation" r:id="rId11" imgW="1807896" imgH="810801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2AAEC647-D171-48EC-A58A-2FB339EC35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095014" y="4817623"/>
                          <a:ext cx="1488121" cy="6676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4B2678-D51C-4425-A08D-B37E275F63CF}"/>
              </a:ext>
            </a:extLst>
          </p:cNvPr>
          <p:cNvGrpSpPr/>
          <p:nvPr/>
        </p:nvGrpSpPr>
        <p:grpSpPr>
          <a:xfrm>
            <a:off x="5857875" y="1027683"/>
            <a:ext cx="3265488" cy="1370013"/>
            <a:chOff x="5857875" y="800100"/>
            <a:chExt cx="3265488" cy="1370013"/>
          </a:xfrm>
        </p:grpSpPr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E76554E3-241B-4BED-9C72-2E92588B8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5" y="800100"/>
              <a:ext cx="3265488" cy="1370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A780DEC8-2205-43D5-82CE-173E39F08F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47272" y="1211043"/>
            <a:ext cx="150495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04463" imgH="742303" progId="Equation.DSMT4">
                    <p:embed/>
                  </p:oleObj>
                </mc:Choice>
                <mc:Fallback>
                  <p:oleObj name="Equation" r:id="rId14" imgW="1504463" imgH="742303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A780DEC8-2205-43D5-82CE-173E39F08F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147272" y="1211043"/>
                          <a:ext cx="1504950" cy="742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204EA5-2A5F-4E3D-A6AA-1E18653EDFD9}"/>
              </a:ext>
            </a:extLst>
          </p:cNvPr>
          <p:cNvGrpSpPr/>
          <p:nvPr/>
        </p:nvGrpSpPr>
        <p:grpSpPr>
          <a:xfrm>
            <a:off x="5899150" y="2061146"/>
            <a:ext cx="3201988" cy="1556187"/>
            <a:chOff x="5899150" y="1833563"/>
            <a:chExt cx="3201988" cy="1556187"/>
          </a:xfrm>
        </p:grpSpPr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id="{38583FE9-DB4A-40A7-8AED-B924C1B8E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150" y="1833563"/>
              <a:ext cx="3201988" cy="9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FB1E4142-C108-45F6-9F79-A14D94D4BE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16750" y="2583064"/>
            <a:ext cx="1635472" cy="806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645218" imgH="810801" progId="Equation.DSMT4">
                    <p:embed/>
                  </p:oleObj>
                </mc:Choice>
                <mc:Fallback>
                  <p:oleObj name="Equation" r:id="rId17" imgW="1645218" imgH="810801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FB1E4142-C108-45F6-9F79-A14D94D4BE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016750" y="2583064"/>
                          <a:ext cx="1635472" cy="8066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00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235678DA-E754-4950-80F5-D9804A56D1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8435" y="793038"/>
                <a:ext cx="8925565" cy="201794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Học thuộc các qui tắc khai phương một tích và nhân các căn thức bậc hai. 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àm các bài tập 17</a:t>
                </a:r>
                <a:r>
                  <a:rPr lang="en-US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18;</a:t>
                </a:r>
                <a:r>
                  <a:rPr lang="en-US" alt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20/SGK</a:t>
                </a:r>
                <a:r>
                  <a:rPr lang="en-US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alt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Ôn tập HĐT: </a:t>
                </a:r>
                <a:r>
                  <a:rPr lang="en-US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235678DA-E754-4950-80F5-D9804A56D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435" y="793038"/>
                <a:ext cx="8925565" cy="2017944"/>
              </a:xfrm>
              <a:blipFill>
                <a:blip r:embed="rId3"/>
                <a:stretch>
                  <a:fillRect l="-1434" t="-5136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C1AD0980-3BEC-4C1D-9BCD-D9FA82F1163F}"/>
              </a:ext>
            </a:extLst>
          </p:cNvPr>
          <p:cNvSpPr txBox="1">
            <a:spLocks/>
          </p:cNvSpPr>
          <p:nvPr/>
        </p:nvSpPr>
        <p:spPr>
          <a:xfrm>
            <a:off x="2390111" y="-30715"/>
            <a:ext cx="4946056" cy="82375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7985" y="3517702"/>
            <a:ext cx="8811917" cy="1123302"/>
            <a:chOff x="77985" y="3517702"/>
            <a:chExt cx="8811917" cy="1123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ED3BEF70-00E1-4BE3-B09B-5136B99609A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985" y="3604194"/>
                  <a:ext cx="8811917" cy="103681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vi-VN" altLang="en-US" sz="2400" dirty="0">
                      <a:solidFill>
                        <a:srgbClr val="FF0000"/>
                      </a:solidFill>
                      <a:latin typeface="+mj-lt"/>
                    </a:rPr>
                    <a:t>Bài 20c)</a:t>
                  </a:r>
                  <a:r>
                    <a:rPr lang="vi-VN" altLang="en-US" sz="2400" dirty="0">
                      <a:latin typeface="+mj-lt"/>
                    </a:rPr>
                    <a:t>                      </a:t>
                  </a:r>
                  <a:r>
                    <a:rPr lang="en-US" altLang="en-US" sz="2400" dirty="0">
                      <a:latin typeface="+mj-lt"/>
                    </a:rPr>
                    <a:t>            </a:t>
                  </a:r>
                  <a:r>
                    <a:rPr lang="vi-VN" altLang="en-US" sz="2400" dirty="0">
                      <a:latin typeface="+mj-lt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&gt;1 </m:t>
                      </m:r>
                    </m:oMath>
                  </a14:m>
                  <a:r>
                    <a:rPr lang="vi-VN" altLang="en-US" sz="2400" dirty="0">
                      <a:latin typeface="+mj-lt"/>
                    </a:rPr>
                    <a:t>thì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vi-VN" altLang="en-US" sz="2400" dirty="0">
                      <a:latin typeface="+mj-lt"/>
                    </a:rPr>
                    <a:t>là số âm , nên khi khai phương</a:t>
                  </a:r>
                  <a:r>
                    <a:rPr lang="en-US" altLang="en-US" sz="2400" dirty="0">
                      <a:latin typeface="+mj-lt"/>
                    </a:rPr>
                    <a:t>  </a:t>
                  </a:r>
                  <a:r>
                    <a:rPr lang="vi-VN" altLang="en-US" sz="2400" dirty="0">
                      <a:latin typeface="+mj-lt"/>
                    </a:rPr>
                    <a:t>ta được</a:t>
                  </a:r>
                  <a:r>
                    <a:rPr lang="en-US" altLang="en-US" sz="2400" dirty="0">
                      <a:latin typeface="+mj-lt"/>
                    </a:rPr>
                    <a:t>:</a:t>
                  </a:r>
                  <a:endParaRPr lang="vi-VN" altLang="en-US" sz="2400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endParaRPr lang="en-US" alt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ED3BEF70-00E1-4BE3-B09B-5136B9960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5" y="3604194"/>
                  <a:ext cx="8811917" cy="1036810"/>
                </a:xfrm>
                <a:prstGeom prst="rect">
                  <a:avLst/>
                </a:prstGeom>
                <a:blipFill>
                  <a:blip r:embed="rId4"/>
                  <a:stretch>
                    <a:fillRect l="-1107" t="-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4">
                  <a:extLst>
                    <a:ext uri="{FF2B5EF4-FFF2-40B4-BE49-F238E27FC236}">
                      <a16:creationId xmlns:a16="http://schemas.microsoft.com/office/drawing/2014/main" id="{7A5F6927-E9D9-43C6-BB32-33A729DA6C7E}"/>
                    </a:ext>
                  </a:extLst>
                </p:cNvPr>
                <p:cNvSpPr txBox="1"/>
                <p:nvPr/>
              </p:nvSpPr>
              <p:spPr bwMode="auto">
                <a:xfrm>
                  <a:off x="1358220" y="3517702"/>
                  <a:ext cx="22479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27.48(1−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Object 4">
                  <a:extLst>
                    <a:ext uri="{FF2B5EF4-FFF2-40B4-BE49-F238E27FC236}">
                      <a16:creationId xmlns:a16="http://schemas.microsoft.com/office/drawing/2014/main" id="{7A5F6927-E9D9-43C6-BB32-33A729DA6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58220" y="3517702"/>
                  <a:ext cx="2247900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5">
                  <a:extLst>
                    <a:ext uri="{FF2B5EF4-FFF2-40B4-BE49-F238E27FC236}">
                      <a16:creationId xmlns:a16="http://schemas.microsoft.com/office/drawing/2014/main" id="{F1CA6FAC-E411-4995-8DA7-774110C94899}"/>
                    </a:ext>
                  </a:extLst>
                </p:cNvPr>
                <p:cNvSpPr txBox="1"/>
                <p:nvPr/>
              </p:nvSpPr>
              <p:spPr bwMode="auto">
                <a:xfrm>
                  <a:off x="2982053" y="3983420"/>
                  <a:ext cx="2668888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Object 5">
                  <a:extLst>
                    <a:ext uri="{FF2B5EF4-FFF2-40B4-BE49-F238E27FC236}">
                      <a16:creationId xmlns:a16="http://schemas.microsoft.com/office/drawing/2014/main" id="{F1CA6FAC-E411-4995-8DA7-774110C94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82053" y="3983420"/>
                  <a:ext cx="2668888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 Box 149">
            <a:extLst>
              <a:ext uri="{FF2B5EF4-FFF2-40B4-BE49-F238E27FC236}">
                <a16:creationId xmlns:a16="http://schemas.microsoft.com/office/drawing/2014/main" id="{36934268-265F-4C64-B61B-70D36F39F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0025" y="2855229"/>
            <a:ext cx="25601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985" y="4641004"/>
            <a:ext cx="8922325" cy="1764706"/>
            <a:chOff x="77985" y="4641004"/>
            <a:chExt cx="8922325" cy="17647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7">
                  <a:extLst>
                    <a:ext uri="{FF2B5EF4-FFF2-40B4-BE49-F238E27FC236}">
                      <a16:creationId xmlns:a16="http://schemas.microsoft.com/office/drawing/2014/main" id="{E764EED2-AC9D-4C40-A986-3EED565B85BA}"/>
                    </a:ext>
                  </a:extLst>
                </p:cNvPr>
                <p:cNvSpPr txBox="1"/>
                <p:nvPr/>
              </p:nvSpPr>
              <p:spPr bwMode="auto">
                <a:xfrm>
                  <a:off x="3474177" y="5206178"/>
                  <a:ext cx="2721103" cy="11995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Object 7">
                  <a:extLst>
                    <a:ext uri="{FF2B5EF4-FFF2-40B4-BE49-F238E27FC236}">
                      <a16:creationId xmlns:a16="http://schemas.microsoft.com/office/drawing/2014/main" id="{E764EED2-AC9D-4C40-A986-3EED565B8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4177" y="5206178"/>
                  <a:ext cx="2721103" cy="11995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77985" y="4641004"/>
              <a:ext cx="8922325" cy="1277788"/>
              <a:chOff x="77985" y="4628706"/>
              <a:chExt cx="8922325" cy="12777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bject 6">
                    <a:extLst>
                      <a:ext uri="{FF2B5EF4-FFF2-40B4-BE49-F238E27FC236}">
                        <a16:creationId xmlns:a16="http://schemas.microsoft.com/office/drawing/2014/main" id="{ECE2881C-FF37-4DFD-A2ED-27065F120DA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306594" y="4628706"/>
                    <a:ext cx="2299526" cy="79321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Object 6">
                    <a:extLst>
                      <a:ext uri="{FF2B5EF4-FFF2-40B4-BE49-F238E27FC236}">
                        <a16:creationId xmlns:a16="http://schemas.microsoft.com/office/drawing/2014/main" id="{ECE2881C-FF37-4DFD-A2ED-27065F120D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06594" y="4628706"/>
                    <a:ext cx="2299526" cy="79321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995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27FFAE6A-3EE4-45D0-B2A5-878FD3EC67A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7985" y="4840141"/>
                    <a:ext cx="8922325" cy="106635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1714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143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8572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2001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5430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8859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288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717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9146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buNone/>
                    </a:pPr>
                    <a:r>
                      <a:rPr lang="vi-VN" altLang="en-US" sz="2400" dirty="0">
                        <a:solidFill>
                          <a:srgbClr val="FF0000"/>
                        </a:solidFill>
                        <a:latin typeface="+mj-lt"/>
                      </a:rPr>
                      <a:t>Bài 20d)</a:t>
                    </a:r>
                    <a:r>
                      <a:rPr lang="vi-VN" altLang="en-US" sz="2400" dirty="0">
                        <a:latin typeface="+mj-lt"/>
                      </a:rPr>
                      <a:t>                           </a:t>
                    </a:r>
                    <a:r>
                      <a:rPr lang="en-US" altLang="en-US" sz="2400" dirty="0">
                        <a:latin typeface="+mj-lt"/>
                      </a:rPr>
                      <a:t>          </a:t>
                    </a:r>
                    <a:r>
                      <a:rPr lang="vi-VN" altLang="en-US" sz="2400" dirty="0">
                        <a:latin typeface="+mj-lt"/>
                      </a:rPr>
                      <a:t>Với </a:t>
                    </a:r>
                    <a14:m>
                      <m:oMath xmlns:m="http://schemas.openxmlformats.org/officeDocument/2006/math"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altLang="en-US" sz="2400" dirty="0">
                        <a:latin typeface="+mj-lt"/>
                      </a:rPr>
                      <a:t>thì </a:t>
                    </a:r>
                    <a14:m>
                      <m:oMath xmlns:m="http://schemas.openxmlformats.org/officeDocument/2006/math"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altLang="en-US" sz="2400" dirty="0">
                        <a:latin typeface="+mj-lt"/>
                      </a:rPr>
                      <a:t>là số dương , nên khi khai phương ta</a:t>
                    </a:r>
                    <a:r>
                      <a:rPr lang="en-US" altLang="en-US" sz="2400" dirty="0">
                        <a:latin typeface="+mj-lt"/>
                      </a:rPr>
                      <a:t> </a:t>
                    </a:r>
                    <a:r>
                      <a:rPr lang="en-US" alt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được</a:t>
                    </a:r>
                    <a:r>
                      <a: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  <a:r>
                      <a:rPr lang="vi-V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</a:t>
                    </a:r>
                    <a:endParaRPr lang="en-US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27FFAE6A-3EE4-45D0-B2A5-878FD3EC67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85" y="4840141"/>
                    <a:ext cx="8922325" cy="106635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94" t="-5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700" y="374352"/>
            <a:ext cx="372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229" y="1896121"/>
            <a:ext cx="844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945" y="5263325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13415" y="2434540"/>
                <a:ext cx="2487528" cy="58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𝟔𝟒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𝟐𝟓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15" y="2434540"/>
                <a:ext cx="2487528" cy="583750"/>
              </a:xfrm>
              <a:prstGeom prst="rect">
                <a:avLst/>
              </a:prstGeom>
              <a:blipFill>
                <a:blip r:embed="rId2"/>
                <a:stretch>
                  <a:fillRect t="-4167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69651" y="3110113"/>
                <a:ext cx="2487528" cy="58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𝟔𝟒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𝟐𝟓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51" y="3110113"/>
                <a:ext cx="2487528" cy="582724"/>
              </a:xfrm>
              <a:prstGeom prst="rect">
                <a:avLst/>
              </a:prstGeom>
              <a:blipFill>
                <a:blip r:embed="rId3"/>
                <a:stretch>
                  <a:fillRect l="-5147" t="-2083" b="-2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69651" y="3827138"/>
                <a:ext cx="2487528" cy="58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𝟖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51" y="3827138"/>
                <a:ext cx="2487528" cy="582724"/>
              </a:xfrm>
              <a:prstGeom prst="rect">
                <a:avLst/>
              </a:prstGeom>
              <a:blipFill>
                <a:blip r:embed="rId4"/>
                <a:stretch>
                  <a:fillRect l="-5147" t="-3158" b="-2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52188" y="3123752"/>
                <a:ext cx="24875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𝟓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88" y="3123752"/>
                <a:ext cx="2487528" cy="523220"/>
              </a:xfrm>
              <a:prstGeom prst="rect">
                <a:avLst/>
              </a:prstGeom>
              <a:blipFill>
                <a:blip r:embed="rId5"/>
                <a:stretch>
                  <a:fillRect l="-514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60748" y="3767633"/>
                <a:ext cx="2487528" cy="568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D.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𝟏𝟔𝟎𝟎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48" y="3767633"/>
                <a:ext cx="2487528" cy="568169"/>
              </a:xfrm>
              <a:prstGeom prst="rect">
                <a:avLst/>
              </a:prstGeom>
              <a:blipFill>
                <a:blip r:embed="rId6"/>
                <a:stretch>
                  <a:fillRect l="-1471" t="-3226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098751" y="3144197"/>
            <a:ext cx="548640" cy="5486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99936" y="3126540"/>
            <a:ext cx="548640" cy="5486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78151" y="3814075"/>
            <a:ext cx="548640" cy="5486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77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8" grpId="1"/>
      <p:bldP spid="16" grpId="0"/>
      <p:bldP spid="17" grpId="0"/>
      <p:bldP spid="18" grpId="0"/>
      <p:bldP spid="19" grpId="0"/>
      <p:bldP spid="20" grpId="0"/>
      <p:bldP spid="7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/>
          <p:cNvSpPr/>
          <p:nvPr/>
        </p:nvSpPr>
        <p:spPr>
          <a:xfrm>
            <a:off x="-75444" y="1637773"/>
            <a:ext cx="951738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PHÉP NHÂN </a:t>
            </a:r>
          </a:p>
          <a:p>
            <a:pPr algn="ctr"/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PHÉP KHAI PHƯƠNG</a:t>
            </a: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44" y="367567"/>
            <a:ext cx="1703262" cy="11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-309310" y="2715256"/>
            <a:ext cx="4650327" cy="2271244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25" y="4302680"/>
            <a:ext cx="483537" cy="483537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7" y="4341225"/>
            <a:ext cx="439620" cy="439620"/>
          </a:xfrm>
          <a:prstGeom prst="rect">
            <a:avLst/>
          </a:prstGeom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813388" y="989944"/>
            <a:ext cx="31599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</a:p>
        </p:txBody>
      </p:sp>
    </p:spTree>
    <p:extLst>
      <p:ext uri="{BB962C8B-B14F-4D97-AF65-F5344CB8AC3E}">
        <p14:creationId xmlns:p14="http://schemas.microsoft.com/office/powerpoint/2010/main" val="7758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578" y="699044"/>
            <a:ext cx="189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3997" y="1477959"/>
            <a:ext cx="564063" cy="429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8060" y="1398948"/>
            <a:ext cx="6092310" cy="570981"/>
            <a:chOff x="1711825" y="840150"/>
            <a:chExt cx="6092310" cy="5709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711825" y="842962"/>
                  <a:ext cx="4847725" cy="5681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Tính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so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sánh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16.25</m:t>
                          </m:r>
                        </m:e>
                      </m:rad>
                    </m:oMath>
                  </a14:m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825" y="842962"/>
                  <a:ext cx="4847725" cy="568169"/>
                </a:xfrm>
                <a:prstGeom prst="rect">
                  <a:avLst/>
                </a:prstGeom>
                <a:blipFill>
                  <a:blip r:embed="rId5"/>
                  <a:stretch>
                    <a:fillRect l="-2642" t="-2151" b="-30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314965" y="840150"/>
                  <a:ext cx="2489170" cy="5681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16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25</m:t>
                          </m:r>
                        </m:e>
                      </m:rad>
                    </m:oMath>
                  </a14:m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965" y="840150"/>
                  <a:ext cx="2489170" cy="568169"/>
                </a:xfrm>
                <a:prstGeom prst="rect">
                  <a:avLst/>
                </a:prstGeom>
                <a:blipFill>
                  <a:blip r:embed="rId6"/>
                  <a:stretch>
                    <a:fillRect l="-5147" t="-3226" b="-30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 Box 149"/>
          <p:cNvSpPr txBox="1">
            <a:spLocks noChangeArrowheads="1"/>
          </p:cNvSpPr>
          <p:nvPr/>
        </p:nvSpPr>
        <p:spPr bwMode="auto">
          <a:xfrm>
            <a:off x="285960" y="2154969"/>
            <a:ext cx="25601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547259"/>
              </p:ext>
            </p:extLst>
          </p:nvPr>
        </p:nvGraphicFramePr>
        <p:xfrm>
          <a:off x="2555585" y="2954336"/>
          <a:ext cx="1106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585" y="2954336"/>
                        <a:ext cx="11064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99224"/>
              </p:ext>
            </p:extLst>
          </p:nvPr>
        </p:nvGraphicFramePr>
        <p:xfrm>
          <a:off x="3611561" y="2877808"/>
          <a:ext cx="12525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253800" progId="Equation.DSMT4">
                  <p:embed/>
                </p:oleObj>
              </mc:Choice>
              <mc:Fallback>
                <p:oleObj name="Equation" r:id="rId9" imgW="54576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1" y="2877808"/>
                        <a:ext cx="125253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019109"/>
              </p:ext>
            </p:extLst>
          </p:nvPr>
        </p:nvGraphicFramePr>
        <p:xfrm>
          <a:off x="4860635" y="2855583"/>
          <a:ext cx="18351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253800" progId="Equation.DSMT4">
                  <p:embed/>
                </p:oleObj>
              </mc:Choice>
              <mc:Fallback>
                <p:oleObj name="Equation" r:id="rId11" imgW="79992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635" y="2855583"/>
                        <a:ext cx="18351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25722"/>
              </p:ext>
            </p:extLst>
          </p:nvPr>
        </p:nvGraphicFramePr>
        <p:xfrm>
          <a:off x="2536103" y="3705854"/>
          <a:ext cx="1248207" cy="59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228600" progId="Equation.DSMT4">
                  <p:embed/>
                </p:oleObj>
              </mc:Choice>
              <mc:Fallback>
                <p:oleObj name="Equation" r:id="rId13" imgW="59688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103" y="3705854"/>
                        <a:ext cx="1248207" cy="59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508392"/>
              </p:ext>
            </p:extLst>
          </p:nvPr>
        </p:nvGraphicFramePr>
        <p:xfrm>
          <a:off x="3758003" y="3686983"/>
          <a:ext cx="13811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253800" progId="Equation.DSMT4">
                  <p:embed/>
                </p:oleObj>
              </mc:Choice>
              <mc:Fallback>
                <p:oleObj name="Equation" r:id="rId15" imgW="69840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8003" y="3686983"/>
                        <a:ext cx="13811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944148"/>
              </p:ext>
            </p:extLst>
          </p:nvPr>
        </p:nvGraphicFramePr>
        <p:xfrm>
          <a:off x="5093091" y="3845880"/>
          <a:ext cx="1338542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60240" imgH="177480" progId="Equation.DSMT4">
                  <p:embed/>
                </p:oleObj>
              </mc:Choice>
              <mc:Fallback>
                <p:oleObj name="Equation" r:id="rId17" imgW="66024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091" y="3845880"/>
                        <a:ext cx="1338542" cy="457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53"/>
          <p:cNvSpPr txBox="1">
            <a:spLocks noChangeArrowheads="1"/>
          </p:cNvSpPr>
          <p:nvPr/>
        </p:nvSpPr>
        <p:spPr bwMode="auto">
          <a:xfrm>
            <a:off x="2295414" y="4467224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249457"/>
              </p:ext>
            </p:extLst>
          </p:nvPr>
        </p:nvGraphicFramePr>
        <p:xfrm>
          <a:off x="3203575" y="4438149"/>
          <a:ext cx="27368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93760" imgH="228600" progId="Equation.DSMT4">
                  <p:embed/>
                </p:oleObj>
              </mc:Choice>
              <mc:Fallback>
                <p:oleObj name="Equation" r:id="rId19" imgW="1193760" imgH="2286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438149"/>
                        <a:ext cx="27368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93497" y="306173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9635" y="26923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349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  <p:bldP spid="21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22" y="38052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92851" y="866006"/>
            <a:ext cx="1539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30560" y="1444516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99970" y="2075409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03902" y="2683617"/>
                <a:ext cx="6107917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Vì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≥0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v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b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≥0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n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ê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</m:rad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</m:rad>
                    <m:r>
                      <a:rPr lang="en-US" sz="2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c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 đị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nh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02" y="2683617"/>
                <a:ext cx="6107917" cy="500137"/>
              </a:xfrm>
              <a:prstGeom prst="rect">
                <a:avLst/>
              </a:prstGeom>
              <a:blipFill>
                <a:blip r:embed="rId4"/>
                <a:stretch>
                  <a:fillRect l="-1497" t="-1220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949622" y="314123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35760" y="3218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288772" y="1291954"/>
            <a:ext cx="4959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947158"/>
              </p:ext>
            </p:extLst>
          </p:nvPr>
        </p:nvGraphicFramePr>
        <p:xfrm>
          <a:off x="2132181" y="3429000"/>
          <a:ext cx="4879638" cy="733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760" imgH="342720" progId="Equation.DSMT4">
                  <p:embed/>
                </p:oleObj>
              </mc:Choice>
              <mc:Fallback>
                <p:oleObj name="Equation" r:id="rId5" imgW="1904760" imgH="3427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181" y="3429000"/>
                        <a:ext cx="4879638" cy="733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25922" y="440037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92317"/>
              </p:ext>
            </p:extLst>
          </p:nvPr>
        </p:nvGraphicFramePr>
        <p:xfrm>
          <a:off x="2562170" y="4343056"/>
          <a:ext cx="1810468" cy="537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170" y="4343056"/>
                        <a:ext cx="1810468" cy="537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81454" y="5099808"/>
            <a:ext cx="134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326125"/>
              </p:ext>
            </p:extLst>
          </p:nvPr>
        </p:nvGraphicFramePr>
        <p:xfrm>
          <a:off x="2192052" y="5316484"/>
          <a:ext cx="3012494" cy="56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228600" progId="Equation.DSMT4">
                  <p:embed/>
                </p:oleObj>
              </mc:Choice>
              <mc:Fallback>
                <p:oleObj name="Equation" r:id="rId9" imgW="1384200" imgH="2286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052" y="5316484"/>
                        <a:ext cx="3012494" cy="562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10385" y="5985392"/>
            <a:ext cx="7825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FB418EC2-774F-41BE-80DC-177E82947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61214"/>
              </p:ext>
            </p:extLst>
          </p:nvPr>
        </p:nvGraphicFramePr>
        <p:xfrm>
          <a:off x="5907170" y="1356343"/>
          <a:ext cx="2261415" cy="61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228600" progId="Equation.DSMT4">
                  <p:embed/>
                </p:oleObj>
              </mc:Choice>
              <mc:Fallback>
                <p:oleObj name="Equation" r:id="rId11" imgW="914400" imgH="2286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FB418EC2-774F-41BE-80DC-177E82947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170" y="1356343"/>
                        <a:ext cx="2261415" cy="611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22004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6" grpId="0"/>
      <p:bldP spid="25" grpId="0"/>
      <p:bldP spid="28" grpId="0"/>
      <p:bldP spid="29" grpId="0"/>
      <p:bldP spid="29" grpId="1"/>
      <p:bldP spid="20" grpId="0"/>
      <p:bldP spid="32" grpId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343400" y="3840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7005" y="1668848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84"/>
          <p:cNvSpPr txBox="1">
            <a:spLocks noChangeArrowheads="1"/>
          </p:cNvSpPr>
          <p:nvPr/>
        </p:nvSpPr>
        <p:spPr bwMode="auto">
          <a:xfrm>
            <a:off x="297005" y="2076702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85"/>
          <p:cNvSpPr txBox="1">
            <a:spLocks noChangeArrowheads="1"/>
          </p:cNvSpPr>
          <p:nvPr/>
        </p:nvSpPr>
        <p:spPr bwMode="auto">
          <a:xfrm>
            <a:off x="676093" y="2518890"/>
            <a:ext cx="8092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102"/>
          <p:cNvSpPr txBox="1">
            <a:spLocks noChangeArrowheads="1"/>
          </p:cNvSpPr>
          <p:nvPr/>
        </p:nvSpPr>
        <p:spPr bwMode="auto">
          <a:xfrm>
            <a:off x="506402" y="3417416"/>
            <a:ext cx="86708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dụ1: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776065"/>
              </p:ext>
            </p:extLst>
          </p:nvPr>
        </p:nvGraphicFramePr>
        <p:xfrm>
          <a:off x="1125804" y="4065092"/>
          <a:ext cx="1878058" cy="53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253800" progId="Equation.DSMT4">
                  <p:embed/>
                </p:oleObj>
              </mc:Choice>
              <mc:Fallback>
                <p:oleObj name="Equation" r:id="rId4" imgW="99036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804" y="4065092"/>
                        <a:ext cx="1878058" cy="538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295875"/>
              </p:ext>
            </p:extLst>
          </p:nvPr>
        </p:nvGraphicFramePr>
        <p:xfrm>
          <a:off x="5329149" y="4065092"/>
          <a:ext cx="1458162" cy="51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241200" progId="Equation.DSMT4">
                  <p:embed/>
                </p:oleObj>
              </mc:Choice>
              <mc:Fallback>
                <p:oleObj name="Equation" r:id="rId6" imgW="736560" imgH="2412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149" y="4065092"/>
                        <a:ext cx="1458162" cy="510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05792"/>
              </p:ext>
            </p:extLst>
          </p:nvPr>
        </p:nvGraphicFramePr>
        <p:xfrm>
          <a:off x="873261" y="5397138"/>
          <a:ext cx="2035646" cy="57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53800" progId="Equation.DSMT4">
                  <p:embed/>
                </p:oleObj>
              </mc:Choice>
              <mc:Fallback>
                <p:oleObj name="Equation" r:id="rId8" imgW="99036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61" y="5397138"/>
                        <a:ext cx="2035646" cy="579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630680"/>
              </p:ext>
            </p:extLst>
          </p:nvPr>
        </p:nvGraphicFramePr>
        <p:xfrm>
          <a:off x="2938977" y="5397138"/>
          <a:ext cx="2248261" cy="57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253800" progId="Equation.DSMT4">
                  <p:embed/>
                </p:oleObj>
              </mc:Choice>
              <mc:Fallback>
                <p:oleObj name="Equation" r:id="rId10" imgW="1117440" imgH="2538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977" y="5397138"/>
                        <a:ext cx="2248261" cy="579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328549"/>
              </p:ext>
            </p:extLst>
          </p:nvPr>
        </p:nvGraphicFramePr>
        <p:xfrm>
          <a:off x="5283760" y="5488124"/>
          <a:ext cx="1092645" cy="46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203040" progId="Equation.DSMT4">
                  <p:embed/>
                </p:oleObj>
              </mc:Choice>
              <mc:Fallback>
                <p:oleObj name="Equation" r:id="rId12" imgW="583920" imgH="203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760" y="5488124"/>
                        <a:ext cx="1092645" cy="46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18960"/>
              </p:ext>
            </p:extLst>
          </p:nvPr>
        </p:nvGraphicFramePr>
        <p:xfrm>
          <a:off x="6451192" y="5501187"/>
          <a:ext cx="672239" cy="37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192" y="5501187"/>
                        <a:ext cx="672239" cy="377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115229"/>
              </p:ext>
            </p:extLst>
          </p:nvPr>
        </p:nvGraphicFramePr>
        <p:xfrm>
          <a:off x="877889" y="6159139"/>
          <a:ext cx="1532162" cy="56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560" imgH="241200" progId="Equation.DSMT4">
                  <p:embed/>
                </p:oleObj>
              </mc:Choice>
              <mc:Fallback>
                <p:oleObj name="Equation" r:id="rId16" imgW="736560" imgH="2412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9" y="6159139"/>
                        <a:ext cx="1532162" cy="564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107110"/>
              </p:ext>
            </p:extLst>
          </p:nvPr>
        </p:nvGraphicFramePr>
        <p:xfrm>
          <a:off x="2551087" y="6159139"/>
          <a:ext cx="1560027" cy="53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228600" progId="Equation.DSMT4">
                  <p:embed/>
                </p:oleObj>
              </mc:Choice>
              <mc:Fallback>
                <p:oleObj name="Equation" r:id="rId18" imgW="812520" imgH="22860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087" y="6159139"/>
                        <a:ext cx="1560027" cy="534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62668"/>
              </p:ext>
            </p:extLst>
          </p:nvPr>
        </p:nvGraphicFramePr>
        <p:xfrm>
          <a:off x="4248012" y="6159138"/>
          <a:ext cx="1919580" cy="53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02960" imgH="228600" progId="Equation.DSMT4">
                  <p:embed/>
                </p:oleObj>
              </mc:Choice>
              <mc:Fallback>
                <p:oleObj name="Equation" r:id="rId20" imgW="1002960" imgH="2286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012" y="6159138"/>
                        <a:ext cx="1919580" cy="534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42610"/>
              </p:ext>
            </p:extLst>
          </p:nvPr>
        </p:nvGraphicFramePr>
        <p:xfrm>
          <a:off x="6252829" y="6250307"/>
          <a:ext cx="982562" cy="41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177480" progId="Equation.DSMT4">
                  <p:embed/>
                </p:oleObj>
              </mc:Choice>
              <mc:Fallback>
                <p:oleObj name="Equation" r:id="rId22" imgW="545760" imgH="177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829" y="6250307"/>
                        <a:ext cx="982562" cy="41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05688"/>
              </p:ext>
            </p:extLst>
          </p:nvPr>
        </p:nvGraphicFramePr>
        <p:xfrm>
          <a:off x="7424128" y="6247358"/>
          <a:ext cx="684904" cy="414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0880" imgH="177480" progId="Equation.DSMT4">
                  <p:embed/>
                </p:oleObj>
              </mc:Choice>
              <mc:Fallback>
                <p:oleObj name="Equation" r:id="rId24" imgW="380880" imgH="1774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128" y="6247358"/>
                        <a:ext cx="684904" cy="414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49">
            <a:extLst>
              <a:ext uri="{FF2B5EF4-FFF2-40B4-BE49-F238E27FC236}">
                <a16:creationId xmlns:a16="http://schemas.microsoft.com/office/drawing/2014/main" id="{BA96665A-CEB0-49DA-84D0-F6B464ABA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4" y="4777607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180" y="80764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06402" y="1203207"/>
            <a:ext cx="1539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891084" y="1216922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B418EC2-774F-41BE-80DC-177E82947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84954"/>
              </p:ext>
            </p:extLst>
          </p:nvPr>
        </p:nvGraphicFramePr>
        <p:xfrm>
          <a:off x="6195203" y="1120652"/>
          <a:ext cx="1964126" cy="53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14400" imgH="228600" progId="Equation.DSMT4">
                  <p:embed/>
                </p:oleObj>
              </mc:Choice>
              <mc:Fallback>
                <p:oleObj name="Equation" r:id="rId26" imgW="914400" imgH="2286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FB418EC2-774F-41BE-80DC-177E82947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203" y="1120652"/>
                        <a:ext cx="1964126" cy="531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180150" y="2264458"/>
            <a:ext cx="4959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242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24" grpId="0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0539" y="2834095"/>
            <a:ext cx="1326439" cy="461665"/>
            <a:chOff x="914400" y="914400"/>
            <a:chExt cx="1326439" cy="461665"/>
          </a:xfrm>
        </p:grpSpPr>
        <p:sp>
          <p:nvSpPr>
            <p:cNvPr id="8" name="Rectangle 7"/>
            <p:cNvSpPr/>
            <p:nvPr/>
          </p:nvSpPr>
          <p:spPr>
            <a:xfrm>
              <a:off x="914400" y="990600"/>
              <a:ext cx="485286" cy="2931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5886" y="914400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28886"/>
              </p:ext>
            </p:extLst>
          </p:nvPr>
        </p:nvGraphicFramePr>
        <p:xfrm>
          <a:off x="1893178" y="2773378"/>
          <a:ext cx="2372527" cy="56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253800" progId="Equation.DSMT4">
                  <p:embed/>
                </p:oleObj>
              </mc:Choice>
              <mc:Fallback>
                <p:oleObj name="Equation" r:id="rId4" imgW="118080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178" y="2773378"/>
                        <a:ext cx="2372527" cy="56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094553"/>
              </p:ext>
            </p:extLst>
          </p:nvPr>
        </p:nvGraphicFramePr>
        <p:xfrm>
          <a:off x="5997577" y="2725237"/>
          <a:ext cx="1628774" cy="52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241200" progId="Equation.DSMT4">
                  <p:embed/>
                </p:oleObj>
              </mc:Choice>
              <mc:Fallback>
                <p:oleObj name="Equation" r:id="rId6" imgW="8254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7" y="2725237"/>
                        <a:ext cx="1628774" cy="52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11522"/>
              </p:ext>
            </p:extLst>
          </p:nvPr>
        </p:nvGraphicFramePr>
        <p:xfrm>
          <a:off x="942109" y="3952555"/>
          <a:ext cx="2715491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253800" progId="Equation.DSMT4">
                  <p:embed/>
                </p:oleObj>
              </mc:Choice>
              <mc:Fallback>
                <p:oleObj name="Equation" r:id="rId8" imgW="11430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109" y="3952555"/>
                        <a:ext cx="2715491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85611"/>
              </p:ext>
            </p:extLst>
          </p:nvPr>
        </p:nvGraphicFramePr>
        <p:xfrm>
          <a:off x="1337152" y="4722226"/>
          <a:ext cx="315864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440" imgH="253800" progId="Equation.DSMT4">
                  <p:embed/>
                </p:oleObj>
              </mc:Choice>
              <mc:Fallback>
                <p:oleObj name="Equation" r:id="rId10" imgW="133344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152" y="4722226"/>
                        <a:ext cx="315864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87296"/>
              </p:ext>
            </p:extLst>
          </p:nvPr>
        </p:nvGraphicFramePr>
        <p:xfrm>
          <a:off x="1344268" y="5484226"/>
          <a:ext cx="202796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920" imgH="203040" progId="Equation.DSMT4">
                  <p:embed/>
                </p:oleObj>
              </mc:Choice>
              <mc:Fallback>
                <p:oleObj name="Equation" r:id="rId12" imgW="7999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268" y="5484226"/>
                        <a:ext cx="202796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17109"/>
              </p:ext>
            </p:extLst>
          </p:nvPr>
        </p:nvGraphicFramePr>
        <p:xfrm>
          <a:off x="1371600" y="6181139"/>
          <a:ext cx="7270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203040" progId="Equation.DSMT4">
                  <p:embed/>
                </p:oleObj>
              </mc:Choice>
              <mc:Fallback>
                <p:oleObj name="Equation" r:id="rId14" imgW="3682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181139"/>
                        <a:ext cx="72707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4689566" y="3807826"/>
            <a:ext cx="0" cy="28956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979063"/>
              </p:ext>
            </p:extLst>
          </p:nvPr>
        </p:nvGraphicFramePr>
        <p:xfrm>
          <a:off x="5448301" y="3803424"/>
          <a:ext cx="2178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7320" imgH="241200" progId="Equation.DSMT4">
                  <p:embed/>
                </p:oleObj>
              </mc:Choice>
              <mc:Fallback>
                <p:oleObj name="Equation" r:id="rId16" imgW="787320" imgH="241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1" y="3803424"/>
                        <a:ext cx="21780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08780"/>
              </p:ext>
            </p:extLst>
          </p:nvPr>
        </p:nvGraphicFramePr>
        <p:xfrm>
          <a:off x="5943600" y="4506686"/>
          <a:ext cx="21066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8840" imgH="228600" progId="Equation.DSMT4">
                  <p:embed/>
                </p:oleObj>
              </mc:Choice>
              <mc:Fallback>
                <p:oleObj name="Equation" r:id="rId18" imgW="888840" imgH="2286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506686"/>
                        <a:ext cx="2106612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146363"/>
              </p:ext>
            </p:extLst>
          </p:nvPr>
        </p:nvGraphicFramePr>
        <p:xfrm>
          <a:off x="5943600" y="5089298"/>
          <a:ext cx="25574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79280" imgH="228600" progId="Equation.DSMT4">
                  <p:embed/>
                </p:oleObj>
              </mc:Choice>
              <mc:Fallback>
                <p:oleObj name="Equation" r:id="rId20" imgW="107928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089298"/>
                        <a:ext cx="25574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81292"/>
              </p:ext>
            </p:extLst>
          </p:nvPr>
        </p:nvGraphicFramePr>
        <p:xfrm>
          <a:off x="5943600" y="5802086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177480" progId="Equation.DSMT4">
                  <p:embed/>
                </p:oleObj>
              </mc:Choice>
              <mc:Fallback>
                <p:oleObj name="Equation" r:id="rId22" imgW="54576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802086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49523"/>
              </p:ext>
            </p:extLst>
          </p:nvPr>
        </p:nvGraphicFramePr>
        <p:xfrm>
          <a:off x="5943600" y="6411686"/>
          <a:ext cx="998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3480" imgH="177480" progId="Equation.DSMT4">
                  <p:embed/>
                </p:oleObj>
              </mc:Choice>
              <mc:Fallback>
                <p:oleObj name="Equation" r:id="rId24" imgW="393480" imgH="177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411686"/>
                        <a:ext cx="9985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49">
            <a:extLst>
              <a:ext uri="{FF2B5EF4-FFF2-40B4-BE49-F238E27FC236}">
                <a16:creationId xmlns:a16="http://schemas.microsoft.com/office/drawing/2014/main" id="{F30C7CD7-C685-4AE7-84F1-9CD0A5380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7959" y="3445340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7005" y="1668848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84"/>
          <p:cNvSpPr txBox="1">
            <a:spLocks noChangeArrowheads="1"/>
          </p:cNvSpPr>
          <p:nvPr/>
        </p:nvSpPr>
        <p:spPr bwMode="auto">
          <a:xfrm>
            <a:off x="297005" y="2076702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1180" y="80764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06402" y="1203207"/>
            <a:ext cx="1539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891084" y="1216922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B418EC2-774F-41BE-80DC-177E82947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64632"/>
              </p:ext>
            </p:extLst>
          </p:nvPr>
        </p:nvGraphicFramePr>
        <p:xfrm>
          <a:off x="6195203" y="1120652"/>
          <a:ext cx="1964126" cy="53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14400" imgH="228600" progId="Equation.DSMT4">
                  <p:embed/>
                </p:oleObj>
              </mc:Choice>
              <mc:Fallback>
                <p:oleObj name="Equation" r:id="rId26" imgW="91440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B418EC2-774F-41BE-80DC-177E82947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203" y="1120652"/>
                        <a:ext cx="1964126" cy="531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98480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1654" y="1930965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74235" y="2432361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102"/>
          <p:cNvSpPr txBox="1">
            <a:spLocks noChangeArrowheads="1"/>
          </p:cNvSpPr>
          <p:nvPr/>
        </p:nvSpPr>
        <p:spPr bwMode="auto">
          <a:xfrm>
            <a:off x="254147" y="3481350"/>
            <a:ext cx="1444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393459"/>
              </p:ext>
            </p:extLst>
          </p:nvPr>
        </p:nvGraphicFramePr>
        <p:xfrm>
          <a:off x="1613940" y="3373081"/>
          <a:ext cx="1408613" cy="53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41200" progId="Equation.DSMT4">
                  <p:embed/>
                </p:oleObj>
              </mc:Choice>
              <mc:Fallback>
                <p:oleObj name="Equation" r:id="rId4" imgW="69840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940" y="3373081"/>
                        <a:ext cx="1408613" cy="536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07185"/>
              </p:ext>
            </p:extLst>
          </p:nvPr>
        </p:nvGraphicFramePr>
        <p:xfrm>
          <a:off x="4550130" y="3367237"/>
          <a:ext cx="1904411" cy="54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253800" progId="Equation.DSMT4">
                  <p:embed/>
                </p:oleObj>
              </mc:Choice>
              <mc:Fallback>
                <p:oleObj name="Equation" r:id="rId6" imgW="106668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130" y="3367237"/>
                        <a:ext cx="1904411" cy="547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333801"/>
              </p:ext>
            </p:extLst>
          </p:nvPr>
        </p:nvGraphicFramePr>
        <p:xfrm>
          <a:off x="1214502" y="4544438"/>
          <a:ext cx="1528698" cy="61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41200" progId="Equation.DSMT4">
                  <p:embed/>
                </p:oleObj>
              </mc:Choice>
              <mc:Fallback>
                <p:oleObj name="Equation" r:id="rId8" imgW="69840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502" y="4544438"/>
                        <a:ext cx="1528698" cy="613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624585"/>
              </p:ext>
            </p:extLst>
          </p:nvPr>
        </p:nvGraphicFramePr>
        <p:xfrm>
          <a:off x="2868604" y="4555941"/>
          <a:ext cx="1282482" cy="58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228600" progId="Equation.DSMT4">
                  <p:embed/>
                </p:oleObj>
              </mc:Choice>
              <mc:Fallback>
                <p:oleObj name="Equation" r:id="rId10" imgW="54576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04" y="4555941"/>
                        <a:ext cx="1282482" cy="582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690969"/>
              </p:ext>
            </p:extLst>
          </p:nvPr>
        </p:nvGraphicFramePr>
        <p:xfrm>
          <a:off x="4167530" y="4565990"/>
          <a:ext cx="1214411" cy="58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00" imgH="228600" progId="Equation.DSMT4">
                  <p:embed/>
                </p:oleObj>
              </mc:Choice>
              <mc:Fallback>
                <p:oleObj name="Equation" r:id="rId12" imgW="49500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530" y="4565990"/>
                        <a:ext cx="1214411" cy="582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779381"/>
              </p:ext>
            </p:extLst>
          </p:nvPr>
        </p:nvGraphicFramePr>
        <p:xfrm>
          <a:off x="5435723" y="4671001"/>
          <a:ext cx="595190" cy="45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560" imgH="177480" progId="Equation.DSMT4">
                  <p:embed/>
                </p:oleObj>
              </mc:Choice>
              <mc:Fallback>
                <p:oleObj name="Equation" r:id="rId14" imgW="304560" imgH="177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723" y="4671001"/>
                        <a:ext cx="595190" cy="454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670533"/>
              </p:ext>
            </p:extLst>
          </p:nvPr>
        </p:nvGraphicFramePr>
        <p:xfrm>
          <a:off x="1187902" y="5475518"/>
          <a:ext cx="2260691" cy="64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66680" imgH="253800" progId="Equation.DSMT4">
                  <p:embed/>
                </p:oleObj>
              </mc:Choice>
              <mc:Fallback>
                <p:oleObj name="Equation" r:id="rId16" imgW="106668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902" y="5475518"/>
                        <a:ext cx="2260691" cy="643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59470"/>
              </p:ext>
            </p:extLst>
          </p:nvPr>
        </p:nvGraphicFramePr>
        <p:xfrm>
          <a:off x="3488715" y="5475788"/>
          <a:ext cx="1843862" cy="66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38080" imgH="253800" progId="Equation.DSMT4">
                  <p:embed/>
                </p:oleObj>
              </mc:Choice>
              <mc:Fallback>
                <p:oleObj name="Equation" r:id="rId18" imgW="83808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715" y="5475788"/>
                        <a:ext cx="1843862" cy="66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744188"/>
              </p:ext>
            </p:extLst>
          </p:nvPr>
        </p:nvGraphicFramePr>
        <p:xfrm>
          <a:off x="5383801" y="5468288"/>
          <a:ext cx="1500326" cy="61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09480" imgH="228600" progId="Equation.DSMT4">
                  <p:embed/>
                </p:oleObj>
              </mc:Choice>
              <mc:Fallback>
                <p:oleObj name="Equation" r:id="rId20" imgW="609480" imgH="2286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801" y="5468288"/>
                        <a:ext cx="1500326" cy="617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435970"/>
              </p:ext>
            </p:extLst>
          </p:nvPr>
        </p:nvGraphicFramePr>
        <p:xfrm>
          <a:off x="3485954" y="6128657"/>
          <a:ext cx="1640084" cy="6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23600" imgH="228600" progId="Equation.DSMT4">
                  <p:embed/>
                </p:oleObj>
              </mc:Choice>
              <mc:Fallback>
                <p:oleObj name="Equation" r:id="rId22" imgW="723600" imgH="2286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954" y="6128657"/>
                        <a:ext cx="1640084" cy="62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935941"/>
              </p:ext>
            </p:extLst>
          </p:nvPr>
        </p:nvGraphicFramePr>
        <p:xfrm>
          <a:off x="5404312" y="6003813"/>
          <a:ext cx="1651954" cy="87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11000" imgH="330120" progId="Equation.DSMT4">
                  <p:embed/>
                </p:oleObj>
              </mc:Choice>
              <mc:Fallback>
                <p:oleObj name="Equation" r:id="rId24" imgW="711000" imgH="33012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312" y="6003813"/>
                        <a:ext cx="1651954" cy="877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5617"/>
              </p:ext>
            </p:extLst>
          </p:nvPr>
        </p:nvGraphicFramePr>
        <p:xfrm>
          <a:off x="7087781" y="6210594"/>
          <a:ext cx="825407" cy="48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17160" imgH="177480" progId="Equation.DSMT4">
                  <p:embed/>
                </p:oleObj>
              </mc:Choice>
              <mc:Fallback>
                <p:oleObj name="Equation" r:id="rId26" imgW="31716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781" y="6210594"/>
                        <a:ext cx="825407" cy="484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181723" y="2258103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26" name="Text Box 149">
            <a:extLst>
              <a:ext uri="{FF2B5EF4-FFF2-40B4-BE49-F238E27FC236}">
                <a16:creationId xmlns:a16="http://schemas.microsoft.com/office/drawing/2014/main" id="{8527ADA3-C949-482B-A9A9-9D5E7614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6305" y="3996510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6275" y="1186146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84"/>
          <p:cNvSpPr txBox="1">
            <a:spLocks noChangeArrowheads="1"/>
          </p:cNvSpPr>
          <p:nvPr/>
        </p:nvSpPr>
        <p:spPr bwMode="auto">
          <a:xfrm>
            <a:off x="570304" y="1552789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5151" y="75641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1.Định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918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5" grpId="0"/>
      <p:bldP spid="25" grpId="1"/>
      <p:bldP spid="26" grpId="0"/>
      <p:bldP spid="2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nyhfocs">
      <a:majorFont>
        <a:latin typeface="HanaMinB"/>
        <a:ea typeface="FZHei-B01S"/>
        <a:cs typeface=""/>
      </a:majorFont>
      <a:minorFont>
        <a:latin typeface="HanaMin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</TotalTime>
  <Words>1139</Words>
  <Application>Microsoft Office PowerPoint</Application>
  <PresentationFormat>On-screen Show (4:3)</PresentationFormat>
  <Paragraphs>214</Paragraphs>
  <Slides>26</Slides>
  <Notes>12</Notes>
  <HiddenSlides>0</HiddenSlides>
  <MMClips>6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 Light</vt:lpstr>
      <vt:lpstr>Yu Gothic Light</vt:lpstr>
      <vt:lpstr>HanaMinB</vt:lpstr>
      <vt:lpstr>Cambria Math</vt:lpstr>
      <vt:lpstr>Calibri</vt:lpstr>
      <vt:lpstr>Times New Roman</vt:lpstr>
      <vt:lpstr>ITC Avant Garde Std Bk</vt:lpstr>
      <vt:lpstr>Office Theme</vt:lpstr>
      <vt:lpstr>1_Office Theme</vt:lpstr>
      <vt:lpstr>Office 主题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1: </vt:lpstr>
      <vt:lpstr>Luyện tập 2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136</cp:revision>
  <dcterms:created xsi:type="dcterms:W3CDTF">2018-03-07T03:31:56Z</dcterms:created>
  <dcterms:modified xsi:type="dcterms:W3CDTF">2022-10-16T00:45:33Z</dcterms:modified>
</cp:coreProperties>
</file>