
<file path=[Content_Types].xml><?xml version="1.0" encoding="utf-8"?>
<Types xmlns="http://schemas.openxmlformats.org/package/2006/content-types">
  <Override PartName="/ppt/slideMasters/slideMaster3.xml" ContentType="application/vnd.openxmlformats-officedocument.presentationml.slideMaster+xml"/>
  <Override PartName="/ppt/theme/theme5.xml" ContentType="application/vnd.openxmlformats-officedocument.theme+xml"/>
  <Override PartName="/ppt/slideLayouts/slideLayout57.xml" ContentType="application/vnd.openxmlformats-officedocument.presentationml.slideLayout+xml"/>
  <Override PartName="/ppt/slideLayouts/slideLayout157.xml" ContentType="application/vnd.openxmlformats-officedocument.presentationml.slideLayout+xml"/>
  <Override PartName="/ppt/notesSlides/notesSlide2.xml" ContentType="application/vnd.openxmlformats-officedocument.presentationml.notesSlide+xml"/>
  <Override PartName="/ppt/slides/slide36.xml" ContentType="application/vnd.openxmlformats-officedocument.presentationml.slid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slideLayouts/slideLayout135.xml" ContentType="application/vnd.openxmlformats-officedocument.presentationml.slideLayout+xml"/>
  <Override PartName="/ppt/slideLayouts/slideLayout146.xml" ContentType="application/vnd.openxmlformats-officedocument.presentationml.slideLayout+xml"/>
  <Override PartName="/ppt/slides/slide25.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slideLayouts/slideLayout124.xml" ContentType="application/vnd.openxmlformats-officedocument.presentationml.slideLayout+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slideLayouts/slideLayout113.xml" ContentType="application/vnd.openxmlformats-officedocument.presentationml.slideLayout+xml"/>
  <Override PartName="/ppt/slideLayouts/slideLayout160.xml" ContentType="application/vnd.openxmlformats-officedocument.presentationml.slideLayout+xml"/>
  <Override PartName="/ppt/tableStyles.xml" ContentType="application/vnd.openxmlformats-officedocument.presentationml.tableStyles+xml"/>
  <Override PartName="/ppt/slideLayouts/slideLayout102.xml" ContentType="application/vnd.openxmlformats-officedocument.presentationml.slideLayout+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notesSlides/notesSlide7.xml" ContentType="application/vnd.openxmlformats-officedocument.presentationml.notesSlide+xml"/>
  <Override PartName="/ppt/slideLayouts/slideLayout87.xml" ContentType="application/vnd.openxmlformats-officedocument.presentationml.slideLayout+xml"/>
  <Override PartName="/ppt/slideLayouts/slideLayout98.xml" ContentType="application/vnd.openxmlformats-officedocument.presentationml.slideLayout+xml"/>
  <Override PartName="/ppt/theme/theme10.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slideLayouts/slideLayout76.xml" ContentType="application/vnd.openxmlformats-officedocument.presentationml.slideLayout+xml"/>
  <Override PartName="/ppt/slideLayouts/slideLayout118.xml" ContentType="application/vnd.openxmlformats-officedocument.presentationml.slideLayout+xml"/>
  <Override PartName="/ppt/slideLayouts/slideLayout129.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slideLayouts/slideLayout107.xml" ContentType="application/vnd.openxmlformats-officedocument.presentationml.slideLayout+xml"/>
  <Override PartName="/ppt/slideLayouts/slideLayout154.xml" ContentType="application/vnd.openxmlformats-officedocument.presentationml.slideLayout+xml"/>
  <Override PartName="/ppt/slides/slide33.xml" ContentType="application/vnd.openxmlformats-officedocument.presentationml.slide+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90.xml" ContentType="application/vnd.openxmlformats-officedocument.presentationml.slideLayout+xml"/>
  <Override PartName="/ppt/slideLayouts/slideLayout143.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22.xml" ContentType="application/vnd.openxmlformats-officedocument.presentationml.slide+xml"/>
  <Override PartName="/ppt/slideLayouts/slideLayout32.xml" ContentType="application/vnd.openxmlformats-officedocument.presentationml.slideLayout+xml"/>
  <Override PartName="/ppt/slideLayouts/slideLayout132.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slideLayouts/slideLayout110.xml" ContentType="application/vnd.openxmlformats-officedocument.presentationml.slideLayout+xml"/>
  <Override PartName="/ppt/slideLayouts/slideLayout121.xml" ContentType="application/vnd.openxmlformats-officedocument.presentationml.slideLayout+xml"/>
  <Override PartName="/ppt/notesSlides/notesSlide13.xml" ContentType="application/vnd.openxmlformats-officedocument.presentationml.notesSlide+xml"/>
  <Override PartName="/ppt/slideMasters/slideMaster9.xml" ContentType="application/vnd.openxmlformats-officedocument.presentationml.slideMaster+xml"/>
  <Override PartName="/ppt/slideMasters/slideMaster12.xml" ContentType="application/vnd.openxmlformats-officedocument.presentationml.slideMaster+xml"/>
  <Override PartName="/ppt/slideLayouts/slideLayout10.xml" ContentType="application/vnd.openxmlformats-officedocument.presentationml.slideLayout+xml"/>
  <Override PartName="/ppt/theme/theme15.xml" ContentType="application/vnd.openxmlformats-officedocument.theme+xml"/>
  <Default Extension="gif" ContentType="image/gif"/>
  <Override PartName="/ppt/notesSlides/notesSlide8.xml" ContentType="application/vnd.openxmlformats-officedocument.presentationml.notesSlide+xml"/>
  <Override PartName="/ppt/slideLayouts/slideLayout99.xml" ContentType="application/vnd.openxmlformats-officedocument.presentationml.slideLayout+xml"/>
  <Override PartName="/ppt/slideMasters/slideMaster5.xml" ContentType="application/vnd.openxmlformats-officedocument.presentationml.slideMaster+xml"/>
  <Override PartName="/ppt/slideLayouts/slideLayout59.xml" ContentType="application/vnd.openxmlformats-officedocument.presentationml.slideLayout+xml"/>
  <Override PartName="/ppt/theme/theme7.xml" ContentType="application/vnd.openxmlformats-officedocument.theme+xml"/>
  <Override PartName="/ppt/slideLayouts/slideLayout88.xml" ContentType="application/vnd.openxmlformats-officedocument.presentationml.slideLayout+xml"/>
  <Override PartName="/ppt/theme/theme11.xml" ContentType="application/vnd.openxmlformats-officedocument.theme+xml"/>
  <Override PartName="/ppt/slideLayouts/slideLayout159.xml" ContentType="application/vnd.openxmlformats-officedocument.presentationml.slideLayout+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95.xml" ContentType="application/vnd.openxmlformats-officedocument.presentationml.slideLayout+xml"/>
  <Override PartName="/ppt/slideLayouts/slideLayout119.xml" ContentType="application/vnd.openxmlformats-officedocument.presentationml.slideLayout+xml"/>
  <Override PartName="/ppt/slideLayouts/slideLayout137.xml" ContentType="application/vnd.openxmlformats-officedocument.presentationml.slideLayout+xml"/>
  <Override PartName="/ppt/slideLayouts/slideLayout14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slideLayouts/slideLayout84.xml" ContentType="application/vnd.openxmlformats-officedocument.presentationml.slideLayout+xml"/>
  <Override PartName="/ppt/slideLayouts/slideLayout108.xml" ContentType="application/vnd.openxmlformats-officedocument.presentationml.slideLayout+xml"/>
  <Override PartName="/ppt/slideLayouts/slideLayout126.xml" ContentType="application/vnd.openxmlformats-officedocument.presentationml.slideLayout+xml"/>
  <Override PartName="/ppt/slideLayouts/slideLayout155.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91.xml" ContentType="application/vnd.openxmlformats-officedocument.presentationml.slideLayout+xml"/>
  <Override PartName="/ppt/slideLayouts/slideLayout115.xml" ContentType="application/vnd.openxmlformats-officedocument.presentationml.slideLayout+xml"/>
  <Override PartName="/ppt/slideLayouts/slideLayout133.xml" ContentType="application/vnd.openxmlformats-officedocument.presentationml.slideLayout+xml"/>
  <Override PartName="/ppt/slideLayouts/slideLayout144.xml" ContentType="application/vnd.openxmlformats-officedocument.presentationml.slideLayout+xml"/>
  <Override PartName="/ppt/slideLayouts/slideLayout162.xml" ContentType="application/vnd.openxmlformats-officedocument.presentationml.slideLayout+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Layouts/slideLayout80.xml" ContentType="application/vnd.openxmlformats-officedocument.presentationml.slideLayout+xml"/>
  <Override PartName="/ppt/slideLayouts/slideLayout104.xml" ContentType="application/vnd.openxmlformats-officedocument.presentationml.slideLayout+xml"/>
  <Override PartName="/ppt/slideLayouts/slideLayout122.xml" ContentType="application/vnd.openxmlformats-officedocument.presentationml.slideLayout+xml"/>
  <Override PartName="/ppt/slideLayouts/slideLayout140.xml" ContentType="application/vnd.openxmlformats-officedocument.presentationml.slideLayout+xml"/>
  <Override PartName="/ppt/slideLayouts/slideLayout151.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slideLayouts/slideLayout111.xml" ContentType="application/vnd.openxmlformats-officedocument.presentationml.slideLayout+xml"/>
  <Override PartName="/ppt/theme/theme16.xml" ContentType="application/vnd.openxmlformats-officedocument.theme+xml"/>
  <Override PartName="/ppt/notesSlides/notesSlide14.xml" ContentType="application/vnd.openxmlformats-officedocument.presentationml.notesSlide+xml"/>
  <Override PartName="/ppt/slideMasters/slideMaster13.xml" ContentType="application/vnd.openxmlformats-officedocument.presentationml.slideMaster+xml"/>
  <Override PartName="/ppt/slideLayouts/slideLayout100.xml" ContentType="application/vnd.openxmlformats-officedocument.presentationml.slideLayout+xml"/>
  <Override PartName="/ppt/notesSlides/notesSlide9.xml" ContentType="application/vnd.openxmlformats-officedocument.presentationml.notesSlide+xml"/>
  <Override PartName="/ppt/slideMasters/slideMaster6.xml" ContentType="application/vnd.openxmlformats-officedocument.presentationml.slideMaster+xml"/>
  <Override PartName="/ppt/theme/theme8.xml" ContentType="application/vnd.openxmlformats-officedocument.theme+xml"/>
  <Override PartName="/ppt/slideLayouts/slideLayout89.xml" ContentType="application/vnd.openxmlformats-officedocument.presentationml.slideLayout+xml"/>
  <Override PartName="/ppt/theme/theme12.xml" ContentType="application/vnd.openxmlformats-officedocument.them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slideLayouts/slideLayout14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Layouts/slideLayout3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67.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slideLayouts/slideLayout109.xml" ContentType="application/vnd.openxmlformats-officedocument.presentationml.slideLayout+xml"/>
  <Override PartName="/ppt/slideLayouts/slideLayout138.xml" ContentType="application/vnd.openxmlformats-officedocument.presentationml.slideLayout+xml"/>
  <Override PartName="/ppt/slideLayouts/slideLayout156.xml" ContentType="application/vnd.openxmlformats-officedocument.presentationml.slideLayout+xml"/>
  <Override PartName="/ppt/notesSlides/notesSlide1.xml" ContentType="application/vnd.openxmlformats-officedocument.presentationml.notesSlide+xml"/>
  <Default Extension="mp3" ContentType="audio/mpeg"/>
  <Override PartName="/ppt/slides/slide3.xml" ContentType="application/vnd.openxmlformats-officedocument.presentationml.slide+xml"/>
  <Override PartName="/ppt/slides/slide17.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Override PartName="/ppt/slideLayouts/slideLayout116.xml" ContentType="application/vnd.openxmlformats-officedocument.presentationml.slideLayout+xml"/>
  <Override PartName="/ppt/slideLayouts/slideLayout127.xml" ContentType="application/vnd.openxmlformats-officedocument.presentationml.slideLayout+xml"/>
  <Override PartName="/ppt/slideLayouts/slideLayout145.xml" ContentType="application/vnd.openxmlformats-officedocument.presentationml.slideLayout+xml"/>
  <Override PartName="/ppt/slideLayouts/slideLayout163.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Layouts/slideLayout16.xml" ContentType="application/vnd.openxmlformats-officedocument.presentationml.slideLayout+xml"/>
  <Default Extension="jpeg" ContentType="image/jpeg"/>
  <Override PartName="/ppt/slideLayouts/slideLayout34.xml" ContentType="application/vnd.openxmlformats-officedocument.presentationml.slideLayout+xml"/>
  <Override PartName="/ppt/slideLayouts/slideLayout63.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slideLayouts/slideLayout105.xml" ContentType="application/vnd.openxmlformats-officedocument.presentationml.slideLayout+xml"/>
  <Override PartName="/ppt/slideLayouts/slideLayout134.xml" ContentType="application/vnd.openxmlformats-officedocument.presentationml.slideLayout+xml"/>
  <Override PartName="/ppt/slideLayouts/slideLayout152.xml" ContentType="application/vnd.openxmlformats-officedocument.presentationml.slideLayout+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Override PartName="/ppt/slideLayouts/slideLayout112.xml" ContentType="application/vnd.openxmlformats-officedocument.presentationml.slideLayout+xml"/>
  <Override PartName="/ppt/slideLayouts/slideLayout123.xml" ContentType="application/vnd.openxmlformats-officedocument.presentationml.slideLayout+xml"/>
  <Override PartName="/ppt/slideLayouts/slideLayout141.xml" ContentType="application/vnd.openxmlformats-officedocument.presentationml.slideLayout+xml"/>
  <Override PartName="/ppt/slideMasters/slideMaster14.xml" ContentType="application/vnd.openxmlformats-officedocument.presentationml.slideMaster+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slideLayouts/slideLayout101.xml" ContentType="application/vnd.openxmlformats-officedocument.presentationml.slideLayout+xml"/>
  <Override PartName="/ppt/slideLayouts/slideLayout130.xml" ContentType="application/vnd.openxmlformats-officedocument.presentationml.slideLayout+xml"/>
  <Override PartName="/ppt/notesSlides/notesSlide11.xml" ContentType="application/vnd.openxmlformats-officedocument.presentationml.notesSlide+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theme/theme9.xml" ContentType="application/vnd.openxmlformats-officedocument.theme+xml"/>
  <Override PartName="/ppt/theme/theme13.xml" ContentType="application/vnd.openxmlformats-officedocument.theme+xml"/>
  <Override PartName="/ppt/notesSlides/notesSlide6.xml" ContentType="application/vnd.openxmlformats-officedocument.presentationml.notesSlide+xml"/>
  <Override PartName="/ppt/slides/slide8.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Layouts/slideLayout97.xml" ContentType="application/vnd.openxmlformats-officedocument.presentationml.slideLayout+xml"/>
  <Override PartName="/ppt/slideLayouts/slideLayout139.xml" ContentType="application/vnd.openxmlformats-officedocument.presentationml.slideLayout+xml"/>
  <Override PartName="/ppt/slides/slide29.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Layouts/slideLayout128.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Layouts/slideLayout117.xml" ContentType="application/vnd.openxmlformats-officedocument.presentationml.slideLayout+xml"/>
  <Override PartName="/ppt/theme/theme1.xml" ContentType="application/vnd.openxmlformats-officedocument.theme+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slideLayouts/slideLayout142.xml" ContentType="application/vnd.openxmlformats-officedocument.presentationml.slideLayout+xml"/>
  <Override PartName="/ppt/slideLayouts/slideLayout153.xml" ContentType="application/vnd.openxmlformats-officedocument.presentationml.slideLayout+xml"/>
  <Override PartName="/ppt/slides/slide32.xml" ContentType="application/vnd.openxmlformats-officedocument.presentationml.slide+xml"/>
  <Override PartName="/ppt/slideLayouts/slideLayout42.xml" ContentType="application/vnd.openxmlformats-officedocument.presentationml.slideLayout+xml"/>
  <Override PartName="/ppt/slideLayouts/slideLayout131.xml" ContentType="application/vnd.openxmlformats-officedocument.presentationml.slideLayout+xml"/>
  <Override PartName="/ppt/slideMasters/slideMaster15.xml" ContentType="application/vnd.openxmlformats-officedocument.presentationml.slideMaster+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120.xml" ContentType="application/vnd.openxmlformats-officedocument.presentationml.slideLayout+xml"/>
  <Override PartName="/ppt/theme/theme14.xml" ContentType="application/vnd.openxmlformats-officedocument.theme+xml"/>
  <Override PartName="/ppt/notesSlides/notesSlide12.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Layouts/slideLayout69.xml" ContentType="application/vnd.openxmlformats-officedocument.presentationml.slideLayout+xml"/>
  <Override PartName="/ppt/slideLayouts/slideLayout158.xml" ContentType="application/vnd.openxmlformats-officedocument.presentationml.slideLayout+xml"/>
  <Override PartName="/ppt/slideLayouts/slideLayout58.xml" ContentType="application/vnd.openxmlformats-officedocument.presentationml.slideLayout+xml"/>
  <Override PartName="/ppt/slideLayouts/slideLayout147.xml" ContentType="application/vnd.openxmlformats-officedocument.presentationml.slideLayout+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Layouts/slideLayout136.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slideLayouts/slideLayout114.xml" ContentType="application/vnd.openxmlformats-officedocument.presentationml.slideLayout+xml"/>
  <Override PartName="/ppt/slideLayouts/slideLayout125.xml" ContentType="application/vnd.openxmlformats-officedocument.presentationml.slideLayout+xml"/>
  <Override PartName="/ppt/slideLayouts/slideLayout161.xml" ContentType="application/vnd.openxmlformats-officedocument.presentationml.slideLayout+xml"/>
  <Override PartName="/ppt/tags/tag1.xml" ContentType="application/vnd.openxmlformats-officedocument.presentationml.tags+xml"/>
  <Override PartName="/ppt/slideLayouts/slideLayout14.xml" ContentType="application/vnd.openxmlformats-officedocument.presentationml.slideLayout+xml"/>
  <Override PartName="/ppt/slideLayouts/slideLayout61.xml" ContentType="application/vnd.openxmlformats-officedocument.presentationml.slideLayout+xml"/>
  <Override PartName="/ppt/slideLayouts/slideLayout103.xml" ContentType="application/vnd.openxmlformats-officedocument.presentationml.slideLayout+xml"/>
  <Override PartName="/ppt/slideLayouts/slideLayout150.xml" ContentType="application/vnd.openxmlformats-officedocument.presentationml.slideLayout+xml"/>
  <Override PartName="/ppt/slides/slide40.xml" ContentType="application/vnd.openxmlformats-officedocument.presentationml.slide+xml"/>
  <Override PartName="/ppt/slideLayouts/slideLayout5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0" r:id="rId3"/>
    <p:sldMasterId id="2147483682" r:id="rId4"/>
    <p:sldMasterId id="2147483694" r:id="rId5"/>
    <p:sldMasterId id="2147483706" r:id="rId6"/>
    <p:sldMasterId id="2147483718" r:id="rId7"/>
    <p:sldMasterId id="2147483730" r:id="rId8"/>
    <p:sldMasterId id="2147483742" r:id="rId9"/>
    <p:sldMasterId id="2147483754" r:id="rId10"/>
    <p:sldMasterId id="2147483766" r:id="rId11"/>
    <p:sldMasterId id="2147483778" r:id="rId12"/>
    <p:sldMasterId id="2147483790" r:id="rId13"/>
    <p:sldMasterId id="2147483802" r:id="rId14"/>
    <p:sldMasterId id="2147483814" r:id="rId15"/>
  </p:sldMasterIdLst>
  <p:notesMasterIdLst>
    <p:notesMasterId r:id="rId58"/>
  </p:notesMasterIdLst>
  <p:sldIdLst>
    <p:sldId id="259" r:id="rId16"/>
    <p:sldId id="303" r:id="rId17"/>
    <p:sldId id="264" r:id="rId18"/>
    <p:sldId id="260" r:id="rId19"/>
    <p:sldId id="262" r:id="rId20"/>
    <p:sldId id="305" r:id="rId21"/>
    <p:sldId id="278" r:id="rId22"/>
    <p:sldId id="279" r:id="rId23"/>
    <p:sldId id="295" r:id="rId24"/>
    <p:sldId id="297" r:id="rId25"/>
    <p:sldId id="298" r:id="rId26"/>
    <p:sldId id="299" r:id="rId27"/>
    <p:sldId id="300" r:id="rId28"/>
    <p:sldId id="294" r:id="rId29"/>
    <p:sldId id="280" r:id="rId30"/>
    <p:sldId id="263" r:id="rId31"/>
    <p:sldId id="281" r:id="rId32"/>
    <p:sldId id="282" r:id="rId33"/>
    <p:sldId id="266" r:id="rId34"/>
    <p:sldId id="302" r:id="rId35"/>
    <p:sldId id="265" r:id="rId36"/>
    <p:sldId id="306" r:id="rId37"/>
    <p:sldId id="307" r:id="rId38"/>
    <p:sldId id="291" r:id="rId39"/>
    <p:sldId id="308" r:id="rId40"/>
    <p:sldId id="296" r:id="rId41"/>
    <p:sldId id="309" r:id="rId42"/>
    <p:sldId id="310" r:id="rId43"/>
    <p:sldId id="311" r:id="rId44"/>
    <p:sldId id="312" r:id="rId45"/>
    <p:sldId id="313" r:id="rId46"/>
    <p:sldId id="314" r:id="rId47"/>
    <p:sldId id="315" r:id="rId48"/>
    <p:sldId id="316" r:id="rId49"/>
    <p:sldId id="317" r:id="rId50"/>
    <p:sldId id="318" r:id="rId51"/>
    <p:sldId id="319" r:id="rId52"/>
    <p:sldId id="320" r:id="rId53"/>
    <p:sldId id="321" r:id="rId54"/>
    <p:sldId id="274" r:id="rId55"/>
    <p:sldId id="322" r:id="rId56"/>
    <p:sldId id="275" r:id="rId57"/>
  </p:sldIdLst>
  <p:sldSz cx="9144000" cy="6858000" type="screen4x3"/>
  <p:notesSz cx="6858000" cy="9144000"/>
  <p:custDataLst>
    <p:tags r:id="rId5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FF0000"/>
    <a:srgbClr val="0000CC"/>
    <a:srgbClr val="66FFCC"/>
    <a:srgbClr val="000099"/>
    <a:srgbClr val="FFFFFF"/>
    <a:srgbClr val="6600CC"/>
    <a:srgbClr val="CC6600"/>
    <a:srgbClr val="FF3300"/>
    <a:srgbClr val="0033CC"/>
    <a:srgbClr val="0099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8437" autoAdjust="0"/>
    <p:restoredTop sz="94660"/>
  </p:normalViewPr>
  <p:slideViewPr>
    <p:cSldViewPr>
      <p:cViewPr varScale="1">
        <p:scale>
          <a:sx n="68" d="100"/>
          <a:sy n="68" d="100"/>
        </p:scale>
        <p:origin x="-1326" y="-96"/>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3.xml"/><Relationship Id="rId26" Type="http://schemas.openxmlformats.org/officeDocument/2006/relationships/slide" Target="slides/slide11.xml"/><Relationship Id="rId39" Type="http://schemas.openxmlformats.org/officeDocument/2006/relationships/slide" Target="slides/slide24.xml"/><Relationship Id="rId21" Type="http://schemas.openxmlformats.org/officeDocument/2006/relationships/slide" Target="slides/slide6.xml"/><Relationship Id="rId34" Type="http://schemas.openxmlformats.org/officeDocument/2006/relationships/slide" Target="slides/slide19.xml"/><Relationship Id="rId42" Type="http://schemas.openxmlformats.org/officeDocument/2006/relationships/slide" Target="slides/slide27.xml"/><Relationship Id="rId47" Type="http://schemas.openxmlformats.org/officeDocument/2006/relationships/slide" Target="slides/slide32.xml"/><Relationship Id="rId50" Type="http://schemas.openxmlformats.org/officeDocument/2006/relationships/slide" Target="slides/slide35.xml"/><Relationship Id="rId55" Type="http://schemas.openxmlformats.org/officeDocument/2006/relationships/slide" Target="slides/slide40.xml"/><Relationship Id="rId63"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1.xml"/><Relationship Id="rId20" Type="http://schemas.openxmlformats.org/officeDocument/2006/relationships/slide" Target="slides/slide5.xml"/><Relationship Id="rId29" Type="http://schemas.openxmlformats.org/officeDocument/2006/relationships/slide" Target="slides/slide14.xml"/><Relationship Id="rId41" Type="http://schemas.openxmlformats.org/officeDocument/2006/relationships/slide" Target="slides/slide26.xml"/><Relationship Id="rId54" Type="http://schemas.openxmlformats.org/officeDocument/2006/relationships/slide" Target="slides/slide39.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slide" Target="slides/slide22.xml"/><Relationship Id="rId40" Type="http://schemas.openxmlformats.org/officeDocument/2006/relationships/slide" Target="slides/slide25.xml"/><Relationship Id="rId45" Type="http://schemas.openxmlformats.org/officeDocument/2006/relationships/slide" Target="slides/slide30.xml"/><Relationship Id="rId53" Type="http://schemas.openxmlformats.org/officeDocument/2006/relationships/slide" Target="slides/slide38.xml"/><Relationship Id="rId58"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slide" Target="slides/slide34.xml"/><Relationship Id="rId57" Type="http://schemas.openxmlformats.org/officeDocument/2006/relationships/slide" Target="slides/slide42.xml"/><Relationship Id="rId61" Type="http://schemas.openxmlformats.org/officeDocument/2006/relationships/viewProps" Target="viewProps.xml"/><Relationship Id="rId10" Type="http://schemas.openxmlformats.org/officeDocument/2006/relationships/slideMaster" Target="slideMasters/slideMaster10.xml"/><Relationship Id="rId19" Type="http://schemas.openxmlformats.org/officeDocument/2006/relationships/slide" Target="slides/slide4.xml"/><Relationship Id="rId31" Type="http://schemas.openxmlformats.org/officeDocument/2006/relationships/slide" Target="slides/slide16.xml"/><Relationship Id="rId44" Type="http://schemas.openxmlformats.org/officeDocument/2006/relationships/slide" Target="slides/slide29.xml"/><Relationship Id="rId52" Type="http://schemas.openxmlformats.org/officeDocument/2006/relationships/slide" Target="slides/slide37.xml"/><Relationship Id="rId60"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slide" Target="slides/slide28.xml"/><Relationship Id="rId48" Type="http://schemas.openxmlformats.org/officeDocument/2006/relationships/slide" Target="slides/slide33.xml"/><Relationship Id="rId56" Type="http://schemas.openxmlformats.org/officeDocument/2006/relationships/slide" Target="slides/slide41.xml"/><Relationship Id="rId8" Type="http://schemas.openxmlformats.org/officeDocument/2006/relationships/slideMaster" Target="slideMasters/slideMaster8.xml"/><Relationship Id="rId51" Type="http://schemas.openxmlformats.org/officeDocument/2006/relationships/slide" Target="slides/slide36.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slide" Target="slides/slide31.xml"/><Relationship Id="rId59"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E1E033-44F3-464E-B808-59BDAB61CFFC}" type="datetimeFigureOut">
              <a:rPr lang="vi-VN" smtClean="0"/>
              <a:pPr/>
              <a:t>18/10/2021</a:t>
            </a:fld>
            <a:endParaRPr lang="vi-VN"/>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1A781D-9775-4537-9994-F3A06D6C7749}" type="slidenum">
              <a:rPr lang="vi-VN" smtClean="0"/>
              <a:pPr/>
              <a:t>‹#›</a:t>
            </a:fld>
            <a:endParaRPr lang="vi-VN"/>
          </a:p>
        </p:txBody>
      </p:sp>
    </p:spTree>
    <p:extLst>
      <p:ext uri="{BB962C8B-B14F-4D97-AF65-F5344CB8AC3E}">
        <p14:creationId xmlns:p14="http://schemas.microsoft.com/office/powerpoint/2010/main" xmlns="" val="762084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gb2f7c811ed_0_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4" name="Google Shape;454;gb2f7c811ed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41139438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4" name="Google Shape;204;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xmlns="" val="41629633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7" name="Google Shape;227;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xmlns="" val="39400832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6" name="Google Shape;236;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xmlns="" val="31769271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9" name="Google Shape;259;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xmlns="" val="316726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8" name="Google Shape;268;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xmlns="" val="7291641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xmlns="" val="8836897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9" name="Google Shape;99;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xmlns="" val="26415047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7" name="Google Shape;107;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xmlns="" val="24321707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1" name="Google Shape;131;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xmlns="" val="23838321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9" name="Google Shape;139;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xmlns="" val="24268065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2" name="Google Shape;162;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xmlns="" val="30153807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1" name="Google Shape;171;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xmlns="" val="7425863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4" name="Google Shape;194;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xmlns="" val="27223365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CAA8855-C7FB-4C98-AB06-64BC78A1E3F8}" type="datetimeFigureOut">
              <a:rPr lang="en-US" smtClean="0"/>
              <a:pPr/>
              <a:t>10/18/2021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324D8B-4372-4734-A967-DAB67637B05A}"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CAA8855-C7FB-4C98-AB06-64BC78A1E3F8}" type="datetimeFigureOut">
              <a:rPr lang="en-US" smtClean="0"/>
              <a:pPr/>
              <a:t>10/18/2021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324D8B-4372-4734-A967-DAB67637B05A}" type="slidenum">
              <a:rPr lang="en-US" smtClean="0"/>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3"/>
        <p:cNvGrpSpPr/>
        <p:nvPr/>
      </p:nvGrpSpPr>
      <p:grpSpPr>
        <a:xfrm>
          <a:off x="0" y="0"/>
          <a:ext cx="0" cy="0"/>
          <a:chOff x="0" y="0"/>
          <a:chExt cx="0" cy="0"/>
        </a:xfrm>
      </p:grpSpPr>
      <p:sp>
        <p:nvSpPr>
          <p:cNvPr id="24" name="Google Shape;24;p2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2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
        <p:nvSpPr>
          <p:cNvPr id="26" name="Google Shape;26;p2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xmlns="" val="104908319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27"/>
        <p:cNvGrpSpPr/>
        <p:nvPr/>
      </p:nvGrpSpPr>
      <p:grpSpPr>
        <a:xfrm>
          <a:off x="0" y="0"/>
          <a:ext cx="0" cy="0"/>
          <a:chOff x="0" y="0"/>
          <a:chExt cx="0" cy="0"/>
        </a:xfrm>
      </p:grpSpPr>
      <p:sp>
        <p:nvSpPr>
          <p:cNvPr id="28" name="Google Shape;28;p29"/>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9"/>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0" name="Google Shape;30;p2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2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
        <p:nvSpPr>
          <p:cNvPr id="32" name="Google Shape;32;p2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xmlns="" val="21585518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33"/>
        <p:cNvGrpSpPr/>
        <p:nvPr/>
      </p:nvGrpSpPr>
      <p:grpSpPr>
        <a:xfrm>
          <a:off x="0" y="0"/>
          <a:ext cx="0" cy="0"/>
          <a:chOff x="0" y="0"/>
          <a:chExt cx="0" cy="0"/>
        </a:xfrm>
      </p:grpSpPr>
      <p:sp>
        <p:nvSpPr>
          <p:cNvPr id="34" name="Google Shape;34;p30"/>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30"/>
          <p:cNvSpPr txBox="1">
            <a:spLocks noGrp="1"/>
          </p:cNvSpPr>
          <p:nvPr>
            <p:ph type="body" idx="1"/>
          </p:nvPr>
        </p:nvSpPr>
        <p:spPr>
          <a:xfrm rot="5400000">
            <a:off x="2309019" y="-251619"/>
            <a:ext cx="4525962" cy="82296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6" name="Google Shape;36;p3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3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
        <p:nvSpPr>
          <p:cNvPr id="38" name="Google Shape;38;p3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xmlns="" val="358320500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39"/>
        <p:cNvGrpSpPr/>
        <p:nvPr/>
      </p:nvGrpSpPr>
      <p:grpSpPr>
        <a:xfrm>
          <a:off x="0" y="0"/>
          <a:ext cx="0" cy="0"/>
          <a:chOff x="0" y="0"/>
          <a:chExt cx="0" cy="0"/>
        </a:xfrm>
      </p:grpSpPr>
      <p:sp>
        <p:nvSpPr>
          <p:cNvPr id="40" name="Google Shape;40;p31"/>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 name="Google Shape;41;p31"/>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rmAutofit/>
          </a:bodyPr>
          <a:lstStyle>
            <a:lvl1pPr marR="0" lvl="0" algn="l" rtl="0">
              <a:spcBef>
                <a:spcPts val="640"/>
              </a:spcBef>
              <a:spcAft>
                <a:spcPts val="0"/>
              </a:spcAft>
              <a:buClr>
                <a:schemeClr val="dk1"/>
              </a:buClr>
              <a:buSzPts val="3200"/>
              <a:buFont typeface="Arial"/>
              <a:buNone/>
              <a:defRPr sz="3200">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2" name="Google Shape;42;p31"/>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43" name="Google Shape;43;p3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3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
        <p:nvSpPr>
          <p:cNvPr id="45" name="Google Shape;45;p3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xmlns="" val="802965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46"/>
        <p:cNvGrpSpPr/>
        <p:nvPr/>
      </p:nvGrpSpPr>
      <p:grpSpPr>
        <a:xfrm>
          <a:off x="0" y="0"/>
          <a:ext cx="0" cy="0"/>
          <a:chOff x="0" y="0"/>
          <a:chExt cx="0" cy="0"/>
        </a:xfrm>
      </p:grpSpPr>
      <p:sp>
        <p:nvSpPr>
          <p:cNvPr id="47" name="Google Shape;47;p32"/>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32"/>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49" name="Google Shape;49;p32"/>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50" name="Google Shape;50;p3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3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
        <p:nvSpPr>
          <p:cNvPr id="52" name="Google Shape;52;p3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xmlns="" val="101813670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3"/>
        <p:cNvGrpSpPr/>
        <p:nvPr/>
      </p:nvGrpSpPr>
      <p:grpSpPr>
        <a:xfrm>
          <a:off x="0" y="0"/>
          <a:ext cx="0" cy="0"/>
          <a:chOff x="0" y="0"/>
          <a:chExt cx="0" cy="0"/>
        </a:xfrm>
      </p:grpSpPr>
      <p:sp>
        <p:nvSpPr>
          <p:cNvPr id="54" name="Google Shape;54;p33"/>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3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3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
        <p:nvSpPr>
          <p:cNvPr id="57" name="Google Shape;57;p3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xmlns="" val="301711689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58"/>
        <p:cNvGrpSpPr/>
        <p:nvPr/>
      </p:nvGrpSpPr>
      <p:grpSpPr>
        <a:xfrm>
          <a:off x="0" y="0"/>
          <a:ext cx="0" cy="0"/>
          <a:chOff x="0" y="0"/>
          <a:chExt cx="0" cy="0"/>
        </a:xfrm>
      </p:grpSpPr>
      <p:sp>
        <p:nvSpPr>
          <p:cNvPr id="59" name="Google Shape;59;p34"/>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4"/>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61" name="Google Shape;61;p34"/>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62" name="Google Shape;62;p34"/>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63" name="Google Shape;63;p34"/>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64" name="Google Shape;64;p3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3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
        <p:nvSpPr>
          <p:cNvPr id="66" name="Google Shape;66;p3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xmlns="" val="130177283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67"/>
        <p:cNvGrpSpPr/>
        <p:nvPr/>
      </p:nvGrpSpPr>
      <p:grpSpPr>
        <a:xfrm>
          <a:off x="0" y="0"/>
          <a:ext cx="0" cy="0"/>
          <a:chOff x="0" y="0"/>
          <a:chExt cx="0" cy="0"/>
        </a:xfrm>
      </p:grpSpPr>
      <p:sp>
        <p:nvSpPr>
          <p:cNvPr id="68" name="Google Shape;68;p35"/>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9" name="Google Shape;69;p35"/>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70" name="Google Shape;70;p35"/>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71" name="Google Shape;71;p3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3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
        <p:nvSpPr>
          <p:cNvPr id="73" name="Google Shape;73;p3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xmlns="" val="396863924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74"/>
        <p:cNvGrpSpPr/>
        <p:nvPr/>
      </p:nvGrpSpPr>
      <p:grpSpPr>
        <a:xfrm>
          <a:off x="0" y="0"/>
          <a:ext cx="0" cy="0"/>
          <a:chOff x="0" y="0"/>
          <a:chExt cx="0" cy="0"/>
        </a:xfrm>
      </p:grpSpPr>
      <p:sp>
        <p:nvSpPr>
          <p:cNvPr id="75" name="Google Shape;75;p36"/>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36"/>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77" name="Google Shape;77;p3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3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
        <p:nvSpPr>
          <p:cNvPr id="79" name="Google Shape;79;p3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xmlns="" val="354567313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1"/>
        <p:cNvGrpSpPr/>
        <p:nvPr/>
      </p:nvGrpSpPr>
      <p:grpSpPr>
        <a:xfrm>
          <a:off x="0" y="0"/>
          <a:ext cx="0" cy="0"/>
          <a:chOff x="0" y="0"/>
          <a:chExt cx="0" cy="0"/>
        </a:xfrm>
      </p:grpSpPr>
      <p:sp>
        <p:nvSpPr>
          <p:cNvPr id="12" name="Google Shape;12;p26"/>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26"/>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4" name="Google Shape;14;p2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2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
        <p:nvSpPr>
          <p:cNvPr id="16" name="Google Shape;16;p2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xmlns="" val="1597216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CAA8855-C7FB-4C98-AB06-64BC78A1E3F8}" type="datetimeFigureOut">
              <a:rPr lang="en-US" smtClean="0"/>
              <a:pPr/>
              <a:t>10/18/2021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324D8B-4372-4734-A967-DAB67637B05A}" type="slidenum">
              <a:rPr lang="en-US" smtClean="0"/>
              <a:pPr/>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7"/>
        <p:cNvGrpSpPr/>
        <p:nvPr/>
      </p:nvGrpSpPr>
      <p:grpSpPr>
        <a:xfrm>
          <a:off x="0" y="0"/>
          <a:ext cx="0" cy="0"/>
          <a:chOff x="0" y="0"/>
          <a:chExt cx="0" cy="0"/>
        </a:xfrm>
      </p:grpSpPr>
      <p:sp>
        <p:nvSpPr>
          <p:cNvPr id="18" name="Google Shape;18;p27"/>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27"/>
          <p:cNvSpPr txBox="1">
            <a:spLocks noGrp="1"/>
          </p:cNvSpPr>
          <p:nvPr>
            <p:ph type="body" idx="1"/>
          </p:nvPr>
        </p:nvSpPr>
        <p:spPr>
          <a:xfrm>
            <a:off x="457200" y="1600200"/>
            <a:ext cx="8229600" cy="4525962"/>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0" name="Google Shape;20;p2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2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
        <p:nvSpPr>
          <p:cNvPr id="22" name="Google Shape;22;p2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xmlns="" val="88262589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3"/>
        <p:cNvGrpSpPr/>
        <p:nvPr/>
      </p:nvGrpSpPr>
      <p:grpSpPr>
        <a:xfrm>
          <a:off x="0" y="0"/>
          <a:ext cx="0" cy="0"/>
          <a:chOff x="0" y="0"/>
          <a:chExt cx="0" cy="0"/>
        </a:xfrm>
      </p:grpSpPr>
      <p:sp>
        <p:nvSpPr>
          <p:cNvPr id="24" name="Google Shape;24;p2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2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
        <p:nvSpPr>
          <p:cNvPr id="26" name="Google Shape;26;p2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xmlns="" val="85289428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27"/>
        <p:cNvGrpSpPr/>
        <p:nvPr/>
      </p:nvGrpSpPr>
      <p:grpSpPr>
        <a:xfrm>
          <a:off x="0" y="0"/>
          <a:ext cx="0" cy="0"/>
          <a:chOff x="0" y="0"/>
          <a:chExt cx="0" cy="0"/>
        </a:xfrm>
      </p:grpSpPr>
      <p:sp>
        <p:nvSpPr>
          <p:cNvPr id="28" name="Google Shape;28;p29"/>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9"/>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0" name="Google Shape;30;p2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2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
        <p:nvSpPr>
          <p:cNvPr id="32" name="Google Shape;32;p2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xmlns="" val="176354852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33"/>
        <p:cNvGrpSpPr/>
        <p:nvPr/>
      </p:nvGrpSpPr>
      <p:grpSpPr>
        <a:xfrm>
          <a:off x="0" y="0"/>
          <a:ext cx="0" cy="0"/>
          <a:chOff x="0" y="0"/>
          <a:chExt cx="0" cy="0"/>
        </a:xfrm>
      </p:grpSpPr>
      <p:sp>
        <p:nvSpPr>
          <p:cNvPr id="34" name="Google Shape;34;p30"/>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30"/>
          <p:cNvSpPr txBox="1">
            <a:spLocks noGrp="1"/>
          </p:cNvSpPr>
          <p:nvPr>
            <p:ph type="body" idx="1"/>
          </p:nvPr>
        </p:nvSpPr>
        <p:spPr>
          <a:xfrm rot="5400000">
            <a:off x="2309019" y="-251619"/>
            <a:ext cx="4525962" cy="82296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6" name="Google Shape;36;p3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3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
        <p:nvSpPr>
          <p:cNvPr id="38" name="Google Shape;38;p3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xmlns="" val="159412163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39"/>
        <p:cNvGrpSpPr/>
        <p:nvPr/>
      </p:nvGrpSpPr>
      <p:grpSpPr>
        <a:xfrm>
          <a:off x="0" y="0"/>
          <a:ext cx="0" cy="0"/>
          <a:chOff x="0" y="0"/>
          <a:chExt cx="0" cy="0"/>
        </a:xfrm>
      </p:grpSpPr>
      <p:sp>
        <p:nvSpPr>
          <p:cNvPr id="40" name="Google Shape;40;p31"/>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 name="Google Shape;41;p31"/>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rmAutofit/>
          </a:bodyPr>
          <a:lstStyle>
            <a:lvl1pPr marR="0" lvl="0" algn="l" rtl="0">
              <a:spcBef>
                <a:spcPts val="640"/>
              </a:spcBef>
              <a:spcAft>
                <a:spcPts val="0"/>
              </a:spcAft>
              <a:buClr>
                <a:schemeClr val="dk1"/>
              </a:buClr>
              <a:buSzPts val="3200"/>
              <a:buFont typeface="Arial"/>
              <a:buNone/>
              <a:defRPr sz="3200">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2" name="Google Shape;42;p31"/>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43" name="Google Shape;43;p3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3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
        <p:nvSpPr>
          <p:cNvPr id="45" name="Google Shape;45;p3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xmlns="" val="428771193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46"/>
        <p:cNvGrpSpPr/>
        <p:nvPr/>
      </p:nvGrpSpPr>
      <p:grpSpPr>
        <a:xfrm>
          <a:off x="0" y="0"/>
          <a:ext cx="0" cy="0"/>
          <a:chOff x="0" y="0"/>
          <a:chExt cx="0" cy="0"/>
        </a:xfrm>
      </p:grpSpPr>
      <p:sp>
        <p:nvSpPr>
          <p:cNvPr id="47" name="Google Shape;47;p32"/>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32"/>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49" name="Google Shape;49;p32"/>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50" name="Google Shape;50;p3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3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
        <p:nvSpPr>
          <p:cNvPr id="52" name="Google Shape;52;p3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xmlns="" val="234532385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3"/>
        <p:cNvGrpSpPr/>
        <p:nvPr/>
      </p:nvGrpSpPr>
      <p:grpSpPr>
        <a:xfrm>
          <a:off x="0" y="0"/>
          <a:ext cx="0" cy="0"/>
          <a:chOff x="0" y="0"/>
          <a:chExt cx="0" cy="0"/>
        </a:xfrm>
      </p:grpSpPr>
      <p:sp>
        <p:nvSpPr>
          <p:cNvPr id="54" name="Google Shape;54;p33"/>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3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3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
        <p:nvSpPr>
          <p:cNvPr id="57" name="Google Shape;57;p3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xmlns="" val="68021422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58"/>
        <p:cNvGrpSpPr/>
        <p:nvPr/>
      </p:nvGrpSpPr>
      <p:grpSpPr>
        <a:xfrm>
          <a:off x="0" y="0"/>
          <a:ext cx="0" cy="0"/>
          <a:chOff x="0" y="0"/>
          <a:chExt cx="0" cy="0"/>
        </a:xfrm>
      </p:grpSpPr>
      <p:sp>
        <p:nvSpPr>
          <p:cNvPr id="59" name="Google Shape;59;p34"/>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4"/>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61" name="Google Shape;61;p34"/>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62" name="Google Shape;62;p34"/>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63" name="Google Shape;63;p34"/>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64" name="Google Shape;64;p3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3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
        <p:nvSpPr>
          <p:cNvPr id="66" name="Google Shape;66;p3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xmlns="" val="273386834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67"/>
        <p:cNvGrpSpPr/>
        <p:nvPr/>
      </p:nvGrpSpPr>
      <p:grpSpPr>
        <a:xfrm>
          <a:off x="0" y="0"/>
          <a:ext cx="0" cy="0"/>
          <a:chOff x="0" y="0"/>
          <a:chExt cx="0" cy="0"/>
        </a:xfrm>
      </p:grpSpPr>
      <p:sp>
        <p:nvSpPr>
          <p:cNvPr id="68" name="Google Shape;68;p35"/>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9" name="Google Shape;69;p35"/>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70" name="Google Shape;70;p35"/>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71" name="Google Shape;71;p3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3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
        <p:nvSpPr>
          <p:cNvPr id="73" name="Google Shape;73;p3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xmlns="" val="172006532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74"/>
        <p:cNvGrpSpPr/>
        <p:nvPr/>
      </p:nvGrpSpPr>
      <p:grpSpPr>
        <a:xfrm>
          <a:off x="0" y="0"/>
          <a:ext cx="0" cy="0"/>
          <a:chOff x="0" y="0"/>
          <a:chExt cx="0" cy="0"/>
        </a:xfrm>
      </p:grpSpPr>
      <p:sp>
        <p:nvSpPr>
          <p:cNvPr id="75" name="Google Shape;75;p36"/>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36"/>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77" name="Google Shape;77;p3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3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
        <p:nvSpPr>
          <p:cNvPr id="79" name="Google Shape;79;p3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xmlns="" val="37892037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type="title">
  <p:cSld name="Title">
    <p:bg>
      <p:bgPr>
        <a:blipFill>
          <a:blip r:embed="rId2">
            <a:alphaModFix/>
          </a:blip>
          <a:stretch>
            <a:fillRect/>
          </a:stretch>
        </a:blip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2638925" y="2066867"/>
            <a:ext cx="3866100" cy="2780400"/>
          </a:xfrm>
          <a:prstGeom prst="rect">
            <a:avLst/>
          </a:prstGeom>
        </p:spPr>
        <p:txBody>
          <a:bodyPr spcFirstLastPara="1" wrap="square" lIns="0" tIns="0" rIns="0" bIns="0" anchor="ctr" anchorCtr="0">
            <a:noAutofit/>
          </a:bodyPr>
          <a:lstStyle>
            <a:lvl1pPr lvl="0" algn="ctr" rtl="0">
              <a:spcBef>
                <a:spcPts val="0"/>
              </a:spcBef>
              <a:spcAft>
                <a:spcPts val="0"/>
              </a:spcAft>
              <a:buSzPts val="4800"/>
              <a:buNone/>
              <a:defRPr sz="48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a:p>
        </p:txBody>
      </p:sp>
      <p:sp>
        <p:nvSpPr>
          <p:cNvPr id="11" name="Google Shape;11;p2"/>
          <p:cNvSpPr/>
          <p:nvPr/>
        </p:nvSpPr>
        <p:spPr>
          <a:xfrm>
            <a:off x="2042900" y="-2033"/>
            <a:ext cx="1071300" cy="1264400"/>
          </a:xfrm>
          <a:prstGeom prst="rect">
            <a:avLst/>
          </a:pr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pic>
        <p:nvPicPr>
          <p:cNvPr id="12" name="Google Shape;12;p2"/>
          <p:cNvPicPr preferRelativeResize="0"/>
          <p:nvPr/>
        </p:nvPicPr>
        <p:blipFill rotWithShape="1">
          <a:blip r:embed="rId3">
            <a:alphaModFix/>
          </a:blip>
          <a:srcRect t="11008"/>
          <a:stretch/>
        </p:blipFill>
        <p:spPr>
          <a:xfrm>
            <a:off x="2042900" y="0"/>
            <a:ext cx="1071300" cy="1264400"/>
          </a:xfrm>
          <a:prstGeom prst="rect">
            <a:avLst/>
          </a:prstGeom>
          <a:noFill/>
          <a:ln>
            <a:noFill/>
          </a:ln>
        </p:spPr>
      </p:pic>
    </p:spTree>
    <p:extLst>
      <p:ext uri="{BB962C8B-B14F-4D97-AF65-F5344CB8AC3E}">
        <p14:creationId xmlns:p14="http://schemas.microsoft.com/office/powerpoint/2010/main" xmlns="" val="29530801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1"/>
        <p:cNvGrpSpPr/>
        <p:nvPr/>
      </p:nvGrpSpPr>
      <p:grpSpPr>
        <a:xfrm>
          <a:off x="0" y="0"/>
          <a:ext cx="0" cy="0"/>
          <a:chOff x="0" y="0"/>
          <a:chExt cx="0" cy="0"/>
        </a:xfrm>
      </p:grpSpPr>
      <p:sp>
        <p:nvSpPr>
          <p:cNvPr id="12" name="Google Shape;12;p26"/>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26"/>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4" name="Google Shape;14;p2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2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
        <p:nvSpPr>
          <p:cNvPr id="16" name="Google Shape;16;p2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xmlns="" val="400085653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7"/>
        <p:cNvGrpSpPr/>
        <p:nvPr/>
      </p:nvGrpSpPr>
      <p:grpSpPr>
        <a:xfrm>
          <a:off x="0" y="0"/>
          <a:ext cx="0" cy="0"/>
          <a:chOff x="0" y="0"/>
          <a:chExt cx="0" cy="0"/>
        </a:xfrm>
      </p:grpSpPr>
      <p:sp>
        <p:nvSpPr>
          <p:cNvPr id="18" name="Google Shape;18;p27"/>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27"/>
          <p:cNvSpPr txBox="1">
            <a:spLocks noGrp="1"/>
          </p:cNvSpPr>
          <p:nvPr>
            <p:ph type="body" idx="1"/>
          </p:nvPr>
        </p:nvSpPr>
        <p:spPr>
          <a:xfrm>
            <a:off x="457200" y="1600200"/>
            <a:ext cx="8229600" cy="4525962"/>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0" name="Google Shape;20;p2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2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
        <p:nvSpPr>
          <p:cNvPr id="22" name="Google Shape;22;p2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xmlns="" val="97688277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3"/>
        <p:cNvGrpSpPr/>
        <p:nvPr/>
      </p:nvGrpSpPr>
      <p:grpSpPr>
        <a:xfrm>
          <a:off x="0" y="0"/>
          <a:ext cx="0" cy="0"/>
          <a:chOff x="0" y="0"/>
          <a:chExt cx="0" cy="0"/>
        </a:xfrm>
      </p:grpSpPr>
      <p:sp>
        <p:nvSpPr>
          <p:cNvPr id="24" name="Google Shape;24;p2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2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
        <p:nvSpPr>
          <p:cNvPr id="26" name="Google Shape;26;p2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xmlns="" val="51617121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27"/>
        <p:cNvGrpSpPr/>
        <p:nvPr/>
      </p:nvGrpSpPr>
      <p:grpSpPr>
        <a:xfrm>
          <a:off x="0" y="0"/>
          <a:ext cx="0" cy="0"/>
          <a:chOff x="0" y="0"/>
          <a:chExt cx="0" cy="0"/>
        </a:xfrm>
      </p:grpSpPr>
      <p:sp>
        <p:nvSpPr>
          <p:cNvPr id="28" name="Google Shape;28;p29"/>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9"/>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0" name="Google Shape;30;p2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2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
        <p:nvSpPr>
          <p:cNvPr id="32" name="Google Shape;32;p2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xmlns="" val="360047602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33"/>
        <p:cNvGrpSpPr/>
        <p:nvPr/>
      </p:nvGrpSpPr>
      <p:grpSpPr>
        <a:xfrm>
          <a:off x="0" y="0"/>
          <a:ext cx="0" cy="0"/>
          <a:chOff x="0" y="0"/>
          <a:chExt cx="0" cy="0"/>
        </a:xfrm>
      </p:grpSpPr>
      <p:sp>
        <p:nvSpPr>
          <p:cNvPr id="34" name="Google Shape;34;p30"/>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30"/>
          <p:cNvSpPr txBox="1">
            <a:spLocks noGrp="1"/>
          </p:cNvSpPr>
          <p:nvPr>
            <p:ph type="body" idx="1"/>
          </p:nvPr>
        </p:nvSpPr>
        <p:spPr>
          <a:xfrm rot="5400000">
            <a:off x="2309019" y="-251619"/>
            <a:ext cx="4525962" cy="82296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6" name="Google Shape;36;p3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3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
        <p:nvSpPr>
          <p:cNvPr id="38" name="Google Shape;38;p3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xmlns="" val="15681228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39"/>
        <p:cNvGrpSpPr/>
        <p:nvPr/>
      </p:nvGrpSpPr>
      <p:grpSpPr>
        <a:xfrm>
          <a:off x="0" y="0"/>
          <a:ext cx="0" cy="0"/>
          <a:chOff x="0" y="0"/>
          <a:chExt cx="0" cy="0"/>
        </a:xfrm>
      </p:grpSpPr>
      <p:sp>
        <p:nvSpPr>
          <p:cNvPr id="40" name="Google Shape;40;p31"/>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 name="Google Shape;41;p31"/>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rmAutofit/>
          </a:bodyPr>
          <a:lstStyle>
            <a:lvl1pPr marR="0" lvl="0" algn="l" rtl="0">
              <a:spcBef>
                <a:spcPts val="640"/>
              </a:spcBef>
              <a:spcAft>
                <a:spcPts val="0"/>
              </a:spcAft>
              <a:buClr>
                <a:schemeClr val="dk1"/>
              </a:buClr>
              <a:buSzPts val="3200"/>
              <a:buFont typeface="Arial"/>
              <a:buNone/>
              <a:defRPr sz="3200">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2" name="Google Shape;42;p31"/>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43" name="Google Shape;43;p3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3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
        <p:nvSpPr>
          <p:cNvPr id="45" name="Google Shape;45;p3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xmlns="" val="366973136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46"/>
        <p:cNvGrpSpPr/>
        <p:nvPr/>
      </p:nvGrpSpPr>
      <p:grpSpPr>
        <a:xfrm>
          <a:off x="0" y="0"/>
          <a:ext cx="0" cy="0"/>
          <a:chOff x="0" y="0"/>
          <a:chExt cx="0" cy="0"/>
        </a:xfrm>
      </p:grpSpPr>
      <p:sp>
        <p:nvSpPr>
          <p:cNvPr id="47" name="Google Shape;47;p32"/>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32"/>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49" name="Google Shape;49;p32"/>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50" name="Google Shape;50;p3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3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
        <p:nvSpPr>
          <p:cNvPr id="52" name="Google Shape;52;p3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xmlns="" val="333096958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3"/>
        <p:cNvGrpSpPr/>
        <p:nvPr/>
      </p:nvGrpSpPr>
      <p:grpSpPr>
        <a:xfrm>
          <a:off x="0" y="0"/>
          <a:ext cx="0" cy="0"/>
          <a:chOff x="0" y="0"/>
          <a:chExt cx="0" cy="0"/>
        </a:xfrm>
      </p:grpSpPr>
      <p:sp>
        <p:nvSpPr>
          <p:cNvPr id="54" name="Google Shape;54;p33"/>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3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3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
        <p:nvSpPr>
          <p:cNvPr id="57" name="Google Shape;57;p3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xmlns="" val="218776966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58"/>
        <p:cNvGrpSpPr/>
        <p:nvPr/>
      </p:nvGrpSpPr>
      <p:grpSpPr>
        <a:xfrm>
          <a:off x="0" y="0"/>
          <a:ext cx="0" cy="0"/>
          <a:chOff x="0" y="0"/>
          <a:chExt cx="0" cy="0"/>
        </a:xfrm>
      </p:grpSpPr>
      <p:sp>
        <p:nvSpPr>
          <p:cNvPr id="59" name="Google Shape;59;p34"/>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4"/>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61" name="Google Shape;61;p34"/>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62" name="Google Shape;62;p34"/>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63" name="Google Shape;63;p34"/>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64" name="Google Shape;64;p3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3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
        <p:nvSpPr>
          <p:cNvPr id="66" name="Google Shape;66;p3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xmlns="" val="161319941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67"/>
        <p:cNvGrpSpPr/>
        <p:nvPr/>
      </p:nvGrpSpPr>
      <p:grpSpPr>
        <a:xfrm>
          <a:off x="0" y="0"/>
          <a:ext cx="0" cy="0"/>
          <a:chOff x="0" y="0"/>
          <a:chExt cx="0" cy="0"/>
        </a:xfrm>
      </p:grpSpPr>
      <p:sp>
        <p:nvSpPr>
          <p:cNvPr id="68" name="Google Shape;68;p35"/>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9" name="Google Shape;69;p35"/>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70" name="Google Shape;70;p35"/>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71" name="Google Shape;71;p3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3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
        <p:nvSpPr>
          <p:cNvPr id="73" name="Google Shape;73;p3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xmlns="" val="19113117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ubtitle">
  <p:cSld name="Subtitle">
    <p:bg>
      <p:bgPr>
        <a:blipFill>
          <a:blip r:embed="rId2">
            <a:alphaModFix/>
          </a:blip>
          <a:stretch>
            <a:fillRect/>
          </a:stretch>
        </a:blipFill>
        <a:effectLst/>
      </p:bgPr>
    </p:bg>
    <p:spTree>
      <p:nvGrpSpPr>
        <p:cNvPr id="1" name="Shape 13"/>
        <p:cNvGrpSpPr/>
        <p:nvPr/>
      </p:nvGrpSpPr>
      <p:grpSpPr>
        <a:xfrm>
          <a:off x="0" y="0"/>
          <a:ext cx="0" cy="0"/>
          <a:chOff x="0" y="0"/>
          <a:chExt cx="0" cy="0"/>
        </a:xfrm>
      </p:grpSpPr>
      <p:sp>
        <p:nvSpPr>
          <p:cNvPr id="14" name="Google Shape;14;p3"/>
          <p:cNvSpPr txBox="1">
            <a:spLocks noGrp="1"/>
          </p:cNvSpPr>
          <p:nvPr>
            <p:ph type="ctrTitle"/>
          </p:nvPr>
        </p:nvSpPr>
        <p:spPr>
          <a:xfrm>
            <a:off x="2641925" y="2424600"/>
            <a:ext cx="3860100" cy="1546400"/>
          </a:xfrm>
          <a:prstGeom prst="rect">
            <a:avLst/>
          </a:prstGeom>
        </p:spPr>
        <p:txBody>
          <a:bodyPr spcFirstLastPara="1" wrap="square" lIns="0" tIns="0" rIns="0" bIns="0" anchor="ctr" anchorCtr="0">
            <a:noAutofit/>
          </a:bodyPr>
          <a:lstStyle>
            <a:lvl1pPr lvl="0" algn="ctr" rtl="0">
              <a:spcBef>
                <a:spcPts val="0"/>
              </a:spcBef>
              <a:spcAft>
                <a:spcPts val="0"/>
              </a:spcAft>
              <a:buSzPts val="4000"/>
              <a:buNone/>
              <a:defRPr sz="4000"/>
            </a:lvl1pPr>
            <a:lvl2pPr lvl="1" algn="ctr" rtl="0">
              <a:spcBef>
                <a:spcPts val="0"/>
              </a:spcBef>
              <a:spcAft>
                <a:spcPts val="0"/>
              </a:spcAft>
              <a:buSzPts val="4000"/>
              <a:buNone/>
              <a:defRPr sz="4000"/>
            </a:lvl2pPr>
            <a:lvl3pPr lvl="2" algn="ctr" rtl="0">
              <a:spcBef>
                <a:spcPts val="0"/>
              </a:spcBef>
              <a:spcAft>
                <a:spcPts val="0"/>
              </a:spcAft>
              <a:buSzPts val="4000"/>
              <a:buNone/>
              <a:defRPr sz="4000"/>
            </a:lvl3pPr>
            <a:lvl4pPr lvl="3" algn="ctr" rtl="0">
              <a:spcBef>
                <a:spcPts val="0"/>
              </a:spcBef>
              <a:spcAft>
                <a:spcPts val="0"/>
              </a:spcAft>
              <a:buSzPts val="4000"/>
              <a:buNone/>
              <a:defRPr sz="4000"/>
            </a:lvl4pPr>
            <a:lvl5pPr lvl="4" algn="ctr" rtl="0">
              <a:spcBef>
                <a:spcPts val="0"/>
              </a:spcBef>
              <a:spcAft>
                <a:spcPts val="0"/>
              </a:spcAft>
              <a:buSzPts val="4000"/>
              <a:buNone/>
              <a:defRPr sz="4000"/>
            </a:lvl5pPr>
            <a:lvl6pPr lvl="5" algn="ctr" rtl="0">
              <a:spcBef>
                <a:spcPts val="0"/>
              </a:spcBef>
              <a:spcAft>
                <a:spcPts val="0"/>
              </a:spcAft>
              <a:buSzPts val="4000"/>
              <a:buNone/>
              <a:defRPr sz="4000"/>
            </a:lvl6pPr>
            <a:lvl7pPr lvl="6" algn="ctr" rtl="0">
              <a:spcBef>
                <a:spcPts val="0"/>
              </a:spcBef>
              <a:spcAft>
                <a:spcPts val="0"/>
              </a:spcAft>
              <a:buSzPts val="4000"/>
              <a:buNone/>
              <a:defRPr sz="4000"/>
            </a:lvl7pPr>
            <a:lvl8pPr lvl="7" algn="ctr" rtl="0">
              <a:spcBef>
                <a:spcPts val="0"/>
              </a:spcBef>
              <a:spcAft>
                <a:spcPts val="0"/>
              </a:spcAft>
              <a:buSzPts val="4000"/>
              <a:buNone/>
              <a:defRPr sz="4000"/>
            </a:lvl8pPr>
            <a:lvl9pPr lvl="8" algn="ctr" rtl="0">
              <a:spcBef>
                <a:spcPts val="0"/>
              </a:spcBef>
              <a:spcAft>
                <a:spcPts val="0"/>
              </a:spcAft>
              <a:buSzPts val="4000"/>
              <a:buNone/>
              <a:defRPr sz="4000"/>
            </a:lvl9pPr>
          </a:lstStyle>
          <a:p>
            <a:endParaRPr/>
          </a:p>
        </p:txBody>
      </p:sp>
      <p:sp>
        <p:nvSpPr>
          <p:cNvPr id="15" name="Google Shape;15;p3"/>
          <p:cNvSpPr txBox="1">
            <a:spLocks noGrp="1"/>
          </p:cNvSpPr>
          <p:nvPr>
            <p:ph type="subTitle" idx="1"/>
          </p:nvPr>
        </p:nvSpPr>
        <p:spPr>
          <a:xfrm>
            <a:off x="2641925" y="3998601"/>
            <a:ext cx="3860100" cy="434800"/>
          </a:xfrm>
          <a:prstGeom prst="rect">
            <a:avLst/>
          </a:prstGeom>
        </p:spPr>
        <p:txBody>
          <a:bodyPr spcFirstLastPara="1" wrap="square" lIns="0" tIns="0" rIns="0" bIns="0" anchor="t" anchorCtr="0">
            <a:noAutofit/>
          </a:bodyPr>
          <a:lstStyle>
            <a:lvl1pPr lvl="0" algn="ctr" rtl="0">
              <a:spcBef>
                <a:spcPts val="0"/>
              </a:spcBef>
              <a:spcAft>
                <a:spcPts val="0"/>
              </a:spcAft>
              <a:buClr>
                <a:schemeClr val="dk2"/>
              </a:buClr>
              <a:buSzPts val="1800"/>
              <a:buNone/>
              <a:defRPr sz="1800">
                <a:solidFill>
                  <a:schemeClr val="dk2"/>
                </a:solidFill>
              </a:defRPr>
            </a:lvl1pPr>
            <a:lvl2pPr lvl="1" algn="ctr" rtl="0">
              <a:spcBef>
                <a:spcPts val="800"/>
              </a:spcBef>
              <a:spcAft>
                <a:spcPts val="0"/>
              </a:spcAft>
              <a:buClr>
                <a:schemeClr val="dk2"/>
              </a:buClr>
              <a:buSzPts val="2800"/>
              <a:buNone/>
              <a:defRPr sz="2800">
                <a:solidFill>
                  <a:schemeClr val="dk2"/>
                </a:solidFill>
              </a:defRPr>
            </a:lvl2pPr>
            <a:lvl3pPr lvl="2" algn="ctr" rtl="0">
              <a:spcBef>
                <a:spcPts val="800"/>
              </a:spcBef>
              <a:spcAft>
                <a:spcPts val="0"/>
              </a:spcAft>
              <a:buClr>
                <a:schemeClr val="dk2"/>
              </a:buClr>
              <a:buSzPts val="2800"/>
              <a:buNone/>
              <a:defRPr sz="2800">
                <a:solidFill>
                  <a:schemeClr val="dk2"/>
                </a:solidFill>
              </a:defRPr>
            </a:lvl3pPr>
            <a:lvl4pPr lvl="3" algn="ctr" rtl="0">
              <a:spcBef>
                <a:spcPts val="800"/>
              </a:spcBef>
              <a:spcAft>
                <a:spcPts val="0"/>
              </a:spcAft>
              <a:buClr>
                <a:schemeClr val="dk2"/>
              </a:buClr>
              <a:buSzPts val="2800"/>
              <a:buNone/>
              <a:defRPr sz="2800">
                <a:solidFill>
                  <a:schemeClr val="dk2"/>
                </a:solidFill>
              </a:defRPr>
            </a:lvl4pPr>
            <a:lvl5pPr lvl="4" algn="ctr" rtl="0">
              <a:spcBef>
                <a:spcPts val="800"/>
              </a:spcBef>
              <a:spcAft>
                <a:spcPts val="0"/>
              </a:spcAft>
              <a:buClr>
                <a:schemeClr val="dk2"/>
              </a:buClr>
              <a:buSzPts val="2800"/>
              <a:buNone/>
              <a:defRPr sz="2800">
                <a:solidFill>
                  <a:schemeClr val="dk2"/>
                </a:solidFill>
              </a:defRPr>
            </a:lvl5pPr>
            <a:lvl6pPr lvl="5" algn="ctr" rtl="0">
              <a:spcBef>
                <a:spcPts val="800"/>
              </a:spcBef>
              <a:spcAft>
                <a:spcPts val="0"/>
              </a:spcAft>
              <a:buClr>
                <a:schemeClr val="dk2"/>
              </a:buClr>
              <a:buSzPts val="2800"/>
              <a:buNone/>
              <a:defRPr sz="2800">
                <a:solidFill>
                  <a:schemeClr val="dk2"/>
                </a:solidFill>
              </a:defRPr>
            </a:lvl6pPr>
            <a:lvl7pPr lvl="6" algn="ctr" rtl="0">
              <a:spcBef>
                <a:spcPts val="800"/>
              </a:spcBef>
              <a:spcAft>
                <a:spcPts val="0"/>
              </a:spcAft>
              <a:buClr>
                <a:schemeClr val="dk2"/>
              </a:buClr>
              <a:buSzPts val="2800"/>
              <a:buNone/>
              <a:defRPr sz="2800">
                <a:solidFill>
                  <a:schemeClr val="dk2"/>
                </a:solidFill>
              </a:defRPr>
            </a:lvl7pPr>
            <a:lvl8pPr lvl="7" algn="ctr" rtl="0">
              <a:spcBef>
                <a:spcPts val="800"/>
              </a:spcBef>
              <a:spcAft>
                <a:spcPts val="0"/>
              </a:spcAft>
              <a:buClr>
                <a:schemeClr val="dk2"/>
              </a:buClr>
              <a:buSzPts val="2800"/>
              <a:buNone/>
              <a:defRPr sz="2800">
                <a:solidFill>
                  <a:schemeClr val="dk2"/>
                </a:solidFill>
              </a:defRPr>
            </a:lvl8pPr>
            <a:lvl9pPr lvl="8" algn="ctr" rtl="0">
              <a:spcBef>
                <a:spcPts val="800"/>
              </a:spcBef>
              <a:spcAft>
                <a:spcPts val="800"/>
              </a:spcAft>
              <a:buClr>
                <a:schemeClr val="dk2"/>
              </a:buClr>
              <a:buSzPts val="2800"/>
              <a:buNone/>
              <a:defRPr sz="2800">
                <a:solidFill>
                  <a:schemeClr val="dk2"/>
                </a:solidFill>
              </a:defRPr>
            </a:lvl9pPr>
          </a:lstStyle>
          <a:p>
            <a:endParaRPr/>
          </a:p>
        </p:txBody>
      </p:sp>
      <p:sp>
        <p:nvSpPr>
          <p:cNvPr id="16" name="Google Shape;16;p3"/>
          <p:cNvSpPr/>
          <p:nvPr/>
        </p:nvSpPr>
        <p:spPr>
          <a:xfrm>
            <a:off x="2042900" y="-2033"/>
            <a:ext cx="1071300" cy="1264400"/>
          </a:xfrm>
          <a:prstGeom prst="rect">
            <a:avLst/>
          </a:pr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pic>
        <p:nvPicPr>
          <p:cNvPr id="17" name="Google Shape;17;p3"/>
          <p:cNvPicPr preferRelativeResize="0"/>
          <p:nvPr/>
        </p:nvPicPr>
        <p:blipFill rotWithShape="1">
          <a:blip r:embed="rId3">
            <a:alphaModFix/>
          </a:blip>
          <a:srcRect t="11008"/>
          <a:stretch/>
        </p:blipFill>
        <p:spPr>
          <a:xfrm>
            <a:off x="2042900" y="0"/>
            <a:ext cx="1071300" cy="1264400"/>
          </a:xfrm>
          <a:prstGeom prst="rect">
            <a:avLst/>
          </a:prstGeom>
          <a:noFill/>
          <a:ln>
            <a:noFill/>
          </a:ln>
        </p:spPr>
      </p:pic>
    </p:spTree>
    <p:extLst>
      <p:ext uri="{BB962C8B-B14F-4D97-AF65-F5344CB8AC3E}">
        <p14:creationId xmlns:p14="http://schemas.microsoft.com/office/powerpoint/2010/main" xmlns="" val="283352764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74"/>
        <p:cNvGrpSpPr/>
        <p:nvPr/>
      </p:nvGrpSpPr>
      <p:grpSpPr>
        <a:xfrm>
          <a:off x="0" y="0"/>
          <a:ext cx="0" cy="0"/>
          <a:chOff x="0" y="0"/>
          <a:chExt cx="0" cy="0"/>
        </a:xfrm>
      </p:grpSpPr>
      <p:sp>
        <p:nvSpPr>
          <p:cNvPr id="75" name="Google Shape;75;p36"/>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36"/>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77" name="Google Shape;77;p3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3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
        <p:nvSpPr>
          <p:cNvPr id="79" name="Google Shape;79;p3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xmlns="" val="259413773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1"/>
        <p:cNvGrpSpPr/>
        <p:nvPr/>
      </p:nvGrpSpPr>
      <p:grpSpPr>
        <a:xfrm>
          <a:off x="0" y="0"/>
          <a:ext cx="0" cy="0"/>
          <a:chOff x="0" y="0"/>
          <a:chExt cx="0" cy="0"/>
        </a:xfrm>
      </p:grpSpPr>
      <p:sp>
        <p:nvSpPr>
          <p:cNvPr id="12" name="Google Shape;12;p26"/>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26"/>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4" name="Google Shape;14;p2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2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
        <p:nvSpPr>
          <p:cNvPr id="16" name="Google Shape;16;p2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xmlns="" val="146661947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7"/>
        <p:cNvGrpSpPr/>
        <p:nvPr/>
      </p:nvGrpSpPr>
      <p:grpSpPr>
        <a:xfrm>
          <a:off x="0" y="0"/>
          <a:ext cx="0" cy="0"/>
          <a:chOff x="0" y="0"/>
          <a:chExt cx="0" cy="0"/>
        </a:xfrm>
      </p:grpSpPr>
      <p:sp>
        <p:nvSpPr>
          <p:cNvPr id="18" name="Google Shape;18;p27"/>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27"/>
          <p:cNvSpPr txBox="1">
            <a:spLocks noGrp="1"/>
          </p:cNvSpPr>
          <p:nvPr>
            <p:ph type="body" idx="1"/>
          </p:nvPr>
        </p:nvSpPr>
        <p:spPr>
          <a:xfrm>
            <a:off x="457200" y="1600200"/>
            <a:ext cx="8229600" cy="4525962"/>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0" name="Google Shape;20;p2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2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
        <p:nvSpPr>
          <p:cNvPr id="22" name="Google Shape;22;p2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xmlns="" val="403709945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3"/>
        <p:cNvGrpSpPr/>
        <p:nvPr/>
      </p:nvGrpSpPr>
      <p:grpSpPr>
        <a:xfrm>
          <a:off x="0" y="0"/>
          <a:ext cx="0" cy="0"/>
          <a:chOff x="0" y="0"/>
          <a:chExt cx="0" cy="0"/>
        </a:xfrm>
      </p:grpSpPr>
      <p:sp>
        <p:nvSpPr>
          <p:cNvPr id="24" name="Google Shape;24;p2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2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
        <p:nvSpPr>
          <p:cNvPr id="26" name="Google Shape;26;p2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xmlns="" val="147289332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27"/>
        <p:cNvGrpSpPr/>
        <p:nvPr/>
      </p:nvGrpSpPr>
      <p:grpSpPr>
        <a:xfrm>
          <a:off x="0" y="0"/>
          <a:ext cx="0" cy="0"/>
          <a:chOff x="0" y="0"/>
          <a:chExt cx="0" cy="0"/>
        </a:xfrm>
      </p:grpSpPr>
      <p:sp>
        <p:nvSpPr>
          <p:cNvPr id="28" name="Google Shape;28;p29"/>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9"/>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0" name="Google Shape;30;p2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2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
        <p:nvSpPr>
          <p:cNvPr id="32" name="Google Shape;32;p2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xmlns="" val="286716117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33"/>
        <p:cNvGrpSpPr/>
        <p:nvPr/>
      </p:nvGrpSpPr>
      <p:grpSpPr>
        <a:xfrm>
          <a:off x="0" y="0"/>
          <a:ext cx="0" cy="0"/>
          <a:chOff x="0" y="0"/>
          <a:chExt cx="0" cy="0"/>
        </a:xfrm>
      </p:grpSpPr>
      <p:sp>
        <p:nvSpPr>
          <p:cNvPr id="34" name="Google Shape;34;p30"/>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30"/>
          <p:cNvSpPr txBox="1">
            <a:spLocks noGrp="1"/>
          </p:cNvSpPr>
          <p:nvPr>
            <p:ph type="body" idx="1"/>
          </p:nvPr>
        </p:nvSpPr>
        <p:spPr>
          <a:xfrm rot="5400000">
            <a:off x="2309019" y="-251619"/>
            <a:ext cx="4525962" cy="82296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6" name="Google Shape;36;p3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3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
        <p:nvSpPr>
          <p:cNvPr id="38" name="Google Shape;38;p3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xmlns="" val="273161298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39"/>
        <p:cNvGrpSpPr/>
        <p:nvPr/>
      </p:nvGrpSpPr>
      <p:grpSpPr>
        <a:xfrm>
          <a:off x="0" y="0"/>
          <a:ext cx="0" cy="0"/>
          <a:chOff x="0" y="0"/>
          <a:chExt cx="0" cy="0"/>
        </a:xfrm>
      </p:grpSpPr>
      <p:sp>
        <p:nvSpPr>
          <p:cNvPr id="40" name="Google Shape;40;p31"/>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 name="Google Shape;41;p31"/>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rmAutofit/>
          </a:bodyPr>
          <a:lstStyle>
            <a:lvl1pPr marR="0" lvl="0" algn="l" rtl="0">
              <a:spcBef>
                <a:spcPts val="640"/>
              </a:spcBef>
              <a:spcAft>
                <a:spcPts val="0"/>
              </a:spcAft>
              <a:buClr>
                <a:schemeClr val="dk1"/>
              </a:buClr>
              <a:buSzPts val="3200"/>
              <a:buFont typeface="Arial"/>
              <a:buNone/>
              <a:defRPr sz="3200">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2" name="Google Shape;42;p31"/>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43" name="Google Shape;43;p3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3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
        <p:nvSpPr>
          <p:cNvPr id="45" name="Google Shape;45;p3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xmlns="" val="54263847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46"/>
        <p:cNvGrpSpPr/>
        <p:nvPr/>
      </p:nvGrpSpPr>
      <p:grpSpPr>
        <a:xfrm>
          <a:off x="0" y="0"/>
          <a:ext cx="0" cy="0"/>
          <a:chOff x="0" y="0"/>
          <a:chExt cx="0" cy="0"/>
        </a:xfrm>
      </p:grpSpPr>
      <p:sp>
        <p:nvSpPr>
          <p:cNvPr id="47" name="Google Shape;47;p32"/>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32"/>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49" name="Google Shape;49;p32"/>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50" name="Google Shape;50;p3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3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
        <p:nvSpPr>
          <p:cNvPr id="52" name="Google Shape;52;p3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xmlns="" val="315829753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3"/>
        <p:cNvGrpSpPr/>
        <p:nvPr/>
      </p:nvGrpSpPr>
      <p:grpSpPr>
        <a:xfrm>
          <a:off x="0" y="0"/>
          <a:ext cx="0" cy="0"/>
          <a:chOff x="0" y="0"/>
          <a:chExt cx="0" cy="0"/>
        </a:xfrm>
      </p:grpSpPr>
      <p:sp>
        <p:nvSpPr>
          <p:cNvPr id="54" name="Google Shape;54;p33"/>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3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3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
        <p:nvSpPr>
          <p:cNvPr id="57" name="Google Shape;57;p3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xmlns="" val="266559273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58"/>
        <p:cNvGrpSpPr/>
        <p:nvPr/>
      </p:nvGrpSpPr>
      <p:grpSpPr>
        <a:xfrm>
          <a:off x="0" y="0"/>
          <a:ext cx="0" cy="0"/>
          <a:chOff x="0" y="0"/>
          <a:chExt cx="0" cy="0"/>
        </a:xfrm>
      </p:grpSpPr>
      <p:sp>
        <p:nvSpPr>
          <p:cNvPr id="59" name="Google Shape;59;p34"/>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4"/>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61" name="Google Shape;61;p34"/>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62" name="Google Shape;62;p34"/>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63" name="Google Shape;63;p34"/>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64" name="Google Shape;64;p3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3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
        <p:nvSpPr>
          <p:cNvPr id="66" name="Google Shape;66;p3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xmlns="" val="12325935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Quote">
  <p:cSld name="Quote">
    <p:bg>
      <p:bgPr>
        <a:blipFill>
          <a:blip r:embed="rId2">
            <a:alphaModFix/>
          </a:blip>
          <a:stretch>
            <a:fillRect/>
          </a:stretch>
        </a:blipFill>
        <a:effectLst/>
      </p:bgPr>
    </p:bg>
    <p:spTree>
      <p:nvGrpSpPr>
        <p:cNvPr id="1" name="Shape 18"/>
        <p:cNvGrpSpPr/>
        <p:nvPr/>
      </p:nvGrpSpPr>
      <p:grpSpPr>
        <a:xfrm>
          <a:off x="0" y="0"/>
          <a:ext cx="0" cy="0"/>
          <a:chOff x="0" y="0"/>
          <a:chExt cx="0" cy="0"/>
        </a:xfrm>
      </p:grpSpPr>
      <p:sp>
        <p:nvSpPr>
          <p:cNvPr id="19" name="Google Shape;19;p4"/>
          <p:cNvSpPr txBox="1">
            <a:spLocks noGrp="1"/>
          </p:cNvSpPr>
          <p:nvPr>
            <p:ph type="body" idx="1"/>
          </p:nvPr>
        </p:nvSpPr>
        <p:spPr>
          <a:xfrm>
            <a:off x="3293550" y="1321909"/>
            <a:ext cx="2450700" cy="4051600"/>
          </a:xfrm>
          <a:prstGeom prst="rect">
            <a:avLst/>
          </a:prstGeom>
        </p:spPr>
        <p:txBody>
          <a:bodyPr spcFirstLastPara="1" wrap="square" lIns="0" tIns="0" rIns="0" bIns="0" anchor="t" anchorCtr="0">
            <a:noAutofit/>
          </a:bodyPr>
          <a:lstStyle>
            <a:lvl1pPr marL="457200" lvl="0" indent="-368300" algn="ctr" rtl="0">
              <a:lnSpc>
                <a:spcPct val="120000"/>
              </a:lnSpc>
              <a:spcBef>
                <a:spcPts val="0"/>
              </a:spcBef>
              <a:spcAft>
                <a:spcPts val="0"/>
              </a:spcAft>
              <a:buSzPts val="2200"/>
              <a:buFont typeface="Dancing Script"/>
              <a:buChar char="✘"/>
              <a:defRPr sz="2200">
                <a:latin typeface="Dancing Script"/>
                <a:ea typeface="Dancing Script"/>
                <a:cs typeface="Dancing Script"/>
                <a:sym typeface="Dancing Script"/>
              </a:defRPr>
            </a:lvl1pPr>
            <a:lvl2pPr marL="914400" lvl="1" indent="-368300" algn="ctr" rtl="0">
              <a:lnSpc>
                <a:spcPct val="120000"/>
              </a:lnSpc>
              <a:spcBef>
                <a:spcPts val="0"/>
              </a:spcBef>
              <a:spcAft>
                <a:spcPts val="0"/>
              </a:spcAft>
              <a:buSzPts val="2200"/>
              <a:buFont typeface="Dancing Script"/>
              <a:buChar char="✗"/>
              <a:defRPr sz="2200">
                <a:latin typeface="Dancing Script"/>
                <a:ea typeface="Dancing Script"/>
                <a:cs typeface="Dancing Script"/>
                <a:sym typeface="Dancing Script"/>
              </a:defRPr>
            </a:lvl2pPr>
            <a:lvl3pPr marL="1371600" lvl="2" indent="-368300" algn="ctr" rtl="0">
              <a:lnSpc>
                <a:spcPct val="120000"/>
              </a:lnSpc>
              <a:spcBef>
                <a:spcPts val="0"/>
              </a:spcBef>
              <a:spcAft>
                <a:spcPts val="0"/>
              </a:spcAft>
              <a:buSzPts val="2200"/>
              <a:buFont typeface="Dancing Script"/>
              <a:buChar char="■"/>
              <a:defRPr sz="2200">
                <a:latin typeface="Dancing Script"/>
                <a:ea typeface="Dancing Script"/>
                <a:cs typeface="Dancing Script"/>
                <a:sym typeface="Dancing Script"/>
              </a:defRPr>
            </a:lvl3pPr>
            <a:lvl4pPr marL="1828800" lvl="3" indent="-368300" algn="ctr" rtl="0">
              <a:lnSpc>
                <a:spcPct val="120000"/>
              </a:lnSpc>
              <a:spcBef>
                <a:spcPts val="0"/>
              </a:spcBef>
              <a:spcAft>
                <a:spcPts val="0"/>
              </a:spcAft>
              <a:buSzPts val="2200"/>
              <a:buFont typeface="Dancing Script"/>
              <a:buChar char="●"/>
              <a:defRPr sz="2200">
                <a:latin typeface="Dancing Script"/>
                <a:ea typeface="Dancing Script"/>
                <a:cs typeface="Dancing Script"/>
                <a:sym typeface="Dancing Script"/>
              </a:defRPr>
            </a:lvl4pPr>
            <a:lvl5pPr marL="2286000" lvl="4" indent="-368300" algn="ctr" rtl="0">
              <a:lnSpc>
                <a:spcPct val="120000"/>
              </a:lnSpc>
              <a:spcBef>
                <a:spcPts val="0"/>
              </a:spcBef>
              <a:spcAft>
                <a:spcPts val="0"/>
              </a:spcAft>
              <a:buSzPts val="2200"/>
              <a:buFont typeface="Dancing Script"/>
              <a:buChar char="○"/>
              <a:defRPr sz="2200">
                <a:latin typeface="Dancing Script"/>
                <a:ea typeface="Dancing Script"/>
                <a:cs typeface="Dancing Script"/>
                <a:sym typeface="Dancing Script"/>
              </a:defRPr>
            </a:lvl5pPr>
            <a:lvl6pPr marL="2743200" lvl="5" indent="-368300" algn="ctr" rtl="0">
              <a:lnSpc>
                <a:spcPct val="120000"/>
              </a:lnSpc>
              <a:spcBef>
                <a:spcPts val="0"/>
              </a:spcBef>
              <a:spcAft>
                <a:spcPts val="0"/>
              </a:spcAft>
              <a:buSzPts val="2200"/>
              <a:buFont typeface="Dancing Script"/>
              <a:buChar char="■"/>
              <a:defRPr sz="2200">
                <a:latin typeface="Dancing Script"/>
                <a:ea typeface="Dancing Script"/>
                <a:cs typeface="Dancing Script"/>
                <a:sym typeface="Dancing Script"/>
              </a:defRPr>
            </a:lvl6pPr>
            <a:lvl7pPr marL="3200400" lvl="6" indent="-368300" algn="ctr" rtl="0">
              <a:lnSpc>
                <a:spcPct val="120000"/>
              </a:lnSpc>
              <a:spcBef>
                <a:spcPts val="0"/>
              </a:spcBef>
              <a:spcAft>
                <a:spcPts val="0"/>
              </a:spcAft>
              <a:buSzPts val="2200"/>
              <a:buFont typeface="Dancing Script"/>
              <a:buChar char="●"/>
              <a:defRPr sz="2200">
                <a:latin typeface="Dancing Script"/>
                <a:ea typeface="Dancing Script"/>
                <a:cs typeface="Dancing Script"/>
                <a:sym typeface="Dancing Script"/>
              </a:defRPr>
            </a:lvl7pPr>
            <a:lvl8pPr marL="3657600" lvl="7" indent="-368300" algn="ctr" rtl="0">
              <a:lnSpc>
                <a:spcPct val="120000"/>
              </a:lnSpc>
              <a:spcBef>
                <a:spcPts val="0"/>
              </a:spcBef>
              <a:spcAft>
                <a:spcPts val="0"/>
              </a:spcAft>
              <a:buSzPts val="2200"/>
              <a:buFont typeface="Dancing Script"/>
              <a:buChar char="○"/>
              <a:defRPr sz="2200">
                <a:latin typeface="Dancing Script"/>
                <a:ea typeface="Dancing Script"/>
                <a:cs typeface="Dancing Script"/>
                <a:sym typeface="Dancing Script"/>
              </a:defRPr>
            </a:lvl8pPr>
            <a:lvl9pPr marL="4114800" lvl="8" indent="-368300" algn="ctr" rtl="0">
              <a:lnSpc>
                <a:spcPct val="120000"/>
              </a:lnSpc>
              <a:spcBef>
                <a:spcPts val="0"/>
              </a:spcBef>
              <a:spcAft>
                <a:spcPts val="0"/>
              </a:spcAft>
              <a:buSzPts val="2200"/>
              <a:buFont typeface="Dancing Script"/>
              <a:buChar char="■"/>
              <a:defRPr sz="2200">
                <a:latin typeface="Dancing Script"/>
                <a:ea typeface="Dancing Script"/>
                <a:cs typeface="Dancing Script"/>
                <a:sym typeface="Dancing Script"/>
              </a:defRPr>
            </a:lvl9pPr>
          </a:lstStyle>
          <a:p>
            <a:endParaRPr/>
          </a:p>
        </p:txBody>
      </p:sp>
      <p:sp>
        <p:nvSpPr>
          <p:cNvPr id="20" name="Google Shape;20;p4"/>
          <p:cNvSpPr txBox="1">
            <a:spLocks noGrp="1"/>
          </p:cNvSpPr>
          <p:nvPr>
            <p:ph type="sldNum" idx="12"/>
          </p:nvPr>
        </p:nvSpPr>
        <p:spPr>
          <a:xfrm>
            <a:off x="8480584" y="6333135"/>
            <a:ext cx="548700" cy="5248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a:solidFill>
                  <a:srgbClr val="FFFFFF"/>
                </a:solidFill>
              </a:rPr>
              <a:pPr/>
              <a:t>‹#›</a:t>
            </a:fld>
            <a:endParaRPr>
              <a:solidFill>
                <a:srgbClr val="FFFFFF"/>
              </a:solidFill>
            </a:endParaRPr>
          </a:p>
        </p:txBody>
      </p:sp>
      <p:sp>
        <p:nvSpPr>
          <p:cNvPr id="21" name="Google Shape;21;p4"/>
          <p:cNvSpPr/>
          <p:nvPr/>
        </p:nvSpPr>
        <p:spPr>
          <a:xfrm>
            <a:off x="1759575" y="1862533"/>
            <a:ext cx="1071300" cy="1420800"/>
          </a:xfrm>
          <a:prstGeom prst="rect">
            <a:avLst/>
          </a:pr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pic>
        <p:nvPicPr>
          <p:cNvPr id="22" name="Google Shape;22;p4"/>
          <p:cNvPicPr preferRelativeResize="0"/>
          <p:nvPr/>
        </p:nvPicPr>
        <p:blipFill>
          <a:blip r:embed="rId3">
            <a:alphaModFix/>
          </a:blip>
          <a:stretch>
            <a:fillRect/>
          </a:stretch>
        </p:blipFill>
        <p:spPr>
          <a:xfrm>
            <a:off x="1759575" y="1864571"/>
            <a:ext cx="1071300" cy="1420796"/>
          </a:xfrm>
          <a:prstGeom prst="rect">
            <a:avLst/>
          </a:prstGeom>
          <a:noFill/>
          <a:ln>
            <a:noFill/>
          </a:ln>
        </p:spPr>
      </p:pic>
    </p:spTree>
    <p:extLst>
      <p:ext uri="{BB962C8B-B14F-4D97-AF65-F5344CB8AC3E}">
        <p14:creationId xmlns:p14="http://schemas.microsoft.com/office/powerpoint/2010/main" xmlns="" val="340067804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67"/>
        <p:cNvGrpSpPr/>
        <p:nvPr/>
      </p:nvGrpSpPr>
      <p:grpSpPr>
        <a:xfrm>
          <a:off x="0" y="0"/>
          <a:ext cx="0" cy="0"/>
          <a:chOff x="0" y="0"/>
          <a:chExt cx="0" cy="0"/>
        </a:xfrm>
      </p:grpSpPr>
      <p:sp>
        <p:nvSpPr>
          <p:cNvPr id="68" name="Google Shape;68;p35"/>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9" name="Google Shape;69;p35"/>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70" name="Google Shape;70;p35"/>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71" name="Google Shape;71;p3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3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
        <p:nvSpPr>
          <p:cNvPr id="73" name="Google Shape;73;p3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xmlns="" val="416004255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74"/>
        <p:cNvGrpSpPr/>
        <p:nvPr/>
      </p:nvGrpSpPr>
      <p:grpSpPr>
        <a:xfrm>
          <a:off x="0" y="0"/>
          <a:ext cx="0" cy="0"/>
          <a:chOff x="0" y="0"/>
          <a:chExt cx="0" cy="0"/>
        </a:xfrm>
      </p:grpSpPr>
      <p:sp>
        <p:nvSpPr>
          <p:cNvPr id="75" name="Google Shape;75;p36"/>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36"/>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77" name="Google Shape;77;p3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3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
        <p:nvSpPr>
          <p:cNvPr id="79" name="Google Shape;79;p3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xmlns="" val="132265245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1"/>
        <p:cNvGrpSpPr/>
        <p:nvPr/>
      </p:nvGrpSpPr>
      <p:grpSpPr>
        <a:xfrm>
          <a:off x="0" y="0"/>
          <a:ext cx="0" cy="0"/>
          <a:chOff x="0" y="0"/>
          <a:chExt cx="0" cy="0"/>
        </a:xfrm>
      </p:grpSpPr>
      <p:sp>
        <p:nvSpPr>
          <p:cNvPr id="12" name="Google Shape;12;p26"/>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26"/>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4" name="Google Shape;14;p2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2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
        <p:nvSpPr>
          <p:cNvPr id="16" name="Google Shape;16;p2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xmlns="" val="119570506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7"/>
        <p:cNvGrpSpPr/>
        <p:nvPr/>
      </p:nvGrpSpPr>
      <p:grpSpPr>
        <a:xfrm>
          <a:off x="0" y="0"/>
          <a:ext cx="0" cy="0"/>
          <a:chOff x="0" y="0"/>
          <a:chExt cx="0" cy="0"/>
        </a:xfrm>
      </p:grpSpPr>
      <p:sp>
        <p:nvSpPr>
          <p:cNvPr id="18" name="Google Shape;18;p27"/>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27"/>
          <p:cNvSpPr txBox="1">
            <a:spLocks noGrp="1"/>
          </p:cNvSpPr>
          <p:nvPr>
            <p:ph type="body" idx="1"/>
          </p:nvPr>
        </p:nvSpPr>
        <p:spPr>
          <a:xfrm>
            <a:off x="457200" y="1600200"/>
            <a:ext cx="8229600" cy="4525962"/>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0" name="Google Shape;20;p2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2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
        <p:nvSpPr>
          <p:cNvPr id="22" name="Google Shape;22;p2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xmlns="" val="336168814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3"/>
        <p:cNvGrpSpPr/>
        <p:nvPr/>
      </p:nvGrpSpPr>
      <p:grpSpPr>
        <a:xfrm>
          <a:off x="0" y="0"/>
          <a:ext cx="0" cy="0"/>
          <a:chOff x="0" y="0"/>
          <a:chExt cx="0" cy="0"/>
        </a:xfrm>
      </p:grpSpPr>
      <p:sp>
        <p:nvSpPr>
          <p:cNvPr id="24" name="Google Shape;24;p2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2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
        <p:nvSpPr>
          <p:cNvPr id="26" name="Google Shape;26;p2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xmlns="" val="216265166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27"/>
        <p:cNvGrpSpPr/>
        <p:nvPr/>
      </p:nvGrpSpPr>
      <p:grpSpPr>
        <a:xfrm>
          <a:off x="0" y="0"/>
          <a:ext cx="0" cy="0"/>
          <a:chOff x="0" y="0"/>
          <a:chExt cx="0" cy="0"/>
        </a:xfrm>
      </p:grpSpPr>
      <p:sp>
        <p:nvSpPr>
          <p:cNvPr id="28" name="Google Shape;28;p29"/>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9"/>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0" name="Google Shape;30;p2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2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
        <p:nvSpPr>
          <p:cNvPr id="32" name="Google Shape;32;p2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xmlns="" val="366660282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33"/>
        <p:cNvGrpSpPr/>
        <p:nvPr/>
      </p:nvGrpSpPr>
      <p:grpSpPr>
        <a:xfrm>
          <a:off x="0" y="0"/>
          <a:ext cx="0" cy="0"/>
          <a:chOff x="0" y="0"/>
          <a:chExt cx="0" cy="0"/>
        </a:xfrm>
      </p:grpSpPr>
      <p:sp>
        <p:nvSpPr>
          <p:cNvPr id="34" name="Google Shape;34;p30"/>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30"/>
          <p:cNvSpPr txBox="1">
            <a:spLocks noGrp="1"/>
          </p:cNvSpPr>
          <p:nvPr>
            <p:ph type="body" idx="1"/>
          </p:nvPr>
        </p:nvSpPr>
        <p:spPr>
          <a:xfrm rot="5400000">
            <a:off x="2309019" y="-251619"/>
            <a:ext cx="4525962" cy="82296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6" name="Google Shape;36;p3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3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
        <p:nvSpPr>
          <p:cNvPr id="38" name="Google Shape;38;p3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xmlns="" val="203371169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39"/>
        <p:cNvGrpSpPr/>
        <p:nvPr/>
      </p:nvGrpSpPr>
      <p:grpSpPr>
        <a:xfrm>
          <a:off x="0" y="0"/>
          <a:ext cx="0" cy="0"/>
          <a:chOff x="0" y="0"/>
          <a:chExt cx="0" cy="0"/>
        </a:xfrm>
      </p:grpSpPr>
      <p:sp>
        <p:nvSpPr>
          <p:cNvPr id="40" name="Google Shape;40;p31"/>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 name="Google Shape;41;p31"/>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rmAutofit/>
          </a:bodyPr>
          <a:lstStyle>
            <a:lvl1pPr marR="0" lvl="0" algn="l" rtl="0">
              <a:spcBef>
                <a:spcPts val="640"/>
              </a:spcBef>
              <a:spcAft>
                <a:spcPts val="0"/>
              </a:spcAft>
              <a:buClr>
                <a:schemeClr val="dk1"/>
              </a:buClr>
              <a:buSzPts val="3200"/>
              <a:buFont typeface="Arial"/>
              <a:buNone/>
              <a:defRPr sz="3200">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2" name="Google Shape;42;p31"/>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43" name="Google Shape;43;p3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3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
        <p:nvSpPr>
          <p:cNvPr id="45" name="Google Shape;45;p3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xmlns="" val="134072462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46"/>
        <p:cNvGrpSpPr/>
        <p:nvPr/>
      </p:nvGrpSpPr>
      <p:grpSpPr>
        <a:xfrm>
          <a:off x="0" y="0"/>
          <a:ext cx="0" cy="0"/>
          <a:chOff x="0" y="0"/>
          <a:chExt cx="0" cy="0"/>
        </a:xfrm>
      </p:grpSpPr>
      <p:sp>
        <p:nvSpPr>
          <p:cNvPr id="47" name="Google Shape;47;p32"/>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32"/>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49" name="Google Shape;49;p32"/>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50" name="Google Shape;50;p3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3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
        <p:nvSpPr>
          <p:cNvPr id="52" name="Google Shape;52;p3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xmlns="" val="225335986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3"/>
        <p:cNvGrpSpPr/>
        <p:nvPr/>
      </p:nvGrpSpPr>
      <p:grpSpPr>
        <a:xfrm>
          <a:off x="0" y="0"/>
          <a:ext cx="0" cy="0"/>
          <a:chOff x="0" y="0"/>
          <a:chExt cx="0" cy="0"/>
        </a:xfrm>
      </p:grpSpPr>
      <p:sp>
        <p:nvSpPr>
          <p:cNvPr id="54" name="Google Shape;54;p33"/>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3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3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
        <p:nvSpPr>
          <p:cNvPr id="57" name="Google Shape;57;p3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xmlns="" val="5780117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23"/>
        <p:cNvGrpSpPr/>
        <p:nvPr/>
      </p:nvGrpSpPr>
      <p:grpSpPr>
        <a:xfrm>
          <a:off x="0" y="0"/>
          <a:ext cx="0" cy="0"/>
          <a:chOff x="0" y="0"/>
          <a:chExt cx="0" cy="0"/>
        </a:xfrm>
      </p:grpSpPr>
      <p:sp>
        <p:nvSpPr>
          <p:cNvPr id="24" name="Google Shape;24;p5"/>
          <p:cNvSpPr txBox="1">
            <a:spLocks noGrp="1"/>
          </p:cNvSpPr>
          <p:nvPr>
            <p:ph type="title"/>
          </p:nvPr>
        </p:nvSpPr>
        <p:spPr>
          <a:xfrm>
            <a:off x="508225" y="509967"/>
            <a:ext cx="5136900" cy="736400"/>
          </a:xfrm>
          <a:prstGeom prst="rect">
            <a:avLst/>
          </a:prstGeom>
        </p:spPr>
        <p:txBody>
          <a:bodyPr spcFirstLastPara="1" wrap="square" lIns="0" tIns="0" rIns="0" bIns="0" anchor="ctr" anchorCtr="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
        <p:nvSpPr>
          <p:cNvPr id="25" name="Google Shape;25;p5"/>
          <p:cNvSpPr txBox="1">
            <a:spLocks noGrp="1"/>
          </p:cNvSpPr>
          <p:nvPr>
            <p:ph type="body" idx="1"/>
          </p:nvPr>
        </p:nvSpPr>
        <p:spPr>
          <a:xfrm>
            <a:off x="764950" y="1624333"/>
            <a:ext cx="5425500" cy="4226000"/>
          </a:xfrm>
          <a:prstGeom prst="rect">
            <a:avLst/>
          </a:prstGeom>
        </p:spPr>
        <p:txBody>
          <a:bodyPr spcFirstLastPara="1" wrap="square" lIns="0" tIns="0" rIns="0" bIns="0" anchor="t" anchorCtr="0">
            <a:noAutofit/>
          </a:bodyPr>
          <a:lstStyle>
            <a:lvl1pPr marL="457200" lvl="0" indent="-330200" rtl="0">
              <a:spcBef>
                <a:spcPts val="0"/>
              </a:spcBef>
              <a:spcAft>
                <a:spcPts val="0"/>
              </a:spcAft>
              <a:buSzPts val="1600"/>
              <a:buChar char="✘"/>
              <a:defRPr/>
            </a:lvl1pPr>
            <a:lvl2pPr marL="914400" lvl="1" indent="-330200" rtl="0">
              <a:spcBef>
                <a:spcPts val="800"/>
              </a:spcBef>
              <a:spcAft>
                <a:spcPts val="0"/>
              </a:spcAft>
              <a:buSzPts val="1600"/>
              <a:buChar char="✗"/>
              <a:defRPr/>
            </a:lvl2pPr>
            <a:lvl3pPr marL="1371600" lvl="2" indent="-355600" rtl="0">
              <a:spcBef>
                <a:spcPts val="800"/>
              </a:spcBef>
              <a:spcAft>
                <a:spcPts val="0"/>
              </a:spcAft>
              <a:buSzPts val="2000"/>
              <a:buChar char="■"/>
              <a:defRPr/>
            </a:lvl3pPr>
            <a:lvl4pPr marL="1828800" lvl="3" indent="-355600" rtl="0">
              <a:spcBef>
                <a:spcPts val="800"/>
              </a:spcBef>
              <a:spcAft>
                <a:spcPts val="0"/>
              </a:spcAft>
              <a:buSzPts val="2000"/>
              <a:buChar char="●"/>
              <a:defRPr/>
            </a:lvl4pPr>
            <a:lvl5pPr marL="2286000" lvl="4" indent="-355600" rtl="0">
              <a:spcBef>
                <a:spcPts val="800"/>
              </a:spcBef>
              <a:spcAft>
                <a:spcPts val="0"/>
              </a:spcAft>
              <a:buSzPts val="2000"/>
              <a:buChar char="○"/>
              <a:defRPr/>
            </a:lvl5pPr>
            <a:lvl6pPr marL="2743200" lvl="5" indent="-355600" rtl="0">
              <a:spcBef>
                <a:spcPts val="800"/>
              </a:spcBef>
              <a:spcAft>
                <a:spcPts val="0"/>
              </a:spcAft>
              <a:buSzPts val="2000"/>
              <a:buChar char="■"/>
              <a:defRPr/>
            </a:lvl6pPr>
            <a:lvl7pPr marL="3200400" lvl="6" indent="-355600" rtl="0">
              <a:spcBef>
                <a:spcPts val="800"/>
              </a:spcBef>
              <a:spcAft>
                <a:spcPts val="0"/>
              </a:spcAft>
              <a:buSzPts val="2000"/>
              <a:buChar char="●"/>
              <a:defRPr/>
            </a:lvl7pPr>
            <a:lvl8pPr marL="3657600" lvl="7" indent="-355600" rtl="0">
              <a:spcBef>
                <a:spcPts val="800"/>
              </a:spcBef>
              <a:spcAft>
                <a:spcPts val="0"/>
              </a:spcAft>
              <a:buSzPts val="2000"/>
              <a:buChar char="○"/>
              <a:defRPr/>
            </a:lvl8pPr>
            <a:lvl9pPr marL="4114800" lvl="8" indent="-355600" rtl="0">
              <a:spcBef>
                <a:spcPts val="800"/>
              </a:spcBef>
              <a:spcAft>
                <a:spcPts val="800"/>
              </a:spcAft>
              <a:buSzPts val="2000"/>
              <a:buChar char="■"/>
              <a:defRPr/>
            </a:lvl9pPr>
          </a:lstStyle>
          <a:p>
            <a:endParaRPr/>
          </a:p>
        </p:txBody>
      </p:sp>
      <p:sp>
        <p:nvSpPr>
          <p:cNvPr id="26" name="Google Shape;26;p5"/>
          <p:cNvSpPr txBox="1">
            <a:spLocks noGrp="1"/>
          </p:cNvSpPr>
          <p:nvPr>
            <p:ph type="sldNum" idx="12"/>
          </p:nvPr>
        </p:nvSpPr>
        <p:spPr>
          <a:xfrm>
            <a:off x="8480584" y="6333135"/>
            <a:ext cx="548700" cy="5248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a:solidFill>
                  <a:srgbClr val="FFFFFF"/>
                </a:solidFill>
              </a:rPr>
              <a:pPr/>
              <a:t>‹#›</a:t>
            </a:fld>
            <a:endParaRPr>
              <a:solidFill>
                <a:srgbClr val="FFFFFF"/>
              </a:solidFill>
            </a:endParaRPr>
          </a:p>
        </p:txBody>
      </p:sp>
    </p:spTree>
    <p:extLst>
      <p:ext uri="{BB962C8B-B14F-4D97-AF65-F5344CB8AC3E}">
        <p14:creationId xmlns:p14="http://schemas.microsoft.com/office/powerpoint/2010/main" xmlns="" val="413994124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58"/>
        <p:cNvGrpSpPr/>
        <p:nvPr/>
      </p:nvGrpSpPr>
      <p:grpSpPr>
        <a:xfrm>
          <a:off x="0" y="0"/>
          <a:ext cx="0" cy="0"/>
          <a:chOff x="0" y="0"/>
          <a:chExt cx="0" cy="0"/>
        </a:xfrm>
      </p:grpSpPr>
      <p:sp>
        <p:nvSpPr>
          <p:cNvPr id="59" name="Google Shape;59;p34"/>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4"/>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61" name="Google Shape;61;p34"/>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62" name="Google Shape;62;p34"/>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63" name="Google Shape;63;p34"/>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64" name="Google Shape;64;p3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3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
        <p:nvSpPr>
          <p:cNvPr id="66" name="Google Shape;66;p3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xmlns="" val="341793273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67"/>
        <p:cNvGrpSpPr/>
        <p:nvPr/>
      </p:nvGrpSpPr>
      <p:grpSpPr>
        <a:xfrm>
          <a:off x="0" y="0"/>
          <a:ext cx="0" cy="0"/>
          <a:chOff x="0" y="0"/>
          <a:chExt cx="0" cy="0"/>
        </a:xfrm>
      </p:grpSpPr>
      <p:sp>
        <p:nvSpPr>
          <p:cNvPr id="68" name="Google Shape;68;p35"/>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9" name="Google Shape;69;p35"/>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70" name="Google Shape;70;p35"/>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71" name="Google Shape;71;p3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3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
        <p:nvSpPr>
          <p:cNvPr id="73" name="Google Shape;73;p3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xmlns="" val="197103934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74"/>
        <p:cNvGrpSpPr/>
        <p:nvPr/>
      </p:nvGrpSpPr>
      <p:grpSpPr>
        <a:xfrm>
          <a:off x="0" y="0"/>
          <a:ext cx="0" cy="0"/>
          <a:chOff x="0" y="0"/>
          <a:chExt cx="0" cy="0"/>
        </a:xfrm>
      </p:grpSpPr>
      <p:sp>
        <p:nvSpPr>
          <p:cNvPr id="75" name="Google Shape;75;p36"/>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36"/>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77" name="Google Shape;77;p3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3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
        <p:nvSpPr>
          <p:cNvPr id="79" name="Google Shape;79;p3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xmlns="" val="72296950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1"/>
        <p:cNvGrpSpPr/>
        <p:nvPr/>
      </p:nvGrpSpPr>
      <p:grpSpPr>
        <a:xfrm>
          <a:off x="0" y="0"/>
          <a:ext cx="0" cy="0"/>
          <a:chOff x="0" y="0"/>
          <a:chExt cx="0" cy="0"/>
        </a:xfrm>
      </p:grpSpPr>
      <p:sp>
        <p:nvSpPr>
          <p:cNvPr id="12" name="Google Shape;12;p26"/>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26"/>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4" name="Google Shape;14;p2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2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
        <p:nvSpPr>
          <p:cNvPr id="16" name="Google Shape;16;p2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xmlns="" val="122017506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7"/>
        <p:cNvGrpSpPr/>
        <p:nvPr/>
      </p:nvGrpSpPr>
      <p:grpSpPr>
        <a:xfrm>
          <a:off x="0" y="0"/>
          <a:ext cx="0" cy="0"/>
          <a:chOff x="0" y="0"/>
          <a:chExt cx="0" cy="0"/>
        </a:xfrm>
      </p:grpSpPr>
      <p:sp>
        <p:nvSpPr>
          <p:cNvPr id="18" name="Google Shape;18;p27"/>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27"/>
          <p:cNvSpPr txBox="1">
            <a:spLocks noGrp="1"/>
          </p:cNvSpPr>
          <p:nvPr>
            <p:ph type="body" idx="1"/>
          </p:nvPr>
        </p:nvSpPr>
        <p:spPr>
          <a:xfrm>
            <a:off x="457200" y="1600200"/>
            <a:ext cx="8229600" cy="4525962"/>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0" name="Google Shape;20;p2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2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
        <p:nvSpPr>
          <p:cNvPr id="22" name="Google Shape;22;p2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xmlns="" val="302024776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3"/>
        <p:cNvGrpSpPr/>
        <p:nvPr/>
      </p:nvGrpSpPr>
      <p:grpSpPr>
        <a:xfrm>
          <a:off x="0" y="0"/>
          <a:ext cx="0" cy="0"/>
          <a:chOff x="0" y="0"/>
          <a:chExt cx="0" cy="0"/>
        </a:xfrm>
      </p:grpSpPr>
      <p:sp>
        <p:nvSpPr>
          <p:cNvPr id="24" name="Google Shape;24;p2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2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
        <p:nvSpPr>
          <p:cNvPr id="26" name="Google Shape;26;p2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xmlns="" val="19275366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27"/>
        <p:cNvGrpSpPr/>
        <p:nvPr/>
      </p:nvGrpSpPr>
      <p:grpSpPr>
        <a:xfrm>
          <a:off x="0" y="0"/>
          <a:ext cx="0" cy="0"/>
          <a:chOff x="0" y="0"/>
          <a:chExt cx="0" cy="0"/>
        </a:xfrm>
      </p:grpSpPr>
      <p:sp>
        <p:nvSpPr>
          <p:cNvPr id="28" name="Google Shape;28;p29"/>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9"/>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0" name="Google Shape;30;p2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2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
        <p:nvSpPr>
          <p:cNvPr id="32" name="Google Shape;32;p2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xmlns="" val="222128030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33"/>
        <p:cNvGrpSpPr/>
        <p:nvPr/>
      </p:nvGrpSpPr>
      <p:grpSpPr>
        <a:xfrm>
          <a:off x="0" y="0"/>
          <a:ext cx="0" cy="0"/>
          <a:chOff x="0" y="0"/>
          <a:chExt cx="0" cy="0"/>
        </a:xfrm>
      </p:grpSpPr>
      <p:sp>
        <p:nvSpPr>
          <p:cNvPr id="34" name="Google Shape;34;p30"/>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30"/>
          <p:cNvSpPr txBox="1">
            <a:spLocks noGrp="1"/>
          </p:cNvSpPr>
          <p:nvPr>
            <p:ph type="body" idx="1"/>
          </p:nvPr>
        </p:nvSpPr>
        <p:spPr>
          <a:xfrm rot="5400000">
            <a:off x="2309019" y="-251619"/>
            <a:ext cx="4525962" cy="82296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6" name="Google Shape;36;p3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3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
        <p:nvSpPr>
          <p:cNvPr id="38" name="Google Shape;38;p3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xmlns="" val="47275557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39"/>
        <p:cNvGrpSpPr/>
        <p:nvPr/>
      </p:nvGrpSpPr>
      <p:grpSpPr>
        <a:xfrm>
          <a:off x="0" y="0"/>
          <a:ext cx="0" cy="0"/>
          <a:chOff x="0" y="0"/>
          <a:chExt cx="0" cy="0"/>
        </a:xfrm>
      </p:grpSpPr>
      <p:sp>
        <p:nvSpPr>
          <p:cNvPr id="40" name="Google Shape;40;p31"/>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 name="Google Shape;41;p31"/>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rmAutofit/>
          </a:bodyPr>
          <a:lstStyle>
            <a:lvl1pPr marR="0" lvl="0" algn="l" rtl="0">
              <a:spcBef>
                <a:spcPts val="640"/>
              </a:spcBef>
              <a:spcAft>
                <a:spcPts val="0"/>
              </a:spcAft>
              <a:buClr>
                <a:schemeClr val="dk1"/>
              </a:buClr>
              <a:buSzPts val="3200"/>
              <a:buFont typeface="Arial"/>
              <a:buNone/>
              <a:defRPr sz="3200">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2" name="Google Shape;42;p31"/>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43" name="Google Shape;43;p3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3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
        <p:nvSpPr>
          <p:cNvPr id="45" name="Google Shape;45;p3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xmlns="" val="174129474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46"/>
        <p:cNvGrpSpPr/>
        <p:nvPr/>
      </p:nvGrpSpPr>
      <p:grpSpPr>
        <a:xfrm>
          <a:off x="0" y="0"/>
          <a:ext cx="0" cy="0"/>
          <a:chOff x="0" y="0"/>
          <a:chExt cx="0" cy="0"/>
        </a:xfrm>
      </p:grpSpPr>
      <p:sp>
        <p:nvSpPr>
          <p:cNvPr id="47" name="Google Shape;47;p32"/>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32"/>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49" name="Google Shape;49;p32"/>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50" name="Google Shape;50;p3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3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
        <p:nvSpPr>
          <p:cNvPr id="52" name="Google Shape;52;p3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xmlns="" val="7519046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bg>
      <p:bgPr>
        <a:blipFill>
          <a:blip r:embed="rId2">
            <a:alphaModFix/>
          </a:blip>
          <a:stretch>
            <a:fillRect/>
          </a:stretch>
        </a:blipFill>
        <a:effectLst/>
      </p:bgPr>
    </p:bg>
    <p:spTree>
      <p:nvGrpSpPr>
        <p:cNvPr id="1" name="Shape 27"/>
        <p:cNvGrpSpPr/>
        <p:nvPr/>
      </p:nvGrpSpPr>
      <p:grpSpPr>
        <a:xfrm>
          <a:off x="0" y="0"/>
          <a:ext cx="0" cy="0"/>
          <a:chOff x="0" y="0"/>
          <a:chExt cx="0" cy="0"/>
        </a:xfrm>
      </p:grpSpPr>
      <p:sp>
        <p:nvSpPr>
          <p:cNvPr id="28" name="Google Shape;28;p6"/>
          <p:cNvSpPr txBox="1">
            <a:spLocks noGrp="1"/>
          </p:cNvSpPr>
          <p:nvPr>
            <p:ph type="title"/>
          </p:nvPr>
        </p:nvSpPr>
        <p:spPr>
          <a:xfrm>
            <a:off x="508225" y="509967"/>
            <a:ext cx="5136900" cy="736400"/>
          </a:xfrm>
          <a:prstGeom prst="rect">
            <a:avLst/>
          </a:prstGeom>
        </p:spPr>
        <p:txBody>
          <a:bodyPr spcFirstLastPara="1" wrap="square" lIns="0" tIns="0" rIns="0" bIns="0" anchor="ctr" anchorCtr="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
        <p:nvSpPr>
          <p:cNvPr id="29" name="Google Shape;29;p6"/>
          <p:cNvSpPr txBox="1">
            <a:spLocks noGrp="1"/>
          </p:cNvSpPr>
          <p:nvPr>
            <p:ph type="body" idx="1"/>
          </p:nvPr>
        </p:nvSpPr>
        <p:spPr>
          <a:xfrm>
            <a:off x="764950" y="1624333"/>
            <a:ext cx="2531700" cy="4306400"/>
          </a:xfrm>
          <a:prstGeom prst="rect">
            <a:avLst/>
          </a:prstGeom>
        </p:spPr>
        <p:txBody>
          <a:bodyPr spcFirstLastPara="1" wrap="square" lIns="0" tIns="0" rIns="0" bIns="0" anchor="t" anchorCtr="0">
            <a:noAutofit/>
          </a:bodyPr>
          <a:lstStyle>
            <a:lvl1pPr marL="457200" lvl="0" indent="-342900" rtl="0">
              <a:spcBef>
                <a:spcPts val="0"/>
              </a:spcBef>
              <a:spcAft>
                <a:spcPts val="0"/>
              </a:spcAft>
              <a:buSzPts val="1800"/>
              <a:buChar char="✘"/>
              <a:defRPr sz="1800"/>
            </a:lvl1pPr>
            <a:lvl2pPr marL="914400" lvl="1" indent="-342900" rtl="0">
              <a:spcBef>
                <a:spcPts val="800"/>
              </a:spcBef>
              <a:spcAft>
                <a:spcPts val="0"/>
              </a:spcAft>
              <a:buSzPts val="1800"/>
              <a:buChar char="✗"/>
              <a:defRPr sz="1800"/>
            </a:lvl2pPr>
            <a:lvl3pPr marL="1371600" lvl="2" indent="-342900" rtl="0">
              <a:spcBef>
                <a:spcPts val="800"/>
              </a:spcBef>
              <a:spcAft>
                <a:spcPts val="0"/>
              </a:spcAft>
              <a:buSzPts val="1800"/>
              <a:buChar char="■"/>
              <a:defRPr sz="1800"/>
            </a:lvl3pPr>
            <a:lvl4pPr marL="1828800" lvl="3" indent="-342900" rtl="0">
              <a:spcBef>
                <a:spcPts val="800"/>
              </a:spcBef>
              <a:spcAft>
                <a:spcPts val="0"/>
              </a:spcAft>
              <a:buSzPts val="1800"/>
              <a:buChar char="●"/>
              <a:defRPr sz="1800"/>
            </a:lvl4pPr>
            <a:lvl5pPr marL="2286000" lvl="4" indent="-342900" rtl="0">
              <a:spcBef>
                <a:spcPts val="800"/>
              </a:spcBef>
              <a:spcAft>
                <a:spcPts val="0"/>
              </a:spcAft>
              <a:buSzPts val="1800"/>
              <a:buChar char="○"/>
              <a:defRPr sz="1800"/>
            </a:lvl5pPr>
            <a:lvl6pPr marL="2743200" lvl="5" indent="-342900" rtl="0">
              <a:spcBef>
                <a:spcPts val="800"/>
              </a:spcBef>
              <a:spcAft>
                <a:spcPts val="0"/>
              </a:spcAft>
              <a:buSzPts val="1800"/>
              <a:buChar char="■"/>
              <a:defRPr sz="1800"/>
            </a:lvl6pPr>
            <a:lvl7pPr marL="3200400" lvl="6" indent="-342900" rtl="0">
              <a:spcBef>
                <a:spcPts val="800"/>
              </a:spcBef>
              <a:spcAft>
                <a:spcPts val="0"/>
              </a:spcAft>
              <a:buSzPts val="1800"/>
              <a:buChar char="●"/>
              <a:defRPr sz="1800"/>
            </a:lvl7pPr>
            <a:lvl8pPr marL="3657600" lvl="7" indent="-342900" rtl="0">
              <a:spcBef>
                <a:spcPts val="800"/>
              </a:spcBef>
              <a:spcAft>
                <a:spcPts val="0"/>
              </a:spcAft>
              <a:buSzPts val="1800"/>
              <a:buChar char="○"/>
              <a:defRPr sz="1800"/>
            </a:lvl8pPr>
            <a:lvl9pPr marL="4114800" lvl="8" indent="-342900" rtl="0">
              <a:spcBef>
                <a:spcPts val="800"/>
              </a:spcBef>
              <a:spcAft>
                <a:spcPts val="800"/>
              </a:spcAft>
              <a:buSzPts val="1800"/>
              <a:buChar char="■"/>
              <a:defRPr sz="1800"/>
            </a:lvl9pPr>
          </a:lstStyle>
          <a:p>
            <a:endParaRPr/>
          </a:p>
        </p:txBody>
      </p:sp>
      <p:sp>
        <p:nvSpPr>
          <p:cNvPr id="30" name="Google Shape;30;p6"/>
          <p:cNvSpPr txBox="1">
            <a:spLocks noGrp="1"/>
          </p:cNvSpPr>
          <p:nvPr>
            <p:ph type="body" idx="2"/>
          </p:nvPr>
        </p:nvSpPr>
        <p:spPr>
          <a:xfrm>
            <a:off x="3651728" y="1624333"/>
            <a:ext cx="2531700" cy="4306400"/>
          </a:xfrm>
          <a:prstGeom prst="rect">
            <a:avLst/>
          </a:prstGeom>
        </p:spPr>
        <p:txBody>
          <a:bodyPr spcFirstLastPara="1" wrap="square" lIns="0" tIns="0" rIns="0" bIns="0" anchor="t" anchorCtr="0">
            <a:noAutofit/>
          </a:bodyPr>
          <a:lstStyle>
            <a:lvl1pPr marL="457200" lvl="0" indent="-342900" rtl="0">
              <a:spcBef>
                <a:spcPts val="0"/>
              </a:spcBef>
              <a:spcAft>
                <a:spcPts val="0"/>
              </a:spcAft>
              <a:buSzPts val="1800"/>
              <a:buChar char="✘"/>
              <a:defRPr sz="1800"/>
            </a:lvl1pPr>
            <a:lvl2pPr marL="914400" lvl="1" indent="-342900" rtl="0">
              <a:spcBef>
                <a:spcPts val="800"/>
              </a:spcBef>
              <a:spcAft>
                <a:spcPts val="0"/>
              </a:spcAft>
              <a:buSzPts val="1800"/>
              <a:buChar char="✗"/>
              <a:defRPr sz="1800"/>
            </a:lvl2pPr>
            <a:lvl3pPr marL="1371600" lvl="2" indent="-342900" rtl="0">
              <a:spcBef>
                <a:spcPts val="800"/>
              </a:spcBef>
              <a:spcAft>
                <a:spcPts val="0"/>
              </a:spcAft>
              <a:buSzPts val="1800"/>
              <a:buChar char="■"/>
              <a:defRPr sz="1800"/>
            </a:lvl3pPr>
            <a:lvl4pPr marL="1828800" lvl="3" indent="-342900" rtl="0">
              <a:spcBef>
                <a:spcPts val="800"/>
              </a:spcBef>
              <a:spcAft>
                <a:spcPts val="0"/>
              </a:spcAft>
              <a:buSzPts val="1800"/>
              <a:buChar char="●"/>
              <a:defRPr sz="1800"/>
            </a:lvl4pPr>
            <a:lvl5pPr marL="2286000" lvl="4" indent="-342900" rtl="0">
              <a:spcBef>
                <a:spcPts val="800"/>
              </a:spcBef>
              <a:spcAft>
                <a:spcPts val="0"/>
              </a:spcAft>
              <a:buSzPts val="1800"/>
              <a:buChar char="○"/>
              <a:defRPr sz="1800"/>
            </a:lvl5pPr>
            <a:lvl6pPr marL="2743200" lvl="5" indent="-342900" rtl="0">
              <a:spcBef>
                <a:spcPts val="800"/>
              </a:spcBef>
              <a:spcAft>
                <a:spcPts val="0"/>
              </a:spcAft>
              <a:buSzPts val="1800"/>
              <a:buChar char="■"/>
              <a:defRPr sz="1800"/>
            </a:lvl6pPr>
            <a:lvl7pPr marL="3200400" lvl="6" indent="-342900" rtl="0">
              <a:spcBef>
                <a:spcPts val="800"/>
              </a:spcBef>
              <a:spcAft>
                <a:spcPts val="0"/>
              </a:spcAft>
              <a:buSzPts val="1800"/>
              <a:buChar char="●"/>
              <a:defRPr sz="1800"/>
            </a:lvl7pPr>
            <a:lvl8pPr marL="3657600" lvl="7" indent="-342900" rtl="0">
              <a:spcBef>
                <a:spcPts val="800"/>
              </a:spcBef>
              <a:spcAft>
                <a:spcPts val="0"/>
              </a:spcAft>
              <a:buSzPts val="1800"/>
              <a:buChar char="○"/>
              <a:defRPr sz="1800"/>
            </a:lvl8pPr>
            <a:lvl9pPr marL="4114800" lvl="8" indent="-342900" rtl="0">
              <a:spcBef>
                <a:spcPts val="800"/>
              </a:spcBef>
              <a:spcAft>
                <a:spcPts val="800"/>
              </a:spcAft>
              <a:buSzPts val="1800"/>
              <a:buChar char="■"/>
              <a:defRPr sz="1800"/>
            </a:lvl9pPr>
          </a:lstStyle>
          <a:p>
            <a:endParaRPr/>
          </a:p>
        </p:txBody>
      </p:sp>
      <p:sp>
        <p:nvSpPr>
          <p:cNvPr id="31" name="Google Shape;31;p6"/>
          <p:cNvSpPr txBox="1">
            <a:spLocks noGrp="1"/>
          </p:cNvSpPr>
          <p:nvPr>
            <p:ph type="sldNum" idx="12"/>
          </p:nvPr>
        </p:nvSpPr>
        <p:spPr>
          <a:xfrm>
            <a:off x="8480584" y="6333135"/>
            <a:ext cx="548700" cy="5248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a:solidFill>
                  <a:srgbClr val="FFFFFF"/>
                </a:solidFill>
              </a:rPr>
              <a:pPr/>
              <a:t>‹#›</a:t>
            </a:fld>
            <a:endParaRPr>
              <a:solidFill>
                <a:srgbClr val="FFFFFF"/>
              </a:solidFill>
            </a:endParaRPr>
          </a:p>
        </p:txBody>
      </p:sp>
    </p:spTree>
    <p:extLst>
      <p:ext uri="{BB962C8B-B14F-4D97-AF65-F5344CB8AC3E}">
        <p14:creationId xmlns:p14="http://schemas.microsoft.com/office/powerpoint/2010/main" xmlns="" val="279566183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3"/>
        <p:cNvGrpSpPr/>
        <p:nvPr/>
      </p:nvGrpSpPr>
      <p:grpSpPr>
        <a:xfrm>
          <a:off x="0" y="0"/>
          <a:ext cx="0" cy="0"/>
          <a:chOff x="0" y="0"/>
          <a:chExt cx="0" cy="0"/>
        </a:xfrm>
      </p:grpSpPr>
      <p:sp>
        <p:nvSpPr>
          <p:cNvPr id="54" name="Google Shape;54;p33"/>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3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3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
        <p:nvSpPr>
          <p:cNvPr id="57" name="Google Shape;57;p3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xmlns="" val="302149228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58"/>
        <p:cNvGrpSpPr/>
        <p:nvPr/>
      </p:nvGrpSpPr>
      <p:grpSpPr>
        <a:xfrm>
          <a:off x="0" y="0"/>
          <a:ext cx="0" cy="0"/>
          <a:chOff x="0" y="0"/>
          <a:chExt cx="0" cy="0"/>
        </a:xfrm>
      </p:grpSpPr>
      <p:sp>
        <p:nvSpPr>
          <p:cNvPr id="59" name="Google Shape;59;p34"/>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4"/>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61" name="Google Shape;61;p34"/>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62" name="Google Shape;62;p34"/>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63" name="Google Shape;63;p34"/>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64" name="Google Shape;64;p3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3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
        <p:nvSpPr>
          <p:cNvPr id="66" name="Google Shape;66;p3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xmlns="" val="56788411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67"/>
        <p:cNvGrpSpPr/>
        <p:nvPr/>
      </p:nvGrpSpPr>
      <p:grpSpPr>
        <a:xfrm>
          <a:off x="0" y="0"/>
          <a:ext cx="0" cy="0"/>
          <a:chOff x="0" y="0"/>
          <a:chExt cx="0" cy="0"/>
        </a:xfrm>
      </p:grpSpPr>
      <p:sp>
        <p:nvSpPr>
          <p:cNvPr id="68" name="Google Shape;68;p35"/>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9" name="Google Shape;69;p35"/>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70" name="Google Shape;70;p35"/>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71" name="Google Shape;71;p3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3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
        <p:nvSpPr>
          <p:cNvPr id="73" name="Google Shape;73;p3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xmlns="" val="369569628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74"/>
        <p:cNvGrpSpPr/>
        <p:nvPr/>
      </p:nvGrpSpPr>
      <p:grpSpPr>
        <a:xfrm>
          <a:off x="0" y="0"/>
          <a:ext cx="0" cy="0"/>
          <a:chOff x="0" y="0"/>
          <a:chExt cx="0" cy="0"/>
        </a:xfrm>
      </p:grpSpPr>
      <p:sp>
        <p:nvSpPr>
          <p:cNvPr id="75" name="Google Shape;75;p36"/>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36"/>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77" name="Google Shape;77;p3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3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
        <p:nvSpPr>
          <p:cNvPr id="79" name="Google Shape;79;p3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xmlns="" val="24773982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 3 columns">
  <p:cSld name="Title + 3 columns">
    <p:bg>
      <p:bgPr>
        <a:blipFill>
          <a:blip r:embed="rId2">
            <a:alphaModFix/>
          </a:blip>
          <a:stretch>
            <a:fillRect/>
          </a:stretch>
        </a:blipFill>
        <a:effectLst/>
      </p:bgPr>
    </p:bg>
    <p:spTree>
      <p:nvGrpSpPr>
        <p:cNvPr id="1" name="Shape 32"/>
        <p:cNvGrpSpPr/>
        <p:nvPr/>
      </p:nvGrpSpPr>
      <p:grpSpPr>
        <a:xfrm>
          <a:off x="0" y="0"/>
          <a:ext cx="0" cy="0"/>
          <a:chOff x="0" y="0"/>
          <a:chExt cx="0" cy="0"/>
        </a:xfrm>
      </p:grpSpPr>
      <p:sp>
        <p:nvSpPr>
          <p:cNvPr id="33" name="Google Shape;33;p7"/>
          <p:cNvSpPr txBox="1">
            <a:spLocks noGrp="1"/>
          </p:cNvSpPr>
          <p:nvPr>
            <p:ph type="title"/>
          </p:nvPr>
        </p:nvSpPr>
        <p:spPr>
          <a:xfrm>
            <a:off x="508225" y="509967"/>
            <a:ext cx="5136900" cy="736400"/>
          </a:xfrm>
          <a:prstGeom prst="rect">
            <a:avLst/>
          </a:prstGeom>
        </p:spPr>
        <p:txBody>
          <a:bodyPr spcFirstLastPara="1" wrap="square" lIns="0" tIns="0" rIns="0" bIns="0" anchor="ctr" anchorCtr="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
        <p:nvSpPr>
          <p:cNvPr id="34" name="Google Shape;34;p7"/>
          <p:cNvSpPr txBox="1">
            <a:spLocks noGrp="1"/>
          </p:cNvSpPr>
          <p:nvPr>
            <p:ph type="body" idx="1"/>
          </p:nvPr>
        </p:nvSpPr>
        <p:spPr>
          <a:xfrm>
            <a:off x="764950" y="1624333"/>
            <a:ext cx="1838100" cy="4344000"/>
          </a:xfrm>
          <a:prstGeom prst="rect">
            <a:avLst/>
          </a:prstGeom>
        </p:spPr>
        <p:txBody>
          <a:bodyPr spcFirstLastPara="1" wrap="square" lIns="0" tIns="0" rIns="0" bIns="0" anchor="t" anchorCtr="0">
            <a:noAutofit/>
          </a:bodyPr>
          <a:lstStyle>
            <a:lvl1pPr marL="457200" lvl="0" indent="-342900" rtl="0">
              <a:spcBef>
                <a:spcPts val="0"/>
              </a:spcBef>
              <a:spcAft>
                <a:spcPts val="0"/>
              </a:spcAft>
              <a:buSzPts val="1800"/>
              <a:buChar char="✘"/>
              <a:defRPr sz="1800"/>
            </a:lvl1pPr>
            <a:lvl2pPr marL="914400" lvl="1" indent="-342900" rtl="0">
              <a:spcBef>
                <a:spcPts val="800"/>
              </a:spcBef>
              <a:spcAft>
                <a:spcPts val="0"/>
              </a:spcAft>
              <a:buSzPts val="1800"/>
              <a:buChar char="✗"/>
              <a:defRPr sz="1800"/>
            </a:lvl2pPr>
            <a:lvl3pPr marL="1371600" lvl="2" indent="-342900" rtl="0">
              <a:spcBef>
                <a:spcPts val="800"/>
              </a:spcBef>
              <a:spcAft>
                <a:spcPts val="0"/>
              </a:spcAft>
              <a:buSzPts val="1800"/>
              <a:buChar char="■"/>
              <a:defRPr sz="1800"/>
            </a:lvl3pPr>
            <a:lvl4pPr marL="1828800" lvl="3" indent="-342900" rtl="0">
              <a:spcBef>
                <a:spcPts val="800"/>
              </a:spcBef>
              <a:spcAft>
                <a:spcPts val="0"/>
              </a:spcAft>
              <a:buSzPts val="1800"/>
              <a:buChar char="●"/>
              <a:defRPr sz="1800"/>
            </a:lvl4pPr>
            <a:lvl5pPr marL="2286000" lvl="4" indent="-342900" rtl="0">
              <a:spcBef>
                <a:spcPts val="800"/>
              </a:spcBef>
              <a:spcAft>
                <a:spcPts val="0"/>
              </a:spcAft>
              <a:buSzPts val="1800"/>
              <a:buChar char="○"/>
              <a:defRPr sz="1800"/>
            </a:lvl5pPr>
            <a:lvl6pPr marL="2743200" lvl="5" indent="-342900" rtl="0">
              <a:spcBef>
                <a:spcPts val="800"/>
              </a:spcBef>
              <a:spcAft>
                <a:spcPts val="0"/>
              </a:spcAft>
              <a:buSzPts val="1800"/>
              <a:buChar char="■"/>
              <a:defRPr sz="1800"/>
            </a:lvl6pPr>
            <a:lvl7pPr marL="3200400" lvl="6" indent="-342900" rtl="0">
              <a:spcBef>
                <a:spcPts val="800"/>
              </a:spcBef>
              <a:spcAft>
                <a:spcPts val="0"/>
              </a:spcAft>
              <a:buSzPts val="1800"/>
              <a:buChar char="●"/>
              <a:defRPr sz="1800"/>
            </a:lvl7pPr>
            <a:lvl8pPr marL="3657600" lvl="7" indent="-342900" rtl="0">
              <a:spcBef>
                <a:spcPts val="800"/>
              </a:spcBef>
              <a:spcAft>
                <a:spcPts val="0"/>
              </a:spcAft>
              <a:buSzPts val="1800"/>
              <a:buChar char="○"/>
              <a:defRPr sz="1800"/>
            </a:lvl8pPr>
            <a:lvl9pPr marL="4114800" lvl="8" indent="-342900" rtl="0">
              <a:spcBef>
                <a:spcPts val="800"/>
              </a:spcBef>
              <a:spcAft>
                <a:spcPts val="800"/>
              </a:spcAft>
              <a:buSzPts val="1800"/>
              <a:buChar char="■"/>
              <a:defRPr sz="1800"/>
            </a:lvl9pPr>
          </a:lstStyle>
          <a:p>
            <a:endParaRPr/>
          </a:p>
        </p:txBody>
      </p:sp>
      <p:sp>
        <p:nvSpPr>
          <p:cNvPr id="35" name="Google Shape;35;p7"/>
          <p:cNvSpPr txBox="1">
            <a:spLocks noGrp="1"/>
          </p:cNvSpPr>
          <p:nvPr>
            <p:ph type="body" idx="2"/>
          </p:nvPr>
        </p:nvSpPr>
        <p:spPr>
          <a:xfrm>
            <a:off x="2795962" y="1624333"/>
            <a:ext cx="1838100" cy="4344000"/>
          </a:xfrm>
          <a:prstGeom prst="rect">
            <a:avLst/>
          </a:prstGeom>
        </p:spPr>
        <p:txBody>
          <a:bodyPr spcFirstLastPara="1" wrap="square" lIns="0" tIns="0" rIns="0" bIns="0" anchor="t" anchorCtr="0">
            <a:noAutofit/>
          </a:bodyPr>
          <a:lstStyle>
            <a:lvl1pPr marL="457200" lvl="0" indent="-342900" rtl="0">
              <a:spcBef>
                <a:spcPts val="0"/>
              </a:spcBef>
              <a:spcAft>
                <a:spcPts val="0"/>
              </a:spcAft>
              <a:buSzPts val="1800"/>
              <a:buChar char="✘"/>
              <a:defRPr sz="1800"/>
            </a:lvl1pPr>
            <a:lvl2pPr marL="914400" lvl="1" indent="-342900" rtl="0">
              <a:spcBef>
                <a:spcPts val="800"/>
              </a:spcBef>
              <a:spcAft>
                <a:spcPts val="0"/>
              </a:spcAft>
              <a:buSzPts val="1800"/>
              <a:buChar char="✗"/>
              <a:defRPr sz="1800"/>
            </a:lvl2pPr>
            <a:lvl3pPr marL="1371600" lvl="2" indent="-342900" rtl="0">
              <a:spcBef>
                <a:spcPts val="800"/>
              </a:spcBef>
              <a:spcAft>
                <a:spcPts val="0"/>
              </a:spcAft>
              <a:buSzPts val="1800"/>
              <a:buChar char="■"/>
              <a:defRPr sz="1800"/>
            </a:lvl3pPr>
            <a:lvl4pPr marL="1828800" lvl="3" indent="-342900" rtl="0">
              <a:spcBef>
                <a:spcPts val="800"/>
              </a:spcBef>
              <a:spcAft>
                <a:spcPts val="0"/>
              </a:spcAft>
              <a:buSzPts val="1800"/>
              <a:buChar char="●"/>
              <a:defRPr sz="1800"/>
            </a:lvl4pPr>
            <a:lvl5pPr marL="2286000" lvl="4" indent="-342900" rtl="0">
              <a:spcBef>
                <a:spcPts val="800"/>
              </a:spcBef>
              <a:spcAft>
                <a:spcPts val="0"/>
              </a:spcAft>
              <a:buSzPts val="1800"/>
              <a:buChar char="○"/>
              <a:defRPr sz="1800"/>
            </a:lvl5pPr>
            <a:lvl6pPr marL="2743200" lvl="5" indent="-342900" rtl="0">
              <a:spcBef>
                <a:spcPts val="800"/>
              </a:spcBef>
              <a:spcAft>
                <a:spcPts val="0"/>
              </a:spcAft>
              <a:buSzPts val="1800"/>
              <a:buChar char="■"/>
              <a:defRPr sz="1800"/>
            </a:lvl6pPr>
            <a:lvl7pPr marL="3200400" lvl="6" indent="-342900" rtl="0">
              <a:spcBef>
                <a:spcPts val="800"/>
              </a:spcBef>
              <a:spcAft>
                <a:spcPts val="0"/>
              </a:spcAft>
              <a:buSzPts val="1800"/>
              <a:buChar char="●"/>
              <a:defRPr sz="1800"/>
            </a:lvl7pPr>
            <a:lvl8pPr marL="3657600" lvl="7" indent="-342900" rtl="0">
              <a:spcBef>
                <a:spcPts val="800"/>
              </a:spcBef>
              <a:spcAft>
                <a:spcPts val="0"/>
              </a:spcAft>
              <a:buSzPts val="1800"/>
              <a:buChar char="○"/>
              <a:defRPr sz="1800"/>
            </a:lvl8pPr>
            <a:lvl9pPr marL="4114800" lvl="8" indent="-342900" rtl="0">
              <a:spcBef>
                <a:spcPts val="800"/>
              </a:spcBef>
              <a:spcAft>
                <a:spcPts val="800"/>
              </a:spcAft>
              <a:buSzPts val="1800"/>
              <a:buChar char="■"/>
              <a:defRPr sz="1800"/>
            </a:lvl9pPr>
          </a:lstStyle>
          <a:p>
            <a:endParaRPr/>
          </a:p>
        </p:txBody>
      </p:sp>
      <p:sp>
        <p:nvSpPr>
          <p:cNvPr id="36" name="Google Shape;36;p7"/>
          <p:cNvSpPr txBox="1">
            <a:spLocks noGrp="1"/>
          </p:cNvSpPr>
          <p:nvPr>
            <p:ph type="body" idx="3"/>
          </p:nvPr>
        </p:nvSpPr>
        <p:spPr>
          <a:xfrm>
            <a:off x="4826974" y="1624333"/>
            <a:ext cx="1838100" cy="4344000"/>
          </a:xfrm>
          <a:prstGeom prst="rect">
            <a:avLst/>
          </a:prstGeom>
        </p:spPr>
        <p:txBody>
          <a:bodyPr spcFirstLastPara="1" wrap="square" lIns="0" tIns="0" rIns="0" bIns="0" anchor="t" anchorCtr="0">
            <a:noAutofit/>
          </a:bodyPr>
          <a:lstStyle>
            <a:lvl1pPr marL="457200" lvl="0" indent="-342900" rtl="0">
              <a:spcBef>
                <a:spcPts val="0"/>
              </a:spcBef>
              <a:spcAft>
                <a:spcPts val="0"/>
              </a:spcAft>
              <a:buSzPts val="1800"/>
              <a:buChar char="✘"/>
              <a:defRPr sz="1800"/>
            </a:lvl1pPr>
            <a:lvl2pPr marL="914400" lvl="1" indent="-342900" rtl="0">
              <a:spcBef>
                <a:spcPts val="800"/>
              </a:spcBef>
              <a:spcAft>
                <a:spcPts val="0"/>
              </a:spcAft>
              <a:buSzPts val="1800"/>
              <a:buChar char="✗"/>
              <a:defRPr sz="1800"/>
            </a:lvl2pPr>
            <a:lvl3pPr marL="1371600" lvl="2" indent="-342900" rtl="0">
              <a:spcBef>
                <a:spcPts val="800"/>
              </a:spcBef>
              <a:spcAft>
                <a:spcPts val="0"/>
              </a:spcAft>
              <a:buSzPts val="1800"/>
              <a:buChar char="■"/>
              <a:defRPr sz="1800"/>
            </a:lvl3pPr>
            <a:lvl4pPr marL="1828800" lvl="3" indent="-342900" rtl="0">
              <a:spcBef>
                <a:spcPts val="800"/>
              </a:spcBef>
              <a:spcAft>
                <a:spcPts val="0"/>
              </a:spcAft>
              <a:buSzPts val="1800"/>
              <a:buChar char="●"/>
              <a:defRPr sz="1800"/>
            </a:lvl4pPr>
            <a:lvl5pPr marL="2286000" lvl="4" indent="-342900" rtl="0">
              <a:spcBef>
                <a:spcPts val="800"/>
              </a:spcBef>
              <a:spcAft>
                <a:spcPts val="0"/>
              </a:spcAft>
              <a:buSzPts val="1800"/>
              <a:buChar char="○"/>
              <a:defRPr sz="1800"/>
            </a:lvl5pPr>
            <a:lvl6pPr marL="2743200" lvl="5" indent="-342900" rtl="0">
              <a:spcBef>
                <a:spcPts val="800"/>
              </a:spcBef>
              <a:spcAft>
                <a:spcPts val="0"/>
              </a:spcAft>
              <a:buSzPts val="1800"/>
              <a:buChar char="■"/>
              <a:defRPr sz="1800"/>
            </a:lvl6pPr>
            <a:lvl7pPr marL="3200400" lvl="6" indent="-342900" rtl="0">
              <a:spcBef>
                <a:spcPts val="800"/>
              </a:spcBef>
              <a:spcAft>
                <a:spcPts val="0"/>
              </a:spcAft>
              <a:buSzPts val="1800"/>
              <a:buChar char="●"/>
              <a:defRPr sz="1800"/>
            </a:lvl7pPr>
            <a:lvl8pPr marL="3657600" lvl="7" indent="-342900" rtl="0">
              <a:spcBef>
                <a:spcPts val="800"/>
              </a:spcBef>
              <a:spcAft>
                <a:spcPts val="0"/>
              </a:spcAft>
              <a:buSzPts val="1800"/>
              <a:buChar char="○"/>
              <a:defRPr sz="1800"/>
            </a:lvl8pPr>
            <a:lvl9pPr marL="4114800" lvl="8" indent="-342900" rtl="0">
              <a:spcBef>
                <a:spcPts val="800"/>
              </a:spcBef>
              <a:spcAft>
                <a:spcPts val="800"/>
              </a:spcAft>
              <a:buSzPts val="1800"/>
              <a:buChar char="■"/>
              <a:defRPr sz="1800"/>
            </a:lvl9pPr>
          </a:lstStyle>
          <a:p>
            <a:endParaRPr/>
          </a:p>
        </p:txBody>
      </p:sp>
      <p:sp>
        <p:nvSpPr>
          <p:cNvPr id="37" name="Google Shape;37;p7"/>
          <p:cNvSpPr txBox="1">
            <a:spLocks noGrp="1"/>
          </p:cNvSpPr>
          <p:nvPr>
            <p:ph type="sldNum" idx="12"/>
          </p:nvPr>
        </p:nvSpPr>
        <p:spPr>
          <a:xfrm>
            <a:off x="8480584" y="6333135"/>
            <a:ext cx="548700" cy="5248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a:solidFill>
                  <a:srgbClr val="FFFFFF"/>
                </a:solidFill>
              </a:rPr>
              <a:pPr/>
              <a:t>‹#›</a:t>
            </a:fld>
            <a:endParaRPr>
              <a:solidFill>
                <a:srgbClr val="FFFFFF"/>
              </a:solidFill>
            </a:endParaRPr>
          </a:p>
        </p:txBody>
      </p:sp>
    </p:spTree>
    <p:extLst>
      <p:ext uri="{BB962C8B-B14F-4D97-AF65-F5344CB8AC3E}">
        <p14:creationId xmlns:p14="http://schemas.microsoft.com/office/powerpoint/2010/main" xmlns="" val="21426786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blipFill>
          <a:blip r:embed="rId2">
            <a:alphaModFix/>
          </a:blip>
          <a:stretch>
            <a:fillRect/>
          </a:stretch>
        </a:blipFill>
        <a:effectLst/>
      </p:bgPr>
    </p:bg>
    <p:spTree>
      <p:nvGrpSpPr>
        <p:cNvPr id="1" name="Shape 38"/>
        <p:cNvGrpSpPr/>
        <p:nvPr/>
      </p:nvGrpSpPr>
      <p:grpSpPr>
        <a:xfrm>
          <a:off x="0" y="0"/>
          <a:ext cx="0" cy="0"/>
          <a:chOff x="0" y="0"/>
          <a:chExt cx="0" cy="0"/>
        </a:xfrm>
      </p:grpSpPr>
      <p:sp>
        <p:nvSpPr>
          <p:cNvPr id="39" name="Google Shape;39;p8"/>
          <p:cNvSpPr txBox="1">
            <a:spLocks noGrp="1"/>
          </p:cNvSpPr>
          <p:nvPr>
            <p:ph type="title"/>
          </p:nvPr>
        </p:nvSpPr>
        <p:spPr>
          <a:xfrm>
            <a:off x="508225" y="509967"/>
            <a:ext cx="5136900" cy="736400"/>
          </a:xfrm>
          <a:prstGeom prst="rect">
            <a:avLst/>
          </a:prstGeom>
        </p:spPr>
        <p:txBody>
          <a:bodyPr spcFirstLastPara="1" wrap="square" lIns="0" tIns="0" rIns="0" bIns="0" anchor="ctr" anchorCtr="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
        <p:nvSpPr>
          <p:cNvPr id="40" name="Google Shape;40;p8"/>
          <p:cNvSpPr txBox="1">
            <a:spLocks noGrp="1"/>
          </p:cNvSpPr>
          <p:nvPr>
            <p:ph type="sldNum" idx="12"/>
          </p:nvPr>
        </p:nvSpPr>
        <p:spPr>
          <a:xfrm>
            <a:off x="8480584" y="6333135"/>
            <a:ext cx="548700" cy="5248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a:solidFill>
                  <a:srgbClr val="FFFFFF"/>
                </a:solidFill>
              </a:rPr>
              <a:pPr/>
              <a:t>‹#›</a:t>
            </a:fld>
            <a:endParaRPr>
              <a:solidFill>
                <a:srgbClr val="FFFFFF"/>
              </a:solidFill>
            </a:endParaRPr>
          </a:p>
        </p:txBody>
      </p:sp>
    </p:spTree>
    <p:extLst>
      <p:ext uri="{BB962C8B-B14F-4D97-AF65-F5344CB8AC3E}">
        <p14:creationId xmlns:p14="http://schemas.microsoft.com/office/powerpoint/2010/main" xmlns="" val="18661895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aption">
  <p:cSld name="Caption">
    <p:bg>
      <p:bgPr>
        <a:blipFill>
          <a:blip r:embed="rId2">
            <a:alphaModFix/>
          </a:blip>
          <a:stretch>
            <a:fillRect/>
          </a:stretch>
        </a:blipFill>
        <a:effectLst/>
      </p:bgPr>
    </p:bg>
    <p:spTree>
      <p:nvGrpSpPr>
        <p:cNvPr id="1" name="Shape 41"/>
        <p:cNvGrpSpPr/>
        <p:nvPr/>
      </p:nvGrpSpPr>
      <p:grpSpPr>
        <a:xfrm>
          <a:off x="0" y="0"/>
          <a:ext cx="0" cy="0"/>
          <a:chOff x="0" y="0"/>
          <a:chExt cx="0" cy="0"/>
        </a:xfrm>
      </p:grpSpPr>
      <p:sp>
        <p:nvSpPr>
          <p:cNvPr id="42" name="Google Shape;42;p9"/>
          <p:cNvSpPr txBox="1">
            <a:spLocks noGrp="1"/>
          </p:cNvSpPr>
          <p:nvPr>
            <p:ph type="body" idx="1"/>
          </p:nvPr>
        </p:nvSpPr>
        <p:spPr>
          <a:xfrm>
            <a:off x="6749975" y="2134300"/>
            <a:ext cx="1496100" cy="2870800"/>
          </a:xfrm>
          <a:prstGeom prst="rect">
            <a:avLst/>
          </a:prstGeom>
        </p:spPr>
        <p:txBody>
          <a:bodyPr spcFirstLastPara="1" wrap="square" lIns="0" tIns="0" rIns="0" bIns="0" anchor="t" anchorCtr="0">
            <a:noAutofit/>
          </a:bodyPr>
          <a:lstStyle>
            <a:lvl1pPr marL="457200" lvl="0" indent="-228600" rtl="0">
              <a:spcBef>
                <a:spcPts val="0"/>
              </a:spcBef>
              <a:spcAft>
                <a:spcPts val="800"/>
              </a:spcAft>
              <a:buSzPts val="1400"/>
              <a:buNone/>
              <a:defRPr sz="1400"/>
            </a:lvl1pPr>
          </a:lstStyle>
          <a:p>
            <a:endParaRPr/>
          </a:p>
        </p:txBody>
      </p:sp>
      <p:sp>
        <p:nvSpPr>
          <p:cNvPr id="43" name="Google Shape;43;p9"/>
          <p:cNvSpPr txBox="1">
            <a:spLocks noGrp="1"/>
          </p:cNvSpPr>
          <p:nvPr>
            <p:ph type="sldNum" idx="12"/>
          </p:nvPr>
        </p:nvSpPr>
        <p:spPr>
          <a:xfrm>
            <a:off x="8480584" y="6333135"/>
            <a:ext cx="548700" cy="524800"/>
          </a:xfrm>
          <a:prstGeom prst="rect">
            <a:avLst/>
          </a:prstGeom>
        </p:spPr>
        <p:txBody>
          <a:bodyPr spcFirstLastPara="1" wrap="square" lIns="0" tIns="0" rIns="0" bIns="0" anchor="ctr" anchorCtr="0">
            <a:no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fld id="{00000000-1234-1234-1234-123412341234}" type="slidenum">
              <a:rPr lang="en">
                <a:solidFill>
                  <a:srgbClr val="9D9A8E"/>
                </a:solidFill>
              </a:rPr>
              <a:pPr/>
              <a:t>‹#›</a:t>
            </a:fld>
            <a:endParaRPr>
              <a:solidFill>
                <a:srgbClr val="9D9A8E"/>
              </a:solidFill>
            </a:endParaRPr>
          </a:p>
        </p:txBody>
      </p:sp>
    </p:spTree>
    <p:extLst>
      <p:ext uri="{BB962C8B-B14F-4D97-AF65-F5344CB8AC3E}">
        <p14:creationId xmlns:p14="http://schemas.microsoft.com/office/powerpoint/2010/main" xmlns="" val="3303522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CAA8855-C7FB-4C98-AB06-64BC78A1E3F8}" type="datetimeFigureOut">
              <a:rPr lang="en-US" smtClean="0"/>
              <a:pPr/>
              <a:t>10/18/2021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324D8B-4372-4734-A967-DAB67637B05A}"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cSld name="Blank">
    <p:bg>
      <p:bgPr>
        <a:blipFill>
          <a:blip r:embed="rId2">
            <a:alphaModFix/>
          </a:blip>
          <a:stretch>
            <a:fillRect/>
          </a:stretch>
        </a:blipFill>
        <a:effectLst/>
      </p:bgPr>
    </p:bg>
    <p:spTree>
      <p:nvGrpSpPr>
        <p:cNvPr id="1" name="Shape 44"/>
        <p:cNvGrpSpPr/>
        <p:nvPr/>
      </p:nvGrpSpPr>
      <p:grpSpPr>
        <a:xfrm>
          <a:off x="0" y="0"/>
          <a:ext cx="0" cy="0"/>
          <a:chOff x="0" y="0"/>
          <a:chExt cx="0" cy="0"/>
        </a:xfrm>
      </p:grpSpPr>
      <p:pic>
        <p:nvPicPr>
          <p:cNvPr id="45" name="Google Shape;45;p10"/>
          <p:cNvPicPr preferRelativeResize="0"/>
          <p:nvPr/>
        </p:nvPicPr>
        <p:blipFill>
          <a:blip r:embed="rId3">
            <a:alphaModFix/>
          </a:blip>
          <a:stretch>
            <a:fillRect/>
          </a:stretch>
        </p:blipFill>
        <p:spPr>
          <a:xfrm>
            <a:off x="0" y="0"/>
            <a:ext cx="9143996" cy="6858000"/>
          </a:xfrm>
          <a:prstGeom prst="rect">
            <a:avLst/>
          </a:prstGeom>
          <a:noFill/>
          <a:ln>
            <a:noFill/>
          </a:ln>
        </p:spPr>
      </p:pic>
      <p:sp>
        <p:nvSpPr>
          <p:cNvPr id="46" name="Google Shape;46;p10"/>
          <p:cNvSpPr txBox="1">
            <a:spLocks noGrp="1"/>
          </p:cNvSpPr>
          <p:nvPr>
            <p:ph type="sldNum" idx="12"/>
          </p:nvPr>
        </p:nvSpPr>
        <p:spPr>
          <a:xfrm>
            <a:off x="8480584" y="6333135"/>
            <a:ext cx="548700" cy="5248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a:solidFill>
                  <a:srgbClr val="FFFFFF"/>
                </a:solidFill>
              </a:rPr>
              <a:pPr/>
              <a:t>‹#›</a:t>
            </a:fld>
            <a:endParaRPr>
              <a:solidFill>
                <a:srgbClr val="FFFFFF"/>
              </a:solidFill>
            </a:endParaRPr>
          </a:p>
        </p:txBody>
      </p:sp>
    </p:spTree>
    <p:extLst>
      <p:ext uri="{BB962C8B-B14F-4D97-AF65-F5344CB8AC3E}">
        <p14:creationId xmlns:p14="http://schemas.microsoft.com/office/powerpoint/2010/main" xmlns="" val="13479398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1"/>
        <p:cNvGrpSpPr/>
        <p:nvPr/>
      </p:nvGrpSpPr>
      <p:grpSpPr>
        <a:xfrm>
          <a:off x="0" y="0"/>
          <a:ext cx="0" cy="0"/>
          <a:chOff x="0" y="0"/>
          <a:chExt cx="0" cy="0"/>
        </a:xfrm>
      </p:grpSpPr>
      <p:sp>
        <p:nvSpPr>
          <p:cNvPr id="12" name="Google Shape;12;p26"/>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26"/>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4" name="Google Shape;14;p2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2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
        <p:nvSpPr>
          <p:cNvPr id="16" name="Google Shape;16;p2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xmlns="" val="35677886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7"/>
        <p:cNvGrpSpPr/>
        <p:nvPr/>
      </p:nvGrpSpPr>
      <p:grpSpPr>
        <a:xfrm>
          <a:off x="0" y="0"/>
          <a:ext cx="0" cy="0"/>
          <a:chOff x="0" y="0"/>
          <a:chExt cx="0" cy="0"/>
        </a:xfrm>
      </p:grpSpPr>
      <p:sp>
        <p:nvSpPr>
          <p:cNvPr id="18" name="Google Shape;18;p27"/>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27"/>
          <p:cNvSpPr txBox="1">
            <a:spLocks noGrp="1"/>
          </p:cNvSpPr>
          <p:nvPr>
            <p:ph type="body" idx="1"/>
          </p:nvPr>
        </p:nvSpPr>
        <p:spPr>
          <a:xfrm>
            <a:off x="457200" y="1600200"/>
            <a:ext cx="8229600" cy="4525962"/>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0" name="Google Shape;20;p2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2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
        <p:nvSpPr>
          <p:cNvPr id="22" name="Google Shape;22;p2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xmlns="" val="36792397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3"/>
        <p:cNvGrpSpPr/>
        <p:nvPr/>
      </p:nvGrpSpPr>
      <p:grpSpPr>
        <a:xfrm>
          <a:off x="0" y="0"/>
          <a:ext cx="0" cy="0"/>
          <a:chOff x="0" y="0"/>
          <a:chExt cx="0" cy="0"/>
        </a:xfrm>
      </p:grpSpPr>
      <p:sp>
        <p:nvSpPr>
          <p:cNvPr id="24" name="Google Shape;24;p2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2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
        <p:nvSpPr>
          <p:cNvPr id="26" name="Google Shape;26;p2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xmlns="" val="367975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27"/>
        <p:cNvGrpSpPr/>
        <p:nvPr/>
      </p:nvGrpSpPr>
      <p:grpSpPr>
        <a:xfrm>
          <a:off x="0" y="0"/>
          <a:ext cx="0" cy="0"/>
          <a:chOff x="0" y="0"/>
          <a:chExt cx="0" cy="0"/>
        </a:xfrm>
      </p:grpSpPr>
      <p:sp>
        <p:nvSpPr>
          <p:cNvPr id="28" name="Google Shape;28;p29"/>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9"/>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0" name="Google Shape;30;p2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2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
        <p:nvSpPr>
          <p:cNvPr id="32" name="Google Shape;32;p2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xmlns="" val="25392124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33"/>
        <p:cNvGrpSpPr/>
        <p:nvPr/>
      </p:nvGrpSpPr>
      <p:grpSpPr>
        <a:xfrm>
          <a:off x="0" y="0"/>
          <a:ext cx="0" cy="0"/>
          <a:chOff x="0" y="0"/>
          <a:chExt cx="0" cy="0"/>
        </a:xfrm>
      </p:grpSpPr>
      <p:sp>
        <p:nvSpPr>
          <p:cNvPr id="34" name="Google Shape;34;p30"/>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30"/>
          <p:cNvSpPr txBox="1">
            <a:spLocks noGrp="1"/>
          </p:cNvSpPr>
          <p:nvPr>
            <p:ph type="body" idx="1"/>
          </p:nvPr>
        </p:nvSpPr>
        <p:spPr>
          <a:xfrm rot="5400000">
            <a:off x="2309019" y="-251619"/>
            <a:ext cx="4525962" cy="82296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6" name="Google Shape;36;p3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3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
        <p:nvSpPr>
          <p:cNvPr id="38" name="Google Shape;38;p3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xmlns="" val="9915917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39"/>
        <p:cNvGrpSpPr/>
        <p:nvPr/>
      </p:nvGrpSpPr>
      <p:grpSpPr>
        <a:xfrm>
          <a:off x="0" y="0"/>
          <a:ext cx="0" cy="0"/>
          <a:chOff x="0" y="0"/>
          <a:chExt cx="0" cy="0"/>
        </a:xfrm>
      </p:grpSpPr>
      <p:sp>
        <p:nvSpPr>
          <p:cNvPr id="40" name="Google Shape;40;p31"/>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 name="Google Shape;41;p31"/>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rmAutofit/>
          </a:bodyPr>
          <a:lstStyle>
            <a:lvl1pPr marR="0" lvl="0" algn="l" rtl="0">
              <a:spcBef>
                <a:spcPts val="640"/>
              </a:spcBef>
              <a:spcAft>
                <a:spcPts val="0"/>
              </a:spcAft>
              <a:buClr>
                <a:schemeClr val="dk1"/>
              </a:buClr>
              <a:buSzPts val="3200"/>
              <a:buFont typeface="Arial"/>
              <a:buNone/>
              <a:defRPr sz="3200">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2" name="Google Shape;42;p31"/>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43" name="Google Shape;43;p3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3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
        <p:nvSpPr>
          <p:cNvPr id="45" name="Google Shape;45;p3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xmlns="" val="7196384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46"/>
        <p:cNvGrpSpPr/>
        <p:nvPr/>
      </p:nvGrpSpPr>
      <p:grpSpPr>
        <a:xfrm>
          <a:off x="0" y="0"/>
          <a:ext cx="0" cy="0"/>
          <a:chOff x="0" y="0"/>
          <a:chExt cx="0" cy="0"/>
        </a:xfrm>
      </p:grpSpPr>
      <p:sp>
        <p:nvSpPr>
          <p:cNvPr id="47" name="Google Shape;47;p32"/>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32"/>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49" name="Google Shape;49;p32"/>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50" name="Google Shape;50;p3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3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
        <p:nvSpPr>
          <p:cNvPr id="52" name="Google Shape;52;p3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xmlns="" val="9273647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3"/>
        <p:cNvGrpSpPr/>
        <p:nvPr/>
      </p:nvGrpSpPr>
      <p:grpSpPr>
        <a:xfrm>
          <a:off x="0" y="0"/>
          <a:ext cx="0" cy="0"/>
          <a:chOff x="0" y="0"/>
          <a:chExt cx="0" cy="0"/>
        </a:xfrm>
      </p:grpSpPr>
      <p:sp>
        <p:nvSpPr>
          <p:cNvPr id="54" name="Google Shape;54;p33"/>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3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3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
        <p:nvSpPr>
          <p:cNvPr id="57" name="Google Shape;57;p3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xmlns="" val="2570895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58"/>
        <p:cNvGrpSpPr/>
        <p:nvPr/>
      </p:nvGrpSpPr>
      <p:grpSpPr>
        <a:xfrm>
          <a:off x="0" y="0"/>
          <a:ext cx="0" cy="0"/>
          <a:chOff x="0" y="0"/>
          <a:chExt cx="0" cy="0"/>
        </a:xfrm>
      </p:grpSpPr>
      <p:sp>
        <p:nvSpPr>
          <p:cNvPr id="59" name="Google Shape;59;p34"/>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4"/>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61" name="Google Shape;61;p34"/>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62" name="Google Shape;62;p34"/>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63" name="Google Shape;63;p34"/>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64" name="Google Shape;64;p3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3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
        <p:nvSpPr>
          <p:cNvPr id="66" name="Google Shape;66;p3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xmlns="" val="32924987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CAA8855-C7FB-4C98-AB06-64BC78A1E3F8}" type="datetimeFigureOut">
              <a:rPr lang="en-US" smtClean="0"/>
              <a:pPr/>
              <a:t>10/18/2021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324D8B-4372-4734-A967-DAB67637B05A}"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67"/>
        <p:cNvGrpSpPr/>
        <p:nvPr/>
      </p:nvGrpSpPr>
      <p:grpSpPr>
        <a:xfrm>
          <a:off x="0" y="0"/>
          <a:ext cx="0" cy="0"/>
          <a:chOff x="0" y="0"/>
          <a:chExt cx="0" cy="0"/>
        </a:xfrm>
      </p:grpSpPr>
      <p:sp>
        <p:nvSpPr>
          <p:cNvPr id="68" name="Google Shape;68;p35"/>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9" name="Google Shape;69;p35"/>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70" name="Google Shape;70;p35"/>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71" name="Google Shape;71;p3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3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
        <p:nvSpPr>
          <p:cNvPr id="73" name="Google Shape;73;p3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xmlns="" val="12834834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74"/>
        <p:cNvGrpSpPr/>
        <p:nvPr/>
      </p:nvGrpSpPr>
      <p:grpSpPr>
        <a:xfrm>
          <a:off x="0" y="0"/>
          <a:ext cx="0" cy="0"/>
          <a:chOff x="0" y="0"/>
          <a:chExt cx="0" cy="0"/>
        </a:xfrm>
      </p:grpSpPr>
      <p:sp>
        <p:nvSpPr>
          <p:cNvPr id="75" name="Google Shape;75;p36"/>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36"/>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77" name="Google Shape;77;p3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3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
        <p:nvSpPr>
          <p:cNvPr id="79" name="Google Shape;79;p3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xmlns="" val="41431860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1"/>
        <p:cNvGrpSpPr/>
        <p:nvPr/>
      </p:nvGrpSpPr>
      <p:grpSpPr>
        <a:xfrm>
          <a:off x="0" y="0"/>
          <a:ext cx="0" cy="0"/>
          <a:chOff x="0" y="0"/>
          <a:chExt cx="0" cy="0"/>
        </a:xfrm>
      </p:grpSpPr>
      <p:sp>
        <p:nvSpPr>
          <p:cNvPr id="12" name="Google Shape;12;p26"/>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26"/>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4" name="Google Shape;14;p2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2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
        <p:nvSpPr>
          <p:cNvPr id="16" name="Google Shape;16;p2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xmlns="" val="15056841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7"/>
        <p:cNvGrpSpPr/>
        <p:nvPr/>
      </p:nvGrpSpPr>
      <p:grpSpPr>
        <a:xfrm>
          <a:off x="0" y="0"/>
          <a:ext cx="0" cy="0"/>
          <a:chOff x="0" y="0"/>
          <a:chExt cx="0" cy="0"/>
        </a:xfrm>
      </p:grpSpPr>
      <p:sp>
        <p:nvSpPr>
          <p:cNvPr id="18" name="Google Shape;18;p27"/>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27"/>
          <p:cNvSpPr txBox="1">
            <a:spLocks noGrp="1"/>
          </p:cNvSpPr>
          <p:nvPr>
            <p:ph type="body" idx="1"/>
          </p:nvPr>
        </p:nvSpPr>
        <p:spPr>
          <a:xfrm>
            <a:off x="457200" y="1600200"/>
            <a:ext cx="8229600" cy="4525962"/>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0" name="Google Shape;20;p2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2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
        <p:nvSpPr>
          <p:cNvPr id="22" name="Google Shape;22;p2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xmlns="" val="332768467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3"/>
        <p:cNvGrpSpPr/>
        <p:nvPr/>
      </p:nvGrpSpPr>
      <p:grpSpPr>
        <a:xfrm>
          <a:off x="0" y="0"/>
          <a:ext cx="0" cy="0"/>
          <a:chOff x="0" y="0"/>
          <a:chExt cx="0" cy="0"/>
        </a:xfrm>
      </p:grpSpPr>
      <p:sp>
        <p:nvSpPr>
          <p:cNvPr id="24" name="Google Shape;24;p2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2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
        <p:nvSpPr>
          <p:cNvPr id="26" name="Google Shape;26;p2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xmlns="" val="180676923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27"/>
        <p:cNvGrpSpPr/>
        <p:nvPr/>
      </p:nvGrpSpPr>
      <p:grpSpPr>
        <a:xfrm>
          <a:off x="0" y="0"/>
          <a:ext cx="0" cy="0"/>
          <a:chOff x="0" y="0"/>
          <a:chExt cx="0" cy="0"/>
        </a:xfrm>
      </p:grpSpPr>
      <p:sp>
        <p:nvSpPr>
          <p:cNvPr id="28" name="Google Shape;28;p29"/>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9"/>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0" name="Google Shape;30;p2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2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
        <p:nvSpPr>
          <p:cNvPr id="32" name="Google Shape;32;p2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xmlns="" val="54247674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33"/>
        <p:cNvGrpSpPr/>
        <p:nvPr/>
      </p:nvGrpSpPr>
      <p:grpSpPr>
        <a:xfrm>
          <a:off x="0" y="0"/>
          <a:ext cx="0" cy="0"/>
          <a:chOff x="0" y="0"/>
          <a:chExt cx="0" cy="0"/>
        </a:xfrm>
      </p:grpSpPr>
      <p:sp>
        <p:nvSpPr>
          <p:cNvPr id="34" name="Google Shape;34;p30"/>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30"/>
          <p:cNvSpPr txBox="1">
            <a:spLocks noGrp="1"/>
          </p:cNvSpPr>
          <p:nvPr>
            <p:ph type="body" idx="1"/>
          </p:nvPr>
        </p:nvSpPr>
        <p:spPr>
          <a:xfrm rot="5400000">
            <a:off x="2309019" y="-251619"/>
            <a:ext cx="4525962" cy="82296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6" name="Google Shape;36;p3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3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
        <p:nvSpPr>
          <p:cNvPr id="38" name="Google Shape;38;p3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xmlns="" val="406594393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39"/>
        <p:cNvGrpSpPr/>
        <p:nvPr/>
      </p:nvGrpSpPr>
      <p:grpSpPr>
        <a:xfrm>
          <a:off x="0" y="0"/>
          <a:ext cx="0" cy="0"/>
          <a:chOff x="0" y="0"/>
          <a:chExt cx="0" cy="0"/>
        </a:xfrm>
      </p:grpSpPr>
      <p:sp>
        <p:nvSpPr>
          <p:cNvPr id="40" name="Google Shape;40;p31"/>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 name="Google Shape;41;p31"/>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rmAutofit/>
          </a:bodyPr>
          <a:lstStyle>
            <a:lvl1pPr marR="0" lvl="0" algn="l" rtl="0">
              <a:spcBef>
                <a:spcPts val="640"/>
              </a:spcBef>
              <a:spcAft>
                <a:spcPts val="0"/>
              </a:spcAft>
              <a:buClr>
                <a:schemeClr val="dk1"/>
              </a:buClr>
              <a:buSzPts val="3200"/>
              <a:buFont typeface="Arial"/>
              <a:buNone/>
              <a:defRPr sz="3200">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2" name="Google Shape;42;p31"/>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43" name="Google Shape;43;p3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3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
        <p:nvSpPr>
          <p:cNvPr id="45" name="Google Shape;45;p3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xmlns="" val="40365361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46"/>
        <p:cNvGrpSpPr/>
        <p:nvPr/>
      </p:nvGrpSpPr>
      <p:grpSpPr>
        <a:xfrm>
          <a:off x="0" y="0"/>
          <a:ext cx="0" cy="0"/>
          <a:chOff x="0" y="0"/>
          <a:chExt cx="0" cy="0"/>
        </a:xfrm>
      </p:grpSpPr>
      <p:sp>
        <p:nvSpPr>
          <p:cNvPr id="47" name="Google Shape;47;p32"/>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32"/>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49" name="Google Shape;49;p32"/>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50" name="Google Shape;50;p3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3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
        <p:nvSpPr>
          <p:cNvPr id="52" name="Google Shape;52;p3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xmlns="" val="28538025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3"/>
        <p:cNvGrpSpPr/>
        <p:nvPr/>
      </p:nvGrpSpPr>
      <p:grpSpPr>
        <a:xfrm>
          <a:off x="0" y="0"/>
          <a:ext cx="0" cy="0"/>
          <a:chOff x="0" y="0"/>
          <a:chExt cx="0" cy="0"/>
        </a:xfrm>
      </p:grpSpPr>
      <p:sp>
        <p:nvSpPr>
          <p:cNvPr id="54" name="Google Shape;54;p33"/>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3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3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
        <p:nvSpPr>
          <p:cNvPr id="57" name="Google Shape;57;p3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xmlns="" val="18069919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CAA8855-C7FB-4C98-AB06-64BC78A1E3F8}" type="datetimeFigureOut">
              <a:rPr lang="en-US" smtClean="0"/>
              <a:pPr/>
              <a:t>10/18/2021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324D8B-4372-4734-A967-DAB67637B05A}"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58"/>
        <p:cNvGrpSpPr/>
        <p:nvPr/>
      </p:nvGrpSpPr>
      <p:grpSpPr>
        <a:xfrm>
          <a:off x="0" y="0"/>
          <a:ext cx="0" cy="0"/>
          <a:chOff x="0" y="0"/>
          <a:chExt cx="0" cy="0"/>
        </a:xfrm>
      </p:grpSpPr>
      <p:sp>
        <p:nvSpPr>
          <p:cNvPr id="59" name="Google Shape;59;p34"/>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4"/>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61" name="Google Shape;61;p34"/>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62" name="Google Shape;62;p34"/>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63" name="Google Shape;63;p34"/>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64" name="Google Shape;64;p3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3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
        <p:nvSpPr>
          <p:cNvPr id="66" name="Google Shape;66;p3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xmlns="" val="336971700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67"/>
        <p:cNvGrpSpPr/>
        <p:nvPr/>
      </p:nvGrpSpPr>
      <p:grpSpPr>
        <a:xfrm>
          <a:off x="0" y="0"/>
          <a:ext cx="0" cy="0"/>
          <a:chOff x="0" y="0"/>
          <a:chExt cx="0" cy="0"/>
        </a:xfrm>
      </p:grpSpPr>
      <p:sp>
        <p:nvSpPr>
          <p:cNvPr id="68" name="Google Shape;68;p35"/>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9" name="Google Shape;69;p35"/>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70" name="Google Shape;70;p35"/>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71" name="Google Shape;71;p3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3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
        <p:nvSpPr>
          <p:cNvPr id="73" name="Google Shape;73;p3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xmlns="" val="241501745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74"/>
        <p:cNvGrpSpPr/>
        <p:nvPr/>
      </p:nvGrpSpPr>
      <p:grpSpPr>
        <a:xfrm>
          <a:off x="0" y="0"/>
          <a:ext cx="0" cy="0"/>
          <a:chOff x="0" y="0"/>
          <a:chExt cx="0" cy="0"/>
        </a:xfrm>
      </p:grpSpPr>
      <p:sp>
        <p:nvSpPr>
          <p:cNvPr id="75" name="Google Shape;75;p36"/>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36"/>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77" name="Google Shape;77;p3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3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
        <p:nvSpPr>
          <p:cNvPr id="79" name="Google Shape;79;p3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xmlns="" val="138591492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1"/>
        <p:cNvGrpSpPr/>
        <p:nvPr/>
      </p:nvGrpSpPr>
      <p:grpSpPr>
        <a:xfrm>
          <a:off x="0" y="0"/>
          <a:ext cx="0" cy="0"/>
          <a:chOff x="0" y="0"/>
          <a:chExt cx="0" cy="0"/>
        </a:xfrm>
      </p:grpSpPr>
      <p:sp>
        <p:nvSpPr>
          <p:cNvPr id="12" name="Google Shape;12;p26"/>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26"/>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4" name="Google Shape;14;p2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2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
        <p:nvSpPr>
          <p:cNvPr id="16" name="Google Shape;16;p2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xmlns="" val="66400097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7"/>
        <p:cNvGrpSpPr/>
        <p:nvPr/>
      </p:nvGrpSpPr>
      <p:grpSpPr>
        <a:xfrm>
          <a:off x="0" y="0"/>
          <a:ext cx="0" cy="0"/>
          <a:chOff x="0" y="0"/>
          <a:chExt cx="0" cy="0"/>
        </a:xfrm>
      </p:grpSpPr>
      <p:sp>
        <p:nvSpPr>
          <p:cNvPr id="18" name="Google Shape;18;p27"/>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27"/>
          <p:cNvSpPr txBox="1">
            <a:spLocks noGrp="1"/>
          </p:cNvSpPr>
          <p:nvPr>
            <p:ph type="body" idx="1"/>
          </p:nvPr>
        </p:nvSpPr>
        <p:spPr>
          <a:xfrm>
            <a:off x="457200" y="1600200"/>
            <a:ext cx="8229600" cy="4525962"/>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0" name="Google Shape;20;p2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2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
        <p:nvSpPr>
          <p:cNvPr id="22" name="Google Shape;22;p2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xmlns="" val="369772641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3"/>
        <p:cNvGrpSpPr/>
        <p:nvPr/>
      </p:nvGrpSpPr>
      <p:grpSpPr>
        <a:xfrm>
          <a:off x="0" y="0"/>
          <a:ext cx="0" cy="0"/>
          <a:chOff x="0" y="0"/>
          <a:chExt cx="0" cy="0"/>
        </a:xfrm>
      </p:grpSpPr>
      <p:sp>
        <p:nvSpPr>
          <p:cNvPr id="24" name="Google Shape;24;p2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2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
        <p:nvSpPr>
          <p:cNvPr id="26" name="Google Shape;26;p2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xmlns="" val="27493683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27"/>
        <p:cNvGrpSpPr/>
        <p:nvPr/>
      </p:nvGrpSpPr>
      <p:grpSpPr>
        <a:xfrm>
          <a:off x="0" y="0"/>
          <a:ext cx="0" cy="0"/>
          <a:chOff x="0" y="0"/>
          <a:chExt cx="0" cy="0"/>
        </a:xfrm>
      </p:grpSpPr>
      <p:sp>
        <p:nvSpPr>
          <p:cNvPr id="28" name="Google Shape;28;p29"/>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9"/>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0" name="Google Shape;30;p2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2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
        <p:nvSpPr>
          <p:cNvPr id="32" name="Google Shape;32;p2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xmlns="" val="216393950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33"/>
        <p:cNvGrpSpPr/>
        <p:nvPr/>
      </p:nvGrpSpPr>
      <p:grpSpPr>
        <a:xfrm>
          <a:off x="0" y="0"/>
          <a:ext cx="0" cy="0"/>
          <a:chOff x="0" y="0"/>
          <a:chExt cx="0" cy="0"/>
        </a:xfrm>
      </p:grpSpPr>
      <p:sp>
        <p:nvSpPr>
          <p:cNvPr id="34" name="Google Shape;34;p30"/>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30"/>
          <p:cNvSpPr txBox="1">
            <a:spLocks noGrp="1"/>
          </p:cNvSpPr>
          <p:nvPr>
            <p:ph type="body" idx="1"/>
          </p:nvPr>
        </p:nvSpPr>
        <p:spPr>
          <a:xfrm rot="5400000">
            <a:off x="2309019" y="-251619"/>
            <a:ext cx="4525962" cy="82296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6" name="Google Shape;36;p3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3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
        <p:nvSpPr>
          <p:cNvPr id="38" name="Google Shape;38;p3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xmlns="" val="388689455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39"/>
        <p:cNvGrpSpPr/>
        <p:nvPr/>
      </p:nvGrpSpPr>
      <p:grpSpPr>
        <a:xfrm>
          <a:off x="0" y="0"/>
          <a:ext cx="0" cy="0"/>
          <a:chOff x="0" y="0"/>
          <a:chExt cx="0" cy="0"/>
        </a:xfrm>
      </p:grpSpPr>
      <p:sp>
        <p:nvSpPr>
          <p:cNvPr id="40" name="Google Shape;40;p31"/>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 name="Google Shape;41;p31"/>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rmAutofit/>
          </a:bodyPr>
          <a:lstStyle>
            <a:lvl1pPr marR="0" lvl="0" algn="l" rtl="0">
              <a:spcBef>
                <a:spcPts val="640"/>
              </a:spcBef>
              <a:spcAft>
                <a:spcPts val="0"/>
              </a:spcAft>
              <a:buClr>
                <a:schemeClr val="dk1"/>
              </a:buClr>
              <a:buSzPts val="3200"/>
              <a:buFont typeface="Arial"/>
              <a:buNone/>
              <a:defRPr sz="3200">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2" name="Google Shape;42;p31"/>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43" name="Google Shape;43;p3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3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
        <p:nvSpPr>
          <p:cNvPr id="45" name="Google Shape;45;p3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xmlns="" val="423108456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46"/>
        <p:cNvGrpSpPr/>
        <p:nvPr/>
      </p:nvGrpSpPr>
      <p:grpSpPr>
        <a:xfrm>
          <a:off x="0" y="0"/>
          <a:ext cx="0" cy="0"/>
          <a:chOff x="0" y="0"/>
          <a:chExt cx="0" cy="0"/>
        </a:xfrm>
      </p:grpSpPr>
      <p:sp>
        <p:nvSpPr>
          <p:cNvPr id="47" name="Google Shape;47;p32"/>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32"/>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49" name="Google Shape;49;p32"/>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50" name="Google Shape;50;p3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3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
        <p:nvSpPr>
          <p:cNvPr id="52" name="Google Shape;52;p3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xmlns="" val="32706901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CAA8855-C7FB-4C98-AB06-64BC78A1E3F8}" type="datetimeFigureOut">
              <a:rPr lang="en-US" smtClean="0"/>
              <a:pPr/>
              <a:t>10/18/2021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324D8B-4372-4734-A967-DAB67637B05A}"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3"/>
        <p:cNvGrpSpPr/>
        <p:nvPr/>
      </p:nvGrpSpPr>
      <p:grpSpPr>
        <a:xfrm>
          <a:off x="0" y="0"/>
          <a:ext cx="0" cy="0"/>
          <a:chOff x="0" y="0"/>
          <a:chExt cx="0" cy="0"/>
        </a:xfrm>
      </p:grpSpPr>
      <p:sp>
        <p:nvSpPr>
          <p:cNvPr id="54" name="Google Shape;54;p33"/>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3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3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
        <p:nvSpPr>
          <p:cNvPr id="57" name="Google Shape;57;p3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xmlns="" val="6790796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58"/>
        <p:cNvGrpSpPr/>
        <p:nvPr/>
      </p:nvGrpSpPr>
      <p:grpSpPr>
        <a:xfrm>
          <a:off x="0" y="0"/>
          <a:ext cx="0" cy="0"/>
          <a:chOff x="0" y="0"/>
          <a:chExt cx="0" cy="0"/>
        </a:xfrm>
      </p:grpSpPr>
      <p:sp>
        <p:nvSpPr>
          <p:cNvPr id="59" name="Google Shape;59;p34"/>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4"/>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61" name="Google Shape;61;p34"/>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62" name="Google Shape;62;p34"/>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63" name="Google Shape;63;p34"/>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64" name="Google Shape;64;p3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3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
        <p:nvSpPr>
          <p:cNvPr id="66" name="Google Shape;66;p3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xmlns="" val="365714649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67"/>
        <p:cNvGrpSpPr/>
        <p:nvPr/>
      </p:nvGrpSpPr>
      <p:grpSpPr>
        <a:xfrm>
          <a:off x="0" y="0"/>
          <a:ext cx="0" cy="0"/>
          <a:chOff x="0" y="0"/>
          <a:chExt cx="0" cy="0"/>
        </a:xfrm>
      </p:grpSpPr>
      <p:sp>
        <p:nvSpPr>
          <p:cNvPr id="68" name="Google Shape;68;p35"/>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9" name="Google Shape;69;p35"/>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70" name="Google Shape;70;p35"/>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71" name="Google Shape;71;p3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3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
        <p:nvSpPr>
          <p:cNvPr id="73" name="Google Shape;73;p3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xmlns="" val="252275363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74"/>
        <p:cNvGrpSpPr/>
        <p:nvPr/>
      </p:nvGrpSpPr>
      <p:grpSpPr>
        <a:xfrm>
          <a:off x="0" y="0"/>
          <a:ext cx="0" cy="0"/>
          <a:chOff x="0" y="0"/>
          <a:chExt cx="0" cy="0"/>
        </a:xfrm>
      </p:grpSpPr>
      <p:sp>
        <p:nvSpPr>
          <p:cNvPr id="75" name="Google Shape;75;p36"/>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36"/>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77" name="Google Shape;77;p3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3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
        <p:nvSpPr>
          <p:cNvPr id="79" name="Google Shape;79;p3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xmlns="" val="27000916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1"/>
        <p:cNvGrpSpPr/>
        <p:nvPr/>
      </p:nvGrpSpPr>
      <p:grpSpPr>
        <a:xfrm>
          <a:off x="0" y="0"/>
          <a:ext cx="0" cy="0"/>
          <a:chOff x="0" y="0"/>
          <a:chExt cx="0" cy="0"/>
        </a:xfrm>
      </p:grpSpPr>
      <p:sp>
        <p:nvSpPr>
          <p:cNvPr id="12" name="Google Shape;12;p26"/>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26"/>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4" name="Google Shape;14;p2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2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
        <p:nvSpPr>
          <p:cNvPr id="16" name="Google Shape;16;p2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xmlns="" val="282588823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7"/>
        <p:cNvGrpSpPr/>
        <p:nvPr/>
      </p:nvGrpSpPr>
      <p:grpSpPr>
        <a:xfrm>
          <a:off x="0" y="0"/>
          <a:ext cx="0" cy="0"/>
          <a:chOff x="0" y="0"/>
          <a:chExt cx="0" cy="0"/>
        </a:xfrm>
      </p:grpSpPr>
      <p:sp>
        <p:nvSpPr>
          <p:cNvPr id="18" name="Google Shape;18;p27"/>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27"/>
          <p:cNvSpPr txBox="1">
            <a:spLocks noGrp="1"/>
          </p:cNvSpPr>
          <p:nvPr>
            <p:ph type="body" idx="1"/>
          </p:nvPr>
        </p:nvSpPr>
        <p:spPr>
          <a:xfrm>
            <a:off x="457200" y="1600200"/>
            <a:ext cx="8229600" cy="4525962"/>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0" name="Google Shape;20;p2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2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
        <p:nvSpPr>
          <p:cNvPr id="22" name="Google Shape;22;p2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xmlns="" val="252877473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3"/>
        <p:cNvGrpSpPr/>
        <p:nvPr/>
      </p:nvGrpSpPr>
      <p:grpSpPr>
        <a:xfrm>
          <a:off x="0" y="0"/>
          <a:ext cx="0" cy="0"/>
          <a:chOff x="0" y="0"/>
          <a:chExt cx="0" cy="0"/>
        </a:xfrm>
      </p:grpSpPr>
      <p:sp>
        <p:nvSpPr>
          <p:cNvPr id="24" name="Google Shape;24;p2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2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
        <p:nvSpPr>
          <p:cNvPr id="26" name="Google Shape;26;p2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xmlns="" val="708575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27"/>
        <p:cNvGrpSpPr/>
        <p:nvPr/>
      </p:nvGrpSpPr>
      <p:grpSpPr>
        <a:xfrm>
          <a:off x="0" y="0"/>
          <a:ext cx="0" cy="0"/>
          <a:chOff x="0" y="0"/>
          <a:chExt cx="0" cy="0"/>
        </a:xfrm>
      </p:grpSpPr>
      <p:sp>
        <p:nvSpPr>
          <p:cNvPr id="28" name="Google Shape;28;p29"/>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9"/>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0" name="Google Shape;30;p2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2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
        <p:nvSpPr>
          <p:cNvPr id="32" name="Google Shape;32;p2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xmlns="" val="215244703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33"/>
        <p:cNvGrpSpPr/>
        <p:nvPr/>
      </p:nvGrpSpPr>
      <p:grpSpPr>
        <a:xfrm>
          <a:off x="0" y="0"/>
          <a:ext cx="0" cy="0"/>
          <a:chOff x="0" y="0"/>
          <a:chExt cx="0" cy="0"/>
        </a:xfrm>
      </p:grpSpPr>
      <p:sp>
        <p:nvSpPr>
          <p:cNvPr id="34" name="Google Shape;34;p30"/>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30"/>
          <p:cNvSpPr txBox="1">
            <a:spLocks noGrp="1"/>
          </p:cNvSpPr>
          <p:nvPr>
            <p:ph type="body" idx="1"/>
          </p:nvPr>
        </p:nvSpPr>
        <p:spPr>
          <a:xfrm rot="5400000">
            <a:off x="2309019" y="-251619"/>
            <a:ext cx="4525962" cy="82296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6" name="Google Shape;36;p3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3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
        <p:nvSpPr>
          <p:cNvPr id="38" name="Google Shape;38;p3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xmlns="" val="79199236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39"/>
        <p:cNvGrpSpPr/>
        <p:nvPr/>
      </p:nvGrpSpPr>
      <p:grpSpPr>
        <a:xfrm>
          <a:off x="0" y="0"/>
          <a:ext cx="0" cy="0"/>
          <a:chOff x="0" y="0"/>
          <a:chExt cx="0" cy="0"/>
        </a:xfrm>
      </p:grpSpPr>
      <p:sp>
        <p:nvSpPr>
          <p:cNvPr id="40" name="Google Shape;40;p31"/>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 name="Google Shape;41;p31"/>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rmAutofit/>
          </a:bodyPr>
          <a:lstStyle>
            <a:lvl1pPr marR="0" lvl="0" algn="l" rtl="0">
              <a:spcBef>
                <a:spcPts val="640"/>
              </a:spcBef>
              <a:spcAft>
                <a:spcPts val="0"/>
              </a:spcAft>
              <a:buClr>
                <a:schemeClr val="dk1"/>
              </a:buClr>
              <a:buSzPts val="3200"/>
              <a:buFont typeface="Arial"/>
              <a:buNone/>
              <a:defRPr sz="3200">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2" name="Google Shape;42;p31"/>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43" name="Google Shape;43;p3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3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
        <p:nvSpPr>
          <p:cNvPr id="45" name="Google Shape;45;p3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xmlns="" val="1454867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CAA8855-C7FB-4C98-AB06-64BC78A1E3F8}" type="datetimeFigureOut">
              <a:rPr lang="en-US" smtClean="0"/>
              <a:pPr/>
              <a:t>10/18/2021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324D8B-4372-4734-A967-DAB67637B05A}"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46"/>
        <p:cNvGrpSpPr/>
        <p:nvPr/>
      </p:nvGrpSpPr>
      <p:grpSpPr>
        <a:xfrm>
          <a:off x="0" y="0"/>
          <a:ext cx="0" cy="0"/>
          <a:chOff x="0" y="0"/>
          <a:chExt cx="0" cy="0"/>
        </a:xfrm>
      </p:grpSpPr>
      <p:sp>
        <p:nvSpPr>
          <p:cNvPr id="47" name="Google Shape;47;p32"/>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32"/>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49" name="Google Shape;49;p32"/>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50" name="Google Shape;50;p3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3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
        <p:nvSpPr>
          <p:cNvPr id="52" name="Google Shape;52;p3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xmlns="" val="207737577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3"/>
        <p:cNvGrpSpPr/>
        <p:nvPr/>
      </p:nvGrpSpPr>
      <p:grpSpPr>
        <a:xfrm>
          <a:off x="0" y="0"/>
          <a:ext cx="0" cy="0"/>
          <a:chOff x="0" y="0"/>
          <a:chExt cx="0" cy="0"/>
        </a:xfrm>
      </p:grpSpPr>
      <p:sp>
        <p:nvSpPr>
          <p:cNvPr id="54" name="Google Shape;54;p33"/>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3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3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
        <p:nvSpPr>
          <p:cNvPr id="57" name="Google Shape;57;p3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xmlns="" val="406689768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58"/>
        <p:cNvGrpSpPr/>
        <p:nvPr/>
      </p:nvGrpSpPr>
      <p:grpSpPr>
        <a:xfrm>
          <a:off x="0" y="0"/>
          <a:ext cx="0" cy="0"/>
          <a:chOff x="0" y="0"/>
          <a:chExt cx="0" cy="0"/>
        </a:xfrm>
      </p:grpSpPr>
      <p:sp>
        <p:nvSpPr>
          <p:cNvPr id="59" name="Google Shape;59;p34"/>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4"/>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61" name="Google Shape;61;p34"/>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62" name="Google Shape;62;p34"/>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63" name="Google Shape;63;p34"/>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64" name="Google Shape;64;p3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3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
        <p:nvSpPr>
          <p:cNvPr id="66" name="Google Shape;66;p3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xmlns="" val="4347498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67"/>
        <p:cNvGrpSpPr/>
        <p:nvPr/>
      </p:nvGrpSpPr>
      <p:grpSpPr>
        <a:xfrm>
          <a:off x="0" y="0"/>
          <a:ext cx="0" cy="0"/>
          <a:chOff x="0" y="0"/>
          <a:chExt cx="0" cy="0"/>
        </a:xfrm>
      </p:grpSpPr>
      <p:sp>
        <p:nvSpPr>
          <p:cNvPr id="68" name="Google Shape;68;p35"/>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9" name="Google Shape;69;p35"/>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70" name="Google Shape;70;p35"/>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71" name="Google Shape;71;p3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3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
        <p:nvSpPr>
          <p:cNvPr id="73" name="Google Shape;73;p3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xmlns="" val="344252296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74"/>
        <p:cNvGrpSpPr/>
        <p:nvPr/>
      </p:nvGrpSpPr>
      <p:grpSpPr>
        <a:xfrm>
          <a:off x="0" y="0"/>
          <a:ext cx="0" cy="0"/>
          <a:chOff x="0" y="0"/>
          <a:chExt cx="0" cy="0"/>
        </a:xfrm>
      </p:grpSpPr>
      <p:sp>
        <p:nvSpPr>
          <p:cNvPr id="75" name="Google Shape;75;p36"/>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36"/>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77" name="Google Shape;77;p3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3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
        <p:nvSpPr>
          <p:cNvPr id="79" name="Google Shape;79;p3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xmlns="" val="174670928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1"/>
        <p:cNvGrpSpPr/>
        <p:nvPr/>
      </p:nvGrpSpPr>
      <p:grpSpPr>
        <a:xfrm>
          <a:off x="0" y="0"/>
          <a:ext cx="0" cy="0"/>
          <a:chOff x="0" y="0"/>
          <a:chExt cx="0" cy="0"/>
        </a:xfrm>
      </p:grpSpPr>
      <p:sp>
        <p:nvSpPr>
          <p:cNvPr id="12" name="Google Shape;12;p26"/>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26"/>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4" name="Google Shape;14;p2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2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
        <p:nvSpPr>
          <p:cNvPr id="16" name="Google Shape;16;p2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xmlns="" val="100001812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7"/>
        <p:cNvGrpSpPr/>
        <p:nvPr/>
      </p:nvGrpSpPr>
      <p:grpSpPr>
        <a:xfrm>
          <a:off x="0" y="0"/>
          <a:ext cx="0" cy="0"/>
          <a:chOff x="0" y="0"/>
          <a:chExt cx="0" cy="0"/>
        </a:xfrm>
      </p:grpSpPr>
      <p:sp>
        <p:nvSpPr>
          <p:cNvPr id="18" name="Google Shape;18;p27"/>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27"/>
          <p:cNvSpPr txBox="1">
            <a:spLocks noGrp="1"/>
          </p:cNvSpPr>
          <p:nvPr>
            <p:ph type="body" idx="1"/>
          </p:nvPr>
        </p:nvSpPr>
        <p:spPr>
          <a:xfrm>
            <a:off x="457200" y="1600200"/>
            <a:ext cx="8229600" cy="4525962"/>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0" name="Google Shape;20;p2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2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
        <p:nvSpPr>
          <p:cNvPr id="22" name="Google Shape;22;p2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xmlns="" val="30286581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3"/>
        <p:cNvGrpSpPr/>
        <p:nvPr/>
      </p:nvGrpSpPr>
      <p:grpSpPr>
        <a:xfrm>
          <a:off x="0" y="0"/>
          <a:ext cx="0" cy="0"/>
          <a:chOff x="0" y="0"/>
          <a:chExt cx="0" cy="0"/>
        </a:xfrm>
      </p:grpSpPr>
      <p:sp>
        <p:nvSpPr>
          <p:cNvPr id="24" name="Google Shape;24;p2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2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
        <p:nvSpPr>
          <p:cNvPr id="26" name="Google Shape;26;p2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xmlns="" val="269541290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27"/>
        <p:cNvGrpSpPr/>
        <p:nvPr/>
      </p:nvGrpSpPr>
      <p:grpSpPr>
        <a:xfrm>
          <a:off x="0" y="0"/>
          <a:ext cx="0" cy="0"/>
          <a:chOff x="0" y="0"/>
          <a:chExt cx="0" cy="0"/>
        </a:xfrm>
      </p:grpSpPr>
      <p:sp>
        <p:nvSpPr>
          <p:cNvPr id="28" name="Google Shape;28;p29"/>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9"/>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0" name="Google Shape;30;p2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2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
        <p:nvSpPr>
          <p:cNvPr id="32" name="Google Shape;32;p2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xmlns="" val="316824263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33"/>
        <p:cNvGrpSpPr/>
        <p:nvPr/>
      </p:nvGrpSpPr>
      <p:grpSpPr>
        <a:xfrm>
          <a:off x="0" y="0"/>
          <a:ext cx="0" cy="0"/>
          <a:chOff x="0" y="0"/>
          <a:chExt cx="0" cy="0"/>
        </a:xfrm>
      </p:grpSpPr>
      <p:sp>
        <p:nvSpPr>
          <p:cNvPr id="34" name="Google Shape;34;p30"/>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30"/>
          <p:cNvSpPr txBox="1">
            <a:spLocks noGrp="1"/>
          </p:cNvSpPr>
          <p:nvPr>
            <p:ph type="body" idx="1"/>
          </p:nvPr>
        </p:nvSpPr>
        <p:spPr>
          <a:xfrm rot="5400000">
            <a:off x="2309019" y="-251619"/>
            <a:ext cx="4525962" cy="82296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6" name="Google Shape;36;p3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3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
        <p:nvSpPr>
          <p:cNvPr id="38" name="Google Shape;38;p3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xmlns="" val="33270246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AA8855-C7FB-4C98-AB06-64BC78A1E3F8}" type="datetimeFigureOut">
              <a:rPr lang="en-US" smtClean="0"/>
              <a:pPr/>
              <a:t>10/18/2021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324D8B-4372-4734-A967-DAB67637B05A}"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39"/>
        <p:cNvGrpSpPr/>
        <p:nvPr/>
      </p:nvGrpSpPr>
      <p:grpSpPr>
        <a:xfrm>
          <a:off x="0" y="0"/>
          <a:ext cx="0" cy="0"/>
          <a:chOff x="0" y="0"/>
          <a:chExt cx="0" cy="0"/>
        </a:xfrm>
      </p:grpSpPr>
      <p:sp>
        <p:nvSpPr>
          <p:cNvPr id="40" name="Google Shape;40;p31"/>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 name="Google Shape;41;p31"/>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rmAutofit/>
          </a:bodyPr>
          <a:lstStyle>
            <a:lvl1pPr marR="0" lvl="0" algn="l" rtl="0">
              <a:spcBef>
                <a:spcPts val="640"/>
              </a:spcBef>
              <a:spcAft>
                <a:spcPts val="0"/>
              </a:spcAft>
              <a:buClr>
                <a:schemeClr val="dk1"/>
              </a:buClr>
              <a:buSzPts val="3200"/>
              <a:buFont typeface="Arial"/>
              <a:buNone/>
              <a:defRPr sz="3200">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2" name="Google Shape;42;p31"/>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43" name="Google Shape;43;p3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3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
        <p:nvSpPr>
          <p:cNvPr id="45" name="Google Shape;45;p3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xmlns="" val="22616691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46"/>
        <p:cNvGrpSpPr/>
        <p:nvPr/>
      </p:nvGrpSpPr>
      <p:grpSpPr>
        <a:xfrm>
          <a:off x="0" y="0"/>
          <a:ext cx="0" cy="0"/>
          <a:chOff x="0" y="0"/>
          <a:chExt cx="0" cy="0"/>
        </a:xfrm>
      </p:grpSpPr>
      <p:sp>
        <p:nvSpPr>
          <p:cNvPr id="47" name="Google Shape;47;p32"/>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32"/>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49" name="Google Shape;49;p32"/>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50" name="Google Shape;50;p3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3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
        <p:nvSpPr>
          <p:cNvPr id="52" name="Google Shape;52;p3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xmlns="" val="404235480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3"/>
        <p:cNvGrpSpPr/>
        <p:nvPr/>
      </p:nvGrpSpPr>
      <p:grpSpPr>
        <a:xfrm>
          <a:off x="0" y="0"/>
          <a:ext cx="0" cy="0"/>
          <a:chOff x="0" y="0"/>
          <a:chExt cx="0" cy="0"/>
        </a:xfrm>
      </p:grpSpPr>
      <p:sp>
        <p:nvSpPr>
          <p:cNvPr id="54" name="Google Shape;54;p33"/>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3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3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
        <p:nvSpPr>
          <p:cNvPr id="57" name="Google Shape;57;p3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xmlns="" val="228817243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58"/>
        <p:cNvGrpSpPr/>
        <p:nvPr/>
      </p:nvGrpSpPr>
      <p:grpSpPr>
        <a:xfrm>
          <a:off x="0" y="0"/>
          <a:ext cx="0" cy="0"/>
          <a:chOff x="0" y="0"/>
          <a:chExt cx="0" cy="0"/>
        </a:xfrm>
      </p:grpSpPr>
      <p:sp>
        <p:nvSpPr>
          <p:cNvPr id="59" name="Google Shape;59;p34"/>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4"/>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61" name="Google Shape;61;p34"/>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62" name="Google Shape;62;p34"/>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63" name="Google Shape;63;p34"/>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64" name="Google Shape;64;p3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3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
        <p:nvSpPr>
          <p:cNvPr id="66" name="Google Shape;66;p3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xmlns="" val="254492574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67"/>
        <p:cNvGrpSpPr/>
        <p:nvPr/>
      </p:nvGrpSpPr>
      <p:grpSpPr>
        <a:xfrm>
          <a:off x="0" y="0"/>
          <a:ext cx="0" cy="0"/>
          <a:chOff x="0" y="0"/>
          <a:chExt cx="0" cy="0"/>
        </a:xfrm>
      </p:grpSpPr>
      <p:sp>
        <p:nvSpPr>
          <p:cNvPr id="68" name="Google Shape;68;p35"/>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9" name="Google Shape;69;p35"/>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70" name="Google Shape;70;p35"/>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71" name="Google Shape;71;p3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3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
        <p:nvSpPr>
          <p:cNvPr id="73" name="Google Shape;73;p3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xmlns="" val="383145000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74"/>
        <p:cNvGrpSpPr/>
        <p:nvPr/>
      </p:nvGrpSpPr>
      <p:grpSpPr>
        <a:xfrm>
          <a:off x="0" y="0"/>
          <a:ext cx="0" cy="0"/>
          <a:chOff x="0" y="0"/>
          <a:chExt cx="0" cy="0"/>
        </a:xfrm>
      </p:grpSpPr>
      <p:sp>
        <p:nvSpPr>
          <p:cNvPr id="75" name="Google Shape;75;p36"/>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36"/>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77" name="Google Shape;77;p3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3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
        <p:nvSpPr>
          <p:cNvPr id="79" name="Google Shape;79;p3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xmlns="" val="170796010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1"/>
        <p:cNvGrpSpPr/>
        <p:nvPr/>
      </p:nvGrpSpPr>
      <p:grpSpPr>
        <a:xfrm>
          <a:off x="0" y="0"/>
          <a:ext cx="0" cy="0"/>
          <a:chOff x="0" y="0"/>
          <a:chExt cx="0" cy="0"/>
        </a:xfrm>
      </p:grpSpPr>
      <p:sp>
        <p:nvSpPr>
          <p:cNvPr id="12" name="Google Shape;12;p26"/>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26"/>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4" name="Google Shape;14;p2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2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
        <p:nvSpPr>
          <p:cNvPr id="16" name="Google Shape;16;p2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xmlns="" val="305148299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7"/>
        <p:cNvGrpSpPr/>
        <p:nvPr/>
      </p:nvGrpSpPr>
      <p:grpSpPr>
        <a:xfrm>
          <a:off x="0" y="0"/>
          <a:ext cx="0" cy="0"/>
          <a:chOff x="0" y="0"/>
          <a:chExt cx="0" cy="0"/>
        </a:xfrm>
      </p:grpSpPr>
      <p:sp>
        <p:nvSpPr>
          <p:cNvPr id="18" name="Google Shape;18;p27"/>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27"/>
          <p:cNvSpPr txBox="1">
            <a:spLocks noGrp="1"/>
          </p:cNvSpPr>
          <p:nvPr>
            <p:ph type="body" idx="1"/>
          </p:nvPr>
        </p:nvSpPr>
        <p:spPr>
          <a:xfrm>
            <a:off x="457200" y="1600200"/>
            <a:ext cx="8229600" cy="4525962"/>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0" name="Google Shape;20;p2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2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
        <p:nvSpPr>
          <p:cNvPr id="22" name="Google Shape;22;p2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xmlns="" val="26499055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3"/>
        <p:cNvGrpSpPr/>
        <p:nvPr/>
      </p:nvGrpSpPr>
      <p:grpSpPr>
        <a:xfrm>
          <a:off x="0" y="0"/>
          <a:ext cx="0" cy="0"/>
          <a:chOff x="0" y="0"/>
          <a:chExt cx="0" cy="0"/>
        </a:xfrm>
      </p:grpSpPr>
      <p:sp>
        <p:nvSpPr>
          <p:cNvPr id="24" name="Google Shape;24;p2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2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
        <p:nvSpPr>
          <p:cNvPr id="26" name="Google Shape;26;p2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xmlns="" val="261596453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27"/>
        <p:cNvGrpSpPr/>
        <p:nvPr/>
      </p:nvGrpSpPr>
      <p:grpSpPr>
        <a:xfrm>
          <a:off x="0" y="0"/>
          <a:ext cx="0" cy="0"/>
          <a:chOff x="0" y="0"/>
          <a:chExt cx="0" cy="0"/>
        </a:xfrm>
      </p:grpSpPr>
      <p:sp>
        <p:nvSpPr>
          <p:cNvPr id="28" name="Google Shape;28;p29"/>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9"/>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0" name="Google Shape;30;p2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2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
        <p:nvSpPr>
          <p:cNvPr id="32" name="Google Shape;32;p2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xmlns="" val="19625464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CAA8855-C7FB-4C98-AB06-64BC78A1E3F8}" type="datetimeFigureOut">
              <a:rPr lang="en-US" smtClean="0"/>
              <a:pPr/>
              <a:t>10/18/2021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324D8B-4372-4734-A967-DAB67637B05A}"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33"/>
        <p:cNvGrpSpPr/>
        <p:nvPr/>
      </p:nvGrpSpPr>
      <p:grpSpPr>
        <a:xfrm>
          <a:off x="0" y="0"/>
          <a:ext cx="0" cy="0"/>
          <a:chOff x="0" y="0"/>
          <a:chExt cx="0" cy="0"/>
        </a:xfrm>
      </p:grpSpPr>
      <p:sp>
        <p:nvSpPr>
          <p:cNvPr id="34" name="Google Shape;34;p30"/>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30"/>
          <p:cNvSpPr txBox="1">
            <a:spLocks noGrp="1"/>
          </p:cNvSpPr>
          <p:nvPr>
            <p:ph type="body" idx="1"/>
          </p:nvPr>
        </p:nvSpPr>
        <p:spPr>
          <a:xfrm rot="5400000">
            <a:off x="2309019" y="-251619"/>
            <a:ext cx="4525962" cy="82296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6" name="Google Shape;36;p3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3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
        <p:nvSpPr>
          <p:cNvPr id="38" name="Google Shape;38;p3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xmlns="" val="382268178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39"/>
        <p:cNvGrpSpPr/>
        <p:nvPr/>
      </p:nvGrpSpPr>
      <p:grpSpPr>
        <a:xfrm>
          <a:off x="0" y="0"/>
          <a:ext cx="0" cy="0"/>
          <a:chOff x="0" y="0"/>
          <a:chExt cx="0" cy="0"/>
        </a:xfrm>
      </p:grpSpPr>
      <p:sp>
        <p:nvSpPr>
          <p:cNvPr id="40" name="Google Shape;40;p31"/>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 name="Google Shape;41;p31"/>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rmAutofit/>
          </a:bodyPr>
          <a:lstStyle>
            <a:lvl1pPr marR="0" lvl="0" algn="l" rtl="0">
              <a:spcBef>
                <a:spcPts val="640"/>
              </a:spcBef>
              <a:spcAft>
                <a:spcPts val="0"/>
              </a:spcAft>
              <a:buClr>
                <a:schemeClr val="dk1"/>
              </a:buClr>
              <a:buSzPts val="3200"/>
              <a:buFont typeface="Arial"/>
              <a:buNone/>
              <a:defRPr sz="3200">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2" name="Google Shape;42;p31"/>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43" name="Google Shape;43;p3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3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
        <p:nvSpPr>
          <p:cNvPr id="45" name="Google Shape;45;p3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xmlns="" val="415205052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46"/>
        <p:cNvGrpSpPr/>
        <p:nvPr/>
      </p:nvGrpSpPr>
      <p:grpSpPr>
        <a:xfrm>
          <a:off x="0" y="0"/>
          <a:ext cx="0" cy="0"/>
          <a:chOff x="0" y="0"/>
          <a:chExt cx="0" cy="0"/>
        </a:xfrm>
      </p:grpSpPr>
      <p:sp>
        <p:nvSpPr>
          <p:cNvPr id="47" name="Google Shape;47;p32"/>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32"/>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49" name="Google Shape;49;p32"/>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50" name="Google Shape;50;p3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3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
        <p:nvSpPr>
          <p:cNvPr id="52" name="Google Shape;52;p3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xmlns="" val="316312288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3"/>
        <p:cNvGrpSpPr/>
        <p:nvPr/>
      </p:nvGrpSpPr>
      <p:grpSpPr>
        <a:xfrm>
          <a:off x="0" y="0"/>
          <a:ext cx="0" cy="0"/>
          <a:chOff x="0" y="0"/>
          <a:chExt cx="0" cy="0"/>
        </a:xfrm>
      </p:grpSpPr>
      <p:sp>
        <p:nvSpPr>
          <p:cNvPr id="54" name="Google Shape;54;p33"/>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3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3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
        <p:nvSpPr>
          <p:cNvPr id="57" name="Google Shape;57;p3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xmlns="" val="111285657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58"/>
        <p:cNvGrpSpPr/>
        <p:nvPr/>
      </p:nvGrpSpPr>
      <p:grpSpPr>
        <a:xfrm>
          <a:off x="0" y="0"/>
          <a:ext cx="0" cy="0"/>
          <a:chOff x="0" y="0"/>
          <a:chExt cx="0" cy="0"/>
        </a:xfrm>
      </p:grpSpPr>
      <p:sp>
        <p:nvSpPr>
          <p:cNvPr id="59" name="Google Shape;59;p34"/>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4"/>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61" name="Google Shape;61;p34"/>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62" name="Google Shape;62;p34"/>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63" name="Google Shape;63;p34"/>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64" name="Google Shape;64;p3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3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
        <p:nvSpPr>
          <p:cNvPr id="66" name="Google Shape;66;p3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xmlns="" val="132648104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67"/>
        <p:cNvGrpSpPr/>
        <p:nvPr/>
      </p:nvGrpSpPr>
      <p:grpSpPr>
        <a:xfrm>
          <a:off x="0" y="0"/>
          <a:ext cx="0" cy="0"/>
          <a:chOff x="0" y="0"/>
          <a:chExt cx="0" cy="0"/>
        </a:xfrm>
      </p:grpSpPr>
      <p:sp>
        <p:nvSpPr>
          <p:cNvPr id="68" name="Google Shape;68;p35"/>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9" name="Google Shape;69;p35"/>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70" name="Google Shape;70;p35"/>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71" name="Google Shape;71;p3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3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
        <p:nvSpPr>
          <p:cNvPr id="73" name="Google Shape;73;p3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xmlns="" val="140015261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74"/>
        <p:cNvGrpSpPr/>
        <p:nvPr/>
      </p:nvGrpSpPr>
      <p:grpSpPr>
        <a:xfrm>
          <a:off x="0" y="0"/>
          <a:ext cx="0" cy="0"/>
          <a:chOff x="0" y="0"/>
          <a:chExt cx="0" cy="0"/>
        </a:xfrm>
      </p:grpSpPr>
      <p:sp>
        <p:nvSpPr>
          <p:cNvPr id="75" name="Google Shape;75;p36"/>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36"/>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77" name="Google Shape;77;p3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3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
        <p:nvSpPr>
          <p:cNvPr id="79" name="Google Shape;79;p3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xmlns="" val="315104509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1"/>
        <p:cNvGrpSpPr/>
        <p:nvPr/>
      </p:nvGrpSpPr>
      <p:grpSpPr>
        <a:xfrm>
          <a:off x="0" y="0"/>
          <a:ext cx="0" cy="0"/>
          <a:chOff x="0" y="0"/>
          <a:chExt cx="0" cy="0"/>
        </a:xfrm>
      </p:grpSpPr>
      <p:sp>
        <p:nvSpPr>
          <p:cNvPr id="12" name="Google Shape;12;p26"/>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26"/>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4" name="Google Shape;14;p2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2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
        <p:nvSpPr>
          <p:cNvPr id="16" name="Google Shape;16;p2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xmlns="" val="127753043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7"/>
        <p:cNvGrpSpPr/>
        <p:nvPr/>
      </p:nvGrpSpPr>
      <p:grpSpPr>
        <a:xfrm>
          <a:off x="0" y="0"/>
          <a:ext cx="0" cy="0"/>
          <a:chOff x="0" y="0"/>
          <a:chExt cx="0" cy="0"/>
        </a:xfrm>
      </p:grpSpPr>
      <p:sp>
        <p:nvSpPr>
          <p:cNvPr id="18" name="Google Shape;18;p27"/>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27"/>
          <p:cNvSpPr txBox="1">
            <a:spLocks noGrp="1"/>
          </p:cNvSpPr>
          <p:nvPr>
            <p:ph type="body" idx="1"/>
          </p:nvPr>
        </p:nvSpPr>
        <p:spPr>
          <a:xfrm>
            <a:off x="457200" y="1600200"/>
            <a:ext cx="8229600" cy="4525962"/>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0" name="Google Shape;20;p2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2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
        <p:nvSpPr>
          <p:cNvPr id="22" name="Google Shape;22;p2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xmlns="" val="325799338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3"/>
        <p:cNvGrpSpPr/>
        <p:nvPr/>
      </p:nvGrpSpPr>
      <p:grpSpPr>
        <a:xfrm>
          <a:off x="0" y="0"/>
          <a:ext cx="0" cy="0"/>
          <a:chOff x="0" y="0"/>
          <a:chExt cx="0" cy="0"/>
        </a:xfrm>
      </p:grpSpPr>
      <p:sp>
        <p:nvSpPr>
          <p:cNvPr id="24" name="Google Shape;24;p2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2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
        <p:nvSpPr>
          <p:cNvPr id="26" name="Google Shape;26;p2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xmlns="" val="26742359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CAA8855-C7FB-4C98-AB06-64BC78A1E3F8}" type="datetimeFigureOut">
              <a:rPr lang="en-US" smtClean="0"/>
              <a:pPr/>
              <a:t>10/18/2021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324D8B-4372-4734-A967-DAB67637B05A}" type="slidenum">
              <a:rPr lang="en-US" smtClean="0"/>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27"/>
        <p:cNvGrpSpPr/>
        <p:nvPr/>
      </p:nvGrpSpPr>
      <p:grpSpPr>
        <a:xfrm>
          <a:off x="0" y="0"/>
          <a:ext cx="0" cy="0"/>
          <a:chOff x="0" y="0"/>
          <a:chExt cx="0" cy="0"/>
        </a:xfrm>
      </p:grpSpPr>
      <p:sp>
        <p:nvSpPr>
          <p:cNvPr id="28" name="Google Shape;28;p29"/>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9"/>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0" name="Google Shape;30;p2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2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
        <p:nvSpPr>
          <p:cNvPr id="32" name="Google Shape;32;p2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xmlns="" val="201526793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33"/>
        <p:cNvGrpSpPr/>
        <p:nvPr/>
      </p:nvGrpSpPr>
      <p:grpSpPr>
        <a:xfrm>
          <a:off x="0" y="0"/>
          <a:ext cx="0" cy="0"/>
          <a:chOff x="0" y="0"/>
          <a:chExt cx="0" cy="0"/>
        </a:xfrm>
      </p:grpSpPr>
      <p:sp>
        <p:nvSpPr>
          <p:cNvPr id="34" name="Google Shape;34;p30"/>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30"/>
          <p:cNvSpPr txBox="1">
            <a:spLocks noGrp="1"/>
          </p:cNvSpPr>
          <p:nvPr>
            <p:ph type="body" idx="1"/>
          </p:nvPr>
        </p:nvSpPr>
        <p:spPr>
          <a:xfrm rot="5400000">
            <a:off x="2309019" y="-251619"/>
            <a:ext cx="4525962" cy="82296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6" name="Google Shape;36;p3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3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
        <p:nvSpPr>
          <p:cNvPr id="38" name="Google Shape;38;p3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xmlns="" val="164745173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39"/>
        <p:cNvGrpSpPr/>
        <p:nvPr/>
      </p:nvGrpSpPr>
      <p:grpSpPr>
        <a:xfrm>
          <a:off x="0" y="0"/>
          <a:ext cx="0" cy="0"/>
          <a:chOff x="0" y="0"/>
          <a:chExt cx="0" cy="0"/>
        </a:xfrm>
      </p:grpSpPr>
      <p:sp>
        <p:nvSpPr>
          <p:cNvPr id="40" name="Google Shape;40;p31"/>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 name="Google Shape;41;p31"/>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rmAutofit/>
          </a:bodyPr>
          <a:lstStyle>
            <a:lvl1pPr marR="0" lvl="0" algn="l" rtl="0">
              <a:spcBef>
                <a:spcPts val="640"/>
              </a:spcBef>
              <a:spcAft>
                <a:spcPts val="0"/>
              </a:spcAft>
              <a:buClr>
                <a:schemeClr val="dk1"/>
              </a:buClr>
              <a:buSzPts val="3200"/>
              <a:buFont typeface="Arial"/>
              <a:buNone/>
              <a:defRPr sz="3200">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2" name="Google Shape;42;p31"/>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43" name="Google Shape;43;p3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3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
        <p:nvSpPr>
          <p:cNvPr id="45" name="Google Shape;45;p3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xmlns="" val="369880302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46"/>
        <p:cNvGrpSpPr/>
        <p:nvPr/>
      </p:nvGrpSpPr>
      <p:grpSpPr>
        <a:xfrm>
          <a:off x="0" y="0"/>
          <a:ext cx="0" cy="0"/>
          <a:chOff x="0" y="0"/>
          <a:chExt cx="0" cy="0"/>
        </a:xfrm>
      </p:grpSpPr>
      <p:sp>
        <p:nvSpPr>
          <p:cNvPr id="47" name="Google Shape;47;p32"/>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32"/>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49" name="Google Shape;49;p32"/>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50" name="Google Shape;50;p3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3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
        <p:nvSpPr>
          <p:cNvPr id="52" name="Google Shape;52;p3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xmlns="" val="344954003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3"/>
        <p:cNvGrpSpPr/>
        <p:nvPr/>
      </p:nvGrpSpPr>
      <p:grpSpPr>
        <a:xfrm>
          <a:off x="0" y="0"/>
          <a:ext cx="0" cy="0"/>
          <a:chOff x="0" y="0"/>
          <a:chExt cx="0" cy="0"/>
        </a:xfrm>
      </p:grpSpPr>
      <p:sp>
        <p:nvSpPr>
          <p:cNvPr id="54" name="Google Shape;54;p33"/>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3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3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
        <p:nvSpPr>
          <p:cNvPr id="57" name="Google Shape;57;p3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xmlns="" val="33607364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58"/>
        <p:cNvGrpSpPr/>
        <p:nvPr/>
      </p:nvGrpSpPr>
      <p:grpSpPr>
        <a:xfrm>
          <a:off x="0" y="0"/>
          <a:ext cx="0" cy="0"/>
          <a:chOff x="0" y="0"/>
          <a:chExt cx="0" cy="0"/>
        </a:xfrm>
      </p:grpSpPr>
      <p:sp>
        <p:nvSpPr>
          <p:cNvPr id="59" name="Google Shape;59;p34"/>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4"/>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61" name="Google Shape;61;p34"/>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62" name="Google Shape;62;p34"/>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63" name="Google Shape;63;p34"/>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64" name="Google Shape;64;p3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3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
        <p:nvSpPr>
          <p:cNvPr id="66" name="Google Shape;66;p3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xmlns="" val="224230901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67"/>
        <p:cNvGrpSpPr/>
        <p:nvPr/>
      </p:nvGrpSpPr>
      <p:grpSpPr>
        <a:xfrm>
          <a:off x="0" y="0"/>
          <a:ext cx="0" cy="0"/>
          <a:chOff x="0" y="0"/>
          <a:chExt cx="0" cy="0"/>
        </a:xfrm>
      </p:grpSpPr>
      <p:sp>
        <p:nvSpPr>
          <p:cNvPr id="68" name="Google Shape;68;p35"/>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9" name="Google Shape;69;p35"/>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70" name="Google Shape;70;p35"/>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71" name="Google Shape;71;p3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3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
        <p:nvSpPr>
          <p:cNvPr id="73" name="Google Shape;73;p3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xmlns="" val="198876614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74"/>
        <p:cNvGrpSpPr/>
        <p:nvPr/>
      </p:nvGrpSpPr>
      <p:grpSpPr>
        <a:xfrm>
          <a:off x="0" y="0"/>
          <a:ext cx="0" cy="0"/>
          <a:chOff x="0" y="0"/>
          <a:chExt cx="0" cy="0"/>
        </a:xfrm>
      </p:grpSpPr>
      <p:sp>
        <p:nvSpPr>
          <p:cNvPr id="75" name="Google Shape;75;p36"/>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36"/>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77" name="Google Shape;77;p3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3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
        <p:nvSpPr>
          <p:cNvPr id="79" name="Google Shape;79;p3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xmlns="" val="2652613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1"/>
        <p:cNvGrpSpPr/>
        <p:nvPr/>
      </p:nvGrpSpPr>
      <p:grpSpPr>
        <a:xfrm>
          <a:off x="0" y="0"/>
          <a:ext cx="0" cy="0"/>
          <a:chOff x="0" y="0"/>
          <a:chExt cx="0" cy="0"/>
        </a:xfrm>
      </p:grpSpPr>
      <p:sp>
        <p:nvSpPr>
          <p:cNvPr id="12" name="Google Shape;12;p26"/>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26"/>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4" name="Google Shape;14;p2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2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
        <p:nvSpPr>
          <p:cNvPr id="16" name="Google Shape;16;p2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xmlns="" val="406936492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7"/>
        <p:cNvGrpSpPr/>
        <p:nvPr/>
      </p:nvGrpSpPr>
      <p:grpSpPr>
        <a:xfrm>
          <a:off x="0" y="0"/>
          <a:ext cx="0" cy="0"/>
          <a:chOff x="0" y="0"/>
          <a:chExt cx="0" cy="0"/>
        </a:xfrm>
      </p:grpSpPr>
      <p:sp>
        <p:nvSpPr>
          <p:cNvPr id="18" name="Google Shape;18;p27"/>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27"/>
          <p:cNvSpPr txBox="1">
            <a:spLocks noGrp="1"/>
          </p:cNvSpPr>
          <p:nvPr>
            <p:ph type="body" idx="1"/>
          </p:nvPr>
        </p:nvSpPr>
        <p:spPr>
          <a:xfrm>
            <a:off x="457200" y="1600200"/>
            <a:ext cx="8229600" cy="4525962"/>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0" name="Google Shape;20;p2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2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
        <p:nvSpPr>
          <p:cNvPr id="22" name="Google Shape;22;p2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xmlns="" val="18683927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5.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theme" Target="../theme/theme10.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6.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theme" Target="../theme/theme11.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7.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theme" Target="../theme/theme12.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8.xml"/><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theme" Target="../theme/theme13.xml"/><Relationship Id="rId2" Type="http://schemas.openxmlformats.org/officeDocument/2006/relationships/slideLayout" Target="../slideLayouts/slideLayout132.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9.xml"/><Relationship Id="rId3" Type="http://schemas.openxmlformats.org/officeDocument/2006/relationships/slideLayout" Target="../slideLayouts/slideLayout144.xml"/><Relationship Id="rId7" Type="http://schemas.openxmlformats.org/officeDocument/2006/relationships/slideLayout" Target="../slideLayouts/slideLayout148.xml"/><Relationship Id="rId12" Type="http://schemas.openxmlformats.org/officeDocument/2006/relationships/theme" Target="../theme/theme14.xml"/><Relationship Id="rId2" Type="http://schemas.openxmlformats.org/officeDocument/2006/relationships/slideLayout" Target="../slideLayouts/slideLayout143.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5" Type="http://schemas.openxmlformats.org/officeDocument/2006/relationships/slideLayout" Target="../slideLayouts/slideLayout146.xml"/><Relationship Id="rId10" Type="http://schemas.openxmlformats.org/officeDocument/2006/relationships/slideLayout" Target="../slideLayouts/slideLayout151.xml"/><Relationship Id="rId4" Type="http://schemas.openxmlformats.org/officeDocument/2006/relationships/slideLayout" Target="../slideLayouts/slideLayout145.xml"/><Relationship Id="rId9" Type="http://schemas.openxmlformats.org/officeDocument/2006/relationships/slideLayout" Target="../slideLayouts/slideLayout150.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0.xml"/><Relationship Id="rId3" Type="http://schemas.openxmlformats.org/officeDocument/2006/relationships/slideLayout" Target="../slideLayouts/slideLayout155.xml"/><Relationship Id="rId7" Type="http://schemas.openxmlformats.org/officeDocument/2006/relationships/slideLayout" Target="../slideLayouts/slideLayout159.xml"/><Relationship Id="rId12" Type="http://schemas.openxmlformats.org/officeDocument/2006/relationships/theme" Target="../theme/theme15.xml"/><Relationship Id="rId2" Type="http://schemas.openxmlformats.org/officeDocument/2006/relationships/slideLayout" Target="../slideLayouts/slideLayout154.xml"/><Relationship Id="rId1" Type="http://schemas.openxmlformats.org/officeDocument/2006/relationships/slideLayout" Target="../slideLayouts/slideLayout153.xml"/><Relationship Id="rId6" Type="http://schemas.openxmlformats.org/officeDocument/2006/relationships/slideLayout" Target="../slideLayouts/slideLayout158.xml"/><Relationship Id="rId11" Type="http://schemas.openxmlformats.org/officeDocument/2006/relationships/slideLayout" Target="../slideLayouts/slideLayout163.xml"/><Relationship Id="rId5" Type="http://schemas.openxmlformats.org/officeDocument/2006/relationships/slideLayout" Target="../slideLayouts/slideLayout157.xml"/><Relationship Id="rId10" Type="http://schemas.openxmlformats.org/officeDocument/2006/relationships/slideLayout" Target="../slideLayouts/slideLayout162.xml"/><Relationship Id="rId4" Type="http://schemas.openxmlformats.org/officeDocument/2006/relationships/slideLayout" Target="../slideLayouts/slideLayout156.xml"/><Relationship Id="rId9" Type="http://schemas.openxmlformats.org/officeDocument/2006/relationships/slideLayout" Target="../slideLayouts/slideLayout16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1.jpeg"/><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5.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6.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7.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3.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theme" Target="../theme/theme8.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4.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theme" Target="../theme/theme9.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AA8855-C7FB-4C98-AB06-64BC78A1E3F8}" type="datetimeFigureOut">
              <a:rPr lang="en-US" smtClean="0"/>
              <a:pPr/>
              <a:t>10/18/2021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324D8B-4372-4734-A967-DAB67637B05A}"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Shape 5"/>
        <p:cNvGrpSpPr/>
        <p:nvPr/>
      </p:nvGrpSpPr>
      <p:grpSpPr>
        <a:xfrm>
          <a:off x="0" y="0"/>
          <a:ext cx="0" cy="0"/>
          <a:chOff x="0" y="0"/>
          <a:chExt cx="0" cy="0"/>
        </a:xfrm>
      </p:grpSpPr>
      <p:sp>
        <p:nvSpPr>
          <p:cNvPr id="6" name="Google Shape;6;p25"/>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25"/>
          <p:cNvSpPr txBox="1">
            <a:spLocks noGrp="1"/>
          </p:cNvSpPr>
          <p:nvPr>
            <p:ph type="body" idx="1"/>
          </p:nvPr>
        </p:nvSpPr>
        <p:spPr>
          <a:xfrm>
            <a:off x="457200" y="1600200"/>
            <a:ext cx="8229600" cy="4525962"/>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2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200" b="0" i="0" u="none" strike="noStrike" cap="none">
                <a:solidFill>
                  <a:srgbClr val="898989"/>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a:buClr>
                <a:srgbClr val="000000"/>
              </a:buClr>
              <a:buFont typeface="Arial"/>
              <a:buNone/>
            </a:pPr>
            <a:endParaRPr kern="0"/>
          </a:p>
        </p:txBody>
      </p:sp>
      <p:sp>
        <p:nvSpPr>
          <p:cNvPr id="9" name="Google Shape;9;p2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a:buClr>
                <a:srgbClr val="000000"/>
              </a:buClr>
              <a:buFont typeface="Arial"/>
              <a:buNone/>
            </a:pPr>
            <a:endParaRPr kern="0">
              <a:solidFill>
                <a:srgbClr val="000000"/>
              </a:solidFill>
            </a:endParaRPr>
          </a:p>
        </p:txBody>
      </p:sp>
      <p:sp>
        <p:nvSpPr>
          <p:cNvPr id="10" name="Google Shape;10;p2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9pPr>
          </a:lstStyle>
          <a:p>
            <a:fld id="{00000000-1234-1234-1234-123412341234}" type="slidenum">
              <a:rPr lang="en-US" kern="0"/>
              <a:pPr/>
              <a:t>‹#›</a:t>
            </a:fld>
            <a:endParaRPr sz="1400" kern="0">
              <a:solidFill>
                <a:srgbClr val="000000"/>
              </a:solidFill>
              <a:latin typeface="Arial"/>
              <a:ea typeface="Arial"/>
              <a:cs typeface="Arial"/>
              <a:sym typeface="Arial"/>
            </a:endParaRPr>
          </a:p>
        </p:txBody>
      </p:sp>
    </p:spTree>
    <p:extLst>
      <p:ext uri="{BB962C8B-B14F-4D97-AF65-F5344CB8AC3E}">
        <p14:creationId xmlns:p14="http://schemas.microsoft.com/office/powerpoint/2010/main" xmlns="" val="878546356"/>
      </p:ext>
    </p:extLst>
  </p:cSld>
  <p:clrMap bg1="lt1" tx1="dk1" bg2="dk2" tx2="lt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Shape 5"/>
        <p:cNvGrpSpPr/>
        <p:nvPr/>
      </p:nvGrpSpPr>
      <p:grpSpPr>
        <a:xfrm>
          <a:off x="0" y="0"/>
          <a:ext cx="0" cy="0"/>
          <a:chOff x="0" y="0"/>
          <a:chExt cx="0" cy="0"/>
        </a:xfrm>
      </p:grpSpPr>
      <p:sp>
        <p:nvSpPr>
          <p:cNvPr id="6" name="Google Shape;6;p25"/>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25"/>
          <p:cNvSpPr txBox="1">
            <a:spLocks noGrp="1"/>
          </p:cNvSpPr>
          <p:nvPr>
            <p:ph type="body" idx="1"/>
          </p:nvPr>
        </p:nvSpPr>
        <p:spPr>
          <a:xfrm>
            <a:off x="457200" y="1600200"/>
            <a:ext cx="8229600" cy="4525962"/>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2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200" b="0" i="0" u="none" strike="noStrike" cap="none">
                <a:solidFill>
                  <a:srgbClr val="898989"/>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a:buClr>
                <a:srgbClr val="000000"/>
              </a:buClr>
              <a:buFont typeface="Arial"/>
              <a:buNone/>
            </a:pPr>
            <a:endParaRPr kern="0"/>
          </a:p>
        </p:txBody>
      </p:sp>
      <p:sp>
        <p:nvSpPr>
          <p:cNvPr id="9" name="Google Shape;9;p2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a:buClr>
                <a:srgbClr val="000000"/>
              </a:buClr>
              <a:buFont typeface="Arial"/>
              <a:buNone/>
            </a:pPr>
            <a:endParaRPr kern="0">
              <a:solidFill>
                <a:srgbClr val="000000"/>
              </a:solidFill>
            </a:endParaRPr>
          </a:p>
        </p:txBody>
      </p:sp>
      <p:sp>
        <p:nvSpPr>
          <p:cNvPr id="10" name="Google Shape;10;p2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9pPr>
          </a:lstStyle>
          <a:p>
            <a:fld id="{00000000-1234-1234-1234-123412341234}" type="slidenum">
              <a:rPr lang="en-US" kern="0"/>
              <a:pPr/>
              <a:t>‹#›</a:t>
            </a:fld>
            <a:endParaRPr sz="1400" kern="0">
              <a:solidFill>
                <a:srgbClr val="000000"/>
              </a:solidFill>
              <a:latin typeface="Arial"/>
              <a:ea typeface="Arial"/>
              <a:cs typeface="Arial"/>
              <a:sym typeface="Arial"/>
            </a:endParaRPr>
          </a:p>
        </p:txBody>
      </p:sp>
    </p:spTree>
    <p:extLst>
      <p:ext uri="{BB962C8B-B14F-4D97-AF65-F5344CB8AC3E}">
        <p14:creationId xmlns:p14="http://schemas.microsoft.com/office/powerpoint/2010/main" xmlns="" val="1704470800"/>
      </p:ext>
    </p:extLst>
  </p:cSld>
  <p:clrMap bg1="lt1" tx1="dk1" bg2="dk2" tx2="lt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Shape 5"/>
        <p:cNvGrpSpPr/>
        <p:nvPr/>
      </p:nvGrpSpPr>
      <p:grpSpPr>
        <a:xfrm>
          <a:off x="0" y="0"/>
          <a:ext cx="0" cy="0"/>
          <a:chOff x="0" y="0"/>
          <a:chExt cx="0" cy="0"/>
        </a:xfrm>
      </p:grpSpPr>
      <p:sp>
        <p:nvSpPr>
          <p:cNvPr id="6" name="Google Shape;6;p25"/>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25"/>
          <p:cNvSpPr txBox="1">
            <a:spLocks noGrp="1"/>
          </p:cNvSpPr>
          <p:nvPr>
            <p:ph type="body" idx="1"/>
          </p:nvPr>
        </p:nvSpPr>
        <p:spPr>
          <a:xfrm>
            <a:off x="457200" y="1600200"/>
            <a:ext cx="8229600" cy="4525962"/>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2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200" b="0" i="0" u="none" strike="noStrike" cap="none">
                <a:solidFill>
                  <a:srgbClr val="898989"/>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a:buClr>
                <a:srgbClr val="000000"/>
              </a:buClr>
              <a:buFont typeface="Arial"/>
              <a:buNone/>
            </a:pPr>
            <a:endParaRPr kern="0"/>
          </a:p>
        </p:txBody>
      </p:sp>
      <p:sp>
        <p:nvSpPr>
          <p:cNvPr id="9" name="Google Shape;9;p2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a:buClr>
                <a:srgbClr val="000000"/>
              </a:buClr>
              <a:buFont typeface="Arial"/>
              <a:buNone/>
            </a:pPr>
            <a:endParaRPr kern="0">
              <a:solidFill>
                <a:srgbClr val="000000"/>
              </a:solidFill>
            </a:endParaRPr>
          </a:p>
        </p:txBody>
      </p:sp>
      <p:sp>
        <p:nvSpPr>
          <p:cNvPr id="10" name="Google Shape;10;p2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9pPr>
          </a:lstStyle>
          <a:p>
            <a:fld id="{00000000-1234-1234-1234-123412341234}" type="slidenum">
              <a:rPr lang="en-US" kern="0"/>
              <a:pPr/>
              <a:t>‹#›</a:t>
            </a:fld>
            <a:endParaRPr sz="1400" kern="0">
              <a:solidFill>
                <a:srgbClr val="000000"/>
              </a:solidFill>
              <a:latin typeface="Arial"/>
              <a:ea typeface="Arial"/>
              <a:cs typeface="Arial"/>
              <a:sym typeface="Arial"/>
            </a:endParaRPr>
          </a:p>
        </p:txBody>
      </p:sp>
    </p:spTree>
    <p:extLst>
      <p:ext uri="{BB962C8B-B14F-4D97-AF65-F5344CB8AC3E}">
        <p14:creationId xmlns:p14="http://schemas.microsoft.com/office/powerpoint/2010/main" xmlns="" val="3261991048"/>
      </p:ext>
    </p:extLst>
  </p:cSld>
  <p:clrMap bg1="lt1" tx1="dk1" bg2="dk2" tx2="lt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Shape 5"/>
        <p:cNvGrpSpPr/>
        <p:nvPr/>
      </p:nvGrpSpPr>
      <p:grpSpPr>
        <a:xfrm>
          <a:off x="0" y="0"/>
          <a:ext cx="0" cy="0"/>
          <a:chOff x="0" y="0"/>
          <a:chExt cx="0" cy="0"/>
        </a:xfrm>
      </p:grpSpPr>
      <p:sp>
        <p:nvSpPr>
          <p:cNvPr id="6" name="Google Shape;6;p25"/>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25"/>
          <p:cNvSpPr txBox="1">
            <a:spLocks noGrp="1"/>
          </p:cNvSpPr>
          <p:nvPr>
            <p:ph type="body" idx="1"/>
          </p:nvPr>
        </p:nvSpPr>
        <p:spPr>
          <a:xfrm>
            <a:off x="457200" y="1600200"/>
            <a:ext cx="8229600" cy="4525962"/>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2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200" b="0" i="0" u="none" strike="noStrike" cap="none">
                <a:solidFill>
                  <a:srgbClr val="898989"/>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a:buClr>
                <a:srgbClr val="000000"/>
              </a:buClr>
              <a:buFont typeface="Arial"/>
              <a:buNone/>
            </a:pPr>
            <a:endParaRPr kern="0"/>
          </a:p>
        </p:txBody>
      </p:sp>
      <p:sp>
        <p:nvSpPr>
          <p:cNvPr id="9" name="Google Shape;9;p2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a:buClr>
                <a:srgbClr val="000000"/>
              </a:buClr>
              <a:buFont typeface="Arial"/>
              <a:buNone/>
            </a:pPr>
            <a:endParaRPr kern="0">
              <a:solidFill>
                <a:srgbClr val="000000"/>
              </a:solidFill>
            </a:endParaRPr>
          </a:p>
        </p:txBody>
      </p:sp>
      <p:sp>
        <p:nvSpPr>
          <p:cNvPr id="10" name="Google Shape;10;p2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9pPr>
          </a:lstStyle>
          <a:p>
            <a:fld id="{00000000-1234-1234-1234-123412341234}" type="slidenum">
              <a:rPr lang="en-US" kern="0"/>
              <a:pPr/>
              <a:t>‹#›</a:t>
            </a:fld>
            <a:endParaRPr sz="1400" kern="0">
              <a:solidFill>
                <a:srgbClr val="000000"/>
              </a:solidFill>
              <a:latin typeface="Arial"/>
              <a:ea typeface="Arial"/>
              <a:cs typeface="Arial"/>
              <a:sym typeface="Arial"/>
            </a:endParaRPr>
          </a:p>
        </p:txBody>
      </p:sp>
    </p:spTree>
    <p:extLst>
      <p:ext uri="{BB962C8B-B14F-4D97-AF65-F5344CB8AC3E}">
        <p14:creationId xmlns:p14="http://schemas.microsoft.com/office/powerpoint/2010/main" xmlns="" val="2692683987"/>
      </p:ext>
    </p:extLst>
  </p:cSld>
  <p:clrMap bg1="lt1" tx1="dk1" bg2="dk2" tx2="lt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Shape 5"/>
        <p:cNvGrpSpPr/>
        <p:nvPr/>
      </p:nvGrpSpPr>
      <p:grpSpPr>
        <a:xfrm>
          <a:off x="0" y="0"/>
          <a:ext cx="0" cy="0"/>
          <a:chOff x="0" y="0"/>
          <a:chExt cx="0" cy="0"/>
        </a:xfrm>
      </p:grpSpPr>
      <p:sp>
        <p:nvSpPr>
          <p:cNvPr id="6" name="Google Shape;6;p25"/>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25"/>
          <p:cNvSpPr txBox="1">
            <a:spLocks noGrp="1"/>
          </p:cNvSpPr>
          <p:nvPr>
            <p:ph type="body" idx="1"/>
          </p:nvPr>
        </p:nvSpPr>
        <p:spPr>
          <a:xfrm>
            <a:off x="457200" y="1600200"/>
            <a:ext cx="8229600" cy="4525962"/>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2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200" b="0" i="0" u="none" strike="noStrike" cap="none">
                <a:solidFill>
                  <a:srgbClr val="898989"/>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a:buClr>
                <a:srgbClr val="000000"/>
              </a:buClr>
              <a:buFont typeface="Arial"/>
              <a:buNone/>
            </a:pPr>
            <a:endParaRPr kern="0"/>
          </a:p>
        </p:txBody>
      </p:sp>
      <p:sp>
        <p:nvSpPr>
          <p:cNvPr id="9" name="Google Shape;9;p2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a:buClr>
                <a:srgbClr val="000000"/>
              </a:buClr>
              <a:buFont typeface="Arial"/>
              <a:buNone/>
            </a:pPr>
            <a:endParaRPr kern="0">
              <a:solidFill>
                <a:srgbClr val="000000"/>
              </a:solidFill>
            </a:endParaRPr>
          </a:p>
        </p:txBody>
      </p:sp>
      <p:sp>
        <p:nvSpPr>
          <p:cNvPr id="10" name="Google Shape;10;p2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9pPr>
          </a:lstStyle>
          <a:p>
            <a:fld id="{00000000-1234-1234-1234-123412341234}" type="slidenum">
              <a:rPr lang="en-US" kern="0"/>
              <a:pPr/>
              <a:t>‹#›</a:t>
            </a:fld>
            <a:endParaRPr sz="1400" kern="0">
              <a:solidFill>
                <a:srgbClr val="000000"/>
              </a:solidFill>
              <a:latin typeface="Arial"/>
              <a:ea typeface="Arial"/>
              <a:cs typeface="Arial"/>
              <a:sym typeface="Arial"/>
            </a:endParaRPr>
          </a:p>
        </p:txBody>
      </p:sp>
    </p:spTree>
    <p:extLst>
      <p:ext uri="{BB962C8B-B14F-4D97-AF65-F5344CB8AC3E}">
        <p14:creationId xmlns:p14="http://schemas.microsoft.com/office/powerpoint/2010/main" xmlns="" val="1357725334"/>
      </p:ext>
    </p:extLst>
  </p:cSld>
  <p:clrMap bg1="lt1" tx1="dk1" bg2="dk2" tx2="lt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Shape 5"/>
        <p:cNvGrpSpPr/>
        <p:nvPr/>
      </p:nvGrpSpPr>
      <p:grpSpPr>
        <a:xfrm>
          <a:off x="0" y="0"/>
          <a:ext cx="0" cy="0"/>
          <a:chOff x="0" y="0"/>
          <a:chExt cx="0" cy="0"/>
        </a:xfrm>
      </p:grpSpPr>
      <p:sp>
        <p:nvSpPr>
          <p:cNvPr id="6" name="Google Shape;6;p25"/>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25"/>
          <p:cNvSpPr txBox="1">
            <a:spLocks noGrp="1"/>
          </p:cNvSpPr>
          <p:nvPr>
            <p:ph type="body" idx="1"/>
          </p:nvPr>
        </p:nvSpPr>
        <p:spPr>
          <a:xfrm>
            <a:off x="457200" y="1600200"/>
            <a:ext cx="8229600" cy="4525962"/>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2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200" b="0" i="0" u="none" strike="noStrike" cap="none">
                <a:solidFill>
                  <a:srgbClr val="898989"/>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a:buClr>
                <a:srgbClr val="000000"/>
              </a:buClr>
              <a:buFont typeface="Arial"/>
              <a:buNone/>
            </a:pPr>
            <a:endParaRPr kern="0"/>
          </a:p>
        </p:txBody>
      </p:sp>
      <p:sp>
        <p:nvSpPr>
          <p:cNvPr id="9" name="Google Shape;9;p2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a:buClr>
                <a:srgbClr val="000000"/>
              </a:buClr>
              <a:buFont typeface="Arial"/>
              <a:buNone/>
            </a:pPr>
            <a:endParaRPr kern="0">
              <a:solidFill>
                <a:srgbClr val="000000"/>
              </a:solidFill>
            </a:endParaRPr>
          </a:p>
        </p:txBody>
      </p:sp>
      <p:sp>
        <p:nvSpPr>
          <p:cNvPr id="10" name="Google Shape;10;p2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9pPr>
          </a:lstStyle>
          <a:p>
            <a:fld id="{00000000-1234-1234-1234-123412341234}" type="slidenum">
              <a:rPr lang="en-US" kern="0"/>
              <a:pPr/>
              <a:t>‹#›</a:t>
            </a:fld>
            <a:endParaRPr sz="1400" kern="0">
              <a:solidFill>
                <a:srgbClr val="000000"/>
              </a:solidFill>
              <a:latin typeface="Arial"/>
              <a:ea typeface="Arial"/>
              <a:cs typeface="Arial"/>
              <a:sym typeface="Arial"/>
            </a:endParaRPr>
          </a:p>
        </p:txBody>
      </p:sp>
    </p:spTree>
    <p:extLst>
      <p:ext uri="{BB962C8B-B14F-4D97-AF65-F5344CB8AC3E}">
        <p14:creationId xmlns:p14="http://schemas.microsoft.com/office/powerpoint/2010/main" xmlns="" val="474455674"/>
      </p:ext>
    </p:extLst>
  </p:cSld>
  <p:clrMap bg1="lt1" tx1="dk1" bg2="dk2" tx2="lt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5"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11">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08225" y="509967"/>
            <a:ext cx="5136900" cy="736400"/>
          </a:xfrm>
          <a:prstGeom prst="rect">
            <a:avLst/>
          </a:prstGeom>
          <a:noFill/>
          <a:ln>
            <a:noFill/>
          </a:ln>
        </p:spPr>
        <p:txBody>
          <a:bodyPr spcFirstLastPara="1" wrap="square" lIns="0" tIns="0" rIns="0" bIns="0" anchor="ctr" anchorCtr="0">
            <a:noAutofit/>
          </a:bodyPr>
          <a:lstStyle>
            <a:lvl1pPr lvl="0" algn="ctr" rtl="0">
              <a:lnSpc>
                <a:spcPct val="90000"/>
              </a:lnSpc>
              <a:spcBef>
                <a:spcPts val="0"/>
              </a:spcBef>
              <a:spcAft>
                <a:spcPts val="0"/>
              </a:spcAft>
              <a:buClr>
                <a:schemeClr val="dk1"/>
              </a:buClr>
              <a:buSzPts val="2400"/>
              <a:buFont typeface="Dancing Script"/>
              <a:buNone/>
              <a:defRPr sz="2400">
                <a:solidFill>
                  <a:schemeClr val="dk1"/>
                </a:solidFill>
                <a:latin typeface="Dancing Script"/>
                <a:ea typeface="Dancing Script"/>
                <a:cs typeface="Dancing Script"/>
                <a:sym typeface="Dancing Script"/>
              </a:defRPr>
            </a:lvl1pPr>
            <a:lvl2pPr lvl="1" algn="ctr" rtl="0">
              <a:lnSpc>
                <a:spcPct val="90000"/>
              </a:lnSpc>
              <a:spcBef>
                <a:spcPts val="0"/>
              </a:spcBef>
              <a:spcAft>
                <a:spcPts val="0"/>
              </a:spcAft>
              <a:buClr>
                <a:schemeClr val="dk1"/>
              </a:buClr>
              <a:buSzPts val="2400"/>
              <a:buFont typeface="Dancing Script"/>
              <a:buNone/>
              <a:defRPr sz="2400">
                <a:solidFill>
                  <a:schemeClr val="dk1"/>
                </a:solidFill>
                <a:latin typeface="Dancing Script"/>
                <a:ea typeface="Dancing Script"/>
                <a:cs typeface="Dancing Script"/>
                <a:sym typeface="Dancing Script"/>
              </a:defRPr>
            </a:lvl2pPr>
            <a:lvl3pPr lvl="2" algn="ctr" rtl="0">
              <a:lnSpc>
                <a:spcPct val="90000"/>
              </a:lnSpc>
              <a:spcBef>
                <a:spcPts val="0"/>
              </a:spcBef>
              <a:spcAft>
                <a:spcPts val="0"/>
              </a:spcAft>
              <a:buClr>
                <a:schemeClr val="dk1"/>
              </a:buClr>
              <a:buSzPts val="2400"/>
              <a:buFont typeface="Dancing Script"/>
              <a:buNone/>
              <a:defRPr sz="2400">
                <a:solidFill>
                  <a:schemeClr val="dk1"/>
                </a:solidFill>
                <a:latin typeface="Dancing Script"/>
                <a:ea typeface="Dancing Script"/>
                <a:cs typeface="Dancing Script"/>
                <a:sym typeface="Dancing Script"/>
              </a:defRPr>
            </a:lvl3pPr>
            <a:lvl4pPr lvl="3" algn="ctr" rtl="0">
              <a:lnSpc>
                <a:spcPct val="90000"/>
              </a:lnSpc>
              <a:spcBef>
                <a:spcPts val="0"/>
              </a:spcBef>
              <a:spcAft>
                <a:spcPts val="0"/>
              </a:spcAft>
              <a:buClr>
                <a:schemeClr val="dk1"/>
              </a:buClr>
              <a:buSzPts val="2400"/>
              <a:buFont typeface="Dancing Script"/>
              <a:buNone/>
              <a:defRPr sz="2400">
                <a:solidFill>
                  <a:schemeClr val="dk1"/>
                </a:solidFill>
                <a:latin typeface="Dancing Script"/>
                <a:ea typeface="Dancing Script"/>
                <a:cs typeface="Dancing Script"/>
                <a:sym typeface="Dancing Script"/>
              </a:defRPr>
            </a:lvl4pPr>
            <a:lvl5pPr lvl="4" algn="ctr" rtl="0">
              <a:lnSpc>
                <a:spcPct val="90000"/>
              </a:lnSpc>
              <a:spcBef>
                <a:spcPts val="0"/>
              </a:spcBef>
              <a:spcAft>
                <a:spcPts val="0"/>
              </a:spcAft>
              <a:buClr>
                <a:schemeClr val="dk1"/>
              </a:buClr>
              <a:buSzPts val="2400"/>
              <a:buFont typeface="Dancing Script"/>
              <a:buNone/>
              <a:defRPr sz="2400">
                <a:solidFill>
                  <a:schemeClr val="dk1"/>
                </a:solidFill>
                <a:latin typeface="Dancing Script"/>
                <a:ea typeface="Dancing Script"/>
                <a:cs typeface="Dancing Script"/>
                <a:sym typeface="Dancing Script"/>
              </a:defRPr>
            </a:lvl5pPr>
            <a:lvl6pPr lvl="5" algn="ctr" rtl="0">
              <a:lnSpc>
                <a:spcPct val="90000"/>
              </a:lnSpc>
              <a:spcBef>
                <a:spcPts val="0"/>
              </a:spcBef>
              <a:spcAft>
                <a:spcPts val="0"/>
              </a:spcAft>
              <a:buClr>
                <a:schemeClr val="dk1"/>
              </a:buClr>
              <a:buSzPts val="2400"/>
              <a:buFont typeface="Dancing Script"/>
              <a:buNone/>
              <a:defRPr sz="2400">
                <a:solidFill>
                  <a:schemeClr val="dk1"/>
                </a:solidFill>
                <a:latin typeface="Dancing Script"/>
                <a:ea typeface="Dancing Script"/>
                <a:cs typeface="Dancing Script"/>
                <a:sym typeface="Dancing Script"/>
              </a:defRPr>
            </a:lvl6pPr>
            <a:lvl7pPr lvl="6" algn="ctr" rtl="0">
              <a:lnSpc>
                <a:spcPct val="90000"/>
              </a:lnSpc>
              <a:spcBef>
                <a:spcPts val="0"/>
              </a:spcBef>
              <a:spcAft>
                <a:spcPts val="0"/>
              </a:spcAft>
              <a:buClr>
                <a:schemeClr val="dk1"/>
              </a:buClr>
              <a:buSzPts val="2400"/>
              <a:buFont typeface="Dancing Script"/>
              <a:buNone/>
              <a:defRPr sz="2400">
                <a:solidFill>
                  <a:schemeClr val="dk1"/>
                </a:solidFill>
                <a:latin typeface="Dancing Script"/>
                <a:ea typeface="Dancing Script"/>
                <a:cs typeface="Dancing Script"/>
                <a:sym typeface="Dancing Script"/>
              </a:defRPr>
            </a:lvl7pPr>
            <a:lvl8pPr lvl="7" algn="ctr" rtl="0">
              <a:lnSpc>
                <a:spcPct val="90000"/>
              </a:lnSpc>
              <a:spcBef>
                <a:spcPts val="0"/>
              </a:spcBef>
              <a:spcAft>
                <a:spcPts val="0"/>
              </a:spcAft>
              <a:buClr>
                <a:schemeClr val="dk1"/>
              </a:buClr>
              <a:buSzPts val="2400"/>
              <a:buFont typeface="Dancing Script"/>
              <a:buNone/>
              <a:defRPr sz="2400">
                <a:solidFill>
                  <a:schemeClr val="dk1"/>
                </a:solidFill>
                <a:latin typeface="Dancing Script"/>
                <a:ea typeface="Dancing Script"/>
                <a:cs typeface="Dancing Script"/>
                <a:sym typeface="Dancing Script"/>
              </a:defRPr>
            </a:lvl8pPr>
            <a:lvl9pPr lvl="8" algn="ctr" rtl="0">
              <a:lnSpc>
                <a:spcPct val="90000"/>
              </a:lnSpc>
              <a:spcBef>
                <a:spcPts val="0"/>
              </a:spcBef>
              <a:spcAft>
                <a:spcPts val="0"/>
              </a:spcAft>
              <a:buClr>
                <a:schemeClr val="dk1"/>
              </a:buClr>
              <a:buSzPts val="2400"/>
              <a:buFont typeface="Dancing Script"/>
              <a:buNone/>
              <a:defRPr sz="2400">
                <a:solidFill>
                  <a:schemeClr val="dk1"/>
                </a:solidFill>
                <a:latin typeface="Dancing Script"/>
                <a:ea typeface="Dancing Script"/>
                <a:cs typeface="Dancing Script"/>
                <a:sym typeface="Dancing Script"/>
              </a:defRPr>
            </a:lvl9pPr>
          </a:lstStyle>
          <a:p>
            <a:endParaRPr/>
          </a:p>
        </p:txBody>
      </p:sp>
      <p:sp>
        <p:nvSpPr>
          <p:cNvPr id="7" name="Google Shape;7;p1"/>
          <p:cNvSpPr txBox="1">
            <a:spLocks noGrp="1"/>
          </p:cNvSpPr>
          <p:nvPr>
            <p:ph type="body" idx="1"/>
          </p:nvPr>
        </p:nvSpPr>
        <p:spPr>
          <a:xfrm>
            <a:off x="764950" y="1624333"/>
            <a:ext cx="5425500" cy="4226000"/>
          </a:xfrm>
          <a:prstGeom prst="rect">
            <a:avLst/>
          </a:prstGeom>
          <a:noFill/>
          <a:ln>
            <a:noFill/>
          </a:ln>
        </p:spPr>
        <p:txBody>
          <a:bodyPr spcFirstLastPara="1" wrap="square" lIns="0" tIns="0" rIns="0" bIns="0" anchor="t" anchorCtr="0">
            <a:noAutofit/>
          </a:bodyPr>
          <a:lstStyle>
            <a:lvl1pPr marL="457200" lvl="0" indent="-330200" rtl="0">
              <a:lnSpc>
                <a:spcPct val="115000"/>
              </a:lnSpc>
              <a:spcBef>
                <a:spcPts val="0"/>
              </a:spcBef>
              <a:spcAft>
                <a:spcPts val="0"/>
              </a:spcAft>
              <a:buClr>
                <a:schemeClr val="accent1"/>
              </a:buClr>
              <a:buSzPts val="1600"/>
              <a:buFont typeface="Bitter Thin"/>
              <a:buChar char="✘"/>
              <a:defRPr sz="2000">
                <a:solidFill>
                  <a:schemeClr val="dk1"/>
                </a:solidFill>
                <a:latin typeface="Bitter Thin"/>
                <a:ea typeface="Bitter Thin"/>
                <a:cs typeface="Bitter Thin"/>
                <a:sym typeface="Bitter Thin"/>
              </a:defRPr>
            </a:lvl1pPr>
            <a:lvl2pPr marL="914400" lvl="1" indent="-330200" rtl="0">
              <a:lnSpc>
                <a:spcPct val="115000"/>
              </a:lnSpc>
              <a:spcBef>
                <a:spcPts val="800"/>
              </a:spcBef>
              <a:spcAft>
                <a:spcPts val="0"/>
              </a:spcAft>
              <a:buClr>
                <a:schemeClr val="accent1"/>
              </a:buClr>
              <a:buSzPts val="1600"/>
              <a:buFont typeface="Bitter Thin"/>
              <a:buChar char="✗"/>
              <a:defRPr sz="2000">
                <a:solidFill>
                  <a:schemeClr val="dk1"/>
                </a:solidFill>
                <a:latin typeface="Bitter Thin"/>
                <a:ea typeface="Bitter Thin"/>
                <a:cs typeface="Bitter Thin"/>
                <a:sym typeface="Bitter Thin"/>
              </a:defRPr>
            </a:lvl2pPr>
            <a:lvl3pPr marL="1371600" lvl="2" indent="-355600" rtl="0">
              <a:lnSpc>
                <a:spcPct val="115000"/>
              </a:lnSpc>
              <a:spcBef>
                <a:spcPts val="800"/>
              </a:spcBef>
              <a:spcAft>
                <a:spcPts val="0"/>
              </a:spcAft>
              <a:buClr>
                <a:schemeClr val="accent1"/>
              </a:buClr>
              <a:buSzPts val="2000"/>
              <a:buFont typeface="Bitter Thin"/>
              <a:buChar char="■"/>
              <a:defRPr sz="2000">
                <a:solidFill>
                  <a:schemeClr val="dk1"/>
                </a:solidFill>
                <a:latin typeface="Bitter Thin"/>
                <a:ea typeface="Bitter Thin"/>
                <a:cs typeface="Bitter Thin"/>
                <a:sym typeface="Bitter Thin"/>
              </a:defRPr>
            </a:lvl3pPr>
            <a:lvl4pPr marL="1828800" lvl="3" indent="-355600" rtl="0">
              <a:lnSpc>
                <a:spcPct val="115000"/>
              </a:lnSpc>
              <a:spcBef>
                <a:spcPts val="800"/>
              </a:spcBef>
              <a:spcAft>
                <a:spcPts val="0"/>
              </a:spcAft>
              <a:buClr>
                <a:schemeClr val="dk1"/>
              </a:buClr>
              <a:buSzPts val="2000"/>
              <a:buFont typeface="Bitter Thin"/>
              <a:buChar char="●"/>
              <a:defRPr sz="2000">
                <a:solidFill>
                  <a:schemeClr val="dk1"/>
                </a:solidFill>
                <a:latin typeface="Bitter Thin"/>
                <a:ea typeface="Bitter Thin"/>
                <a:cs typeface="Bitter Thin"/>
                <a:sym typeface="Bitter Thin"/>
              </a:defRPr>
            </a:lvl4pPr>
            <a:lvl5pPr marL="2286000" lvl="4" indent="-355600" rtl="0">
              <a:lnSpc>
                <a:spcPct val="115000"/>
              </a:lnSpc>
              <a:spcBef>
                <a:spcPts val="800"/>
              </a:spcBef>
              <a:spcAft>
                <a:spcPts val="0"/>
              </a:spcAft>
              <a:buClr>
                <a:schemeClr val="dk1"/>
              </a:buClr>
              <a:buSzPts val="2000"/>
              <a:buFont typeface="Bitter Thin"/>
              <a:buChar char="○"/>
              <a:defRPr sz="2000">
                <a:solidFill>
                  <a:schemeClr val="dk1"/>
                </a:solidFill>
                <a:latin typeface="Bitter Thin"/>
                <a:ea typeface="Bitter Thin"/>
                <a:cs typeface="Bitter Thin"/>
                <a:sym typeface="Bitter Thin"/>
              </a:defRPr>
            </a:lvl5pPr>
            <a:lvl6pPr marL="2743200" lvl="5" indent="-355600" rtl="0">
              <a:lnSpc>
                <a:spcPct val="115000"/>
              </a:lnSpc>
              <a:spcBef>
                <a:spcPts val="800"/>
              </a:spcBef>
              <a:spcAft>
                <a:spcPts val="0"/>
              </a:spcAft>
              <a:buClr>
                <a:schemeClr val="dk1"/>
              </a:buClr>
              <a:buSzPts val="2000"/>
              <a:buFont typeface="Bitter Thin"/>
              <a:buChar char="■"/>
              <a:defRPr sz="2000">
                <a:solidFill>
                  <a:schemeClr val="dk1"/>
                </a:solidFill>
                <a:latin typeface="Bitter Thin"/>
                <a:ea typeface="Bitter Thin"/>
                <a:cs typeface="Bitter Thin"/>
                <a:sym typeface="Bitter Thin"/>
              </a:defRPr>
            </a:lvl6pPr>
            <a:lvl7pPr marL="3200400" lvl="6" indent="-355600" rtl="0">
              <a:lnSpc>
                <a:spcPct val="115000"/>
              </a:lnSpc>
              <a:spcBef>
                <a:spcPts val="800"/>
              </a:spcBef>
              <a:spcAft>
                <a:spcPts val="0"/>
              </a:spcAft>
              <a:buClr>
                <a:schemeClr val="dk1"/>
              </a:buClr>
              <a:buSzPts val="2000"/>
              <a:buFont typeface="Bitter Thin"/>
              <a:buChar char="●"/>
              <a:defRPr sz="2000">
                <a:solidFill>
                  <a:schemeClr val="dk1"/>
                </a:solidFill>
                <a:latin typeface="Bitter Thin"/>
                <a:ea typeface="Bitter Thin"/>
                <a:cs typeface="Bitter Thin"/>
                <a:sym typeface="Bitter Thin"/>
              </a:defRPr>
            </a:lvl7pPr>
            <a:lvl8pPr marL="3657600" lvl="7" indent="-355600" rtl="0">
              <a:lnSpc>
                <a:spcPct val="115000"/>
              </a:lnSpc>
              <a:spcBef>
                <a:spcPts val="800"/>
              </a:spcBef>
              <a:spcAft>
                <a:spcPts val="0"/>
              </a:spcAft>
              <a:buClr>
                <a:schemeClr val="dk1"/>
              </a:buClr>
              <a:buSzPts val="2000"/>
              <a:buFont typeface="Bitter Thin"/>
              <a:buChar char="○"/>
              <a:defRPr sz="2000">
                <a:solidFill>
                  <a:schemeClr val="dk1"/>
                </a:solidFill>
                <a:latin typeface="Bitter Thin"/>
                <a:ea typeface="Bitter Thin"/>
                <a:cs typeface="Bitter Thin"/>
                <a:sym typeface="Bitter Thin"/>
              </a:defRPr>
            </a:lvl8pPr>
            <a:lvl9pPr marL="4114800" lvl="8" indent="-355600" rtl="0">
              <a:lnSpc>
                <a:spcPct val="115000"/>
              </a:lnSpc>
              <a:spcBef>
                <a:spcPts val="800"/>
              </a:spcBef>
              <a:spcAft>
                <a:spcPts val="800"/>
              </a:spcAft>
              <a:buClr>
                <a:schemeClr val="dk1"/>
              </a:buClr>
              <a:buSzPts val="2000"/>
              <a:buFont typeface="Bitter Thin"/>
              <a:buChar char="■"/>
              <a:defRPr sz="2000">
                <a:solidFill>
                  <a:schemeClr val="dk1"/>
                </a:solidFill>
                <a:latin typeface="Bitter Thin"/>
                <a:ea typeface="Bitter Thin"/>
                <a:cs typeface="Bitter Thin"/>
                <a:sym typeface="Bitter Thin"/>
              </a:defRPr>
            </a:lvl9pPr>
          </a:lstStyle>
          <a:p>
            <a:endParaRPr/>
          </a:p>
        </p:txBody>
      </p:sp>
      <p:sp>
        <p:nvSpPr>
          <p:cNvPr id="8" name="Google Shape;8;p1"/>
          <p:cNvSpPr txBox="1">
            <a:spLocks noGrp="1"/>
          </p:cNvSpPr>
          <p:nvPr>
            <p:ph type="sldNum" idx="12"/>
          </p:nvPr>
        </p:nvSpPr>
        <p:spPr>
          <a:xfrm>
            <a:off x="8480584" y="6333135"/>
            <a:ext cx="548700" cy="524800"/>
          </a:xfrm>
          <a:prstGeom prst="rect">
            <a:avLst/>
          </a:prstGeom>
          <a:noFill/>
          <a:ln>
            <a:noFill/>
          </a:ln>
        </p:spPr>
        <p:txBody>
          <a:bodyPr spcFirstLastPara="1" wrap="square" lIns="0" tIns="0" rIns="0" bIns="0" anchor="ctr" anchorCtr="0">
            <a:noAutofit/>
          </a:bodyPr>
          <a:lstStyle>
            <a:lvl1pPr lvl="0" algn="r" rtl="0">
              <a:buNone/>
              <a:defRPr sz="1300">
                <a:solidFill>
                  <a:schemeClr val="lt1"/>
                </a:solidFill>
                <a:latin typeface="Dancing Script"/>
                <a:ea typeface="Dancing Script"/>
                <a:cs typeface="Dancing Script"/>
                <a:sym typeface="Dancing Script"/>
              </a:defRPr>
            </a:lvl1pPr>
            <a:lvl2pPr lvl="1" algn="r" rtl="0">
              <a:buNone/>
              <a:defRPr sz="1300">
                <a:solidFill>
                  <a:schemeClr val="lt1"/>
                </a:solidFill>
                <a:latin typeface="Dancing Script"/>
                <a:ea typeface="Dancing Script"/>
                <a:cs typeface="Dancing Script"/>
                <a:sym typeface="Dancing Script"/>
              </a:defRPr>
            </a:lvl2pPr>
            <a:lvl3pPr lvl="2" algn="r" rtl="0">
              <a:buNone/>
              <a:defRPr sz="1300">
                <a:solidFill>
                  <a:schemeClr val="lt1"/>
                </a:solidFill>
                <a:latin typeface="Dancing Script"/>
                <a:ea typeface="Dancing Script"/>
                <a:cs typeface="Dancing Script"/>
                <a:sym typeface="Dancing Script"/>
              </a:defRPr>
            </a:lvl3pPr>
            <a:lvl4pPr lvl="3" algn="r" rtl="0">
              <a:buNone/>
              <a:defRPr sz="1300">
                <a:solidFill>
                  <a:schemeClr val="lt1"/>
                </a:solidFill>
                <a:latin typeface="Dancing Script"/>
                <a:ea typeface="Dancing Script"/>
                <a:cs typeface="Dancing Script"/>
                <a:sym typeface="Dancing Script"/>
              </a:defRPr>
            </a:lvl4pPr>
            <a:lvl5pPr lvl="4" algn="r" rtl="0">
              <a:buNone/>
              <a:defRPr sz="1300">
                <a:solidFill>
                  <a:schemeClr val="lt1"/>
                </a:solidFill>
                <a:latin typeface="Dancing Script"/>
                <a:ea typeface="Dancing Script"/>
                <a:cs typeface="Dancing Script"/>
                <a:sym typeface="Dancing Script"/>
              </a:defRPr>
            </a:lvl5pPr>
            <a:lvl6pPr lvl="5" algn="r" rtl="0">
              <a:buNone/>
              <a:defRPr sz="1300">
                <a:solidFill>
                  <a:schemeClr val="lt1"/>
                </a:solidFill>
                <a:latin typeface="Dancing Script"/>
                <a:ea typeface="Dancing Script"/>
                <a:cs typeface="Dancing Script"/>
                <a:sym typeface="Dancing Script"/>
              </a:defRPr>
            </a:lvl6pPr>
            <a:lvl7pPr lvl="6" algn="r" rtl="0">
              <a:buNone/>
              <a:defRPr sz="1300">
                <a:solidFill>
                  <a:schemeClr val="lt1"/>
                </a:solidFill>
                <a:latin typeface="Dancing Script"/>
                <a:ea typeface="Dancing Script"/>
                <a:cs typeface="Dancing Script"/>
                <a:sym typeface="Dancing Script"/>
              </a:defRPr>
            </a:lvl7pPr>
            <a:lvl8pPr lvl="7" algn="r" rtl="0">
              <a:buNone/>
              <a:defRPr sz="1300">
                <a:solidFill>
                  <a:schemeClr val="lt1"/>
                </a:solidFill>
                <a:latin typeface="Dancing Script"/>
                <a:ea typeface="Dancing Script"/>
                <a:cs typeface="Dancing Script"/>
                <a:sym typeface="Dancing Script"/>
              </a:defRPr>
            </a:lvl8pPr>
            <a:lvl9pPr lvl="8" algn="r" rtl="0">
              <a:buNone/>
              <a:defRPr sz="1300">
                <a:solidFill>
                  <a:schemeClr val="lt1"/>
                </a:solidFill>
                <a:latin typeface="Dancing Script"/>
                <a:ea typeface="Dancing Script"/>
                <a:cs typeface="Dancing Script"/>
                <a:sym typeface="Dancing Script"/>
              </a:defRPr>
            </a:lvl9pPr>
          </a:lstStyle>
          <a:p>
            <a:pPr>
              <a:buClr>
                <a:srgbClr val="000000"/>
              </a:buClr>
              <a:buFont typeface="Arial"/>
              <a:buNone/>
            </a:pPr>
            <a:fld id="{00000000-1234-1234-1234-123412341234}" type="slidenum">
              <a:rPr lang="en" kern="0">
                <a:solidFill>
                  <a:srgbClr val="FFFFFF"/>
                </a:solidFill>
              </a:rPr>
              <a:pPr>
                <a:buClr>
                  <a:srgbClr val="000000"/>
                </a:buClr>
                <a:buFont typeface="Arial"/>
                <a:buNone/>
              </a:pPr>
              <a:t>‹#›</a:t>
            </a:fld>
            <a:endParaRPr kern="0">
              <a:solidFill>
                <a:srgbClr val="FFFFFF"/>
              </a:solidFill>
            </a:endParaRPr>
          </a:p>
        </p:txBody>
      </p:sp>
    </p:spTree>
    <p:extLst>
      <p:ext uri="{BB962C8B-B14F-4D97-AF65-F5344CB8AC3E}">
        <p14:creationId xmlns:p14="http://schemas.microsoft.com/office/powerpoint/2010/main" xmlns="" val="1302149817"/>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Shape 5"/>
        <p:cNvGrpSpPr/>
        <p:nvPr/>
      </p:nvGrpSpPr>
      <p:grpSpPr>
        <a:xfrm>
          <a:off x="0" y="0"/>
          <a:ext cx="0" cy="0"/>
          <a:chOff x="0" y="0"/>
          <a:chExt cx="0" cy="0"/>
        </a:xfrm>
      </p:grpSpPr>
      <p:sp>
        <p:nvSpPr>
          <p:cNvPr id="6" name="Google Shape;6;p25"/>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25"/>
          <p:cNvSpPr txBox="1">
            <a:spLocks noGrp="1"/>
          </p:cNvSpPr>
          <p:nvPr>
            <p:ph type="body" idx="1"/>
          </p:nvPr>
        </p:nvSpPr>
        <p:spPr>
          <a:xfrm>
            <a:off x="457200" y="1600200"/>
            <a:ext cx="8229600" cy="4525962"/>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2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200" b="0" i="0" u="none" strike="noStrike" cap="none">
                <a:solidFill>
                  <a:srgbClr val="898989"/>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a:buClr>
                <a:srgbClr val="000000"/>
              </a:buClr>
              <a:buFont typeface="Arial"/>
              <a:buNone/>
            </a:pPr>
            <a:endParaRPr kern="0"/>
          </a:p>
        </p:txBody>
      </p:sp>
      <p:sp>
        <p:nvSpPr>
          <p:cNvPr id="9" name="Google Shape;9;p2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a:buClr>
                <a:srgbClr val="000000"/>
              </a:buClr>
              <a:buFont typeface="Arial"/>
              <a:buNone/>
            </a:pPr>
            <a:endParaRPr kern="0">
              <a:solidFill>
                <a:srgbClr val="000000"/>
              </a:solidFill>
            </a:endParaRPr>
          </a:p>
        </p:txBody>
      </p:sp>
      <p:sp>
        <p:nvSpPr>
          <p:cNvPr id="10" name="Google Shape;10;p2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9pPr>
          </a:lstStyle>
          <a:p>
            <a:fld id="{00000000-1234-1234-1234-123412341234}" type="slidenum">
              <a:rPr lang="en-US" kern="0"/>
              <a:pPr/>
              <a:t>‹#›</a:t>
            </a:fld>
            <a:endParaRPr sz="1400" kern="0">
              <a:solidFill>
                <a:srgbClr val="000000"/>
              </a:solidFill>
              <a:latin typeface="Arial"/>
              <a:ea typeface="Arial"/>
              <a:cs typeface="Arial"/>
              <a:sym typeface="Arial"/>
            </a:endParaRPr>
          </a:p>
        </p:txBody>
      </p:sp>
    </p:spTree>
    <p:extLst>
      <p:ext uri="{BB962C8B-B14F-4D97-AF65-F5344CB8AC3E}">
        <p14:creationId xmlns:p14="http://schemas.microsoft.com/office/powerpoint/2010/main" xmlns="" val="670715164"/>
      </p:ext>
    </p:extLst>
  </p:cSld>
  <p:clrMap bg1="lt1" tx1="dk1" bg2="dk2" tx2="lt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Shape 5"/>
        <p:cNvGrpSpPr/>
        <p:nvPr/>
      </p:nvGrpSpPr>
      <p:grpSpPr>
        <a:xfrm>
          <a:off x="0" y="0"/>
          <a:ext cx="0" cy="0"/>
          <a:chOff x="0" y="0"/>
          <a:chExt cx="0" cy="0"/>
        </a:xfrm>
      </p:grpSpPr>
      <p:sp>
        <p:nvSpPr>
          <p:cNvPr id="6" name="Google Shape;6;p25"/>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25"/>
          <p:cNvSpPr txBox="1">
            <a:spLocks noGrp="1"/>
          </p:cNvSpPr>
          <p:nvPr>
            <p:ph type="body" idx="1"/>
          </p:nvPr>
        </p:nvSpPr>
        <p:spPr>
          <a:xfrm>
            <a:off x="457200" y="1600200"/>
            <a:ext cx="8229600" cy="4525962"/>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2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200" b="0" i="0" u="none" strike="noStrike" cap="none">
                <a:solidFill>
                  <a:srgbClr val="898989"/>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a:buClr>
                <a:srgbClr val="000000"/>
              </a:buClr>
              <a:buFont typeface="Arial"/>
              <a:buNone/>
            </a:pPr>
            <a:endParaRPr kern="0"/>
          </a:p>
        </p:txBody>
      </p:sp>
      <p:sp>
        <p:nvSpPr>
          <p:cNvPr id="9" name="Google Shape;9;p2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a:buClr>
                <a:srgbClr val="000000"/>
              </a:buClr>
              <a:buFont typeface="Arial"/>
              <a:buNone/>
            </a:pPr>
            <a:endParaRPr kern="0">
              <a:solidFill>
                <a:srgbClr val="000000"/>
              </a:solidFill>
            </a:endParaRPr>
          </a:p>
        </p:txBody>
      </p:sp>
      <p:sp>
        <p:nvSpPr>
          <p:cNvPr id="10" name="Google Shape;10;p2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9pPr>
          </a:lstStyle>
          <a:p>
            <a:fld id="{00000000-1234-1234-1234-123412341234}" type="slidenum">
              <a:rPr lang="en-US" kern="0"/>
              <a:pPr/>
              <a:t>‹#›</a:t>
            </a:fld>
            <a:endParaRPr sz="1400" kern="0">
              <a:solidFill>
                <a:srgbClr val="000000"/>
              </a:solidFill>
              <a:latin typeface="Arial"/>
              <a:ea typeface="Arial"/>
              <a:cs typeface="Arial"/>
              <a:sym typeface="Arial"/>
            </a:endParaRPr>
          </a:p>
        </p:txBody>
      </p:sp>
    </p:spTree>
    <p:extLst>
      <p:ext uri="{BB962C8B-B14F-4D97-AF65-F5344CB8AC3E}">
        <p14:creationId xmlns:p14="http://schemas.microsoft.com/office/powerpoint/2010/main" xmlns="" val="15850792"/>
      </p:ext>
    </p:extLst>
  </p:cSld>
  <p:clrMap bg1="lt1" tx1="dk1" bg2="dk2" tx2="lt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Shape 5"/>
        <p:cNvGrpSpPr/>
        <p:nvPr/>
      </p:nvGrpSpPr>
      <p:grpSpPr>
        <a:xfrm>
          <a:off x="0" y="0"/>
          <a:ext cx="0" cy="0"/>
          <a:chOff x="0" y="0"/>
          <a:chExt cx="0" cy="0"/>
        </a:xfrm>
      </p:grpSpPr>
      <p:sp>
        <p:nvSpPr>
          <p:cNvPr id="6" name="Google Shape;6;p25"/>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25"/>
          <p:cNvSpPr txBox="1">
            <a:spLocks noGrp="1"/>
          </p:cNvSpPr>
          <p:nvPr>
            <p:ph type="body" idx="1"/>
          </p:nvPr>
        </p:nvSpPr>
        <p:spPr>
          <a:xfrm>
            <a:off x="457200" y="1600200"/>
            <a:ext cx="8229600" cy="4525962"/>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2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200" b="0" i="0" u="none" strike="noStrike" cap="none">
                <a:solidFill>
                  <a:srgbClr val="898989"/>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a:buClr>
                <a:srgbClr val="000000"/>
              </a:buClr>
              <a:buFont typeface="Arial"/>
              <a:buNone/>
            </a:pPr>
            <a:endParaRPr kern="0"/>
          </a:p>
        </p:txBody>
      </p:sp>
      <p:sp>
        <p:nvSpPr>
          <p:cNvPr id="9" name="Google Shape;9;p2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a:buClr>
                <a:srgbClr val="000000"/>
              </a:buClr>
              <a:buFont typeface="Arial"/>
              <a:buNone/>
            </a:pPr>
            <a:endParaRPr kern="0">
              <a:solidFill>
                <a:srgbClr val="000000"/>
              </a:solidFill>
            </a:endParaRPr>
          </a:p>
        </p:txBody>
      </p:sp>
      <p:sp>
        <p:nvSpPr>
          <p:cNvPr id="10" name="Google Shape;10;p2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9pPr>
          </a:lstStyle>
          <a:p>
            <a:fld id="{00000000-1234-1234-1234-123412341234}" type="slidenum">
              <a:rPr lang="en-US" kern="0"/>
              <a:pPr/>
              <a:t>‹#›</a:t>
            </a:fld>
            <a:endParaRPr sz="1400" kern="0">
              <a:solidFill>
                <a:srgbClr val="000000"/>
              </a:solidFill>
              <a:latin typeface="Arial"/>
              <a:ea typeface="Arial"/>
              <a:cs typeface="Arial"/>
              <a:sym typeface="Arial"/>
            </a:endParaRPr>
          </a:p>
        </p:txBody>
      </p:sp>
    </p:spTree>
    <p:extLst>
      <p:ext uri="{BB962C8B-B14F-4D97-AF65-F5344CB8AC3E}">
        <p14:creationId xmlns:p14="http://schemas.microsoft.com/office/powerpoint/2010/main" xmlns="" val="3161328449"/>
      </p:ext>
    </p:extLst>
  </p:cSld>
  <p:clrMap bg1="lt1" tx1="dk1" bg2="dk2" tx2="lt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Shape 5"/>
        <p:cNvGrpSpPr/>
        <p:nvPr/>
      </p:nvGrpSpPr>
      <p:grpSpPr>
        <a:xfrm>
          <a:off x="0" y="0"/>
          <a:ext cx="0" cy="0"/>
          <a:chOff x="0" y="0"/>
          <a:chExt cx="0" cy="0"/>
        </a:xfrm>
      </p:grpSpPr>
      <p:sp>
        <p:nvSpPr>
          <p:cNvPr id="6" name="Google Shape;6;p25"/>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25"/>
          <p:cNvSpPr txBox="1">
            <a:spLocks noGrp="1"/>
          </p:cNvSpPr>
          <p:nvPr>
            <p:ph type="body" idx="1"/>
          </p:nvPr>
        </p:nvSpPr>
        <p:spPr>
          <a:xfrm>
            <a:off x="457200" y="1600200"/>
            <a:ext cx="8229600" cy="4525962"/>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2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200" b="0" i="0" u="none" strike="noStrike" cap="none">
                <a:solidFill>
                  <a:srgbClr val="898989"/>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a:buClr>
                <a:srgbClr val="000000"/>
              </a:buClr>
              <a:buFont typeface="Arial"/>
              <a:buNone/>
            </a:pPr>
            <a:endParaRPr kern="0"/>
          </a:p>
        </p:txBody>
      </p:sp>
      <p:sp>
        <p:nvSpPr>
          <p:cNvPr id="9" name="Google Shape;9;p2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a:buClr>
                <a:srgbClr val="000000"/>
              </a:buClr>
              <a:buFont typeface="Arial"/>
              <a:buNone/>
            </a:pPr>
            <a:endParaRPr kern="0">
              <a:solidFill>
                <a:srgbClr val="000000"/>
              </a:solidFill>
            </a:endParaRPr>
          </a:p>
        </p:txBody>
      </p:sp>
      <p:sp>
        <p:nvSpPr>
          <p:cNvPr id="10" name="Google Shape;10;p2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9pPr>
          </a:lstStyle>
          <a:p>
            <a:fld id="{00000000-1234-1234-1234-123412341234}" type="slidenum">
              <a:rPr lang="en-US" kern="0"/>
              <a:pPr/>
              <a:t>‹#›</a:t>
            </a:fld>
            <a:endParaRPr sz="1400" kern="0">
              <a:solidFill>
                <a:srgbClr val="000000"/>
              </a:solidFill>
              <a:latin typeface="Arial"/>
              <a:ea typeface="Arial"/>
              <a:cs typeface="Arial"/>
              <a:sym typeface="Arial"/>
            </a:endParaRPr>
          </a:p>
        </p:txBody>
      </p:sp>
    </p:spTree>
    <p:extLst>
      <p:ext uri="{BB962C8B-B14F-4D97-AF65-F5344CB8AC3E}">
        <p14:creationId xmlns:p14="http://schemas.microsoft.com/office/powerpoint/2010/main" xmlns="" val="3657982192"/>
      </p:ext>
    </p:extLst>
  </p:cSld>
  <p:clrMap bg1="lt1" tx1="dk1" bg2="dk2" tx2="lt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Shape 5"/>
        <p:cNvGrpSpPr/>
        <p:nvPr/>
      </p:nvGrpSpPr>
      <p:grpSpPr>
        <a:xfrm>
          <a:off x="0" y="0"/>
          <a:ext cx="0" cy="0"/>
          <a:chOff x="0" y="0"/>
          <a:chExt cx="0" cy="0"/>
        </a:xfrm>
      </p:grpSpPr>
      <p:sp>
        <p:nvSpPr>
          <p:cNvPr id="6" name="Google Shape;6;p25"/>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25"/>
          <p:cNvSpPr txBox="1">
            <a:spLocks noGrp="1"/>
          </p:cNvSpPr>
          <p:nvPr>
            <p:ph type="body" idx="1"/>
          </p:nvPr>
        </p:nvSpPr>
        <p:spPr>
          <a:xfrm>
            <a:off x="457200" y="1600200"/>
            <a:ext cx="8229600" cy="4525962"/>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2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200" b="0" i="0" u="none" strike="noStrike" cap="none">
                <a:solidFill>
                  <a:srgbClr val="898989"/>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a:buClr>
                <a:srgbClr val="000000"/>
              </a:buClr>
              <a:buFont typeface="Arial"/>
              <a:buNone/>
            </a:pPr>
            <a:endParaRPr kern="0"/>
          </a:p>
        </p:txBody>
      </p:sp>
      <p:sp>
        <p:nvSpPr>
          <p:cNvPr id="9" name="Google Shape;9;p2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a:buClr>
                <a:srgbClr val="000000"/>
              </a:buClr>
              <a:buFont typeface="Arial"/>
              <a:buNone/>
            </a:pPr>
            <a:endParaRPr kern="0">
              <a:solidFill>
                <a:srgbClr val="000000"/>
              </a:solidFill>
            </a:endParaRPr>
          </a:p>
        </p:txBody>
      </p:sp>
      <p:sp>
        <p:nvSpPr>
          <p:cNvPr id="10" name="Google Shape;10;p2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9pPr>
          </a:lstStyle>
          <a:p>
            <a:fld id="{00000000-1234-1234-1234-123412341234}" type="slidenum">
              <a:rPr lang="en-US" kern="0"/>
              <a:pPr/>
              <a:t>‹#›</a:t>
            </a:fld>
            <a:endParaRPr sz="1400" kern="0">
              <a:solidFill>
                <a:srgbClr val="000000"/>
              </a:solidFill>
              <a:latin typeface="Arial"/>
              <a:ea typeface="Arial"/>
              <a:cs typeface="Arial"/>
              <a:sym typeface="Arial"/>
            </a:endParaRPr>
          </a:p>
        </p:txBody>
      </p:sp>
    </p:spTree>
    <p:extLst>
      <p:ext uri="{BB962C8B-B14F-4D97-AF65-F5344CB8AC3E}">
        <p14:creationId xmlns:p14="http://schemas.microsoft.com/office/powerpoint/2010/main" xmlns="" val="3625723641"/>
      </p:ext>
    </p:extLst>
  </p:cSld>
  <p:clrMap bg1="lt1" tx1="dk1" bg2="dk2" tx2="lt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Shape 5"/>
        <p:cNvGrpSpPr/>
        <p:nvPr/>
      </p:nvGrpSpPr>
      <p:grpSpPr>
        <a:xfrm>
          <a:off x="0" y="0"/>
          <a:ext cx="0" cy="0"/>
          <a:chOff x="0" y="0"/>
          <a:chExt cx="0" cy="0"/>
        </a:xfrm>
      </p:grpSpPr>
      <p:sp>
        <p:nvSpPr>
          <p:cNvPr id="6" name="Google Shape;6;p25"/>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25"/>
          <p:cNvSpPr txBox="1">
            <a:spLocks noGrp="1"/>
          </p:cNvSpPr>
          <p:nvPr>
            <p:ph type="body" idx="1"/>
          </p:nvPr>
        </p:nvSpPr>
        <p:spPr>
          <a:xfrm>
            <a:off x="457200" y="1600200"/>
            <a:ext cx="8229600" cy="4525962"/>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2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200" b="0" i="0" u="none" strike="noStrike" cap="none">
                <a:solidFill>
                  <a:srgbClr val="898989"/>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a:buClr>
                <a:srgbClr val="000000"/>
              </a:buClr>
              <a:buFont typeface="Arial"/>
              <a:buNone/>
            </a:pPr>
            <a:endParaRPr kern="0"/>
          </a:p>
        </p:txBody>
      </p:sp>
      <p:sp>
        <p:nvSpPr>
          <p:cNvPr id="9" name="Google Shape;9;p2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a:buClr>
                <a:srgbClr val="000000"/>
              </a:buClr>
              <a:buFont typeface="Arial"/>
              <a:buNone/>
            </a:pPr>
            <a:endParaRPr kern="0">
              <a:solidFill>
                <a:srgbClr val="000000"/>
              </a:solidFill>
            </a:endParaRPr>
          </a:p>
        </p:txBody>
      </p:sp>
      <p:sp>
        <p:nvSpPr>
          <p:cNvPr id="10" name="Google Shape;10;p2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9pPr>
          </a:lstStyle>
          <a:p>
            <a:fld id="{00000000-1234-1234-1234-123412341234}" type="slidenum">
              <a:rPr lang="en-US" kern="0"/>
              <a:pPr/>
              <a:t>‹#›</a:t>
            </a:fld>
            <a:endParaRPr sz="1400" kern="0">
              <a:solidFill>
                <a:srgbClr val="000000"/>
              </a:solidFill>
              <a:latin typeface="Arial"/>
              <a:ea typeface="Arial"/>
              <a:cs typeface="Arial"/>
              <a:sym typeface="Arial"/>
            </a:endParaRPr>
          </a:p>
        </p:txBody>
      </p:sp>
    </p:spTree>
    <p:extLst>
      <p:ext uri="{BB962C8B-B14F-4D97-AF65-F5344CB8AC3E}">
        <p14:creationId xmlns:p14="http://schemas.microsoft.com/office/powerpoint/2010/main" xmlns="" val="2706555794"/>
      </p:ext>
    </p:extLst>
  </p:cSld>
  <p:clrMap bg1="lt1" tx1="dk1" bg2="dk2" tx2="lt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Shape 5"/>
        <p:cNvGrpSpPr/>
        <p:nvPr/>
      </p:nvGrpSpPr>
      <p:grpSpPr>
        <a:xfrm>
          <a:off x="0" y="0"/>
          <a:ext cx="0" cy="0"/>
          <a:chOff x="0" y="0"/>
          <a:chExt cx="0" cy="0"/>
        </a:xfrm>
      </p:grpSpPr>
      <p:sp>
        <p:nvSpPr>
          <p:cNvPr id="6" name="Google Shape;6;p25"/>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25"/>
          <p:cNvSpPr txBox="1">
            <a:spLocks noGrp="1"/>
          </p:cNvSpPr>
          <p:nvPr>
            <p:ph type="body" idx="1"/>
          </p:nvPr>
        </p:nvSpPr>
        <p:spPr>
          <a:xfrm>
            <a:off x="457200" y="1600200"/>
            <a:ext cx="8229600" cy="4525962"/>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2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200" b="0" i="0" u="none" strike="noStrike" cap="none">
                <a:solidFill>
                  <a:srgbClr val="898989"/>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a:buClr>
                <a:srgbClr val="000000"/>
              </a:buClr>
              <a:buFont typeface="Arial"/>
              <a:buNone/>
            </a:pPr>
            <a:endParaRPr kern="0"/>
          </a:p>
        </p:txBody>
      </p:sp>
      <p:sp>
        <p:nvSpPr>
          <p:cNvPr id="9" name="Google Shape;9;p2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a:buClr>
                <a:srgbClr val="000000"/>
              </a:buClr>
              <a:buFont typeface="Arial"/>
              <a:buNone/>
            </a:pPr>
            <a:endParaRPr kern="0">
              <a:solidFill>
                <a:srgbClr val="000000"/>
              </a:solidFill>
            </a:endParaRPr>
          </a:p>
        </p:txBody>
      </p:sp>
      <p:sp>
        <p:nvSpPr>
          <p:cNvPr id="10" name="Google Shape;10;p2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9pPr>
          </a:lstStyle>
          <a:p>
            <a:fld id="{00000000-1234-1234-1234-123412341234}" type="slidenum">
              <a:rPr lang="en-US" kern="0"/>
              <a:pPr/>
              <a:t>‹#›</a:t>
            </a:fld>
            <a:endParaRPr sz="1400" kern="0">
              <a:solidFill>
                <a:srgbClr val="000000"/>
              </a:solidFill>
              <a:latin typeface="Arial"/>
              <a:ea typeface="Arial"/>
              <a:cs typeface="Arial"/>
              <a:sym typeface="Arial"/>
            </a:endParaRPr>
          </a:p>
        </p:txBody>
      </p:sp>
    </p:spTree>
    <p:extLst>
      <p:ext uri="{BB962C8B-B14F-4D97-AF65-F5344CB8AC3E}">
        <p14:creationId xmlns:p14="http://schemas.microsoft.com/office/powerpoint/2010/main" xmlns="" val="477711308"/>
      </p:ext>
    </p:extLst>
  </p:cSld>
  <p:clrMap bg1="lt1" tx1="dk1" bg2="dk2" tx2="lt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6.wmf"/><Relationship Id="rId3" Type="http://schemas.openxmlformats.org/officeDocument/2006/relationships/slide" Target="slide4.xml"/><Relationship Id="rId7" Type="http://schemas.openxmlformats.org/officeDocument/2006/relationships/image" Target="../media/image15.gif"/><Relationship Id="rId2" Type="http://schemas.openxmlformats.org/officeDocument/2006/relationships/image" Target="../media/image11.gif"/><Relationship Id="rId1" Type="http://schemas.openxmlformats.org/officeDocument/2006/relationships/slideLayout" Target="../slideLayouts/slideLayout7.xml"/><Relationship Id="rId6" Type="http://schemas.openxmlformats.org/officeDocument/2006/relationships/image" Target="../media/image14.gif"/><Relationship Id="rId5" Type="http://schemas.openxmlformats.org/officeDocument/2006/relationships/image" Target="../media/image13.gif"/><Relationship Id="rId10" Type="http://schemas.openxmlformats.org/officeDocument/2006/relationships/image" Target="../media/image18.gif"/><Relationship Id="rId4" Type="http://schemas.openxmlformats.org/officeDocument/2006/relationships/image" Target="../media/image12.gif"/><Relationship Id="rId9" Type="http://schemas.openxmlformats.org/officeDocument/2006/relationships/image" Target="../media/image17.gif"/></Relationships>
</file>

<file path=ppt/slides/_rels/slide1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13.gif"/><Relationship Id="rId1" Type="http://schemas.openxmlformats.org/officeDocument/2006/relationships/slideLayout" Target="../slideLayouts/slideLayout7.xml"/><Relationship Id="rId6" Type="http://schemas.openxmlformats.org/officeDocument/2006/relationships/image" Target="../media/image48.emf"/><Relationship Id="rId5" Type="http://schemas.openxmlformats.org/officeDocument/2006/relationships/image" Target="../media/image47.jpeg"/><Relationship Id="rId4" Type="http://schemas.openxmlformats.org/officeDocument/2006/relationships/image" Target="../media/image46.jpeg"/></Relationships>
</file>

<file path=ppt/slides/_rels/slide1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13.gif"/><Relationship Id="rId1" Type="http://schemas.openxmlformats.org/officeDocument/2006/relationships/slideLayout" Target="../slideLayouts/slideLayout7.xml"/><Relationship Id="rId4" Type="http://schemas.openxmlformats.org/officeDocument/2006/relationships/image" Target="../media/image50.jpeg"/></Relationships>
</file>

<file path=ppt/slides/_rels/slide1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13.gi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13.gi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29.gif"/><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15.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29.gif"/><Relationship Id="rId1" Type="http://schemas.openxmlformats.org/officeDocument/2006/relationships/slideLayout" Target="../slideLayouts/slideLayout7.xml"/><Relationship Id="rId6" Type="http://schemas.openxmlformats.org/officeDocument/2006/relationships/image" Target="../media/image56.jpeg"/><Relationship Id="rId5" Type="http://schemas.openxmlformats.org/officeDocument/2006/relationships/image" Target="../media/image55.png"/><Relationship Id="rId4" Type="http://schemas.openxmlformats.org/officeDocument/2006/relationships/image" Target="../media/image54.png"/></Relationships>
</file>

<file path=ppt/slides/_rels/slide16.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image" Target="../media/image13.gif"/><Relationship Id="rId7" Type="http://schemas.openxmlformats.org/officeDocument/2006/relationships/image" Target="../media/image60.png"/><Relationship Id="rId2" Type="http://schemas.openxmlformats.org/officeDocument/2006/relationships/image" Target="../media/image29.gif"/><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jpeg"/></Relationships>
</file>

<file path=ppt/slides/_rels/slide17.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29.gif"/><Relationship Id="rId1" Type="http://schemas.openxmlformats.org/officeDocument/2006/relationships/slideLayout" Target="../slideLayouts/slideLayout7.xml"/><Relationship Id="rId6" Type="http://schemas.openxmlformats.org/officeDocument/2006/relationships/slide" Target="slide18.xml"/><Relationship Id="rId5" Type="http://schemas.openxmlformats.org/officeDocument/2006/relationships/slide" Target="slide20.xml"/><Relationship Id="rId4" Type="http://schemas.openxmlformats.org/officeDocument/2006/relationships/image" Target="../media/image12.gif"/></Relationships>
</file>

<file path=ppt/slides/_rels/slide18.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29.gif"/><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19.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29.gif"/><Relationship Id="rId1" Type="http://schemas.openxmlformats.org/officeDocument/2006/relationships/slideLayout" Target="../slideLayouts/slideLayout7.xml"/><Relationship Id="rId6" Type="http://schemas.openxmlformats.org/officeDocument/2006/relationships/slide" Target="slide17.xml"/><Relationship Id="rId5" Type="http://schemas.openxmlformats.org/officeDocument/2006/relationships/image" Target="../media/image62.jpeg"/><Relationship Id="rId4" Type="http://schemas.openxmlformats.org/officeDocument/2006/relationships/hyperlink" Target="Mao%20Tr&#7841;ch%20&#272;&#244;ng%20&#273;&#7885;c%20tuy&#234;n%20ng&#244;n%20th&#224;nh%20l&#7853;p%20n&#432;&#7899;c%20Trung%20Qu&#7889;c%201949%20(C&#243;%20d&#7883;ch).mp4"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7.gif"/><Relationship Id="rId3" Type="http://schemas.openxmlformats.org/officeDocument/2006/relationships/image" Target="../media/image13.gif"/><Relationship Id="rId7" Type="http://schemas.openxmlformats.org/officeDocument/2006/relationships/image" Target="../media/image22.png"/><Relationship Id="rId12" Type="http://schemas.openxmlformats.org/officeDocument/2006/relationships/image" Target="../media/image26.png"/><Relationship Id="rId2" Type="http://schemas.openxmlformats.org/officeDocument/2006/relationships/slideLayout" Target="../slideLayouts/slideLayout7.xml"/><Relationship Id="rId1" Type="http://schemas.openxmlformats.org/officeDocument/2006/relationships/video" Target="NULL" TargetMode="External"/><Relationship Id="rId6" Type="http://schemas.openxmlformats.org/officeDocument/2006/relationships/image" Target="../media/image21.png"/><Relationship Id="rId11" Type="http://schemas.openxmlformats.org/officeDocument/2006/relationships/image" Target="../media/image25.png"/><Relationship Id="rId5" Type="http://schemas.openxmlformats.org/officeDocument/2006/relationships/image" Target="../media/image20.png"/><Relationship Id="rId15" Type="http://schemas.openxmlformats.org/officeDocument/2006/relationships/image" Target="../media/image12.gif"/><Relationship Id="rId10" Type="http://schemas.openxmlformats.org/officeDocument/2006/relationships/image" Target="../media/image24.png"/><Relationship Id="rId4" Type="http://schemas.openxmlformats.org/officeDocument/2006/relationships/image" Target="../media/image19.png"/><Relationship Id="rId9" Type="http://schemas.microsoft.com/office/2007/relationships/media" Target="../media/media1.mp3"/><Relationship Id="rId14" Type="http://schemas.openxmlformats.org/officeDocument/2006/relationships/image" Target="../media/image28.gif"/></Relationships>
</file>

<file path=ppt/slides/_rels/slide20.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3.gif"/><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21.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29.gif"/><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65.jpeg"/><Relationship Id="rId4" Type="http://schemas.openxmlformats.org/officeDocument/2006/relationships/image" Target="../media/image64.jpeg"/></Relationships>
</file>

<file path=ppt/slides/_rels/slide2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3.gi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29.gif"/><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69.jpeg"/><Relationship Id="rId4" Type="http://schemas.openxmlformats.org/officeDocument/2006/relationships/image" Target="../media/image68.jpeg"/></Relationships>
</file>

<file path=ppt/slides/_rels/slide2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14.gif"/><Relationship Id="rId1" Type="http://schemas.openxmlformats.org/officeDocument/2006/relationships/slideLayout" Target="../slideLayouts/slideLayout7.xml"/><Relationship Id="rId4" Type="http://schemas.openxmlformats.org/officeDocument/2006/relationships/image" Target="../media/image73.png"/></Relationships>
</file>

<file path=ppt/slides/_rels/slide27.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4.png"/><Relationship Id="rId3" Type="http://schemas.openxmlformats.org/officeDocument/2006/relationships/image" Target="../media/image74.png"/><Relationship Id="rId7" Type="http://schemas.openxmlformats.org/officeDocument/2006/relationships/image" Target="../media/image78.png"/><Relationship Id="rId12" Type="http://schemas.openxmlformats.org/officeDocument/2006/relationships/image" Target="../media/image83.png"/><Relationship Id="rId2" Type="http://schemas.openxmlformats.org/officeDocument/2006/relationships/notesSlide" Target="../notesSlides/notesSlide2.xml"/><Relationship Id="rId1" Type="http://schemas.openxmlformats.org/officeDocument/2006/relationships/slideLayout" Target="../slideLayouts/slideLayout21.xml"/><Relationship Id="rId6" Type="http://schemas.openxmlformats.org/officeDocument/2006/relationships/image" Target="../media/image77.png"/><Relationship Id="rId11" Type="http://schemas.openxmlformats.org/officeDocument/2006/relationships/image" Target="../media/image82.png"/><Relationship Id="rId5" Type="http://schemas.openxmlformats.org/officeDocument/2006/relationships/image" Target="../media/image76.png"/><Relationship Id="rId10" Type="http://schemas.openxmlformats.org/officeDocument/2006/relationships/image" Target="../media/image81.png"/><Relationship Id="rId4" Type="http://schemas.openxmlformats.org/officeDocument/2006/relationships/image" Target="../media/image75.png"/><Relationship Id="rId9" Type="http://schemas.openxmlformats.org/officeDocument/2006/relationships/image" Target="../media/image80.png"/><Relationship Id="rId14" Type="http://schemas.openxmlformats.org/officeDocument/2006/relationships/image" Target="../media/image85.jpeg"/></Relationships>
</file>

<file path=ppt/slides/_rels/slide2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xml"/><Relationship Id="rId1" Type="http://schemas.openxmlformats.org/officeDocument/2006/relationships/slideLayout" Target="../slideLayouts/slideLayout33.xml"/></Relationships>
</file>

<file path=ppt/slides/_rels/slide29.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8.png"/><Relationship Id="rId3" Type="http://schemas.openxmlformats.org/officeDocument/2006/relationships/image" Target="../media/image86.png"/><Relationship Id="rId7" Type="http://schemas.openxmlformats.org/officeDocument/2006/relationships/image" Target="../media/image78.png"/><Relationship Id="rId12" Type="http://schemas.openxmlformats.org/officeDocument/2006/relationships/image" Target="../media/image83.png"/><Relationship Id="rId2" Type="http://schemas.openxmlformats.org/officeDocument/2006/relationships/notesSlide" Target="../notesSlides/notesSlide4.xml"/><Relationship Id="rId16" Type="http://schemas.openxmlformats.org/officeDocument/2006/relationships/image" Target="../media/image91.png"/><Relationship Id="rId1" Type="http://schemas.openxmlformats.org/officeDocument/2006/relationships/slideLayout" Target="../slideLayouts/slideLayout43.xml"/><Relationship Id="rId6" Type="http://schemas.openxmlformats.org/officeDocument/2006/relationships/image" Target="../media/image77.png"/><Relationship Id="rId11" Type="http://schemas.openxmlformats.org/officeDocument/2006/relationships/image" Target="../media/image82.png"/><Relationship Id="rId5" Type="http://schemas.openxmlformats.org/officeDocument/2006/relationships/image" Target="../media/image75.png"/><Relationship Id="rId15" Type="http://schemas.openxmlformats.org/officeDocument/2006/relationships/image" Target="../media/image90.png"/><Relationship Id="rId10" Type="http://schemas.openxmlformats.org/officeDocument/2006/relationships/image" Target="../media/image81.png"/><Relationship Id="rId4" Type="http://schemas.openxmlformats.org/officeDocument/2006/relationships/image" Target="../media/image87.png"/><Relationship Id="rId9" Type="http://schemas.openxmlformats.org/officeDocument/2006/relationships/image" Target="../media/image80.png"/><Relationship Id="rId14" Type="http://schemas.openxmlformats.org/officeDocument/2006/relationships/image" Target="../media/image89.png"/></Relationships>
</file>

<file path=ppt/slides/_rels/slide3.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29.gif"/><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3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xml"/><Relationship Id="rId1" Type="http://schemas.openxmlformats.org/officeDocument/2006/relationships/slideLayout" Target="../slideLayouts/slideLayout55.xml"/></Relationships>
</file>

<file path=ppt/slides/_rels/slide31.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8.png"/><Relationship Id="rId3" Type="http://schemas.openxmlformats.org/officeDocument/2006/relationships/image" Target="../media/image86.png"/><Relationship Id="rId7" Type="http://schemas.openxmlformats.org/officeDocument/2006/relationships/image" Target="../media/image78.png"/><Relationship Id="rId12" Type="http://schemas.openxmlformats.org/officeDocument/2006/relationships/image" Target="../media/image83.png"/><Relationship Id="rId2" Type="http://schemas.openxmlformats.org/officeDocument/2006/relationships/notesSlide" Target="../notesSlides/notesSlide6.xml"/><Relationship Id="rId1" Type="http://schemas.openxmlformats.org/officeDocument/2006/relationships/slideLayout" Target="../slideLayouts/slideLayout66.xml"/><Relationship Id="rId6" Type="http://schemas.openxmlformats.org/officeDocument/2006/relationships/image" Target="../media/image77.png"/><Relationship Id="rId11" Type="http://schemas.openxmlformats.org/officeDocument/2006/relationships/image" Target="../media/image82.png"/><Relationship Id="rId5" Type="http://schemas.openxmlformats.org/officeDocument/2006/relationships/image" Target="../media/image75.png"/><Relationship Id="rId10" Type="http://schemas.openxmlformats.org/officeDocument/2006/relationships/image" Target="../media/image81.png"/><Relationship Id="rId4" Type="http://schemas.openxmlformats.org/officeDocument/2006/relationships/image" Target="../media/image87.png"/><Relationship Id="rId9" Type="http://schemas.openxmlformats.org/officeDocument/2006/relationships/image" Target="../media/image80.png"/><Relationship Id="rId14" Type="http://schemas.openxmlformats.org/officeDocument/2006/relationships/image" Target="../media/image89.png"/></Relationships>
</file>

<file path=ppt/slides/_rels/slide3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7.xml"/><Relationship Id="rId1" Type="http://schemas.openxmlformats.org/officeDocument/2006/relationships/slideLayout" Target="../slideLayouts/slideLayout77.xml"/></Relationships>
</file>

<file path=ppt/slides/_rels/slide33.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8.png"/><Relationship Id="rId3" Type="http://schemas.openxmlformats.org/officeDocument/2006/relationships/image" Target="../media/image86.png"/><Relationship Id="rId7" Type="http://schemas.openxmlformats.org/officeDocument/2006/relationships/image" Target="../media/image78.png"/><Relationship Id="rId12" Type="http://schemas.openxmlformats.org/officeDocument/2006/relationships/image" Target="../media/image83.png"/><Relationship Id="rId2" Type="http://schemas.openxmlformats.org/officeDocument/2006/relationships/notesSlide" Target="../notesSlides/notesSlide8.xml"/><Relationship Id="rId1" Type="http://schemas.openxmlformats.org/officeDocument/2006/relationships/slideLayout" Target="../slideLayouts/slideLayout88.xml"/><Relationship Id="rId6" Type="http://schemas.openxmlformats.org/officeDocument/2006/relationships/image" Target="../media/image77.png"/><Relationship Id="rId11" Type="http://schemas.openxmlformats.org/officeDocument/2006/relationships/image" Target="../media/image82.png"/><Relationship Id="rId5" Type="http://schemas.openxmlformats.org/officeDocument/2006/relationships/image" Target="../media/image75.png"/><Relationship Id="rId10" Type="http://schemas.openxmlformats.org/officeDocument/2006/relationships/image" Target="../media/image81.png"/><Relationship Id="rId4" Type="http://schemas.openxmlformats.org/officeDocument/2006/relationships/image" Target="../media/image87.png"/><Relationship Id="rId9" Type="http://schemas.openxmlformats.org/officeDocument/2006/relationships/image" Target="../media/image80.png"/><Relationship Id="rId14" Type="http://schemas.openxmlformats.org/officeDocument/2006/relationships/image" Target="../media/image89.png"/></Relationships>
</file>

<file path=ppt/slides/_rels/slide3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9.xml"/><Relationship Id="rId1" Type="http://schemas.openxmlformats.org/officeDocument/2006/relationships/slideLayout" Target="../slideLayouts/slideLayout99.xml"/><Relationship Id="rId4" Type="http://schemas.openxmlformats.org/officeDocument/2006/relationships/image" Target="../media/image75.png"/></Relationships>
</file>

<file path=ppt/slides/_rels/slide35.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8.png"/><Relationship Id="rId3" Type="http://schemas.openxmlformats.org/officeDocument/2006/relationships/image" Target="../media/image86.png"/><Relationship Id="rId7" Type="http://schemas.openxmlformats.org/officeDocument/2006/relationships/image" Target="../media/image78.png"/><Relationship Id="rId12" Type="http://schemas.openxmlformats.org/officeDocument/2006/relationships/image" Target="../media/image83.png"/><Relationship Id="rId2" Type="http://schemas.openxmlformats.org/officeDocument/2006/relationships/notesSlide" Target="../notesSlides/notesSlide10.xml"/><Relationship Id="rId1" Type="http://schemas.openxmlformats.org/officeDocument/2006/relationships/slideLayout" Target="../slideLayouts/slideLayout110.xml"/><Relationship Id="rId6" Type="http://schemas.openxmlformats.org/officeDocument/2006/relationships/image" Target="../media/image77.png"/><Relationship Id="rId11" Type="http://schemas.openxmlformats.org/officeDocument/2006/relationships/image" Target="../media/image82.png"/><Relationship Id="rId5" Type="http://schemas.openxmlformats.org/officeDocument/2006/relationships/image" Target="../media/image75.png"/><Relationship Id="rId15" Type="http://schemas.openxmlformats.org/officeDocument/2006/relationships/image" Target="../media/image92.png"/><Relationship Id="rId10" Type="http://schemas.openxmlformats.org/officeDocument/2006/relationships/image" Target="../media/image81.png"/><Relationship Id="rId4" Type="http://schemas.openxmlformats.org/officeDocument/2006/relationships/image" Target="../media/image87.png"/><Relationship Id="rId9" Type="http://schemas.openxmlformats.org/officeDocument/2006/relationships/image" Target="../media/image80.png"/><Relationship Id="rId14" Type="http://schemas.openxmlformats.org/officeDocument/2006/relationships/image" Target="../media/image89.png"/></Relationships>
</file>

<file path=ppt/slides/_rels/slide3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1.xml"/><Relationship Id="rId1" Type="http://schemas.openxmlformats.org/officeDocument/2006/relationships/slideLayout" Target="../slideLayouts/slideLayout121.xml"/></Relationships>
</file>

<file path=ppt/slides/_rels/slide37.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8.png"/><Relationship Id="rId3" Type="http://schemas.openxmlformats.org/officeDocument/2006/relationships/image" Target="../media/image86.png"/><Relationship Id="rId7" Type="http://schemas.openxmlformats.org/officeDocument/2006/relationships/image" Target="../media/image78.png"/><Relationship Id="rId12" Type="http://schemas.openxmlformats.org/officeDocument/2006/relationships/image" Target="../media/image83.png"/><Relationship Id="rId2" Type="http://schemas.openxmlformats.org/officeDocument/2006/relationships/notesSlide" Target="../notesSlides/notesSlide12.xml"/><Relationship Id="rId1" Type="http://schemas.openxmlformats.org/officeDocument/2006/relationships/slideLayout" Target="../slideLayouts/slideLayout132.xml"/><Relationship Id="rId6" Type="http://schemas.openxmlformats.org/officeDocument/2006/relationships/image" Target="../media/image77.png"/><Relationship Id="rId11" Type="http://schemas.openxmlformats.org/officeDocument/2006/relationships/image" Target="../media/image82.png"/><Relationship Id="rId5" Type="http://schemas.openxmlformats.org/officeDocument/2006/relationships/image" Target="../media/image75.png"/><Relationship Id="rId15" Type="http://schemas.openxmlformats.org/officeDocument/2006/relationships/image" Target="../media/image74.png"/><Relationship Id="rId10" Type="http://schemas.openxmlformats.org/officeDocument/2006/relationships/image" Target="../media/image81.png"/><Relationship Id="rId4" Type="http://schemas.openxmlformats.org/officeDocument/2006/relationships/image" Target="../media/image87.png"/><Relationship Id="rId9" Type="http://schemas.openxmlformats.org/officeDocument/2006/relationships/image" Target="../media/image80.png"/><Relationship Id="rId14" Type="http://schemas.openxmlformats.org/officeDocument/2006/relationships/image" Target="../media/image89.png"/></Relationships>
</file>

<file path=ppt/slides/_rels/slide3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3.xml"/><Relationship Id="rId1" Type="http://schemas.openxmlformats.org/officeDocument/2006/relationships/slideLayout" Target="../slideLayouts/slideLayout143.xml"/></Relationships>
</file>

<file path=ppt/slides/_rels/slide39.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8.png"/><Relationship Id="rId3" Type="http://schemas.openxmlformats.org/officeDocument/2006/relationships/image" Target="../media/image86.png"/><Relationship Id="rId7" Type="http://schemas.openxmlformats.org/officeDocument/2006/relationships/image" Target="../media/image78.png"/><Relationship Id="rId12" Type="http://schemas.openxmlformats.org/officeDocument/2006/relationships/image" Target="../media/image83.png"/><Relationship Id="rId2" Type="http://schemas.openxmlformats.org/officeDocument/2006/relationships/notesSlide" Target="../notesSlides/notesSlide14.xml"/><Relationship Id="rId1" Type="http://schemas.openxmlformats.org/officeDocument/2006/relationships/slideLayout" Target="../slideLayouts/slideLayout154.xml"/><Relationship Id="rId6" Type="http://schemas.openxmlformats.org/officeDocument/2006/relationships/image" Target="../media/image77.png"/><Relationship Id="rId11" Type="http://schemas.openxmlformats.org/officeDocument/2006/relationships/image" Target="../media/image82.png"/><Relationship Id="rId5" Type="http://schemas.openxmlformats.org/officeDocument/2006/relationships/image" Target="../media/image75.png"/><Relationship Id="rId15" Type="http://schemas.openxmlformats.org/officeDocument/2006/relationships/image" Target="../media/image93.png"/><Relationship Id="rId10" Type="http://schemas.openxmlformats.org/officeDocument/2006/relationships/image" Target="../media/image81.png"/><Relationship Id="rId4" Type="http://schemas.openxmlformats.org/officeDocument/2006/relationships/image" Target="../media/image87.png"/><Relationship Id="rId9" Type="http://schemas.openxmlformats.org/officeDocument/2006/relationships/image" Target="../media/image80.png"/><Relationship Id="rId14" Type="http://schemas.openxmlformats.org/officeDocument/2006/relationships/image" Target="../media/image89.png"/></Relationships>
</file>

<file path=ppt/slides/_rels/slide4.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31.png"/><Relationship Id="rId1" Type="http://schemas.openxmlformats.org/officeDocument/2006/relationships/slideLayout" Target="../slideLayouts/slideLayout7.xml"/><Relationship Id="rId5" Type="http://schemas.openxmlformats.org/officeDocument/2006/relationships/image" Target="../media/image28.gif"/><Relationship Id="rId4" Type="http://schemas.openxmlformats.org/officeDocument/2006/relationships/image" Target="../media/image27.gif"/></Relationships>
</file>

<file path=ppt/slides/_rels/slide40.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29.gif"/><Relationship Id="rId1" Type="http://schemas.openxmlformats.org/officeDocument/2006/relationships/slideLayout" Target="../slideLayouts/slideLayout7.xml"/><Relationship Id="rId5" Type="http://schemas.openxmlformats.org/officeDocument/2006/relationships/hyperlink" Target="https://thanhnien.vn/quan-he-viet-nam-trung-quoc-huu-nghi-va-hop-tac-luon-la-dong-chay-chinh-post998593.html" TargetMode="External"/><Relationship Id="rId4" Type="http://schemas.openxmlformats.org/officeDocument/2006/relationships/image" Target="../media/image13.gif"/></Relationships>
</file>

<file path=ppt/slides/_rels/slide41.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29.gif"/><Relationship Id="rId1" Type="http://schemas.openxmlformats.org/officeDocument/2006/relationships/slideLayout" Target="../slideLayouts/slideLayout7.xml"/><Relationship Id="rId4" Type="http://schemas.openxmlformats.org/officeDocument/2006/relationships/image" Target="../media/image13.gif"/></Relationships>
</file>

<file path=ppt/slides/_rels/slide42.xml.rels><?xml version="1.0" encoding="UTF-8" standalone="yes"?>
<Relationships xmlns="http://schemas.openxmlformats.org/package/2006/relationships"><Relationship Id="rId8" Type="http://schemas.openxmlformats.org/officeDocument/2006/relationships/image" Target="../media/image95.gif"/><Relationship Id="rId3" Type="http://schemas.openxmlformats.org/officeDocument/2006/relationships/image" Target="../media/image13.gif"/><Relationship Id="rId7" Type="http://schemas.openxmlformats.org/officeDocument/2006/relationships/image" Target="../media/image16.wmf"/><Relationship Id="rId2" Type="http://schemas.openxmlformats.org/officeDocument/2006/relationships/image" Target="../media/image94.gif"/><Relationship Id="rId1" Type="http://schemas.openxmlformats.org/officeDocument/2006/relationships/slideLayout" Target="../slideLayouts/slideLayout7.xml"/><Relationship Id="rId6" Type="http://schemas.openxmlformats.org/officeDocument/2006/relationships/image" Target="../media/image15.gif"/><Relationship Id="rId5" Type="http://schemas.openxmlformats.org/officeDocument/2006/relationships/image" Target="../media/image14.gif"/><Relationship Id="rId4" Type="http://schemas.openxmlformats.org/officeDocument/2006/relationships/image" Target="../media/image85.jpeg"/></Relationships>
</file>

<file path=ppt/slides/_rels/slide5.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29.gif"/><Relationship Id="rId1" Type="http://schemas.openxmlformats.org/officeDocument/2006/relationships/slideLayout" Target="../slideLayouts/slideLayout7.xml"/><Relationship Id="rId6" Type="http://schemas.openxmlformats.org/officeDocument/2006/relationships/slide" Target="slide17.xml"/><Relationship Id="rId5" Type="http://schemas.openxmlformats.org/officeDocument/2006/relationships/slide" Target="slide6.xml"/><Relationship Id="rId4" Type="http://schemas.openxmlformats.org/officeDocument/2006/relationships/image" Target="../media/image12.gif"/></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13.gif"/><Relationship Id="rId7" Type="http://schemas.openxmlformats.org/officeDocument/2006/relationships/image" Target="../media/image35.png"/><Relationship Id="rId2" Type="http://schemas.openxmlformats.org/officeDocument/2006/relationships/image" Target="../media/image29.gif"/><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37.jpeg"/></Relationships>
</file>

<file path=ppt/slides/_rels/slide8.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13.gif"/><Relationship Id="rId7" Type="http://schemas.openxmlformats.org/officeDocument/2006/relationships/image" Target="../media/image41.jpeg"/><Relationship Id="rId2" Type="http://schemas.openxmlformats.org/officeDocument/2006/relationships/image" Target="../media/image29.gif"/><Relationship Id="rId1" Type="http://schemas.openxmlformats.org/officeDocument/2006/relationships/slideLayout" Target="../slideLayouts/slideLayout7.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9.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29.gif"/><Relationship Id="rId1" Type="http://schemas.openxmlformats.org/officeDocument/2006/relationships/slideLayout" Target="../slideLayouts/slideLayout7.xml"/><Relationship Id="rId6" Type="http://schemas.openxmlformats.org/officeDocument/2006/relationships/image" Target="../media/image44.gif"/><Relationship Id="rId5" Type="http://schemas.openxmlformats.org/officeDocument/2006/relationships/hyperlink" Target="../ClipArt/Anhdong/Nguoi_vat/ag00355_.gif" TargetMode="External"/><Relationship Id="rId4"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25000" b="-25000"/>
          </a:stretch>
        </a:blipFill>
        <a:effectLst/>
      </p:bgPr>
    </p:bg>
    <p:spTree>
      <p:nvGrpSpPr>
        <p:cNvPr id="1" name=""/>
        <p:cNvGrpSpPr/>
        <p:nvPr/>
      </p:nvGrpSpPr>
      <p:grpSpPr>
        <a:xfrm>
          <a:off x="0" y="0"/>
          <a:ext cx="0" cy="0"/>
          <a:chOff x="0" y="0"/>
          <a:chExt cx="0" cy="0"/>
        </a:xfrm>
      </p:grpSpPr>
      <p:sp>
        <p:nvSpPr>
          <p:cNvPr id="2" name="WordArt 4" descr="hinhdong16">
            <a:hlinkClick r:id="rId3" action="ppaction://hlinksldjump"/>
          </p:cNvPr>
          <p:cNvSpPr>
            <a:spLocks noChangeArrowheads="1" noChangeShapeType="1" noTextEdit="1"/>
          </p:cNvSpPr>
          <p:nvPr/>
        </p:nvSpPr>
        <p:spPr bwMode="auto">
          <a:xfrm rot="21264811">
            <a:off x="533400" y="1219200"/>
            <a:ext cx="8026400" cy="3948113"/>
          </a:xfrm>
          <a:prstGeom prst="rect">
            <a:avLst/>
          </a:prstGeom>
        </p:spPr>
        <p:txBody>
          <a:bodyPr wrap="none" fromWordArt="1">
            <a:prstTxWarp prst="textDeflateBottom">
              <a:avLst>
                <a:gd name="adj" fmla="val 76472"/>
              </a:avLst>
            </a:prstTxWarp>
          </a:bodyPr>
          <a:lstStyle/>
          <a:p>
            <a:pPr algn="ctr"/>
            <a:r>
              <a:rPr lang="vi-VN" sz="3600" b="1" kern="10">
                <a:ln w="9525">
                  <a:solidFill>
                    <a:srgbClr val="000000"/>
                  </a:solidFill>
                  <a:round/>
                  <a:headEnd/>
                  <a:tailEnd/>
                </a:ln>
                <a:blipFill dpi="0" rotWithShape="1">
                  <a:blip r:embed="rId4"/>
                  <a:srcRect/>
                  <a:stretch>
                    <a:fillRect/>
                  </a:stretch>
                </a:blipFill>
                <a:latin typeface="Times New Roman"/>
                <a:cs typeface="Times New Roman"/>
              </a:rPr>
              <a:t>Chào </a:t>
            </a:r>
            <a:r>
              <a:rPr lang="vi-VN" sz="3600" b="1" kern="10" smtClean="0">
                <a:ln w="9525">
                  <a:solidFill>
                    <a:srgbClr val="000000"/>
                  </a:solidFill>
                  <a:round/>
                  <a:headEnd/>
                  <a:tailEnd/>
                </a:ln>
                <a:blipFill dpi="0" rotWithShape="1">
                  <a:blip r:embed="rId4"/>
                  <a:srcRect/>
                  <a:stretch>
                    <a:fillRect/>
                  </a:stretch>
                </a:blipFill>
                <a:latin typeface="Times New Roman"/>
                <a:cs typeface="Times New Roman"/>
              </a:rPr>
              <a:t>mừng các </a:t>
            </a:r>
            <a:r>
              <a:rPr lang="vi-VN" sz="3600" b="1" kern="10">
                <a:ln w="9525">
                  <a:solidFill>
                    <a:srgbClr val="000000"/>
                  </a:solidFill>
                  <a:round/>
                  <a:headEnd/>
                  <a:tailEnd/>
                </a:ln>
                <a:blipFill dpi="0" rotWithShape="1">
                  <a:blip r:embed="rId4"/>
                  <a:srcRect/>
                  <a:stretch>
                    <a:fillRect/>
                  </a:stretch>
                </a:blipFill>
                <a:latin typeface="Times New Roman"/>
                <a:cs typeface="Times New Roman"/>
              </a:rPr>
              <a:t>em đến với tiết học!</a:t>
            </a:r>
            <a:endParaRPr lang="en-US" sz="3600" b="1" kern="10">
              <a:ln w="9525">
                <a:solidFill>
                  <a:srgbClr val="000000"/>
                </a:solidFill>
                <a:round/>
                <a:headEnd/>
                <a:tailEnd/>
              </a:ln>
              <a:blipFill dpi="0" rotWithShape="1">
                <a:blip r:embed="rId4"/>
                <a:srcRect/>
                <a:stretch>
                  <a:fillRect/>
                </a:stretch>
              </a:blipFill>
              <a:latin typeface="Times New Roman"/>
              <a:cs typeface="Times New Roman"/>
            </a:endParaRPr>
          </a:p>
        </p:txBody>
      </p:sp>
      <p:grpSp>
        <p:nvGrpSpPr>
          <p:cNvPr id="3" name="Group 5"/>
          <p:cNvGrpSpPr>
            <a:grpSpLocks/>
          </p:cNvGrpSpPr>
          <p:nvPr/>
        </p:nvGrpSpPr>
        <p:grpSpPr bwMode="auto">
          <a:xfrm>
            <a:off x="0" y="0"/>
            <a:ext cx="9144000" cy="6934200"/>
            <a:chOff x="0" y="0"/>
            <a:chExt cx="5760" cy="4368"/>
          </a:xfrm>
        </p:grpSpPr>
        <p:pic>
          <p:nvPicPr>
            <p:cNvPr id="4" name="Picture 6" descr="N3"/>
            <p:cNvPicPr>
              <a:picLocks noChangeAspect="1" noChangeArrowheads="1"/>
            </p:cNvPicPr>
            <p:nvPr/>
          </p:nvPicPr>
          <p:blipFill>
            <a:blip r:embed="rId5" cstate="print"/>
            <a:srcRect/>
            <a:stretch>
              <a:fillRect/>
            </a:stretch>
          </p:blipFill>
          <p:spPr bwMode="auto">
            <a:xfrm flipV="1">
              <a:off x="0" y="0"/>
              <a:ext cx="5712" cy="96"/>
            </a:xfrm>
            <a:prstGeom prst="rect">
              <a:avLst/>
            </a:prstGeom>
            <a:noFill/>
          </p:spPr>
        </p:pic>
        <p:pic>
          <p:nvPicPr>
            <p:cNvPr id="5" name="Picture 7" descr="N3"/>
            <p:cNvPicPr>
              <a:picLocks noChangeAspect="1" noChangeArrowheads="1"/>
            </p:cNvPicPr>
            <p:nvPr/>
          </p:nvPicPr>
          <p:blipFill>
            <a:blip r:embed="rId5" cstate="print"/>
            <a:srcRect/>
            <a:stretch>
              <a:fillRect/>
            </a:stretch>
          </p:blipFill>
          <p:spPr bwMode="auto">
            <a:xfrm flipV="1">
              <a:off x="48" y="4272"/>
              <a:ext cx="5712" cy="96"/>
            </a:xfrm>
            <a:prstGeom prst="rect">
              <a:avLst/>
            </a:prstGeom>
            <a:noFill/>
          </p:spPr>
        </p:pic>
        <p:pic>
          <p:nvPicPr>
            <p:cNvPr id="6" name="Picture 8" descr="N3"/>
            <p:cNvPicPr>
              <a:picLocks noChangeAspect="1" noChangeArrowheads="1"/>
            </p:cNvPicPr>
            <p:nvPr/>
          </p:nvPicPr>
          <p:blipFill>
            <a:blip r:embed="rId5" cstate="print"/>
            <a:srcRect/>
            <a:stretch>
              <a:fillRect/>
            </a:stretch>
          </p:blipFill>
          <p:spPr bwMode="auto">
            <a:xfrm rot="16200000" flipV="1">
              <a:off x="-2112" y="2112"/>
              <a:ext cx="4320" cy="96"/>
            </a:xfrm>
            <a:prstGeom prst="rect">
              <a:avLst/>
            </a:prstGeom>
            <a:noFill/>
          </p:spPr>
        </p:pic>
        <p:pic>
          <p:nvPicPr>
            <p:cNvPr id="7" name="Picture 9" descr="N3"/>
            <p:cNvPicPr>
              <a:picLocks noChangeAspect="1" noChangeArrowheads="1"/>
            </p:cNvPicPr>
            <p:nvPr/>
          </p:nvPicPr>
          <p:blipFill>
            <a:blip r:embed="rId5" cstate="print"/>
            <a:srcRect/>
            <a:stretch>
              <a:fillRect/>
            </a:stretch>
          </p:blipFill>
          <p:spPr bwMode="auto">
            <a:xfrm rot="16200000" flipV="1">
              <a:off x="3552" y="2112"/>
              <a:ext cx="4320" cy="96"/>
            </a:xfrm>
            <a:prstGeom prst="rect">
              <a:avLst/>
            </a:prstGeom>
            <a:noFill/>
          </p:spPr>
        </p:pic>
      </p:grpSp>
      <p:pic>
        <p:nvPicPr>
          <p:cNvPr id="8" name="Picture 10" descr="SPARKLES"/>
          <p:cNvPicPr>
            <a:picLocks noChangeAspect="1" noChangeArrowheads="1" noCrop="1"/>
          </p:cNvPicPr>
          <p:nvPr/>
        </p:nvPicPr>
        <p:blipFill>
          <a:blip r:embed="rId6" cstate="print"/>
          <a:srcRect/>
          <a:stretch>
            <a:fillRect/>
          </a:stretch>
        </p:blipFill>
        <p:spPr bwMode="auto">
          <a:xfrm>
            <a:off x="304800" y="2743200"/>
            <a:ext cx="536575" cy="619125"/>
          </a:xfrm>
          <a:prstGeom prst="rect">
            <a:avLst/>
          </a:prstGeom>
          <a:noFill/>
        </p:spPr>
      </p:pic>
      <p:pic>
        <p:nvPicPr>
          <p:cNvPr id="9" name="Picture 11" descr="SPARKLES"/>
          <p:cNvPicPr>
            <a:picLocks noChangeAspect="1" noChangeArrowheads="1" noCrop="1"/>
          </p:cNvPicPr>
          <p:nvPr/>
        </p:nvPicPr>
        <p:blipFill>
          <a:blip r:embed="rId6" cstate="print"/>
          <a:srcRect/>
          <a:stretch>
            <a:fillRect/>
          </a:stretch>
        </p:blipFill>
        <p:spPr bwMode="auto">
          <a:xfrm>
            <a:off x="4191000" y="5486400"/>
            <a:ext cx="612775" cy="619125"/>
          </a:xfrm>
          <a:prstGeom prst="rect">
            <a:avLst/>
          </a:prstGeom>
          <a:noFill/>
        </p:spPr>
      </p:pic>
      <p:pic>
        <p:nvPicPr>
          <p:cNvPr id="10" name="Picture 12" descr="SPARKLES"/>
          <p:cNvPicPr>
            <a:picLocks noChangeAspect="1" noChangeArrowheads="1" noCrop="1"/>
          </p:cNvPicPr>
          <p:nvPr/>
        </p:nvPicPr>
        <p:blipFill>
          <a:blip r:embed="rId6" cstate="print"/>
          <a:srcRect/>
          <a:stretch>
            <a:fillRect/>
          </a:stretch>
        </p:blipFill>
        <p:spPr bwMode="auto">
          <a:xfrm>
            <a:off x="6400800" y="457200"/>
            <a:ext cx="612775" cy="619125"/>
          </a:xfrm>
          <a:prstGeom prst="rect">
            <a:avLst/>
          </a:prstGeom>
          <a:noFill/>
        </p:spPr>
      </p:pic>
      <p:pic>
        <p:nvPicPr>
          <p:cNvPr id="11" name="Picture 13" descr="SPARKLES"/>
          <p:cNvPicPr>
            <a:picLocks noChangeAspect="1" noChangeArrowheads="1" noCrop="1"/>
          </p:cNvPicPr>
          <p:nvPr/>
        </p:nvPicPr>
        <p:blipFill>
          <a:blip r:embed="rId6" cstate="print"/>
          <a:srcRect/>
          <a:stretch>
            <a:fillRect/>
          </a:stretch>
        </p:blipFill>
        <p:spPr bwMode="auto">
          <a:xfrm>
            <a:off x="1524000" y="5334000"/>
            <a:ext cx="612775" cy="619125"/>
          </a:xfrm>
          <a:prstGeom prst="rect">
            <a:avLst/>
          </a:prstGeom>
          <a:noFill/>
        </p:spPr>
      </p:pic>
      <p:pic>
        <p:nvPicPr>
          <p:cNvPr id="12" name="Picture 14" descr="SPARKLES"/>
          <p:cNvPicPr>
            <a:picLocks noChangeAspect="1" noChangeArrowheads="1" noCrop="1"/>
          </p:cNvPicPr>
          <p:nvPr/>
        </p:nvPicPr>
        <p:blipFill>
          <a:blip r:embed="rId6" cstate="print"/>
          <a:srcRect/>
          <a:stretch>
            <a:fillRect/>
          </a:stretch>
        </p:blipFill>
        <p:spPr bwMode="auto">
          <a:xfrm>
            <a:off x="5562600" y="5486400"/>
            <a:ext cx="612775" cy="619125"/>
          </a:xfrm>
          <a:prstGeom prst="rect">
            <a:avLst/>
          </a:prstGeom>
          <a:noFill/>
        </p:spPr>
      </p:pic>
      <p:pic>
        <p:nvPicPr>
          <p:cNvPr id="13" name="Picture 15" descr="SPARKLES"/>
          <p:cNvPicPr>
            <a:picLocks noChangeAspect="1" noChangeArrowheads="1" noCrop="1"/>
          </p:cNvPicPr>
          <p:nvPr/>
        </p:nvPicPr>
        <p:blipFill>
          <a:blip r:embed="rId6" cstate="print"/>
          <a:srcRect/>
          <a:stretch>
            <a:fillRect/>
          </a:stretch>
        </p:blipFill>
        <p:spPr bwMode="auto">
          <a:xfrm>
            <a:off x="1066800" y="1219200"/>
            <a:ext cx="536575" cy="619125"/>
          </a:xfrm>
          <a:prstGeom prst="rect">
            <a:avLst/>
          </a:prstGeom>
          <a:noFill/>
        </p:spPr>
      </p:pic>
      <p:pic>
        <p:nvPicPr>
          <p:cNvPr id="14" name="Picture 16" descr="SPARKLES"/>
          <p:cNvPicPr>
            <a:picLocks noChangeAspect="1" noChangeArrowheads="1" noCrop="1"/>
          </p:cNvPicPr>
          <p:nvPr/>
        </p:nvPicPr>
        <p:blipFill>
          <a:blip r:embed="rId6" cstate="print"/>
          <a:srcRect/>
          <a:stretch>
            <a:fillRect/>
          </a:stretch>
        </p:blipFill>
        <p:spPr bwMode="auto">
          <a:xfrm>
            <a:off x="3581400" y="3886200"/>
            <a:ext cx="612775" cy="619125"/>
          </a:xfrm>
          <a:prstGeom prst="rect">
            <a:avLst/>
          </a:prstGeom>
          <a:noFill/>
        </p:spPr>
      </p:pic>
      <p:pic>
        <p:nvPicPr>
          <p:cNvPr id="15" name="Picture 17" descr="SPARKLES"/>
          <p:cNvPicPr>
            <a:picLocks noChangeAspect="1" noChangeArrowheads="1" noCrop="1"/>
          </p:cNvPicPr>
          <p:nvPr/>
        </p:nvPicPr>
        <p:blipFill>
          <a:blip r:embed="rId6" cstate="print"/>
          <a:srcRect/>
          <a:stretch>
            <a:fillRect/>
          </a:stretch>
        </p:blipFill>
        <p:spPr bwMode="auto">
          <a:xfrm>
            <a:off x="6324600" y="3962400"/>
            <a:ext cx="612775" cy="619125"/>
          </a:xfrm>
          <a:prstGeom prst="rect">
            <a:avLst/>
          </a:prstGeom>
          <a:noFill/>
        </p:spPr>
      </p:pic>
      <p:pic>
        <p:nvPicPr>
          <p:cNvPr id="16" name="Picture 18" descr="SPARKLES"/>
          <p:cNvPicPr>
            <a:picLocks noChangeAspect="1" noChangeArrowheads="1" noCrop="1"/>
          </p:cNvPicPr>
          <p:nvPr/>
        </p:nvPicPr>
        <p:blipFill>
          <a:blip r:embed="rId6" cstate="print"/>
          <a:srcRect/>
          <a:stretch>
            <a:fillRect/>
          </a:stretch>
        </p:blipFill>
        <p:spPr bwMode="auto">
          <a:xfrm>
            <a:off x="4495800" y="1066800"/>
            <a:ext cx="612775" cy="619125"/>
          </a:xfrm>
          <a:prstGeom prst="rect">
            <a:avLst/>
          </a:prstGeom>
          <a:noFill/>
        </p:spPr>
      </p:pic>
      <p:pic>
        <p:nvPicPr>
          <p:cNvPr id="17" name="Picture 19" descr="SPARKLES"/>
          <p:cNvPicPr>
            <a:picLocks noChangeAspect="1" noChangeArrowheads="1" noCrop="1"/>
          </p:cNvPicPr>
          <p:nvPr/>
        </p:nvPicPr>
        <p:blipFill>
          <a:blip r:embed="rId6" cstate="print"/>
          <a:srcRect/>
          <a:stretch>
            <a:fillRect/>
          </a:stretch>
        </p:blipFill>
        <p:spPr bwMode="auto">
          <a:xfrm>
            <a:off x="6858000" y="4953000"/>
            <a:ext cx="612775" cy="619125"/>
          </a:xfrm>
          <a:prstGeom prst="rect">
            <a:avLst/>
          </a:prstGeom>
          <a:noFill/>
        </p:spPr>
      </p:pic>
      <p:pic>
        <p:nvPicPr>
          <p:cNvPr id="18" name="Picture 20" descr="SPARKLES"/>
          <p:cNvPicPr>
            <a:picLocks noChangeAspect="1" noChangeArrowheads="1" noCrop="1"/>
          </p:cNvPicPr>
          <p:nvPr/>
        </p:nvPicPr>
        <p:blipFill>
          <a:blip r:embed="rId6" cstate="print"/>
          <a:srcRect/>
          <a:stretch>
            <a:fillRect/>
          </a:stretch>
        </p:blipFill>
        <p:spPr bwMode="auto">
          <a:xfrm>
            <a:off x="7772400" y="2133600"/>
            <a:ext cx="612775" cy="619125"/>
          </a:xfrm>
          <a:prstGeom prst="rect">
            <a:avLst/>
          </a:prstGeom>
          <a:noFill/>
        </p:spPr>
      </p:pic>
      <p:pic>
        <p:nvPicPr>
          <p:cNvPr id="19" name="Picture 21" descr="SPARKLES"/>
          <p:cNvPicPr>
            <a:picLocks noChangeAspect="1" noChangeArrowheads="1" noCrop="1"/>
          </p:cNvPicPr>
          <p:nvPr/>
        </p:nvPicPr>
        <p:blipFill>
          <a:blip r:embed="rId6" cstate="print"/>
          <a:srcRect/>
          <a:stretch>
            <a:fillRect/>
          </a:stretch>
        </p:blipFill>
        <p:spPr bwMode="auto">
          <a:xfrm>
            <a:off x="3048000" y="533400"/>
            <a:ext cx="612775" cy="619125"/>
          </a:xfrm>
          <a:prstGeom prst="rect">
            <a:avLst/>
          </a:prstGeom>
          <a:noFill/>
        </p:spPr>
      </p:pic>
      <p:pic>
        <p:nvPicPr>
          <p:cNvPr id="20" name="Picture 22" descr="SPARKLES"/>
          <p:cNvPicPr>
            <a:picLocks noChangeAspect="1" noChangeArrowheads="1" noCrop="1"/>
          </p:cNvPicPr>
          <p:nvPr/>
        </p:nvPicPr>
        <p:blipFill>
          <a:blip r:embed="rId6" cstate="print"/>
          <a:srcRect/>
          <a:stretch>
            <a:fillRect/>
          </a:stretch>
        </p:blipFill>
        <p:spPr bwMode="auto">
          <a:xfrm>
            <a:off x="2057400" y="2209800"/>
            <a:ext cx="612775" cy="619125"/>
          </a:xfrm>
          <a:prstGeom prst="rect">
            <a:avLst/>
          </a:prstGeom>
          <a:noFill/>
        </p:spPr>
      </p:pic>
      <p:pic>
        <p:nvPicPr>
          <p:cNvPr id="21" name="Picture 23" descr="SPARKLES"/>
          <p:cNvPicPr>
            <a:picLocks noChangeAspect="1" noChangeArrowheads="1" noCrop="1"/>
          </p:cNvPicPr>
          <p:nvPr/>
        </p:nvPicPr>
        <p:blipFill>
          <a:blip r:embed="rId6" cstate="print"/>
          <a:srcRect/>
          <a:stretch>
            <a:fillRect/>
          </a:stretch>
        </p:blipFill>
        <p:spPr bwMode="auto">
          <a:xfrm>
            <a:off x="2590800" y="5715000"/>
            <a:ext cx="612775" cy="619125"/>
          </a:xfrm>
          <a:prstGeom prst="rect">
            <a:avLst/>
          </a:prstGeom>
          <a:noFill/>
        </p:spPr>
      </p:pic>
      <p:pic>
        <p:nvPicPr>
          <p:cNvPr id="22" name="Picture 24" descr="SPARKLES"/>
          <p:cNvPicPr>
            <a:picLocks noChangeAspect="1" noChangeArrowheads="1" noCrop="1"/>
          </p:cNvPicPr>
          <p:nvPr/>
        </p:nvPicPr>
        <p:blipFill>
          <a:blip r:embed="rId6" cstate="print"/>
          <a:srcRect/>
          <a:stretch>
            <a:fillRect/>
          </a:stretch>
        </p:blipFill>
        <p:spPr bwMode="auto">
          <a:xfrm>
            <a:off x="381000" y="4648200"/>
            <a:ext cx="612775" cy="619125"/>
          </a:xfrm>
          <a:prstGeom prst="rect">
            <a:avLst/>
          </a:prstGeom>
          <a:noFill/>
        </p:spPr>
      </p:pic>
      <p:pic>
        <p:nvPicPr>
          <p:cNvPr id="23" name="Picture 8" descr="stars"/>
          <p:cNvPicPr>
            <a:picLocks noChangeAspect="1" noChangeArrowheads="1" noCrop="1"/>
          </p:cNvPicPr>
          <p:nvPr/>
        </p:nvPicPr>
        <p:blipFill>
          <a:blip r:embed="rId7" cstate="print"/>
          <a:srcRect/>
          <a:stretch>
            <a:fillRect/>
          </a:stretch>
        </p:blipFill>
        <p:spPr bwMode="auto">
          <a:xfrm>
            <a:off x="533400" y="304800"/>
            <a:ext cx="609600" cy="438150"/>
          </a:xfrm>
          <a:prstGeom prst="rect">
            <a:avLst/>
          </a:prstGeom>
          <a:noFill/>
          <a:ln w="9525">
            <a:noFill/>
            <a:miter lim="800000"/>
            <a:headEnd/>
            <a:tailEnd/>
          </a:ln>
        </p:spPr>
      </p:pic>
      <p:pic>
        <p:nvPicPr>
          <p:cNvPr id="24" name="Picture 13" descr="stars"/>
          <p:cNvPicPr>
            <a:picLocks noChangeAspect="1" noChangeArrowheads="1" noCrop="1"/>
          </p:cNvPicPr>
          <p:nvPr/>
        </p:nvPicPr>
        <p:blipFill>
          <a:blip r:embed="rId7" cstate="print"/>
          <a:srcRect/>
          <a:stretch>
            <a:fillRect/>
          </a:stretch>
        </p:blipFill>
        <p:spPr bwMode="auto">
          <a:xfrm>
            <a:off x="8153400" y="381000"/>
            <a:ext cx="495300" cy="438150"/>
          </a:xfrm>
          <a:prstGeom prst="rect">
            <a:avLst/>
          </a:prstGeom>
          <a:noFill/>
          <a:ln w="9525">
            <a:noFill/>
            <a:miter lim="800000"/>
            <a:headEnd/>
            <a:tailEnd/>
          </a:ln>
        </p:spPr>
      </p:pic>
      <p:pic>
        <p:nvPicPr>
          <p:cNvPr id="25" name="Picture 19" descr="stars"/>
          <p:cNvPicPr>
            <a:picLocks noChangeAspect="1" noChangeArrowheads="1" noCrop="1"/>
          </p:cNvPicPr>
          <p:nvPr/>
        </p:nvPicPr>
        <p:blipFill>
          <a:blip r:embed="rId7" cstate="print"/>
          <a:srcRect/>
          <a:stretch>
            <a:fillRect/>
          </a:stretch>
        </p:blipFill>
        <p:spPr bwMode="auto">
          <a:xfrm>
            <a:off x="685800" y="5943600"/>
            <a:ext cx="495300" cy="438150"/>
          </a:xfrm>
          <a:prstGeom prst="rect">
            <a:avLst/>
          </a:prstGeom>
          <a:noFill/>
          <a:ln w="9525">
            <a:noFill/>
            <a:miter lim="800000"/>
            <a:headEnd/>
            <a:tailEnd/>
          </a:ln>
        </p:spPr>
      </p:pic>
      <p:pic>
        <p:nvPicPr>
          <p:cNvPr id="26" name="Picture 24" descr="stars"/>
          <p:cNvPicPr>
            <a:picLocks noChangeAspect="1" noChangeArrowheads="1" noCrop="1"/>
          </p:cNvPicPr>
          <p:nvPr/>
        </p:nvPicPr>
        <p:blipFill>
          <a:blip r:embed="rId7" cstate="print"/>
          <a:srcRect/>
          <a:stretch>
            <a:fillRect/>
          </a:stretch>
        </p:blipFill>
        <p:spPr bwMode="auto">
          <a:xfrm>
            <a:off x="8229600" y="6096000"/>
            <a:ext cx="495300" cy="438150"/>
          </a:xfrm>
          <a:prstGeom prst="rect">
            <a:avLst/>
          </a:prstGeom>
          <a:noFill/>
          <a:ln w="9525">
            <a:noFill/>
            <a:miter lim="800000"/>
            <a:headEnd/>
            <a:tailEnd/>
          </a:ln>
        </p:spPr>
      </p:pic>
      <p:pic>
        <p:nvPicPr>
          <p:cNvPr id="27" name="Picture 7" descr="Picture1"/>
          <p:cNvPicPr>
            <a:picLocks noChangeAspect="1" noChangeArrowheads="1"/>
          </p:cNvPicPr>
          <p:nvPr/>
        </p:nvPicPr>
        <p:blipFill>
          <a:blip r:embed="rId8" cstate="print"/>
          <a:srcRect/>
          <a:stretch>
            <a:fillRect/>
          </a:stretch>
        </p:blipFill>
        <p:spPr bwMode="auto">
          <a:xfrm>
            <a:off x="228600" y="228600"/>
            <a:ext cx="990600" cy="985441"/>
          </a:xfrm>
          <a:prstGeom prst="rect">
            <a:avLst/>
          </a:prstGeom>
          <a:noFill/>
          <a:ln w="9525">
            <a:noFill/>
            <a:miter lim="800000"/>
            <a:headEnd/>
            <a:tailEnd/>
          </a:ln>
        </p:spPr>
      </p:pic>
      <p:pic>
        <p:nvPicPr>
          <p:cNvPr id="28" name="Picture 10" descr="Picture1"/>
          <p:cNvPicPr>
            <a:picLocks noChangeAspect="1" noChangeArrowheads="1"/>
          </p:cNvPicPr>
          <p:nvPr/>
        </p:nvPicPr>
        <p:blipFill>
          <a:blip r:embed="rId8" cstate="print"/>
          <a:srcRect/>
          <a:stretch>
            <a:fillRect/>
          </a:stretch>
        </p:blipFill>
        <p:spPr bwMode="auto">
          <a:xfrm rot="5400000">
            <a:off x="7693415" y="231384"/>
            <a:ext cx="1069195" cy="1063626"/>
          </a:xfrm>
          <a:prstGeom prst="rect">
            <a:avLst/>
          </a:prstGeom>
          <a:noFill/>
          <a:ln w="9525">
            <a:noFill/>
            <a:miter lim="800000"/>
            <a:headEnd/>
            <a:tailEnd/>
          </a:ln>
        </p:spPr>
      </p:pic>
      <p:pic>
        <p:nvPicPr>
          <p:cNvPr id="29" name="Picture 11" descr="stars"/>
          <p:cNvPicPr>
            <a:picLocks noChangeAspect="1" noChangeArrowheads="1" noCrop="1"/>
          </p:cNvPicPr>
          <p:nvPr/>
        </p:nvPicPr>
        <p:blipFill>
          <a:blip r:embed="rId7" cstate="print"/>
          <a:srcRect/>
          <a:stretch>
            <a:fillRect/>
          </a:stretch>
        </p:blipFill>
        <p:spPr bwMode="auto">
          <a:xfrm>
            <a:off x="8724900" y="228600"/>
            <a:ext cx="495300" cy="438150"/>
          </a:xfrm>
          <a:prstGeom prst="rect">
            <a:avLst/>
          </a:prstGeom>
          <a:noFill/>
          <a:ln w="9525">
            <a:noFill/>
            <a:miter lim="800000"/>
            <a:headEnd/>
            <a:tailEnd/>
          </a:ln>
        </p:spPr>
      </p:pic>
      <p:pic>
        <p:nvPicPr>
          <p:cNvPr id="30" name="Picture 12" descr="stars"/>
          <p:cNvPicPr>
            <a:picLocks noChangeAspect="1" noChangeArrowheads="1" noCrop="1"/>
          </p:cNvPicPr>
          <p:nvPr/>
        </p:nvPicPr>
        <p:blipFill>
          <a:blip r:embed="rId7" cstate="print"/>
          <a:srcRect/>
          <a:stretch>
            <a:fillRect/>
          </a:stretch>
        </p:blipFill>
        <p:spPr bwMode="auto">
          <a:xfrm>
            <a:off x="7467600" y="1066800"/>
            <a:ext cx="495300" cy="438150"/>
          </a:xfrm>
          <a:prstGeom prst="rect">
            <a:avLst/>
          </a:prstGeom>
          <a:noFill/>
          <a:ln w="9525">
            <a:noFill/>
            <a:miter lim="800000"/>
            <a:headEnd/>
            <a:tailEnd/>
          </a:ln>
        </p:spPr>
      </p:pic>
      <p:pic>
        <p:nvPicPr>
          <p:cNvPr id="31" name="Picture 17" descr="stars"/>
          <p:cNvPicPr>
            <a:picLocks noChangeAspect="1" noChangeArrowheads="1" noCrop="1"/>
          </p:cNvPicPr>
          <p:nvPr/>
        </p:nvPicPr>
        <p:blipFill>
          <a:blip r:embed="rId7" cstate="print"/>
          <a:srcRect/>
          <a:stretch>
            <a:fillRect/>
          </a:stretch>
        </p:blipFill>
        <p:spPr bwMode="auto">
          <a:xfrm>
            <a:off x="2628900" y="5810250"/>
            <a:ext cx="495300" cy="438150"/>
          </a:xfrm>
          <a:prstGeom prst="rect">
            <a:avLst/>
          </a:prstGeom>
          <a:noFill/>
          <a:ln w="9525">
            <a:noFill/>
            <a:miter lim="800000"/>
            <a:headEnd/>
            <a:tailEnd/>
          </a:ln>
        </p:spPr>
      </p:pic>
      <p:pic>
        <p:nvPicPr>
          <p:cNvPr id="32" name="Picture 18" descr="stars"/>
          <p:cNvPicPr>
            <a:picLocks noChangeAspect="1" noChangeArrowheads="1" noCrop="1"/>
          </p:cNvPicPr>
          <p:nvPr/>
        </p:nvPicPr>
        <p:blipFill>
          <a:blip r:embed="rId7" cstate="print"/>
          <a:srcRect/>
          <a:stretch>
            <a:fillRect/>
          </a:stretch>
        </p:blipFill>
        <p:spPr bwMode="auto">
          <a:xfrm>
            <a:off x="2476500" y="5334000"/>
            <a:ext cx="495300" cy="438150"/>
          </a:xfrm>
          <a:prstGeom prst="rect">
            <a:avLst/>
          </a:prstGeom>
          <a:noFill/>
          <a:ln w="9525">
            <a:noFill/>
            <a:miter lim="800000"/>
            <a:headEnd/>
            <a:tailEnd/>
          </a:ln>
        </p:spPr>
      </p:pic>
      <p:pic>
        <p:nvPicPr>
          <p:cNvPr id="33" name="Picture 21" descr="stars"/>
          <p:cNvPicPr>
            <a:picLocks noChangeAspect="1" noChangeArrowheads="1" noCrop="1"/>
          </p:cNvPicPr>
          <p:nvPr/>
        </p:nvPicPr>
        <p:blipFill>
          <a:blip r:embed="rId7" cstate="print"/>
          <a:srcRect/>
          <a:stretch>
            <a:fillRect/>
          </a:stretch>
        </p:blipFill>
        <p:spPr bwMode="auto">
          <a:xfrm>
            <a:off x="5562600" y="5029200"/>
            <a:ext cx="495300" cy="438150"/>
          </a:xfrm>
          <a:prstGeom prst="rect">
            <a:avLst/>
          </a:prstGeom>
          <a:noFill/>
          <a:ln w="9525">
            <a:noFill/>
            <a:miter lim="800000"/>
            <a:headEnd/>
            <a:tailEnd/>
          </a:ln>
        </p:spPr>
      </p:pic>
      <p:pic>
        <p:nvPicPr>
          <p:cNvPr id="34" name="Picture 7" descr="Picture1"/>
          <p:cNvPicPr>
            <a:picLocks noChangeAspect="1" noChangeArrowheads="1"/>
          </p:cNvPicPr>
          <p:nvPr/>
        </p:nvPicPr>
        <p:blipFill>
          <a:blip r:embed="rId8" cstate="print"/>
          <a:srcRect/>
          <a:stretch>
            <a:fillRect/>
          </a:stretch>
        </p:blipFill>
        <p:spPr bwMode="auto">
          <a:xfrm rot="16200000">
            <a:off x="303600" y="5559813"/>
            <a:ext cx="1070789" cy="1065212"/>
          </a:xfrm>
          <a:prstGeom prst="rect">
            <a:avLst/>
          </a:prstGeom>
          <a:noFill/>
          <a:ln w="9525">
            <a:noFill/>
            <a:miter lim="800000"/>
            <a:headEnd/>
            <a:tailEnd/>
          </a:ln>
        </p:spPr>
      </p:pic>
      <p:pic>
        <p:nvPicPr>
          <p:cNvPr id="35" name="Picture 7" descr="Picture1"/>
          <p:cNvPicPr>
            <a:picLocks noChangeAspect="1" noChangeArrowheads="1"/>
          </p:cNvPicPr>
          <p:nvPr/>
        </p:nvPicPr>
        <p:blipFill>
          <a:blip r:embed="rId8" cstate="print"/>
          <a:srcRect/>
          <a:stretch>
            <a:fillRect/>
          </a:stretch>
        </p:blipFill>
        <p:spPr bwMode="auto">
          <a:xfrm rot="10800000">
            <a:off x="7696200" y="5564981"/>
            <a:ext cx="1066800" cy="1061244"/>
          </a:xfrm>
          <a:prstGeom prst="rect">
            <a:avLst/>
          </a:prstGeom>
          <a:noFill/>
          <a:ln w="9525">
            <a:noFill/>
            <a:miter lim="800000"/>
            <a:headEnd/>
            <a:tailEnd/>
          </a:ln>
        </p:spPr>
      </p:pic>
      <p:pic>
        <p:nvPicPr>
          <p:cNvPr id="1026" name="Picture 2" descr="D:\TAILIEUDH\sile powerpoint\hd12.gif"/>
          <p:cNvPicPr>
            <a:picLocks noChangeAspect="1" noChangeArrowheads="1" noCrop="1"/>
          </p:cNvPicPr>
          <p:nvPr/>
        </p:nvPicPr>
        <p:blipFill>
          <a:blip r:embed="rId9" cstate="print"/>
          <a:srcRect/>
          <a:stretch>
            <a:fillRect/>
          </a:stretch>
        </p:blipFill>
        <p:spPr bwMode="auto">
          <a:xfrm>
            <a:off x="6172200" y="4800600"/>
            <a:ext cx="1828800" cy="1389888"/>
          </a:xfrm>
          <a:prstGeom prst="rect">
            <a:avLst/>
          </a:prstGeom>
          <a:noFill/>
        </p:spPr>
      </p:pic>
      <p:pic>
        <p:nvPicPr>
          <p:cNvPr id="37" name="Picture 2" descr="D:\TAILIEUDH\sile powerpoint\hd11.gif"/>
          <p:cNvPicPr>
            <a:picLocks noChangeAspect="1" noChangeArrowheads="1" noCrop="1"/>
          </p:cNvPicPr>
          <p:nvPr/>
        </p:nvPicPr>
        <p:blipFill>
          <a:blip r:embed="rId10" cstate="print"/>
          <a:srcRect/>
          <a:stretch>
            <a:fillRect/>
          </a:stretch>
        </p:blipFill>
        <p:spPr bwMode="auto">
          <a:xfrm>
            <a:off x="990600" y="0"/>
            <a:ext cx="2133600" cy="21336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Scale>
                                      <p:cBhvr>
                                        <p:cTn id="7" dur="2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2000" decel="50000" fill="hold">
                                          <p:stCondLst>
                                            <p:cond delay="0"/>
                                          </p:stCondLst>
                                        </p:cTn>
                                        <p:tgtEl>
                                          <p:spTgt spid="2"/>
                                        </p:tgtEl>
                                        <p:attrNameLst>
                                          <p:attrName>ppt_x</p:attrName>
                                          <p:attrName>ppt_y</p:attrName>
                                        </p:attrNameLst>
                                      </p:cBhvr>
                                    </p:animMotion>
                                    <p:animEffect transition="in" filter="fade">
                                      <p:cBhvr>
                                        <p:cTn id="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a:grpSpLocks/>
          </p:cNvGrpSpPr>
          <p:nvPr/>
        </p:nvGrpSpPr>
        <p:grpSpPr bwMode="auto">
          <a:xfrm>
            <a:off x="0" y="0"/>
            <a:ext cx="9144000" cy="6934200"/>
            <a:chOff x="0" y="0"/>
            <a:chExt cx="5760" cy="4368"/>
          </a:xfrm>
        </p:grpSpPr>
        <p:pic>
          <p:nvPicPr>
            <p:cNvPr id="3" name="Picture 2" descr="N3"/>
            <p:cNvPicPr>
              <a:picLocks noChangeAspect="1" noChangeArrowheads="1"/>
            </p:cNvPicPr>
            <p:nvPr/>
          </p:nvPicPr>
          <p:blipFill>
            <a:blip r:embed="rId2" cstate="print"/>
            <a:srcRect/>
            <a:stretch>
              <a:fillRect/>
            </a:stretch>
          </p:blipFill>
          <p:spPr bwMode="auto">
            <a:xfrm flipV="1">
              <a:off x="0" y="0"/>
              <a:ext cx="5712" cy="96"/>
            </a:xfrm>
            <a:prstGeom prst="rect">
              <a:avLst/>
            </a:prstGeom>
            <a:noFill/>
          </p:spPr>
        </p:pic>
        <p:pic>
          <p:nvPicPr>
            <p:cNvPr id="4" name="Picture 3" descr="N3"/>
            <p:cNvPicPr>
              <a:picLocks noChangeAspect="1" noChangeArrowheads="1"/>
            </p:cNvPicPr>
            <p:nvPr/>
          </p:nvPicPr>
          <p:blipFill>
            <a:blip r:embed="rId2" cstate="print"/>
            <a:srcRect/>
            <a:stretch>
              <a:fillRect/>
            </a:stretch>
          </p:blipFill>
          <p:spPr bwMode="auto">
            <a:xfrm flipV="1">
              <a:off x="48" y="4272"/>
              <a:ext cx="5712" cy="96"/>
            </a:xfrm>
            <a:prstGeom prst="rect">
              <a:avLst/>
            </a:prstGeom>
            <a:noFill/>
          </p:spPr>
        </p:pic>
        <p:pic>
          <p:nvPicPr>
            <p:cNvPr id="5" name="Picture 4" descr="N3"/>
            <p:cNvPicPr>
              <a:picLocks noChangeAspect="1" noChangeArrowheads="1"/>
            </p:cNvPicPr>
            <p:nvPr/>
          </p:nvPicPr>
          <p:blipFill>
            <a:blip r:embed="rId2" cstate="print"/>
            <a:srcRect/>
            <a:stretch>
              <a:fillRect/>
            </a:stretch>
          </p:blipFill>
          <p:spPr bwMode="auto">
            <a:xfrm rot="16200000" flipV="1">
              <a:off x="-2112" y="2112"/>
              <a:ext cx="4320" cy="96"/>
            </a:xfrm>
            <a:prstGeom prst="rect">
              <a:avLst/>
            </a:prstGeom>
            <a:noFill/>
          </p:spPr>
        </p:pic>
        <p:pic>
          <p:nvPicPr>
            <p:cNvPr id="6" name="Picture 5" descr="N3"/>
            <p:cNvPicPr>
              <a:picLocks noChangeAspect="1" noChangeArrowheads="1"/>
            </p:cNvPicPr>
            <p:nvPr/>
          </p:nvPicPr>
          <p:blipFill>
            <a:blip r:embed="rId2" cstate="print"/>
            <a:srcRect/>
            <a:stretch>
              <a:fillRect/>
            </a:stretch>
          </p:blipFill>
          <p:spPr bwMode="auto">
            <a:xfrm rot="16200000" flipV="1">
              <a:off x="3552" y="2112"/>
              <a:ext cx="4320" cy="96"/>
            </a:xfrm>
            <a:prstGeom prst="rect">
              <a:avLst/>
            </a:prstGeom>
            <a:noFill/>
          </p:spPr>
        </p:pic>
      </p:grpSp>
      <p:grpSp>
        <p:nvGrpSpPr>
          <p:cNvPr id="12" name="Group 4"/>
          <p:cNvGrpSpPr>
            <a:grpSpLocks/>
          </p:cNvGrpSpPr>
          <p:nvPr/>
        </p:nvGrpSpPr>
        <p:grpSpPr bwMode="auto">
          <a:xfrm>
            <a:off x="4495800" y="304800"/>
            <a:ext cx="4419600" cy="3048000"/>
            <a:chOff x="336" y="144"/>
            <a:chExt cx="4992" cy="3744"/>
          </a:xfrm>
          <a:solidFill>
            <a:schemeClr val="accent4">
              <a:lumMod val="20000"/>
              <a:lumOff val="80000"/>
            </a:schemeClr>
          </a:solidFill>
        </p:grpSpPr>
        <p:pic>
          <p:nvPicPr>
            <p:cNvPr id="13" name="Picture 5" descr="bba5c26ba15a623f7ec07aadfac1401c"/>
            <p:cNvPicPr>
              <a:picLocks noChangeAspect="1" noChangeArrowheads="1"/>
            </p:cNvPicPr>
            <p:nvPr/>
          </p:nvPicPr>
          <p:blipFill>
            <a:blip r:embed="rId3"/>
            <a:srcRect/>
            <a:stretch>
              <a:fillRect/>
            </a:stretch>
          </p:blipFill>
          <p:spPr bwMode="auto">
            <a:xfrm>
              <a:off x="336" y="144"/>
              <a:ext cx="4992" cy="3744"/>
            </a:xfrm>
            <a:prstGeom prst="rect">
              <a:avLst/>
            </a:prstGeom>
            <a:grpFill/>
          </p:spPr>
        </p:pic>
        <p:sp>
          <p:nvSpPr>
            <p:cNvPr id="14" name="Text Box 6"/>
            <p:cNvSpPr txBox="1">
              <a:spLocks noChangeArrowheads="1"/>
            </p:cNvSpPr>
            <p:nvPr/>
          </p:nvSpPr>
          <p:spPr bwMode="auto">
            <a:xfrm>
              <a:off x="3122" y="3356"/>
              <a:ext cx="2206" cy="526"/>
            </a:xfrm>
            <a:prstGeom prst="rect">
              <a:avLst/>
            </a:prstGeom>
            <a:grpFill/>
            <a:ln w="9525">
              <a:noFill/>
              <a:miter lim="800000"/>
              <a:headEnd/>
              <a:tailEnd/>
            </a:ln>
            <a:effectLst/>
          </p:spPr>
          <p:txBody>
            <a:bodyPr>
              <a:spAutoFit/>
            </a:bodyPr>
            <a:lstStyle/>
            <a:p>
              <a:pPr algn="ctr" eaLnBrk="0" fontAlgn="auto" hangingPunct="0">
                <a:spcBef>
                  <a:spcPct val="50000"/>
                </a:spcBef>
                <a:spcAft>
                  <a:spcPts val="0"/>
                </a:spcAft>
                <a:defRPr/>
              </a:pPr>
              <a:r>
                <a:rPr lang="en-US" sz="2400" b="1" dirty="0" err="1">
                  <a:solidFill>
                    <a:srgbClr val="000066"/>
                  </a:solidFill>
                  <a:latin typeface="Times New Roman" pitchFamily="18" charset="0"/>
                  <a:cs typeface="+mn-cs"/>
                </a:rPr>
                <a:t>Singapo</a:t>
              </a:r>
              <a:endParaRPr lang="en-US" sz="2400" b="1" dirty="0">
                <a:solidFill>
                  <a:srgbClr val="000066"/>
                </a:solidFill>
                <a:latin typeface="Times New Roman" pitchFamily="18" charset="0"/>
                <a:cs typeface="+mn-cs"/>
              </a:endParaRPr>
            </a:p>
          </p:txBody>
        </p:sp>
      </p:grpSp>
      <p:grpSp>
        <p:nvGrpSpPr>
          <p:cNvPr id="15" name="Group 4"/>
          <p:cNvGrpSpPr>
            <a:grpSpLocks/>
          </p:cNvGrpSpPr>
          <p:nvPr/>
        </p:nvGrpSpPr>
        <p:grpSpPr bwMode="auto">
          <a:xfrm>
            <a:off x="228600" y="3429000"/>
            <a:ext cx="4343400" cy="3337627"/>
            <a:chOff x="26" y="289"/>
            <a:chExt cx="5040" cy="3600"/>
          </a:xfrm>
          <a:solidFill>
            <a:schemeClr val="accent4">
              <a:lumMod val="20000"/>
              <a:lumOff val="80000"/>
            </a:schemeClr>
          </a:solidFill>
        </p:grpSpPr>
        <p:pic>
          <p:nvPicPr>
            <p:cNvPr id="16" name="Picture 5" descr="800px-Jakarta"/>
            <p:cNvPicPr>
              <a:picLocks noChangeAspect="1" noChangeArrowheads="1"/>
            </p:cNvPicPr>
            <p:nvPr/>
          </p:nvPicPr>
          <p:blipFill>
            <a:blip r:embed="rId4"/>
            <a:srcRect/>
            <a:stretch>
              <a:fillRect/>
            </a:stretch>
          </p:blipFill>
          <p:spPr bwMode="auto">
            <a:xfrm>
              <a:off x="26" y="289"/>
              <a:ext cx="5040" cy="3600"/>
            </a:xfrm>
            <a:prstGeom prst="rect">
              <a:avLst/>
            </a:prstGeom>
            <a:grpFill/>
            <a:ln>
              <a:noFill/>
            </a:ln>
          </p:spPr>
        </p:pic>
        <p:sp>
          <p:nvSpPr>
            <p:cNvPr id="17" name="Text Box 6"/>
            <p:cNvSpPr txBox="1">
              <a:spLocks noChangeArrowheads="1"/>
            </p:cNvSpPr>
            <p:nvPr/>
          </p:nvSpPr>
          <p:spPr bwMode="auto">
            <a:xfrm>
              <a:off x="454" y="3395"/>
              <a:ext cx="4608" cy="487"/>
            </a:xfrm>
            <a:prstGeom prst="rect">
              <a:avLst/>
            </a:prstGeom>
            <a:grpFill/>
            <a:ln w="9525">
              <a:noFill/>
              <a:miter lim="800000"/>
              <a:headEnd/>
              <a:tailEnd/>
            </a:ln>
            <a:effectLst/>
          </p:spPr>
          <p:txBody>
            <a:bodyPr>
              <a:spAutoFit/>
            </a:bodyPr>
            <a:lstStyle/>
            <a:p>
              <a:pPr eaLnBrk="0" fontAlgn="auto" hangingPunct="0">
                <a:spcBef>
                  <a:spcPct val="50000"/>
                </a:spcBef>
                <a:spcAft>
                  <a:spcPts val="0"/>
                </a:spcAft>
                <a:defRPr/>
              </a:pPr>
              <a:r>
                <a:rPr lang="en-US" sz="2400" b="1" dirty="0">
                  <a:solidFill>
                    <a:srgbClr val="000066"/>
                  </a:solidFill>
                  <a:latin typeface="Times New Roman" pitchFamily="18" charset="0"/>
                  <a:cs typeface="+mn-cs"/>
                </a:rPr>
                <a:t>Jakarta - </a:t>
              </a:r>
              <a:r>
                <a:rPr lang="vi-VN" sz="2400" b="1" dirty="0">
                  <a:solidFill>
                    <a:srgbClr val="000066"/>
                  </a:solidFill>
                  <a:latin typeface="Times New Roman" pitchFamily="18" charset="0"/>
                  <a:cs typeface="+mn-cs"/>
                </a:rPr>
                <a:t>thủ đô Indonesia</a:t>
              </a:r>
              <a:endParaRPr lang="en-US" sz="2400" b="1" dirty="0">
                <a:solidFill>
                  <a:srgbClr val="000066"/>
                </a:solidFill>
                <a:latin typeface="Times New Roman" pitchFamily="18" charset="0"/>
                <a:cs typeface="+mn-cs"/>
              </a:endParaRPr>
            </a:p>
          </p:txBody>
        </p:sp>
      </p:grpSp>
      <p:grpSp>
        <p:nvGrpSpPr>
          <p:cNvPr id="20" name="Group 19"/>
          <p:cNvGrpSpPr/>
          <p:nvPr/>
        </p:nvGrpSpPr>
        <p:grpSpPr>
          <a:xfrm>
            <a:off x="4648201" y="3505200"/>
            <a:ext cx="4295986" cy="3200400"/>
            <a:chOff x="4648201" y="3505200"/>
            <a:chExt cx="4295986" cy="3200400"/>
          </a:xfrm>
        </p:grpSpPr>
        <p:pic>
          <p:nvPicPr>
            <p:cNvPr id="18" name="Picture 4" descr="duong hoa1"/>
            <p:cNvPicPr>
              <a:picLocks noChangeAspect="1" noChangeArrowheads="1"/>
            </p:cNvPicPr>
            <p:nvPr/>
          </p:nvPicPr>
          <p:blipFill>
            <a:blip r:embed="rId5"/>
            <a:srcRect/>
            <a:stretch>
              <a:fillRect/>
            </a:stretch>
          </p:blipFill>
          <p:spPr bwMode="auto">
            <a:xfrm>
              <a:off x="4648201" y="3505200"/>
              <a:ext cx="4295986" cy="3200400"/>
            </a:xfrm>
            <a:prstGeom prst="rect">
              <a:avLst/>
            </a:prstGeom>
            <a:noFill/>
            <a:ln w="9525">
              <a:noFill/>
              <a:miter lim="800000"/>
              <a:headEnd/>
              <a:tailEnd/>
            </a:ln>
          </p:spPr>
        </p:pic>
        <p:sp>
          <p:nvSpPr>
            <p:cNvPr id="19" name="Rectangle 18"/>
            <p:cNvSpPr/>
            <p:nvPr/>
          </p:nvSpPr>
          <p:spPr>
            <a:xfrm>
              <a:off x="5943600" y="6243638"/>
              <a:ext cx="2971800" cy="461962"/>
            </a:xfrm>
            <a:prstGeom prst="rect">
              <a:avLst/>
            </a:prstGeom>
            <a:solidFill>
              <a:schemeClr val="accent4">
                <a:lumMod val="20000"/>
                <a:lumOff val="80000"/>
              </a:schemeClr>
            </a:solidFill>
          </p:spPr>
          <p:txBody>
            <a:bodyPr wrap="square">
              <a:spAutoFit/>
            </a:bodyPr>
            <a:lstStyle/>
            <a:p>
              <a:pPr fontAlgn="auto">
                <a:spcBef>
                  <a:spcPct val="50000"/>
                </a:spcBef>
                <a:spcAft>
                  <a:spcPts val="0"/>
                </a:spcAft>
                <a:defRPr/>
              </a:pPr>
              <a:r>
                <a:rPr lang="en-US" sz="2400" b="1" dirty="0" err="1">
                  <a:solidFill>
                    <a:srgbClr val="002060"/>
                  </a:solidFill>
                  <a:latin typeface="Times New Roman" pitchFamily="18" charset="0"/>
                  <a:cs typeface="Times New Roman" pitchFamily="18" charset="0"/>
                </a:rPr>
                <a:t>Đại</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lộ</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Nguyễn</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Huệ</a:t>
              </a:r>
              <a:endParaRPr lang="en-US" sz="2400" b="1" dirty="0">
                <a:solidFill>
                  <a:srgbClr val="002060"/>
                </a:solidFill>
                <a:latin typeface="Times New Roman" pitchFamily="18" charset="0"/>
                <a:cs typeface="Times New Roman" pitchFamily="18" charset="0"/>
              </a:endParaRPr>
            </a:p>
          </p:txBody>
        </p:sp>
      </p:grpSp>
      <p:pic>
        <p:nvPicPr>
          <p:cNvPr id="1026" name="Picture 2"/>
          <p:cNvPicPr>
            <a:picLocks noChangeAspect="1" noChangeArrowheads="1"/>
          </p:cNvPicPr>
          <p:nvPr/>
        </p:nvPicPr>
        <p:blipFill>
          <a:blip r:embed="rId6"/>
          <a:srcRect/>
          <a:stretch>
            <a:fillRect/>
          </a:stretch>
        </p:blipFill>
        <p:spPr bwMode="auto">
          <a:xfrm>
            <a:off x="228600" y="228600"/>
            <a:ext cx="4230072" cy="32004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1000" fill="hold"/>
                                        <p:tgtEl>
                                          <p:spTgt spid="1026"/>
                                        </p:tgtEl>
                                        <p:attrNameLst>
                                          <p:attrName>ppt_x</p:attrName>
                                        </p:attrNameLst>
                                      </p:cBhvr>
                                      <p:tavLst>
                                        <p:tav tm="0">
                                          <p:val>
                                            <p:strVal val="#ppt_x-.2"/>
                                          </p:val>
                                        </p:tav>
                                        <p:tav tm="100000">
                                          <p:val>
                                            <p:strVal val="#ppt_x"/>
                                          </p:val>
                                        </p:tav>
                                      </p:tavLst>
                                    </p:anim>
                                    <p:anim calcmode="lin" valueType="num">
                                      <p:cBhvr>
                                        <p:cTn id="8" dur="1000" fill="hold"/>
                                        <p:tgtEl>
                                          <p:spTgt spid="1026"/>
                                        </p:tgtEl>
                                        <p:attrNameLst>
                                          <p:attrName>ppt_y</p:attrName>
                                        </p:attrNameLst>
                                      </p:cBhvr>
                                      <p:tavLst>
                                        <p:tav tm="0">
                                          <p:val>
                                            <p:strVal val="#ppt_y"/>
                                          </p:val>
                                        </p:tav>
                                        <p:tav tm="100000">
                                          <p:val>
                                            <p:strVal val="#ppt_y"/>
                                          </p:val>
                                        </p:tav>
                                      </p:tavLst>
                                    </p:anim>
                                    <p:animEffect transition="in" filter="wipe(right)" prLst="gradientSize: 0.1">
                                      <p:cBhvr>
                                        <p:cTn id="9" dur="1000"/>
                                        <p:tgtEl>
                                          <p:spTgt spid="1026"/>
                                        </p:tgtEl>
                                      </p:cBhvr>
                                    </p:animEffect>
                                  </p:childTnLst>
                                </p:cTn>
                              </p:par>
                              <p:par>
                                <p:cTn id="10" presetID="29"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1000" fill="hold"/>
                                        <p:tgtEl>
                                          <p:spTgt spid="12"/>
                                        </p:tgtEl>
                                        <p:attrNameLst>
                                          <p:attrName>ppt_x</p:attrName>
                                        </p:attrNameLst>
                                      </p:cBhvr>
                                      <p:tavLst>
                                        <p:tav tm="0">
                                          <p:val>
                                            <p:strVal val="#ppt_x-.2"/>
                                          </p:val>
                                        </p:tav>
                                        <p:tav tm="100000">
                                          <p:val>
                                            <p:strVal val="#ppt_x"/>
                                          </p:val>
                                        </p:tav>
                                      </p:tavLst>
                                    </p:anim>
                                    <p:anim calcmode="lin" valueType="num">
                                      <p:cBhvr>
                                        <p:cTn id="13" dur="10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2"/>
                                        </p:tgtEl>
                                      </p:cBhvr>
                                    </p:animEffect>
                                  </p:childTnLst>
                                </p:cTn>
                              </p:par>
                              <p:par>
                                <p:cTn id="15" presetID="29"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1000" fill="hold"/>
                                        <p:tgtEl>
                                          <p:spTgt spid="15"/>
                                        </p:tgtEl>
                                        <p:attrNameLst>
                                          <p:attrName>ppt_x</p:attrName>
                                        </p:attrNameLst>
                                      </p:cBhvr>
                                      <p:tavLst>
                                        <p:tav tm="0">
                                          <p:val>
                                            <p:strVal val="#ppt_x-.2"/>
                                          </p:val>
                                        </p:tav>
                                        <p:tav tm="100000">
                                          <p:val>
                                            <p:strVal val="#ppt_x"/>
                                          </p:val>
                                        </p:tav>
                                      </p:tavLst>
                                    </p:anim>
                                    <p:anim calcmode="lin" valueType="num">
                                      <p:cBhvr>
                                        <p:cTn id="18" dur="1000" fill="hold"/>
                                        <p:tgtEl>
                                          <p:spTgt spid="15"/>
                                        </p:tgtEl>
                                        <p:attrNameLst>
                                          <p:attrName>ppt_y</p:attrName>
                                        </p:attrNameLst>
                                      </p:cBhvr>
                                      <p:tavLst>
                                        <p:tav tm="0">
                                          <p:val>
                                            <p:strVal val="#ppt_y"/>
                                          </p:val>
                                        </p:tav>
                                        <p:tav tm="100000">
                                          <p:val>
                                            <p:strVal val="#ppt_y"/>
                                          </p:val>
                                        </p:tav>
                                      </p:tavLst>
                                    </p:anim>
                                    <p:animEffect transition="in" filter="wipe(right)" prLst="gradientSize: 0.1">
                                      <p:cBhvr>
                                        <p:cTn id="19" dur="1000"/>
                                        <p:tgtEl>
                                          <p:spTgt spid="15"/>
                                        </p:tgtEl>
                                      </p:cBhvr>
                                    </p:animEffect>
                                  </p:childTnLst>
                                </p:cTn>
                              </p:par>
                              <p:par>
                                <p:cTn id="20" presetID="29" presetClass="entr" presetSubtype="0"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p:cTn id="22" dur="1000" fill="hold"/>
                                        <p:tgtEl>
                                          <p:spTgt spid="20"/>
                                        </p:tgtEl>
                                        <p:attrNameLst>
                                          <p:attrName>ppt_x</p:attrName>
                                        </p:attrNameLst>
                                      </p:cBhvr>
                                      <p:tavLst>
                                        <p:tav tm="0">
                                          <p:val>
                                            <p:strVal val="#ppt_x-.2"/>
                                          </p:val>
                                        </p:tav>
                                        <p:tav tm="100000">
                                          <p:val>
                                            <p:strVal val="#ppt_x"/>
                                          </p:val>
                                        </p:tav>
                                      </p:tavLst>
                                    </p:anim>
                                    <p:anim calcmode="lin" valueType="num">
                                      <p:cBhvr>
                                        <p:cTn id="23" dur="1000" fill="hold"/>
                                        <p:tgtEl>
                                          <p:spTgt spid="20"/>
                                        </p:tgtEl>
                                        <p:attrNameLst>
                                          <p:attrName>ppt_y</p:attrName>
                                        </p:attrNameLst>
                                      </p:cBhvr>
                                      <p:tavLst>
                                        <p:tav tm="0">
                                          <p:val>
                                            <p:strVal val="#ppt_y"/>
                                          </p:val>
                                        </p:tav>
                                        <p:tav tm="100000">
                                          <p:val>
                                            <p:strVal val="#ppt_y"/>
                                          </p:val>
                                        </p:tav>
                                      </p:tavLst>
                                    </p:anim>
                                    <p:animEffect transition="in" filter="wipe(right)" prLst="gradientSize: 0.1">
                                      <p:cBhvr>
                                        <p:cTn id="24"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a:grpSpLocks/>
          </p:cNvGrpSpPr>
          <p:nvPr/>
        </p:nvGrpSpPr>
        <p:grpSpPr bwMode="auto">
          <a:xfrm>
            <a:off x="0" y="0"/>
            <a:ext cx="9144000" cy="6934200"/>
            <a:chOff x="0" y="0"/>
            <a:chExt cx="5760" cy="4368"/>
          </a:xfrm>
        </p:grpSpPr>
        <p:pic>
          <p:nvPicPr>
            <p:cNvPr id="3" name="Picture 2" descr="N3"/>
            <p:cNvPicPr>
              <a:picLocks noChangeAspect="1" noChangeArrowheads="1"/>
            </p:cNvPicPr>
            <p:nvPr/>
          </p:nvPicPr>
          <p:blipFill>
            <a:blip r:embed="rId2" cstate="print"/>
            <a:srcRect/>
            <a:stretch>
              <a:fillRect/>
            </a:stretch>
          </p:blipFill>
          <p:spPr bwMode="auto">
            <a:xfrm flipV="1">
              <a:off x="0" y="0"/>
              <a:ext cx="5712" cy="96"/>
            </a:xfrm>
            <a:prstGeom prst="rect">
              <a:avLst/>
            </a:prstGeom>
            <a:noFill/>
          </p:spPr>
        </p:pic>
        <p:pic>
          <p:nvPicPr>
            <p:cNvPr id="4" name="Picture 3" descr="N3"/>
            <p:cNvPicPr>
              <a:picLocks noChangeAspect="1" noChangeArrowheads="1"/>
            </p:cNvPicPr>
            <p:nvPr/>
          </p:nvPicPr>
          <p:blipFill>
            <a:blip r:embed="rId2" cstate="print"/>
            <a:srcRect/>
            <a:stretch>
              <a:fillRect/>
            </a:stretch>
          </p:blipFill>
          <p:spPr bwMode="auto">
            <a:xfrm flipV="1">
              <a:off x="48" y="4272"/>
              <a:ext cx="5712" cy="96"/>
            </a:xfrm>
            <a:prstGeom prst="rect">
              <a:avLst/>
            </a:prstGeom>
            <a:noFill/>
          </p:spPr>
        </p:pic>
        <p:pic>
          <p:nvPicPr>
            <p:cNvPr id="5" name="Picture 4" descr="N3"/>
            <p:cNvPicPr>
              <a:picLocks noChangeAspect="1" noChangeArrowheads="1"/>
            </p:cNvPicPr>
            <p:nvPr/>
          </p:nvPicPr>
          <p:blipFill>
            <a:blip r:embed="rId2" cstate="print"/>
            <a:srcRect/>
            <a:stretch>
              <a:fillRect/>
            </a:stretch>
          </p:blipFill>
          <p:spPr bwMode="auto">
            <a:xfrm rot="16200000" flipV="1">
              <a:off x="-2112" y="2112"/>
              <a:ext cx="4320" cy="96"/>
            </a:xfrm>
            <a:prstGeom prst="rect">
              <a:avLst/>
            </a:prstGeom>
            <a:noFill/>
          </p:spPr>
        </p:pic>
        <p:pic>
          <p:nvPicPr>
            <p:cNvPr id="6" name="Picture 5" descr="N3"/>
            <p:cNvPicPr>
              <a:picLocks noChangeAspect="1" noChangeArrowheads="1"/>
            </p:cNvPicPr>
            <p:nvPr/>
          </p:nvPicPr>
          <p:blipFill>
            <a:blip r:embed="rId2" cstate="print"/>
            <a:srcRect/>
            <a:stretch>
              <a:fillRect/>
            </a:stretch>
          </p:blipFill>
          <p:spPr bwMode="auto">
            <a:xfrm rot="16200000" flipV="1">
              <a:off x="3552" y="2112"/>
              <a:ext cx="4320" cy="96"/>
            </a:xfrm>
            <a:prstGeom prst="rect">
              <a:avLst/>
            </a:prstGeom>
            <a:noFill/>
          </p:spPr>
        </p:pic>
      </p:grpSp>
      <p:pic>
        <p:nvPicPr>
          <p:cNvPr id="7" name="Picture 2" descr="D:\Xuan Thuy\HOC TIENG NHAT\Du-lich-Singapore.jpg"/>
          <p:cNvPicPr>
            <a:picLocks noChangeAspect="1" noChangeArrowheads="1"/>
          </p:cNvPicPr>
          <p:nvPr/>
        </p:nvPicPr>
        <p:blipFill>
          <a:blip r:embed="rId3"/>
          <a:srcRect/>
          <a:stretch>
            <a:fillRect/>
          </a:stretch>
        </p:blipFill>
        <p:spPr bwMode="auto">
          <a:xfrm>
            <a:off x="228600" y="188913"/>
            <a:ext cx="4343400" cy="6135687"/>
          </a:xfrm>
          <a:prstGeom prst="rect">
            <a:avLst/>
          </a:prstGeom>
          <a:noFill/>
          <a:ln w="9525">
            <a:noFill/>
            <a:miter lim="800000"/>
            <a:headEnd/>
            <a:tailEnd/>
          </a:ln>
        </p:spPr>
      </p:pic>
      <p:sp>
        <p:nvSpPr>
          <p:cNvPr id="8" name="TextBox 7"/>
          <p:cNvSpPr txBox="1">
            <a:spLocks noChangeArrowheads="1"/>
          </p:cNvSpPr>
          <p:nvPr/>
        </p:nvSpPr>
        <p:spPr bwMode="auto">
          <a:xfrm>
            <a:off x="76200" y="6248400"/>
            <a:ext cx="4495800" cy="523220"/>
          </a:xfrm>
          <a:prstGeom prst="rect">
            <a:avLst/>
          </a:prstGeom>
          <a:noFill/>
          <a:ln w="9525">
            <a:noFill/>
            <a:miter lim="800000"/>
            <a:headEnd/>
            <a:tailEnd/>
          </a:ln>
        </p:spPr>
        <p:txBody>
          <a:bodyPr>
            <a:spAutoFit/>
          </a:bodyPr>
          <a:lstStyle/>
          <a:p>
            <a:pPr algn="ctr"/>
            <a:r>
              <a:rPr lang="en-US" sz="2800">
                <a:solidFill>
                  <a:srgbClr val="C00000"/>
                </a:solidFill>
                <a:latin typeface="Times New Roman" pitchFamily="18" charset="0"/>
                <a:cs typeface="Times New Roman" pitchFamily="18" charset="0"/>
              </a:rPr>
              <a:t>Xin-ga-po</a:t>
            </a:r>
          </a:p>
        </p:txBody>
      </p:sp>
      <p:pic>
        <p:nvPicPr>
          <p:cNvPr id="9" name="Picture 4" descr="D:\Xuan Thuy\HOC TIENG NHAT\seoul.jpg"/>
          <p:cNvPicPr>
            <a:picLocks noChangeAspect="1" noChangeArrowheads="1"/>
          </p:cNvPicPr>
          <p:nvPr/>
        </p:nvPicPr>
        <p:blipFill>
          <a:blip r:embed="rId4"/>
          <a:srcRect/>
          <a:stretch>
            <a:fillRect/>
          </a:stretch>
        </p:blipFill>
        <p:spPr bwMode="auto">
          <a:xfrm>
            <a:off x="4572000" y="188913"/>
            <a:ext cx="4343400" cy="6129337"/>
          </a:xfrm>
          <a:prstGeom prst="rect">
            <a:avLst/>
          </a:prstGeom>
          <a:noFill/>
          <a:ln w="9525">
            <a:noFill/>
            <a:miter lim="800000"/>
            <a:headEnd/>
            <a:tailEnd/>
          </a:ln>
        </p:spPr>
      </p:pic>
      <p:sp>
        <p:nvSpPr>
          <p:cNvPr id="10" name="TextBox 9"/>
          <p:cNvSpPr txBox="1">
            <a:spLocks noChangeArrowheads="1"/>
          </p:cNvSpPr>
          <p:nvPr/>
        </p:nvSpPr>
        <p:spPr bwMode="auto">
          <a:xfrm>
            <a:off x="6181725" y="6262688"/>
            <a:ext cx="2743200" cy="523220"/>
          </a:xfrm>
          <a:prstGeom prst="rect">
            <a:avLst/>
          </a:prstGeom>
          <a:noFill/>
          <a:ln w="9525">
            <a:noFill/>
            <a:miter lim="800000"/>
            <a:headEnd/>
            <a:tailEnd/>
          </a:ln>
        </p:spPr>
        <p:txBody>
          <a:bodyPr>
            <a:spAutoFit/>
          </a:bodyPr>
          <a:lstStyle/>
          <a:p>
            <a:pPr algn="ctr"/>
            <a:r>
              <a:rPr lang="en-US" sz="2800">
                <a:solidFill>
                  <a:srgbClr val="FF0000"/>
                </a:solidFill>
                <a:latin typeface="Times New Roman" pitchFamily="18" charset="0"/>
                <a:cs typeface="Times New Roman" pitchFamily="18" charset="0"/>
              </a:rPr>
              <a:t>Hàn Quốc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circle(in)">
                                      <p:cBhvr>
                                        <p:cTn id="18" dur="20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a:grpSpLocks/>
          </p:cNvGrpSpPr>
          <p:nvPr/>
        </p:nvGrpSpPr>
        <p:grpSpPr bwMode="auto">
          <a:xfrm>
            <a:off x="0" y="0"/>
            <a:ext cx="9144000" cy="6934200"/>
            <a:chOff x="0" y="0"/>
            <a:chExt cx="5760" cy="4368"/>
          </a:xfrm>
        </p:grpSpPr>
        <p:pic>
          <p:nvPicPr>
            <p:cNvPr id="3" name="Picture 2" descr="N3"/>
            <p:cNvPicPr>
              <a:picLocks noChangeAspect="1" noChangeArrowheads="1"/>
            </p:cNvPicPr>
            <p:nvPr/>
          </p:nvPicPr>
          <p:blipFill>
            <a:blip r:embed="rId2" cstate="print"/>
            <a:srcRect/>
            <a:stretch>
              <a:fillRect/>
            </a:stretch>
          </p:blipFill>
          <p:spPr bwMode="auto">
            <a:xfrm flipV="1">
              <a:off x="0" y="0"/>
              <a:ext cx="5712" cy="96"/>
            </a:xfrm>
            <a:prstGeom prst="rect">
              <a:avLst/>
            </a:prstGeom>
            <a:noFill/>
          </p:spPr>
        </p:pic>
        <p:pic>
          <p:nvPicPr>
            <p:cNvPr id="4" name="Picture 3" descr="N3"/>
            <p:cNvPicPr>
              <a:picLocks noChangeAspect="1" noChangeArrowheads="1"/>
            </p:cNvPicPr>
            <p:nvPr/>
          </p:nvPicPr>
          <p:blipFill>
            <a:blip r:embed="rId2" cstate="print"/>
            <a:srcRect/>
            <a:stretch>
              <a:fillRect/>
            </a:stretch>
          </p:blipFill>
          <p:spPr bwMode="auto">
            <a:xfrm flipV="1">
              <a:off x="48" y="4272"/>
              <a:ext cx="5712" cy="96"/>
            </a:xfrm>
            <a:prstGeom prst="rect">
              <a:avLst/>
            </a:prstGeom>
            <a:noFill/>
          </p:spPr>
        </p:pic>
        <p:pic>
          <p:nvPicPr>
            <p:cNvPr id="5" name="Picture 4" descr="N3"/>
            <p:cNvPicPr>
              <a:picLocks noChangeAspect="1" noChangeArrowheads="1"/>
            </p:cNvPicPr>
            <p:nvPr/>
          </p:nvPicPr>
          <p:blipFill>
            <a:blip r:embed="rId2" cstate="print"/>
            <a:srcRect/>
            <a:stretch>
              <a:fillRect/>
            </a:stretch>
          </p:blipFill>
          <p:spPr bwMode="auto">
            <a:xfrm rot="16200000" flipV="1">
              <a:off x="-2112" y="2112"/>
              <a:ext cx="4320" cy="96"/>
            </a:xfrm>
            <a:prstGeom prst="rect">
              <a:avLst/>
            </a:prstGeom>
            <a:noFill/>
          </p:spPr>
        </p:pic>
        <p:pic>
          <p:nvPicPr>
            <p:cNvPr id="6" name="Picture 5" descr="N3"/>
            <p:cNvPicPr>
              <a:picLocks noChangeAspect="1" noChangeArrowheads="1"/>
            </p:cNvPicPr>
            <p:nvPr/>
          </p:nvPicPr>
          <p:blipFill>
            <a:blip r:embed="rId2" cstate="print"/>
            <a:srcRect/>
            <a:stretch>
              <a:fillRect/>
            </a:stretch>
          </p:blipFill>
          <p:spPr bwMode="auto">
            <a:xfrm rot="16200000" flipV="1">
              <a:off x="3552" y="2112"/>
              <a:ext cx="4320" cy="96"/>
            </a:xfrm>
            <a:prstGeom prst="rect">
              <a:avLst/>
            </a:prstGeom>
            <a:noFill/>
          </p:spPr>
        </p:pic>
      </p:grpSp>
      <p:pic>
        <p:nvPicPr>
          <p:cNvPr id="7" name="Picture 3" descr="D:\Xuan Thuy\HOC TIENG NHAT\Tokyo ban dem.jpg"/>
          <p:cNvPicPr>
            <a:picLocks noChangeAspect="1" noChangeArrowheads="1"/>
          </p:cNvPicPr>
          <p:nvPr/>
        </p:nvPicPr>
        <p:blipFill>
          <a:blip r:embed="rId3"/>
          <a:srcRect/>
          <a:stretch>
            <a:fillRect/>
          </a:stretch>
        </p:blipFill>
        <p:spPr bwMode="auto">
          <a:xfrm>
            <a:off x="198229" y="228600"/>
            <a:ext cx="8732778" cy="6096000"/>
          </a:xfrm>
          <a:prstGeom prst="rect">
            <a:avLst/>
          </a:prstGeom>
          <a:noFill/>
          <a:ln w="9525">
            <a:noFill/>
            <a:miter lim="800000"/>
            <a:headEnd/>
            <a:tailEnd/>
          </a:ln>
        </p:spPr>
      </p:pic>
      <p:sp>
        <p:nvSpPr>
          <p:cNvPr id="8" name="TextBox 7"/>
          <p:cNvSpPr txBox="1">
            <a:spLocks noChangeArrowheads="1"/>
          </p:cNvSpPr>
          <p:nvPr/>
        </p:nvSpPr>
        <p:spPr bwMode="auto">
          <a:xfrm>
            <a:off x="2819400" y="6324600"/>
            <a:ext cx="3581400" cy="523220"/>
          </a:xfrm>
          <a:prstGeom prst="rect">
            <a:avLst/>
          </a:prstGeom>
          <a:noFill/>
          <a:ln w="9525">
            <a:noFill/>
            <a:miter lim="800000"/>
            <a:headEnd/>
            <a:tailEnd/>
          </a:ln>
        </p:spPr>
        <p:txBody>
          <a:bodyPr>
            <a:spAutoFit/>
          </a:bodyPr>
          <a:lstStyle/>
          <a:p>
            <a:pPr algn="ctr"/>
            <a:r>
              <a:rPr lang="en-US" sz="2800" b="1">
                <a:solidFill>
                  <a:srgbClr val="FF0000"/>
                </a:solidFill>
                <a:latin typeface="Times New Roman" pitchFamily="18" charset="0"/>
                <a:cs typeface="Times New Roman" pitchFamily="18" charset="0"/>
              </a:rPr>
              <a:t>Nhật Bản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ppt_x</p:attrName>
                                        </p:attrNameLst>
                                      </p:cBhvr>
                                      <p:tavLst>
                                        <p:tav tm="0">
                                          <p:val>
                                            <p:strVal val="#ppt_x-.2"/>
                                          </p:val>
                                        </p:tav>
                                        <p:tav tm="100000">
                                          <p:val>
                                            <p:strVal val="#ppt_x"/>
                                          </p:val>
                                        </p:tav>
                                      </p:tavLst>
                                    </p:anim>
                                    <p:anim calcmode="lin" valueType="num">
                                      <p:cBhvr>
                                        <p:cTn id="8"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9" dur="10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barn(inVertical)">
                                      <p:cBhvr>
                                        <p:cTn id="14"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a:grpSpLocks/>
          </p:cNvGrpSpPr>
          <p:nvPr/>
        </p:nvGrpSpPr>
        <p:grpSpPr bwMode="auto">
          <a:xfrm>
            <a:off x="0" y="0"/>
            <a:ext cx="9144000" cy="6934200"/>
            <a:chOff x="0" y="0"/>
            <a:chExt cx="5760" cy="4368"/>
          </a:xfrm>
        </p:grpSpPr>
        <p:pic>
          <p:nvPicPr>
            <p:cNvPr id="3" name="Picture 2" descr="N3"/>
            <p:cNvPicPr>
              <a:picLocks noChangeAspect="1" noChangeArrowheads="1"/>
            </p:cNvPicPr>
            <p:nvPr/>
          </p:nvPicPr>
          <p:blipFill>
            <a:blip r:embed="rId2" cstate="print"/>
            <a:srcRect/>
            <a:stretch>
              <a:fillRect/>
            </a:stretch>
          </p:blipFill>
          <p:spPr bwMode="auto">
            <a:xfrm flipV="1">
              <a:off x="0" y="0"/>
              <a:ext cx="5712" cy="96"/>
            </a:xfrm>
            <a:prstGeom prst="rect">
              <a:avLst/>
            </a:prstGeom>
            <a:noFill/>
          </p:spPr>
        </p:pic>
        <p:pic>
          <p:nvPicPr>
            <p:cNvPr id="4" name="Picture 3" descr="N3"/>
            <p:cNvPicPr>
              <a:picLocks noChangeAspect="1" noChangeArrowheads="1"/>
            </p:cNvPicPr>
            <p:nvPr/>
          </p:nvPicPr>
          <p:blipFill>
            <a:blip r:embed="rId2" cstate="print"/>
            <a:srcRect/>
            <a:stretch>
              <a:fillRect/>
            </a:stretch>
          </p:blipFill>
          <p:spPr bwMode="auto">
            <a:xfrm flipV="1">
              <a:off x="48" y="4272"/>
              <a:ext cx="5712" cy="96"/>
            </a:xfrm>
            <a:prstGeom prst="rect">
              <a:avLst/>
            </a:prstGeom>
            <a:noFill/>
          </p:spPr>
        </p:pic>
        <p:pic>
          <p:nvPicPr>
            <p:cNvPr id="5" name="Picture 4" descr="N3"/>
            <p:cNvPicPr>
              <a:picLocks noChangeAspect="1" noChangeArrowheads="1"/>
            </p:cNvPicPr>
            <p:nvPr/>
          </p:nvPicPr>
          <p:blipFill>
            <a:blip r:embed="rId2" cstate="print"/>
            <a:srcRect/>
            <a:stretch>
              <a:fillRect/>
            </a:stretch>
          </p:blipFill>
          <p:spPr bwMode="auto">
            <a:xfrm rot="16200000" flipV="1">
              <a:off x="-2112" y="2112"/>
              <a:ext cx="4320" cy="96"/>
            </a:xfrm>
            <a:prstGeom prst="rect">
              <a:avLst/>
            </a:prstGeom>
            <a:noFill/>
          </p:spPr>
        </p:pic>
        <p:pic>
          <p:nvPicPr>
            <p:cNvPr id="6" name="Picture 5" descr="N3"/>
            <p:cNvPicPr>
              <a:picLocks noChangeAspect="1" noChangeArrowheads="1"/>
            </p:cNvPicPr>
            <p:nvPr/>
          </p:nvPicPr>
          <p:blipFill>
            <a:blip r:embed="rId2" cstate="print"/>
            <a:srcRect/>
            <a:stretch>
              <a:fillRect/>
            </a:stretch>
          </p:blipFill>
          <p:spPr bwMode="auto">
            <a:xfrm rot="16200000" flipV="1">
              <a:off x="3552" y="2112"/>
              <a:ext cx="4320" cy="96"/>
            </a:xfrm>
            <a:prstGeom prst="rect">
              <a:avLst/>
            </a:prstGeom>
            <a:noFill/>
          </p:spPr>
        </p:pic>
      </p:grpSp>
      <p:pic>
        <p:nvPicPr>
          <p:cNvPr id="7" name="Picture 2" descr="D:\Xuan Thuy\HOC TIENG NHAT\thượng hải TQ.jpeg"/>
          <p:cNvPicPr>
            <a:picLocks noChangeAspect="1" noChangeArrowheads="1"/>
          </p:cNvPicPr>
          <p:nvPr/>
        </p:nvPicPr>
        <p:blipFill>
          <a:blip r:embed="rId3"/>
          <a:srcRect/>
          <a:stretch>
            <a:fillRect/>
          </a:stretch>
        </p:blipFill>
        <p:spPr bwMode="auto">
          <a:xfrm>
            <a:off x="304800" y="228600"/>
            <a:ext cx="8610600" cy="5867400"/>
          </a:xfrm>
          <a:prstGeom prst="rect">
            <a:avLst/>
          </a:prstGeom>
          <a:noFill/>
          <a:ln w="9525">
            <a:noFill/>
            <a:miter lim="800000"/>
            <a:headEnd/>
            <a:tailEnd/>
          </a:ln>
        </p:spPr>
      </p:pic>
      <p:sp>
        <p:nvSpPr>
          <p:cNvPr id="8" name="TextBox 7"/>
          <p:cNvSpPr txBox="1">
            <a:spLocks noChangeArrowheads="1"/>
          </p:cNvSpPr>
          <p:nvPr/>
        </p:nvSpPr>
        <p:spPr bwMode="auto">
          <a:xfrm>
            <a:off x="1905000" y="6182380"/>
            <a:ext cx="4495800" cy="523220"/>
          </a:xfrm>
          <a:prstGeom prst="rect">
            <a:avLst/>
          </a:prstGeom>
          <a:noFill/>
          <a:ln w="9525">
            <a:noFill/>
            <a:miter lim="800000"/>
            <a:headEnd/>
            <a:tailEnd/>
          </a:ln>
        </p:spPr>
        <p:txBody>
          <a:bodyPr wrap="square">
            <a:spAutoFit/>
          </a:bodyPr>
          <a:lstStyle/>
          <a:p>
            <a:pPr algn="ctr"/>
            <a:r>
              <a:rPr lang="en-US" sz="2800" b="1" smtClean="0">
                <a:solidFill>
                  <a:srgbClr val="FF0000"/>
                </a:solidFill>
                <a:latin typeface="Times New Roman" pitchFamily="18" charset="0"/>
                <a:cs typeface="Times New Roman" pitchFamily="18" charset="0"/>
              </a:rPr>
              <a:t>Thành phố Thượng Hải</a:t>
            </a:r>
            <a:endParaRPr lang="en-US" sz="2800" b="1">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ppt_x</p:attrName>
                                        </p:attrNameLst>
                                      </p:cBhvr>
                                      <p:tavLst>
                                        <p:tav tm="0">
                                          <p:val>
                                            <p:strVal val="#ppt_x-.2"/>
                                          </p:val>
                                        </p:tav>
                                        <p:tav tm="100000">
                                          <p:val>
                                            <p:strVal val="#ppt_x"/>
                                          </p:val>
                                        </p:tav>
                                      </p:tavLst>
                                    </p:anim>
                                    <p:anim calcmode="lin" valueType="num">
                                      <p:cBhvr>
                                        <p:cTn id="8"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9" dur="10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barn(inVertical)">
                                      <p:cBhvr>
                                        <p:cTn id="14"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3000" r="-23000"/>
          </a:stretch>
        </a:blipFill>
        <a:effectLst/>
      </p:bgPr>
    </p:bg>
    <p:spTree>
      <p:nvGrpSpPr>
        <p:cNvPr id="1" name=""/>
        <p:cNvGrpSpPr/>
        <p:nvPr/>
      </p:nvGrpSpPr>
      <p:grpSpPr>
        <a:xfrm>
          <a:off x="0" y="0"/>
          <a:ext cx="0" cy="0"/>
          <a:chOff x="0" y="0"/>
          <a:chExt cx="0" cy="0"/>
        </a:xfrm>
      </p:grpSpPr>
      <p:grpSp>
        <p:nvGrpSpPr>
          <p:cNvPr id="3" name="Group 5"/>
          <p:cNvGrpSpPr>
            <a:grpSpLocks/>
          </p:cNvGrpSpPr>
          <p:nvPr/>
        </p:nvGrpSpPr>
        <p:grpSpPr bwMode="auto">
          <a:xfrm>
            <a:off x="0" y="0"/>
            <a:ext cx="9144000" cy="6934200"/>
            <a:chOff x="0" y="0"/>
            <a:chExt cx="5760" cy="4368"/>
          </a:xfrm>
        </p:grpSpPr>
        <p:pic>
          <p:nvPicPr>
            <p:cNvPr id="4" name="Picture 6" descr="N3"/>
            <p:cNvPicPr>
              <a:picLocks noChangeAspect="1" noChangeArrowheads="1"/>
            </p:cNvPicPr>
            <p:nvPr/>
          </p:nvPicPr>
          <p:blipFill>
            <a:blip r:embed="rId3" cstate="print"/>
            <a:srcRect/>
            <a:stretch>
              <a:fillRect/>
            </a:stretch>
          </p:blipFill>
          <p:spPr bwMode="auto">
            <a:xfrm flipV="1">
              <a:off x="0" y="0"/>
              <a:ext cx="5712" cy="96"/>
            </a:xfrm>
            <a:prstGeom prst="rect">
              <a:avLst/>
            </a:prstGeom>
            <a:noFill/>
          </p:spPr>
        </p:pic>
        <p:pic>
          <p:nvPicPr>
            <p:cNvPr id="5" name="Picture 7" descr="N3"/>
            <p:cNvPicPr>
              <a:picLocks noChangeAspect="1" noChangeArrowheads="1"/>
            </p:cNvPicPr>
            <p:nvPr/>
          </p:nvPicPr>
          <p:blipFill>
            <a:blip r:embed="rId3" cstate="print"/>
            <a:srcRect/>
            <a:stretch>
              <a:fillRect/>
            </a:stretch>
          </p:blipFill>
          <p:spPr bwMode="auto">
            <a:xfrm flipV="1">
              <a:off x="48" y="4272"/>
              <a:ext cx="5712" cy="96"/>
            </a:xfrm>
            <a:prstGeom prst="rect">
              <a:avLst/>
            </a:prstGeom>
            <a:noFill/>
          </p:spPr>
        </p:pic>
        <p:pic>
          <p:nvPicPr>
            <p:cNvPr id="6" name="Picture 8" descr="N3"/>
            <p:cNvPicPr>
              <a:picLocks noChangeAspect="1" noChangeArrowheads="1"/>
            </p:cNvPicPr>
            <p:nvPr/>
          </p:nvPicPr>
          <p:blipFill>
            <a:blip r:embed="rId3" cstate="print"/>
            <a:srcRect/>
            <a:stretch>
              <a:fillRect/>
            </a:stretch>
          </p:blipFill>
          <p:spPr bwMode="auto">
            <a:xfrm rot="16200000" flipV="1">
              <a:off x="-2112" y="2112"/>
              <a:ext cx="4320" cy="96"/>
            </a:xfrm>
            <a:prstGeom prst="rect">
              <a:avLst/>
            </a:prstGeom>
            <a:noFill/>
          </p:spPr>
        </p:pic>
        <p:pic>
          <p:nvPicPr>
            <p:cNvPr id="7" name="Picture 9" descr="N3"/>
            <p:cNvPicPr>
              <a:picLocks noChangeAspect="1" noChangeArrowheads="1"/>
            </p:cNvPicPr>
            <p:nvPr/>
          </p:nvPicPr>
          <p:blipFill>
            <a:blip r:embed="rId3" cstate="print"/>
            <a:srcRect/>
            <a:stretch>
              <a:fillRect/>
            </a:stretch>
          </p:blipFill>
          <p:spPr bwMode="auto">
            <a:xfrm rot="16200000" flipV="1">
              <a:off x="3552" y="2112"/>
              <a:ext cx="4320" cy="96"/>
            </a:xfrm>
            <a:prstGeom prst="rect">
              <a:avLst/>
            </a:prstGeom>
            <a:noFill/>
          </p:spPr>
        </p:pic>
      </p:grpSp>
      <p:pic>
        <p:nvPicPr>
          <p:cNvPr id="10" name="Picture 8" descr="india-map"/>
          <p:cNvPicPr>
            <a:picLocks noChangeAspect="1" noChangeArrowheads="1"/>
          </p:cNvPicPr>
          <p:nvPr/>
        </p:nvPicPr>
        <p:blipFill>
          <a:blip r:embed="rId4"/>
          <a:srcRect/>
          <a:stretch>
            <a:fillRect/>
          </a:stretch>
        </p:blipFill>
        <p:spPr bwMode="auto">
          <a:xfrm>
            <a:off x="304800" y="152400"/>
            <a:ext cx="8534400" cy="6629400"/>
          </a:xfrm>
          <a:prstGeom prst="rect">
            <a:avLst/>
          </a:prstGeom>
          <a:noFill/>
          <a:ln w="9525">
            <a:noFill/>
            <a:miter lim="800000"/>
            <a:headEnd/>
            <a:tailEnd/>
          </a:ln>
        </p:spPr>
      </p:pic>
      <p:sp>
        <p:nvSpPr>
          <p:cNvPr id="8" name="Rounded Rectangle 7"/>
          <p:cNvSpPr/>
          <p:nvPr/>
        </p:nvSpPr>
        <p:spPr>
          <a:xfrm>
            <a:off x="290015" y="305937"/>
            <a:ext cx="8229600" cy="1143000"/>
          </a:xfrm>
          <a:prstGeom prst="roundRect">
            <a:avLst/>
          </a:prstGeom>
          <a:solidFill>
            <a:srgbClr val="66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smtClean="0">
                <a:solidFill>
                  <a:srgbClr val="000099"/>
                </a:solidFill>
                <a:latin typeface="Times New Roman" pitchFamily="18" charset="0"/>
                <a:cs typeface="Times New Roman" pitchFamily="18" charset="0"/>
              </a:rPr>
              <a:t>Ấn Độ đã đạt được những thành tựu gì trong quá trình xây dựng đất nước sau Chiến tranh thế giới thứ hai?</a:t>
            </a:r>
            <a:endParaRPr lang="en-US" sz="2800" dirty="0">
              <a:solidFill>
                <a:srgbClr val="000099"/>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600" decel="100000"/>
                                        <p:tgtEl>
                                          <p:spTgt spid="8"/>
                                        </p:tgtEl>
                                      </p:cBhvr>
                                    </p:animEffect>
                                    <p:anim calcmode="lin" valueType="num">
                                      <p:cBhvr>
                                        <p:cTn id="8" dur="1600" decel="100000" fill="hold"/>
                                        <p:tgtEl>
                                          <p:spTgt spid="8"/>
                                        </p:tgtEl>
                                        <p:attrNameLst>
                                          <p:attrName>style.rotation</p:attrName>
                                        </p:attrNameLst>
                                      </p:cBhvr>
                                      <p:tavLst>
                                        <p:tav tm="0">
                                          <p:val>
                                            <p:fltVal val="-90"/>
                                          </p:val>
                                        </p:tav>
                                        <p:tav tm="100000">
                                          <p:val>
                                            <p:fltVal val="0"/>
                                          </p:val>
                                        </p:tav>
                                      </p:tavLst>
                                    </p:anim>
                                    <p:anim calcmode="lin" valueType="num">
                                      <p:cBhvr>
                                        <p:cTn id="9" dur="1600" decel="100000" fill="hold"/>
                                        <p:tgtEl>
                                          <p:spTgt spid="8"/>
                                        </p:tgtEl>
                                        <p:attrNameLst>
                                          <p:attrName>ppt_x</p:attrName>
                                        </p:attrNameLst>
                                      </p:cBhvr>
                                      <p:tavLst>
                                        <p:tav tm="0">
                                          <p:val>
                                            <p:strVal val="#ppt_x+0.4"/>
                                          </p:val>
                                        </p:tav>
                                        <p:tav tm="100000">
                                          <p:val>
                                            <p:strVal val="#ppt_x-0.05"/>
                                          </p:val>
                                        </p:tav>
                                      </p:tavLst>
                                    </p:anim>
                                    <p:anim calcmode="lin" valueType="num">
                                      <p:cBhvr>
                                        <p:cTn id="10" dur="1600" decel="100000" fill="hold"/>
                                        <p:tgtEl>
                                          <p:spTgt spid="8"/>
                                        </p:tgtEl>
                                        <p:attrNameLst>
                                          <p:attrName>ppt_y</p:attrName>
                                        </p:attrNameLst>
                                      </p:cBhvr>
                                      <p:tavLst>
                                        <p:tav tm="0">
                                          <p:val>
                                            <p:strVal val="#ppt_y-0.4"/>
                                          </p:val>
                                        </p:tav>
                                        <p:tav tm="100000">
                                          <p:val>
                                            <p:strVal val="#ppt_y+0.1"/>
                                          </p:val>
                                        </p:tav>
                                      </p:tavLst>
                                    </p:anim>
                                    <p:anim calcmode="lin" valueType="num">
                                      <p:cBhvr>
                                        <p:cTn id="11" dur="400" accel="100000" fill="hold">
                                          <p:stCondLst>
                                            <p:cond delay="1600"/>
                                          </p:stCondLst>
                                        </p:cTn>
                                        <p:tgtEl>
                                          <p:spTgt spid="8"/>
                                        </p:tgtEl>
                                        <p:attrNameLst>
                                          <p:attrName>ppt_x</p:attrName>
                                        </p:attrNameLst>
                                      </p:cBhvr>
                                      <p:tavLst>
                                        <p:tav tm="0">
                                          <p:val>
                                            <p:strVal val="#ppt_x-0.05"/>
                                          </p:val>
                                        </p:tav>
                                        <p:tav tm="100000">
                                          <p:val>
                                            <p:strVal val="#ppt_x"/>
                                          </p:val>
                                        </p:tav>
                                      </p:tavLst>
                                    </p:anim>
                                    <p:anim calcmode="lin" valueType="num">
                                      <p:cBhvr>
                                        <p:cTn id="12" dur="400" accel="100000" fill="hold">
                                          <p:stCondLst>
                                            <p:cond delay="1600"/>
                                          </p:stCondLst>
                                        </p:cTn>
                                        <p:tgtEl>
                                          <p:spTgt spid="8"/>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3000" r="-23000"/>
          </a:stretch>
        </a:blipFill>
        <a:effectLst/>
      </p:bgPr>
    </p:bg>
    <p:spTree>
      <p:nvGrpSpPr>
        <p:cNvPr id="1" name=""/>
        <p:cNvGrpSpPr/>
        <p:nvPr/>
      </p:nvGrpSpPr>
      <p:grpSpPr>
        <a:xfrm>
          <a:off x="0" y="0"/>
          <a:ext cx="0" cy="0"/>
          <a:chOff x="0" y="0"/>
          <a:chExt cx="0" cy="0"/>
        </a:xfrm>
      </p:grpSpPr>
      <p:grpSp>
        <p:nvGrpSpPr>
          <p:cNvPr id="4" name="Group 5"/>
          <p:cNvGrpSpPr>
            <a:grpSpLocks/>
          </p:cNvGrpSpPr>
          <p:nvPr/>
        </p:nvGrpSpPr>
        <p:grpSpPr bwMode="auto">
          <a:xfrm>
            <a:off x="0" y="0"/>
            <a:ext cx="9144000" cy="6934200"/>
            <a:chOff x="0" y="0"/>
            <a:chExt cx="5760" cy="4368"/>
          </a:xfrm>
        </p:grpSpPr>
        <p:pic>
          <p:nvPicPr>
            <p:cNvPr id="5" name="Picture 6" descr="N3"/>
            <p:cNvPicPr>
              <a:picLocks noChangeAspect="1" noChangeArrowheads="1"/>
            </p:cNvPicPr>
            <p:nvPr/>
          </p:nvPicPr>
          <p:blipFill>
            <a:blip r:embed="rId3" cstate="print"/>
            <a:srcRect/>
            <a:stretch>
              <a:fillRect/>
            </a:stretch>
          </p:blipFill>
          <p:spPr bwMode="auto">
            <a:xfrm flipV="1">
              <a:off x="0" y="0"/>
              <a:ext cx="5712" cy="96"/>
            </a:xfrm>
            <a:prstGeom prst="rect">
              <a:avLst/>
            </a:prstGeom>
            <a:noFill/>
          </p:spPr>
        </p:pic>
        <p:pic>
          <p:nvPicPr>
            <p:cNvPr id="6" name="Picture 7" descr="N3"/>
            <p:cNvPicPr>
              <a:picLocks noChangeAspect="1" noChangeArrowheads="1"/>
            </p:cNvPicPr>
            <p:nvPr/>
          </p:nvPicPr>
          <p:blipFill>
            <a:blip r:embed="rId3" cstate="print"/>
            <a:srcRect/>
            <a:stretch>
              <a:fillRect/>
            </a:stretch>
          </p:blipFill>
          <p:spPr bwMode="auto">
            <a:xfrm flipV="1">
              <a:off x="48" y="4272"/>
              <a:ext cx="5712" cy="96"/>
            </a:xfrm>
            <a:prstGeom prst="rect">
              <a:avLst/>
            </a:prstGeom>
            <a:noFill/>
          </p:spPr>
        </p:pic>
        <p:pic>
          <p:nvPicPr>
            <p:cNvPr id="7" name="Picture 8" descr="N3"/>
            <p:cNvPicPr>
              <a:picLocks noChangeAspect="1" noChangeArrowheads="1"/>
            </p:cNvPicPr>
            <p:nvPr/>
          </p:nvPicPr>
          <p:blipFill>
            <a:blip r:embed="rId3" cstate="print"/>
            <a:srcRect/>
            <a:stretch>
              <a:fillRect/>
            </a:stretch>
          </p:blipFill>
          <p:spPr bwMode="auto">
            <a:xfrm rot="16200000" flipV="1">
              <a:off x="-2112" y="2112"/>
              <a:ext cx="4320" cy="96"/>
            </a:xfrm>
            <a:prstGeom prst="rect">
              <a:avLst/>
            </a:prstGeom>
            <a:noFill/>
          </p:spPr>
        </p:pic>
        <p:pic>
          <p:nvPicPr>
            <p:cNvPr id="8" name="Picture 9" descr="N3"/>
            <p:cNvPicPr>
              <a:picLocks noChangeAspect="1" noChangeArrowheads="1"/>
            </p:cNvPicPr>
            <p:nvPr/>
          </p:nvPicPr>
          <p:blipFill>
            <a:blip r:embed="rId3" cstate="print"/>
            <a:srcRect/>
            <a:stretch>
              <a:fillRect/>
            </a:stretch>
          </p:blipFill>
          <p:spPr bwMode="auto">
            <a:xfrm rot="16200000" flipV="1">
              <a:off x="3552" y="2112"/>
              <a:ext cx="4320" cy="96"/>
            </a:xfrm>
            <a:prstGeom prst="rect">
              <a:avLst/>
            </a:prstGeom>
            <a:noFill/>
          </p:spPr>
        </p:pic>
      </p:grpSp>
      <p:sp>
        <p:nvSpPr>
          <p:cNvPr id="21" name="Text Box 51"/>
          <p:cNvSpPr txBox="1">
            <a:spLocks noChangeArrowheads="1"/>
          </p:cNvSpPr>
          <p:nvPr/>
        </p:nvSpPr>
        <p:spPr bwMode="auto">
          <a:xfrm>
            <a:off x="4953000" y="304800"/>
            <a:ext cx="3962400" cy="523220"/>
          </a:xfrm>
          <a:prstGeom prst="rect">
            <a:avLst/>
          </a:prstGeom>
          <a:solidFill>
            <a:schemeClr val="bg1"/>
          </a:solidFill>
          <a:ln w="9525">
            <a:noFill/>
            <a:miter lim="800000"/>
            <a:headEnd/>
            <a:tailEnd/>
          </a:ln>
        </p:spPr>
        <p:txBody>
          <a:bodyPr wrap="square">
            <a:spAutoFit/>
          </a:bodyPr>
          <a:lstStyle/>
          <a:p>
            <a:pPr algn="ctr">
              <a:spcBef>
                <a:spcPct val="50000"/>
              </a:spcBef>
            </a:pPr>
            <a:r>
              <a:rPr lang="en-US" sz="2800" smtClean="0">
                <a:solidFill>
                  <a:srgbClr val="0000FF"/>
                </a:solidFill>
                <a:latin typeface="Times New Roman" pitchFamily="18" charset="0"/>
                <a:cs typeface="Times New Roman" pitchFamily="18" charset="0"/>
              </a:rPr>
              <a:t>Đồng </a:t>
            </a:r>
            <a:r>
              <a:rPr lang="en-US" sz="2800">
                <a:solidFill>
                  <a:srgbClr val="0000FF"/>
                </a:solidFill>
                <a:latin typeface="Times New Roman" pitchFamily="18" charset="0"/>
                <a:cs typeface="Times New Roman" pitchFamily="18" charset="0"/>
              </a:rPr>
              <a:t>cỏ chăn nuôi bò sữa</a:t>
            </a:r>
          </a:p>
        </p:txBody>
      </p:sp>
      <p:grpSp>
        <p:nvGrpSpPr>
          <p:cNvPr id="22" name="Group 21"/>
          <p:cNvGrpSpPr>
            <a:grpSpLocks noGrp="1"/>
          </p:cNvGrpSpPr>
          <p:nvPr/>
        </p:nvGrpSpPr>
        <p:grpSpPr bwMode="auto">
          <a:xfrm>
            <a:off x="304801" y="2285424"/>
            <a:ext cx="8610599" cy="3997615"/>
            <a:chOff x="-368" y="1502"/>
            <a:chExt cx="6032" cy="2770"/>
          </a:xfrm>
        </p:grpSpPr>
        <p:pic>
          <p:nvPicPr>
            <p:cNvPr id="23" name="Picture 22"/>
            <p:cNvPicPr>
              <a:picLocks noChangeAspect="1" noChangeArrowheads="1"/>
            </p:cNvPicPr>
            <p:nvPr/>
          </p:nvPicPr>
          <p:blipFill>
            <a:blip r:embed="rId4"/>
            <a:srcRect/>
            <a:stretch>
              <a:fillRect/>
            </a:stretch>
          </p:blipFill>
          <p:spPr bwMode="auto">
            <a:xfrm>
              <a:off x="-368" y="2347"/>
              <a:ext cx="2880" cy="1857"/>
            </a:xfrm>
            <a:prstGeom prst="rect">
              <a:avLst/>
            </a:prstGeom>
            <a:noFill/>
            <a:ln w="9525" algn="ctr">
              <a:noFill/>
              <a:miter lim="800000"/>
              <a:headEnd/>
              <a:tailEnd/>
            </a:ln>
          </p:spPr>
        </p:pic>
        <p:pic>
          <p:nvPicPr>
            <p:cNvPr id="24" name="Picture 23"/>
            <p:cNvPicPr>
              <a:picLocks noChangeAspect="1" noChangeArrowheads="1"/>
            </p:cNvPicPr>
            <p:nvPr/>
          </p:nvPicPr>
          <p:blipFill>
            <a:blip r:embed="rId5"/>
            <a:srcRect/>
            <a:stretch>
              <a:fillRect/>
            </a:stretch>
          </p:blipFill>
          <p:spPr bwMode="auto">
            <a:xfrm>
              <a:off x="2784" y="2160"/>
              <a:ext cx="2880" cy="2112"/>
            </a:xfrm>
            <a:prstGeom prst="rect">
              <a:avLst/>
            </a:prstGeom>
            <a:noFill/>
            <a:ln w="9525" algn="ctr">
              <a:noFill/>
              <a:miter lim="800000"/>
              <a:headEnd/>
              <a:tailEnd/>
            </a:ln>
          </p:spPr>
        </p:pic>
        <p:sp>
          <p:nvSpPr>
            <p:cNvPr id="25" name="Text Box 14"/>
            <p:cNvSpPr txBox="1">
              <a:spLocks noChangeArrowheads="1"/>
            </p:cNvSpPr>
            <p:nvPr/>
          </p:nvSpPr>
          <p:spPr bwMode="auto">
            <a:xfrm>
              <a:off x="2781" y="1502"/>
              <a:ext cx="2878" cy="661"/>
            </a:xfrm>
            <a:prstGeom prst="rect">
              <a:avLst/>
            </a:prstGeom>
            <a:noFill/>
            <a:ln w="9525" algn="ctr">
              <a:noFill/>
              <a:miter lim="800000"/>
              <a:headEnd/>
              <a:tailEnd/>
            </a:ln>
          </p:spPr>
          <p:txBody>
            <a:bodyPr wrap="square">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a:spcBef>
                  <a:spcPct val="50000"/>
                </a:spcBef>
              </a:pPr>
              <a:r>
                <a:rPr lang="en-US" sz="2800">
                  <a:solidFill>
                    <a:srgbClr val="0000FF"/>
                  </a:solidFill>
                  <a:latin typeface="Times New Roman" pitchFamily="18" charset="0"/>
                  <a:cs typeface="Times New Roman" pitchFamily="18" charset="0"/>
                </a:rPr>
                <a:t>Trồng lúa và thu hoạch lúa </a:t>
              </a:r>
              <a:r>
                <a:rPr lang="en-US" sz="2800" smtClean="0">
                  <a:solidFill>
                    <a:srgbClr val="0000FF"/>
                  </a:solidFill>
                  <a:latin typeface="Times New Roman" pitchFamily="18" charset="0"/>
                  <a:cs typeface="Times New Roman" pitchFamily="18" charset="0"/>
                </a:rPr>
                <a:t>ở </a:t>
              </a:r>
              <a:r>
                <a:rPr lang="en-US" sz="2800">
                  <a:solidFill>
                    <a:srgbClr val="0000FF"/>
                  </a:solidFill>
                  <a:latin typeface="Times New Roman" pitchFamily="18" charset="0"/>
                  <a:cs typeface="Times New Roman" pitchFamily="18" charset="0"/>
                </a:rPr>
                <a:t>Ấn Độ</a:t>
              </a:r>
            </a:p>
          </p:txBody>
        </p:sp>
      </p:grpSp>
      <p:pic>
        <p:nvPicPr>
          <p:cNvPr id="26" name="Picture 48" descr="bosua"/>
          <p:cNvPicPr>
            <a:picLocks noChangeAspect="1" noChangeArrowheads="1"/>
          </p:cNvPicPr>
          <p:nvPr/>
        </p:nvPicPr>
        <p:blipFill>
          <a:blip r:embed="rId6"/>
          <a:srcRect/>
          <a:stretch>
            <a:fillRect/>
          </a:stretch>
        </p:blipFill>
        <p:spPr bwMode="auto">
          <a:xfrm>
            <a:off x="381000" y="304800"/>
            <a:ext cx="4500316" cy="2967280"/>
          </a:xfrm>
          <a:prstGeom prst="rect">
            <a:avLst/>
          </a:prstGeom>
          <a:noFill/>
          <a:ln w="9525">
            <a:noFill/>
            <a:miter lim="800000"/>
            <a:headEnd/>
            <a:tailEnd/>
          </a:ln>
        </p:spPr>
      </p:pic>
    </p:spTree>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1000"/>
                                        <p:tgtEl>
                                          <p:spTgt spid="22"/>
                                        </p:tgtEl>
                                      </p:cBhvr>
                                    </p:animEffect>
                                    <p:anim calcmode="lin" valueType="num">
                                      <p:cBhvr>
                                        <p:cTn id="18" dur="1000" fill="hold"/>
                                        <p:tgtEl>
                                          <p:spTgt spid="22"/>
                                        </p:tgtEl>
                                        <p:attrNameLst>
                                          <p:attrName>ppt_x</p:attrName>
                                        </p:attrNameLst>
                                      </p:cBhvr>
                                      <p:tavLst>
                                        <p:tav tm="0">
                                          <p:val>
                                            <p:strVal val="#ppt_x"/>
                                          </p:val>
                                        </p:tav>
                                        <p:tav tm="100000">
                                          <p:val>
                                            <p:strVal val="#ppt_x"/>
                                          </p:val>
                                        </p:tav>
                                      </p:tavLst>
                                    </p:anim>
                                    <p:anim calcmode="lin" valueType="num">
                                      <p:cBhvr>
                                        <p:cTn id="1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22000" r="-22000"/>
          </a:stretch>
        </a:blipFill>
        <a:effectLst/>
      </p:bgPr>
    </p:bg>
    <p:spTree>
      <p:nvGrpSpPr>
        <p:cNvPr id="1" name=""/>
        <p:cNvGrpSpPr/>
        <p:nvPr/>
      </p:nvGrpSpPr>
      <p:grpSpPr>
        <a:xfrm>
          <a:off x="0" y="0"/>
          <a:ext cx="0" cy="0"/>
          <a:chOff x="0" y="0"/>
          <a:chExt cx="0" cy="0"/>
        </a:xfrm>
      </p:grpSpPr>
      <p:grpSp>
        <p:nvGrpSpPr>
          <p:cNvPr id="2" name="Group 5"/>
          <p:cNvGrpSpPr>
            <a:grpSpLocks/>
          </p:cNvGrpSpPr>
          <p:nvPr/>
        </p:nvGrpSpPr>
        <p:grpSpPr bwMode="auto">
          <a:xfrm>
            <a:off x="0" y="0"/>
            <a:ext cx="9144000" cy="6934200"/>
            <a:chOff x="0" y="0"/>
            <a:chExt cx="5760" cy="4368"/>
          </a:xfrm>
        </p:grpSpPr>
        <p:pic>
          <p:nvPicPr>
            <p:cNvPr id="3" name="Picture 6" descr="N3"/>
            <p:cNvPicPr>
              <a:picLocks noChangeAspect="1" noChangeArrowheads="1"/>
            </p:cNvPicPr>
            <p:nvPr/>
          </p:nvPicPr>
          <p:blipFill>
            <a:blip r:embed="rId3" cstate="print"/>
            <a:srcRect/>
            <a:stretch>
              <a:fillRect/>
            </a:stretch>
          </p:blipFill>
          <p:spPr bwMode="auto">
            <a:xfrm flipV="1">
              <a:off x="0" y="0"/>
              <a:ext cx="5712" cy="96"/>
            </a:xfrm>
            <a:prstGeom prst="rect">
              <a:avLst/>
            </a:prstGeom>
            <a:noFill/>
          </p:spPr>
        </p:pic>
        <p:pic>
          <p:nvPicPr>
            <p:cNvPr id="4" name="Picture 7" descr="N3"/>
            <p:cNvPicPr>
              <a:picLocks noChangeAspect="1" noChangeArrowheads="1"/>
            </p:cNvPicPr>
            <p:nvPr/>
          </p:nvPicPr>
          <p:blipFill>
            <a:blip r:embed="rId3" cstate="print"/>
            <a:srcRect/>
            <a:stretch>
              <a:fillRect/>
            </a:stretch>
          </p:blipFill>
          <p:spPr bwMode="auto">
            <a:xfrm flipV="1">
              <a:off x="48" y="4272"/>
              <a:ext cx="5712" cy="96"/>
            </a:xfrm>
            <a:prstGeom prst="rect">
              <a:avLst/>
            </a:prstGeom>
            <a:noFill/>
          </p:spPr>
        </p:pic>
        <p:pic>
          <p:nvPicPr>
            <p:cNvPr id="5" name="Picture 8" descr="N3"/>
            <p:cNvPicPr>
              <a:picLocks noChangeAspect="1" noChangeArrowheads="1"/>
            </p:cNvPicPr>
            <p:nvPr/>
          </p:nvPicPr>
          <p:blipFill>
            <a:blip r:embed="rId3" cstate="print"/>
            <a:srcRect/>
            <a:stretch>
              <a:fillRect/>
            </a:stretch>
          </p:blipFill>
          <p:spPr bwMode="auto">
            <a:xfrm rot="16200000" flipV="1">
              <a:off x="-2112" y="2112"/>
              <a:ext cx="4320" cy="96"/>
            </a:xfrm>
            <a:prstGeom prst="rect">
              <a:avLst/>
            </a:prstGeom>
            <a:noFill/>
          </p:spPr>
        </p:pic>
        <p:pic>
          <p:nvPicPr>
            <p:cNvPr id="6" name="Picture 9" descr="N3"/>
            <p:cNvPicPr>
              <a:picLocks noChangeAspect="1" noChangeArrowheads="1"/>
            </p:cNvPicPr>
            <p:nvPr/>
          </p:nvPicPr>
          <p:blipFill>
            <a:blip r:embed="rId3" cstate="print"/>
            <a:srcRect/>
            <a:stretch>
              <a:fillRect/>
            </a:stretch>
          </p:blipFill>
          <p:spPr bwMode="auto">
            <a:xfrm rot="16200000" flipV="1">
              <a:off x="3552" y="2112"/>
              <a:ext cx="4320" cy="96"/>
            </a:xfrm>
            <a:prstGeom prst="rect">
              <a:avLst/>
            </a:prstGeom>
            <a:noFill/>
          </p:spPr>
        </p:pic>
      </p:grpSp>
      <p:pic>
        <p:nvPicPr>
          <p:cNvPr id="24" name="Picture 30" descr="Ten lua Ân Độ"/>
          <p:cNvPicPr>
            <a:picLocks noChangeAspect="1" noChangeArrowheads="1"/>
          </p:cNvPicPr>
          <p:nvPr/>
        </p:nvPicPr>
        <p:blipFill>
          <a:blip r:embed="rId4"/>
          <a:srcRect/>
          <a:stretch>
            <a:fillRect/>
          </a:stretch>
        </p:blipFill>
        <p:spPr bwMode="auto">
          <a:xfrm>
            <a:off x="304800" y="228600"/>
            <a:ext cx="4191000" cy="4876800"/>
          </a:xfrm>
          <a:prstGeom prst="rect">
            <a:avLst/>
          </a:prstGeom>
          <a:noFill/>
          <a:ln w="9525">
            <a:noFill/>
            <a:miter lim="800000"/>
            <a:headEnd/>
            <a:tailEnd/>
          </a:ln>
        </p:spPr>
      </p:pic>
      <p:grpSp>
        <p:nvGrpSpPr>
          <p:cNvPr id="26" name="Group 25"/>
          <p:cNvGrpSpPr>
            <a:grpSpLocks noGrp="1"/>
          </p:cNvGrpSpPr>
          <p:nvPr/>
        </p:nvGrpSpPr>
        <p:grpSpPr bwMode="auto">
          <a:xfrm>
            <a:off x="304546" y="228599"/>
            <a:ext cx="8610854" cy="6324601"/>
            <a:chOff x="-2251" y="0"/>
            <a:chExt cx="4843" cy="4320"/>
          </a:xfrm>
        </p:grpSpPr>
        <p:pic>
          <p:nvPicPr>
            <p:cNvPr id="27" name="Picture 26"/>
            <p:cNvPicPr>
              <a:picLocks noChangeAspect="1" noChangeArrowheads="1"/>
            </p:cNvPicPr>
            <p:nvPr/>
          </p:nvPicPr>
          <p:blipFill>
            <a:blip r:embed="rId5"/>
            <a:srcRect/>
            <a:stretch>
              <a:fillRect/>
            </a:stretch>
          </p:blipFill>
          <p:spPr bwMode="auto">
            <a:xfrm>
              <a:off x="192" y="2754"/>
              <a:ext cx="2400" cy="1566"/>
            </a:xfrm>
            <a:prstGeom prst="rect">
              <a:avLst/>
            </a:prstGeom>
            <a:noFill/>
            <a:ln w="9525" algn="ctr">
              <a:noFill/>
              <a:miter lim="800000"/>
              <a:headEnd/>
              <a:tailEnd/>
            </a:ln>
          </p:spPr>
        </p:pic>
        <p:pic>
          <p:nvPicPr>
            <p:cNvPr id="28" name="Picture 27"/>
            <p:cNvPicPr>
              <a:picLocks noChangeAspect="1" noChangeArrowheads="1"/>
            </p:cNvPicPr>
            <p:nvPr/>
          </p:nvPicPr>
          <p:blipFill>
            <a:blip r:embed="rId6"/>
            <a:srcRect/>
            <a:stretch>
              <a:fillRect/>
            </a:stretch>
          </p:blipFill>
          <p:spPr bwMode="auto">
            <a:xfrm>
              <a:off x="192" y="0"/>
              <a:ext cx="2400" cy="1327"/>
            </a:xfrm>
            <a:prstGeom prst="rect">
              <a:avLst/>
            </a:prstGeom>
            <a:noFill/>
            <a:ln w="9525" algn="ctr">
              <a:noFill/>
              <a:miter lim="800000"/>
              <a:headEnd/>
              <a:tailEnd/>
            </a:ln>
          </p:spPr>
        </p:pic>
        <p:pic>
          <p:nvPicPr>
            <p:cNvPr id="29" name="Picture 28"/>
            <p:cNvPicPr>
              <a:picLocks noChangeAspect="1" noChangeArrowheads="1"/>
            </p:cNvPicPr>
            <p:nvPr/>
          </p:nvPicPr>
          <p:blipFill>
            <a:blip r:embed="rId7"/>
            <a:srcRect/>
            <a:stretch>
              <a:fillRect/>
            </a:stretch>
          </p:blipFill>
          <p:spPr bwMode="auto">
            <a:xfrm>
              <a:off x="192" y="1344"/>
              <a:ext cx="2400" cy="1385"/>
            </a:xfrm>
            <a:prstGeom prst="rect">
              <a:avLst/>
            </a:prstGeom>
            <a:noFill/>
            <a:ln w="9525" algn="ctr">
              <a:noFill/>
              <a:miter lim="800000"/>
              <a:headEnd/>
              <a:tailEnd/>
            </a:ln>
          </p:spPr>
        </p:pic>
        <p:sp>
          <p:nvSpPr>
            <p:cNvPr id="30" name="Text Box 15"/>
            <p:cNvSpPr txBox="1">
              <a:spLocks noChangeArrowheads="1"/>
            </p:cNvSpPr>
            <p:nvPr/>
          </p:nvSpPr>
          <p:spPr bwMode="auto">
            <a:xfrm>
              <a:off x="-2251" y="3643"/>
              <a:ext cx="2400" cy="652"/>
            </a:xfrm>
            <a:prstGeom prst="rect">
              <a:avLst/>
            </a:prstGeom>
            <a:solidFill>
              <a:schemeClr val="bg1"/>
            </a:solidFill>
            <a:ln w="9525" algn="ctr">
              <a:noFill/>
              <a:miter lim="800000"/>
              <a:headEnd/>
              <a:tailEnd/>
            </a:ln>
          </p:spPr>
          <p:txBody>
            <a:bodyPr>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a:spcBef>
                  <a:spcPct val="50000"/>
                </a:spcBef>
              </a:pPr>
              <a:r>
                <a:rPr lang="en-US" sz="2800">
                  <a:solidFill>
                    <a:srgbClr val="0000FF"/>
                  </a:solidFill>
                  <a:latin typeface="Times New Roman" pitchFamily="18" charset="0"/>
                  <a:cs typeface="Times New Roman" pitchFamily="18" charset="0"/>
                </a:rPr>
                <a:t>Một số ngành Công nghiệp của Ấn Độ</a:t>
              </a:r>
            </a:p>
          </p:txBody>
        </p:sp>
      </p:grpSp>
      <p:sp>
        <p:nvSpPr>
          <p:cNvPr id="7" name="Right Arrow 6">
            <a:hlinkClick r:id="rId8" action="ppaction://hlinksldjump"/>
          </p:cNvPr>
          <p:cNvSpPr/>
          <p:nvPr/>
        </p:nvSpPr>
        <p:spPr>
          <a:xfrm>
            <a:off x="8458200" y="6248400"/>
            <a:ext cx="457200" cy="533400"/>
          </a:xfrm>
          <a:prstGeom prst="rightArrow">
            <a:avLst/>
          </a:prstGeom>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2000"/>
                                        <p:tgtEl>
                                          <p:spTgt spid="24"/>
                                        </p:tgtEl>
                                      </p:cBhvr>
                                    </p:animEffect>
                                    <p:anim calcmode="lin" valueType="num">
                                      <p:cBhvr>
                                        <p:cTn id="8" dur="2000" fill="hold"/>
                                        <p:tgtEl>
                                          <p:spTgt spid="24"/>
                                        </p:tgtEl>
                                        <p:attrNameLst>
                                          <p:attrName>ppt_x</p:attrName>
                                        </p:attrNameLst>
                                      </p:cBhvr>
                                      <p:tavLst>
                                        <p:tav tm="0">
                                          <p:val>
                                            <p:strVal val="#ppt_x"/>
                                          </p:val>
                                        </p:tav>
                                        <p:tav tm="100000">
                                          <p:val>
                                            <p:strVal val="#ppt_x"/>
                                          </p:val>
                                        </p:tav>
                                      </p:tavLst>
                                    </p:anim>
                                    <p:anim calcmode="lin" valueType="num">
                                      <p:cBhvr>
                                        <p:cTn id="9" dur="2000" fill="hold"/>
                                        <p:tgtEl>
                                          <p:spTgt spid="24"/>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2000"/>
                                        <p:tgtEl>
                                          <p:spTgt spid="26"/>
                                        </p:tgtEl>
                                      </p:cBhvr>
                                    </p:animEffect>
                                    <p:anim calcmode="lin" valueType="num">
                                      <p:cBhvr>
                                        <p:cTn id="13" dur="2000" fill="hold"/>
                                        <p:tgtEl>
                                          <p:spTgt spid="26"/>
                                        </p:tgtEl>
                                        <p:attrNameLst>
                                          <p:attrName>ppt_x</p:attrName>
                                        </p:attrNameLst>
                                      </p:cBhvr>
                                      <p:tavLst>
                                        <p:tav tm="0">
                                          <p:val>
                                            <p:strVal val="#ppt_x"/>
                                          </p:val>
                                        </p:tav>
                                        <p:tav tm="100000">
                                          <p:val>
                                            <p:strVal val="#ppt_x"/>
                                          </p:val>
                                        </p:tav>
                                      </p:tavLst>
                                    </p:anim>
                                    <p:anim calcmode="lin" valueType="num">
                                      <p:cBhvr>
                                        <p:cTn id="14" dur="2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3000" r="-23000"/>
          </a:stretch>
        </a:blipFill>
        <a:effectLst/>
      </p:bgPr>
    </p:bg>
    <p:spTree>
      <p:nvGrpSpPr>
        <p:cNvPr id="1" name=""/>
        <p:cNvGrpSpPr/>
        <p:nvPr/>
      </p:nvGrpSpPr>
      <p:grpSpPr>
        <a:xfrm>
          <a:off x="0" y="0"/>
          <a:ext cx="0" cy="0"/>
          <a:chOff x="0" y="0"/>
          <a:chExt cx="0" cy="0"/>
        </a:xfrm>
      </p:grpSpPr>
      <p:grpSp>
        <p:nvGrpSpPr>
          <p:cNvPr id="4" name="Group 5"/>
          <p:cNvGrpSpPr>
            <a:grpSpLocks/>
          </p:cNvGrpSpPr>
          <p:nvPr/>
        </p:nvGrpSpPr>
        <p:grpSpPr bwMode="auto">
          <a:xfrm>
            <a:off x="0" y="0"/>
            <a:ext cx="9144000" cy="6934200"/>
            <a:chOff x="0" y="0"/>
            <a:chExt cx="5760" cy="4368"/>
          </a:xfrm>
        </p:grpSpPr>
        <p:pic>
          <p:nvPicPr>
            <p:cNvPr id="5" name="Picture 6" descr="N3"/>
            <p:cNvPicPr>
              <a:picLocks noChangeAspect="1" noChangeArrowheads="1"/>
            </p:cNvPicPr>
            <p:nvPr/>
          </p:nvPicPr>
          <p:blipFill>
            <a:blip r:embed="rId3" cstate="print"/>
            <a:srcRect/>
            <a:stretch>
              <a:fillRect/>
            </a:stretch>
          </p:blipFill>
          <p:spPr bwMode="auto">
            <a:xfrm flipV="1">
              <a:off x="0" y="0"/>
              <a:ext cx="5712" cy="96"/>
            </a:xfrm>
            <a:prstGeom prst="rect">
              <a:avLst/>
            </a:prstGeom>
            <a:noFill/>
          </p:spPr>
        </p:pic>
        <p:pic>
          <p:nvPicPr>
            <p:cNvPr id="6" name="Picture 7" descr="N3"/>
            <p:cNvPicPr>
              <a:picLocks noChangeAspect="1" noChangeArrowheads="1"/>
            </p:cNvPicPr>
            <p:nvPr/>
          </p:nvPicPr>
          <p:blipFill>
            <a:blip r:embed="rId3" cstate="print"/>
            <a:srcRect/>
            <a:stretch>
              <a:fillRect/>
            </a:stretch>
          </p:blipFill>
          <p:spPr bwMode="auto">
            <a:xfrm flipV="1">
              <a:off x="48" y="4272"/>
              <a:ext cx="5712" cy="96"/>
            </a:xfrm>
            <a:prstGeom prst="rect">
              <a:avLst/>
            </a:prstGeom>
            <a:noFill/>
          </p:spPr>
        </p:pic>
        <p:pic>
          <p:nvPicPr>
            <p:cNvPr id="7" name="Picture 8" descr="N3"/>
            <p:cNvPicPr>
              <a:picLocks noChangeAspect="1" noChangeArrowheads="1"/>
            </p:cNvPicPr>
            <p:nvPr/>
          </p:nvPicPr>
          <p:blipFill>
            <a:blip r:embed="rId3" cstate="print"/>
            <a:srcRect/>
            <a:stretch>
              <a:fillRect/>
            </a:stretch>
          </p:blipFill>
          <p:spPr bwMode="auto">
            <a:xfrm rot="16200000" flipV="1">
              <a:off x="-2112" y="2112"/>
              <a:ext cx="4320" cy="96"/>
            </a:xfrm>
            <a:prstGeom prst="rect">
              <a:avLst/>
            </a:prstGeom>
            <a:noFill/>
          </p:spPr>
        </p:pic>
        <p:pic>
          <p:nvPicPr>
            <p:cNvPr id="8" name="Picture 9" descr="N3"/>
            <p:cNvPicPr>
              <a:picLocks noChangeAspect="1" noChangeArrowheads="1"/>
            </p:cNvPicPr>
            <p:nvPr/>
          </p:nvPicPr>
          <p:blipFill>
            <a:blip r:embed="rId3" cstate="print"/>
            <a:srcRect/>
            <a:stretch>
              <a:fillRect/>
            </a:stretch>
          </p:blipFill>
          <p:spPr bwMode="auto">
            <a:xfrm rot="16200000" flipV="1">
              <a:off x="3552" y="2112"/>
              <a:ext cx="4320" cy="96"/>
            </a:xfrm>
            <a:prstGeom prst="rect">
              <a:avLst/>
            </a:prstGeom>
            <a:noFill/>
          </p:spPr>
        </p:pic>
      </p:grpSp>
      <p:sp>
        <p:nvSpPr>
          <p:cNvPr id="12" name="TextBox 11"/>
          <p:cNvSpPr txBox="1"/>
          <p:nvPr/>
        </p:nvSpPr>
        <p:spPr>
          <a:xfrm>
            <a:off x="349157" y="843409"/>
            <a:ext cx="8610600" cy="1384995"/>
          </a:xfrm>
          <a:prstGeom prst="rect">
            <a:avLst/>
          </a:prstGeom>
          <a:noFill/>
        </p:spPr>
        <p:txBody>
          <a:bodyPr wrap="square" rtlCol="0">
            <a:spAutoFit/>
          </a:bodyPr>
          <a:lstStyle/>
          <a:p>
            <a:pPr marL="571500" indent="-571500" algn="just">
              <a:buAutoNum type="romanUcPeriod"/>
            </a:pPr>
            <a:r>
              <a:rPr lang="en-US" sz="2800" b="1" dirty="0" smtClean="0">
                <a:solidFill>
                  <a:srgbClr val="0000CC"/>
                </a:solidFill>
                <a:latin typeface="Times New Roman" pitchFamily="18" charset="0"/>
                <a:cs typeface="Times New Roman" pitchFamily="18" charset="0"/>
              </a:rPr>
              <a:t>TÌNH HÌNH CHUNG</a:t>
            </a:r>
          </a:p>
          <a:p>
            <a:pPr marL="571500" indent="-571500" algn="just">
              <a:buAutoNum type="romanUcPeriod"/>
            </a:pPr>
            <a:r>
              <a:rPr lang="en-US" sz="2800" b="1" dirty="0" smtClean="0">
                <a:solidFill>
                  <a:srgbClr val="0000CC"/>
                </a:solidFill>
                <a:latin typeface="Times New Roman" pitchFamily="18" charset="0"/>
                <a:cs typeface="Times New Roman" pitchFamily="18" charset="0"/>
              </a:rPr>
              <a:t>TRUNG QUỐC</a:t>
            </a:r>
          </a:p>
          <a:p>
            <a:pPr marL="571500" indent="-571500" algn="just"/>
            <a:r>
              <a:rPr lang="en-US" sz="2800" b="1" dirty="0" smtClean="0">
                <a:solidFill>
                  <a:srgbClr val="0000CC"/>
                </a:solidFill>
                <a:latin typeface="Times New Roman" pitchFamily="18" charset="0"/>
                <a:cs typeface="Times New Roman" pitchFamily="18" charset="0"/>
              </a:rPr>
              <a:t>1. Sự ra đời của nước Cộng hòa nhân dân Trung Hoa</a:t>
            </a:r>
            <a:endParaRPr lang="vi-VN" sz="2800" b="1" dirty="0" smtClean="0">
              <a:solidFill>
                <a:srgbClr val="0000CC"/>
              </a:solidFill>
              <a:latin typeface="Times New Roman" pitchFamily="18" charset="0"/>
              <a:cs typeface="Times New Roman" pitchFamily="18" charset="0"/>
            </a:endParaRPr>
          </a:p>
        </p:txBody>
      </p:sp>
      <p:sp>
        <p:nvSpPr>
          <p:cNvPr id="14" name="Rectangle 13"/>
          <p:cNvSpPr/>
          <p:nvPr/>
        </p:nvSpPr>
        <p:spPr>
          <a:xfrm>
            <a:off x="167684" y="304800"/>
            <a:ext cx="8976316" cy="538609"/>
          </a:xfrm>
          <a:prstGeom prst="rect">
            <a:avLst/>
          </a:prstGeom>
          <a:noFill/>
        </p:spPr>
        <p:txBody>
          <a:bodyPr wrap="square" lIns="91440" tIns="45720" rIns="91440" bIns="45720">
            <a:spAutoFit/>
          </a:bodyPr>
          <a:lstStyle/>
          <a:p>
            <a:pPr algn="ctr"/>
            <a:r>
              <a:rPr lang="vi-VN" sz="2900" b="1" dirty="0" smtClean="0">
                <a:ln w="12700" cmpd="tri">
                  <a:solidFill>
                    <a:srgbClr val="FF0000"/>
                  </a:solidFill>
                  <a:prstDash val="solid"/>
                  <a:miter lim="800000"/>
                </a:ln>
                <a:blipFill>
                  <a:blip r:embed="rId4"/>
                  <a:stretch>
                    <a:fillRect/>
                  </a:stretch>
                </a:blipFill>
                <a:effectLst>
                  <a:outerShdw blurRad="38100" dist="38100" dir="7020000" algn="tl">
                    <a:srgbClr val="000000">
                      <a:alpha val="35000"/>
                    </a:srgbClr>
                  </a:outerShdw>
                </a:effectLst>
                <a:latin typeface="+mj-lt"/>
              </a:rPr>
              <a:t>Tiết 5-Bài </a:t>
            </a:r>
            <a:r>
              <a:rPr lang="en-US" sz="2900" b="1" dirty="0" smtClean="0">
                <a:ln w="12700" cmpd="tri">
                  <a:solidFill>
                    <a:srgbClr val="FF0000"/>
                  </a:solidFill>
                  <a:prstDash val="solid"/>
                  <a:miter lim="800000"/>
                </a:ln>
                <a:blipFill>
                  <a:blip r:embed="rId4"/>
                  <a:stretch>
                    <a:fillRect/>
                  </a:stretch>
                </a:blipFill>
                <a:effectLst>
                  <a:outerShdw blurRad="38100" dist="38100" dir="7020000" algn="tl">
                    <a:srgbClr val="000000">
                      <a:alpha val="35000"/>
                    </a:srgbClr>
                  </a:outerShdw>
                </a:effectLst>
                <a:latin typeface="Times New Roman" pitchFamily="18" charset="0"/>
                <a:cs typeface="Times New Roman" pitchFamily="18" charset="0"/>
              </a:rPr>
              <a:t>04: CÁC NƯỚC CHÂU Á</a:t>
            </a:r>
            <a:endParaRPr lang="vi-VN" sz="2900" b="1" dirty="0" smtClean="0">
              <a:ln w="12700" cmpd="tri">
                <a:solidFill>
                  <a:srgbClr val="FF0000"/>
                </a:solidFill>
                <a:prstDash val="solid"/>
                <a:miter lim="800000"/>
              </a:ln>
              <a:blipFill>
                <a:blip r:embed="rId4"/>
                <a:stretch>
                  <a:fillRect/>
                </a:stretch>
              </a:blipFill>
              <a:effectLst>
                <a:outerShdw blurRad="38100" dist="38100" dir="7020000" algn="tl">
                  <a:srgbClr val="000000">
                    <a:alpha val="35000"/>
                  </a:srgbClr>
                </a:outerShdw>
              </a:effectLst>
              <a:latin typeface="+mj-lt"/>
            </a:endParaRPr>
          </a:p>
        </p:txBody>
      </p:sp>
      <p:sp>
        <p:nvSpPr>
          <p:cNvPr id="2" name="Rectangle 1"/>
          <p:cNvSpPr/>
          <p:nvPr/>
        </p:nvSpPr>
        <p:spPr>
          <a:xfrm>
            <a:off x="255896" y="2169263"/>
            <a:ext cx="8229598" cy="3539430"/>
          </a:xfrm>
          <a:prstGeom prst="rect">
            <a:avLst/>
          </a:prstGeom>
        </p:spPr>
        <p:txBody>
          <a:bodyPr wrap="square">
            <a:spAutoFit/>
          </a:bodyPr>
          <a:lstStyle/>
          <a:p>
            <a:pPr algn="just">
              <a:spcAft>
                <a:spcPts val="0"/>
              </a:spcAft>
            </a:pPr>
            <a:r>
              <a:rPr lang="vi-VN" sz="2800" dirty="0">
                <a:latin typeface="Times New Roman" panose="02020603050405020304" pitchFamily="18" charset="0"/>
                <a:ea typeface="Times New Roman" panose="02020603050405020304" pitchFamily="18" charset="0"/>
              </a:rPr>
              <a:t>- 1/10/1949 nước Cộng hoà Nhân dân Trung Hoa ra đời. </a:t>
            </a:r>
          </a:p>
          <a:p>
            <a:pPr algn="just">
              <a:spcAft>
                <a:spcPts val="0"/>
              </a:spcAft>
            </a:pPr>
            <a:r>
              <a:rPr lang="vi-VN" sz="2800" dirty="0">
                <a:latin typeface="Times New Roman" panose="02020603050405020304" pitchFamily="18" charset="0"/>
                <a:ea typeface="Times New Roman" panose="02020603050405020304" pitchFamily="18" charset="0"/>
              </a:rPr>
              <a:t>- Ý nghĩa: </a:t>
            </a:r>
          </a:p>
          <a:p>
            <a:pPr algn="just">
              <a:spcAft>
                <a:spcPts val="0"/>
              </a:spcAft>
            </a:pPr>
            <a:r>
              <a:rPr lang="pt-BR" sz="2800" dirty="0">
                <a:latin typeface="Times New Roman" panose="02020603050405020304" pitchFamily="18" charset="0"/>
                <a:ea typeface="Times New Roman" panose="02020603050405020304" pitchFamily="18" charset="0"/>
              </a:rPr>
              <a:t>+ Kết thúc hơn 100 năm nô dịch của chủ nghĩa đế quốc và hàng nghìn năm của chế độ phong kiến.</a:t>
            </a:r>
            <a:endParaRPr lang="vi-VN" sz="2800" dirty="0">
              <a:latin typeface="Times New Roman" panose="02020603050405020304" pitchFamily="18" charset="0"/>
              <a:ea typeface="Times New Roman" panose="02020603050405020304" pitchFamily="18" charset="0"/>
            </a:endParaRPr>
          </a:p>
          <a:p>
            <a:pPr algn="just">
              <a:spcAft>
                <a:spcPts val="0"/>
              </a:spcAft>
            </a:pPr>
            <a:r>
              <a:rPr lang="pt-BR" sz="2800" dirty="0">
                <a:latin typeface="Times New Roman" panose="02020603050405020304" pitchFamily="18" charset="0"/>
                <a:ea typeface="Times New Roman" panose="02020603050405020304" pitchFamily="18" charset="0"/>
              </a:rPr>
              <a:t>+ Đưa Trung Quốc bước vào kỉ nguyên độc lập, tự do.</a:t>
            </a:r>
            <a:endParaRPr lang="vi-VN" sz="2800" dirty="0">
              <a:latin typeface="Times New Roman" panose="02020603050405020304" pitchFamily="18" charset="0"/>
              <a:ea typeface="Times New Roman" panose="02020603050405020304" pitchFamily="18" charset="0"/>
            </a:endParaRPr>
          </a:p>
          <a:p>
            <a:pPr algn="just">
              <a:spcAft>
                <a:spcPts val="0"/>
              </a:spcAft>
            </a:pPr>
            <a:r>
              <a:rPr lang="pt-BR" sz="2800" dirty="0">
                <a:latin typeface="Times New Roman" panose="02020603050405020304" pitchFamily="18" charset="0"/>
                <a:ea typeface="Times New Roman" panose="02020603050405020304" pitchFamily="18" charset="0"/>
              </a:rPr>
              <a:t>+ Nối liền hệ thống xã hội chủ nghĩa từ châu Âu sang châu Á.</a:t>
            </a:r>
            <a:endParaRPr lang="vi-VN" sz="2800" dirty="0">
              <a:latin typeface="Times New Roman" panose="02020603050405020304" pitchFamily="18" charset="0"/>
              <a:ea typeface="Times New Roman" panose="02020603050405020304" pitchFamily="18" charset="0"/>
            </a:endParaRPr>
          </a:p>
          <a:p>
            <a:pPr algn="just">
              <a:spcAft>
                <a:spcPts val="0"/>
              </a:spcAft>
            </a:pPr>
            <a:endParaRPr lang="vi-VN" sz="2800" dirty="0">
              <a:effectLst/>
              <a:latin typeface="Times New Roman" panose="02020603050405020304" pitchFamily="18" charset="0"/>
              <a:ea typeface="Times New Roman" panose="02020603050405020304" pitchFamily="18" charset="0"/>
            </a:endParaRPr>
          </a:p>
        </p:txBody>
      </p:sp>
      <p:sp>
        <p:nvSpPr>
          <p:cNvPr id="10" name="Right Arrow 9">
            <a:hlinkClick r:id="rId5" action="ppaction://hlinksldjump"/>
          </p:cNvPr>
          <p:cNvSpPr/>
          <p:nvPr/>
        </p:nvSpPr>
        <p:spPr>
          <a:xfrm>
            <a:off x="8485494" y="6238256"/>
            <a:ext cx="457200" cy="533400"/>
          </a:xfrm>
          <a:prstGeom prst="rightArrow">
            <a:avLst/>
          </a:prstGeom>
          <a:solidFill>
            <a:schemeClr val="accent6">
              <a:lumMod val="40000"/>
              <a:lumOff val="6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Right Arrow 2">
            <a:hlinkClick r:id="rId6" action="ppaction://hlinksldjump"/>
          </p:cNvPr>
          <p:cNvSpPr/>
          <p:nvPr/>
        </p:nvSpPr>
        <p:spPr>
          <a:xfrm>
            <a:off x="8652967" y="127469"/>
            <a:ext cx="342900" cy="304800"/>
          </a:xfrm>
          <a:prstGeom prst="rightArrow">
            <a:avLst/>
          </a:prstGeom>
          <a:solidFill>
            <a:schemeClr val="accent2"/>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12">
                                            <p:txEl>
                                              <p:pRg st="2" end="2"/>
                                            </p:txEl>
                                          </p:spTgt>
                                        </p:tgtEl>
                                        <p:attrNameLst>
                                          <p:attrName>style.visibility</p:attrName>
                                        </p:attrNameLst>
                                      </p:cBhvr>
                                      <p:to>
                                        <p:strVal val="visible"/>
                                      </p:to>
                                    </p:set>
                                    <p:anim calcmode="lin" valueType="num">
                                      <p:cBhvr>
                                        <p:cTn id="7" dur="1000" fill="hold"/>
                                        <p:tgtEl>
                                          <p:spTgt spid="12">
                                            <p:txEl>
                                              <p:pRg st="2" end="2"/>
                                            </p:txEl>
                                          </p:spTgt>
                                        </p:tgtEl>
                                        <p:attrNameLst>
                                          <p:attrName>ppt_x</p:attrName>
                                        </p:attrNameLst>
                                      </p:cBhvr>
                                      <p:tavLst>
                                        <p:tav tm="0">
                                          <p:val>
                                            <p:strVal val="#ppt_x-.2"/>
                                          </p:val>
                                        </p:tav>
                                        <p:tav tm="100000">
                                          <p:val>
                                            <p:strVal val="#ppt_x"/>
                                          </p:val>
                                        </p:tav>
                                      </p:tavLst>
                                    </p:anim>
                                    <p:anim calcmode="lin" valueType="num">
                                      <p:cBhvr>
                                        <p:cTn id="8" dur="1000" fill="hold"/>
                                        <p:tgtEl>
                                          <p:spTgt spid="12">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12">
                                            <p:txEl>
                                              <p:pRg st="2" end="2"/>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barn(inVertical)">
                                      <p:cBhvr>
                                        <p:cTn id="14" dur="500"/>
                                        <p:tgtEl>
                                          <p:spTgt spid="2">
                                            <p:txEl>
                                              <p:pRg st="0" end="0"/>
                                            </p:txEl>
                                          </p:spTgt>
                                        </p:tgtEl>
                                      </p:cBhvr>
                                    </p:animEffect>
                                  </p:childTnLst>
                                </p:cTn>
                              </p:par>
                              <p:par>
                                <p:cTn id="15" presetID="16" presetClass="entr" presetSubtype="21" fill="hold" nodeType="with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barn(inVertical)">
                                      <p:cBhvr>
                                        <p:cTn id="17" dur="500"/>
                                        <p:tgtEl>
                                          <p:spTgt spid="2">
                                            <p:txEl>
                                              <p:pRg st="1" end="1"/>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2">
                                            <p:txEl>
                                              <p:pRg st="2" end="2"/>
                                            </p:txEl>
                                          </p:spTgt>
                                        </p:tgtEl>
                                        <p:attrNameLst>
                                          <p:attrName>style.visibility</p:attrName>
                                        </p:attrNameLst>
                                      </p:cBhvr>
                                      <p:to>
                                        <p:strVal val="visible"/>
                                      </p:to>
                                    </p:set>
                                    <p:animEffect transition="in" filter="barn(inVertical)">
                                      <p:cBhvr>
                                        <p:cTn id="20" dur="500"/>
                                        <p:tgtEl>
                                          <p:spTgt spid="2">
                                            <p:txEl>
                                              <p:pRg st="2" end="2"/>
                                            </p:txEl>
                                          </p:spTgt>
                                        </p:tgtEl>
                                      </p:cBhvr>
                                    </p:animEffect>
                                  </p:childTnLst>
                                </p:cTn>
                              </p:par>
                              <p:par>
                                <p:cTn id="21" presetID="16" presetClass="entr" presetSubtype="21" fill="hold" nodeType="with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animEffect transition="in" filter="barn(inVertical)">
                                      <p:cBhvr>
                                        <p:cTn id="23" dur="500"/>
                                        <p:tgtEl>
                                          <p:spTgt spid="2">
                                            <p:txEl>
                                              <p:pRg st="3" end="3"/>
                                            </p:txEl>
                                          </p:spTgt>
                                        </p:tgtEl>
                                      </p:cBhvr>
                                    </p:animEffect>
                                  </p:childTnLst>
                                </p:cTn>
                              </p:par>
                              <p:par>
                                <p:cTn id="24" presetID="16" presetClass="entr" presetSubtype="21" fill="hold" nodeType="withEffect">
                                  <p:stCondLst>
                                    <p:cond delay="0"/>
                                  </p:stCondLst>
                                  <p:childTnLst>
                                    <p:set>
                                      <p:cBhvr>
                                        <p:cTn id="25" dur="1" fill="hold">
                                          <p:stCondLst>
                                            <p:cond delay="0"/>
                                          </p:stCondLst>
                                        </p:cTn>
                                        <p:tgtEl>
                                          <p:spTgt spid="2">
                                            <p:txEl>
                                              <p:pRg st="4" end="4"/>
                                            </p:txEl>
                                          </p:spTgt>
                                        </p:tgtEl>
                                        <p:attrNameLst>
                                          <p:attrName>style.visibility</p:attrName>
                                        </p:attrNameLst>
                                      </p:cBhvr>
                                      <p:to>
                                        <p:strVal val="visible"/>
                                      </p:to>
                                    </p:set>
                                    <p:animEffect transition="in" filter="barn(inVertical)">
                                      <p:cBhvr>
                                        <p:cTn id="26"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3000" r="-23000"/>
          </a:stretch>
        </a:blipFill>
        <a:effectLst/>
      </p:bgPr>
    </p:bg>
    <p:spTree>
      <p:nvGrpSpPr>
        <p:cNvPr id="1" name=""/>
        <p:cNvGrpSpPr/>
        <p:nvPr/>
      </p:nvGrpSpPr>
      <p:grpSpPr>
        <a:xfrm>
          <a:off x="0" y="0"/>
          <a:ext cx="0" cy="0"/>
          <a:chOff x="0" y="0"/>
          <a:chExt cx="0" cy="0"/>
        </a:xfrm>
      </p:grpSpPr>
      <p:grpSp>
        <p:nvGrpSpPr>
          <p:cNvPr id="6" name="Group 5"/>
          <p:cNvGrpSpPr>
            <a:grpSpLocks/>
          </p:cNvGrpSpPr>
          <p:nvPr/>
        </p:nvGrpSpPr>
        <p:grpSpPr bwMode="auto">
          <a:xfrm>
            <a:off x="0" y="0"/>
            <a:ext cx="9144000" cy="6934200"/>
            <a:chOff x="0" y="0"/>
            <a:chExt cx="5760" cy="4368"/>
          </a:xfrm>
        </p:grpSpPr>
        <p:pic>
          <p:nvPicPr>
            <p:cNvPr id="7" name="Picture 6" descr="N3"/>
            <p:cNvPicPr>
              <a:picLocks noChangeAspect="1" noChangeArrowheads="1"/>
            </p:cNvPicPr>
            <p:nvPr/>
          </p:nvPicPr>
          <p:blipFill>
            <a:blip r:embed="rId3" cstate="print"/>
            <a:srcRect/>
            <a:stretch>
              <a:fillRect/>
            </a:stretch>
          </p:blipFill>
          <p:spPr bwMode="auto">
            <a:xfrm flipV="1">
              <a:off x="0" y="0"/>
              <a:ext cx="5712" cy="96"/>
            </a:xfrm>
            <a:prstGeom prst="rect">
              <a:avLst/>
            </a:prstGeom>
            <a:noFill/>
          </p:spPr>
        </p:pic>
        <p:pic>
          <p:nvPicPr>
            <p:cNvPr id="8" name="Picture 7" descr="N3"/>
            <p:cNvPicPr>
              <a:picLocks noChangeAspect="1" noChangeArrowheads="1"/>
            </p:cNvPicPr>
            <p:nvPr/>
          </p:nvPicPr>
          <p:blipFill>
            <a:blip r:embed="rId3" cstate="print"/>
            <a:srcRect/>
            <a:stretch>
              <a:fillRect/>
            </a:stretch>
          </p:blipFill>
          <p:spPr bwMode="auto">
            <a:xfrm flipV="1">
              <a:off x="48" y="4272"/>
              <a:ext cx="5712" cy="96"/>
            </a:xfrm>
            <a:prstGeom prst="rect">
              <a:avLst/>
            </a:prstGeom>
            <a:noFill/>
          </p:spPr>
        </p:pic>
        <p:pic>
          <p:nvPicPr>
            <p:cNvPr id="9" name="Picture 8" descr="N3"/>
            <p:cNvPicPr>
              <a:picLocks noChangeAspect="1" noChangeArrowheads="1"/>
            </p:cNvPicPr>
            <p:nvPr/>
          </p:nvPicPr>
          <p:blipFill>
            <a:blip r:embed="rId3" cstate="print"/>
            <a:srcRect/>
            <a:stretch>
              <a:fillRect/>
            </a:stretch>
          </p:blipFill>
          <p:spPr bwMode="auto">
            <a:xfrm rot="16200000" flipV="1">
              <a:off x="-2112" y="2112"/>
              <a:ext cx="4320" cy="96"/>
            </a:xfrm>
            <a:prstGeom prst="rect">
              <a:avLst/>
            </a:prstGeom>
            <a:noFill/>
          </p:spPr>
        </p:pic>
        <p:pic>
          <p:nvPicPr>
            <p:cNvPr id="10" name="Picture 9" descr="N3"/>
            <p:cNvPicPr>
              <a:picLocks noChangeAspect="1" noChangeArrowheads="1"/>
            </p:cNvPicPr>
            <p:nvPr/>
          </p:nvPicPr>
          <p:blipFill>
            <a:blip r:embed="rId3" cstate="print"/>
            <a:srcRect/>
            <a:stretch>
              <a:fillRect/>
            </a:stretch>
          </p:blipFill>
          <p:spPr bwMode="auto">
            <a:xfrm rot="16200000" flipV="1">
              <a:off x="3552" y="2112"/>
              <a:ext cx="4320" cy="96"/>
            </a:xfrm>
            <a:prstGeom prst="rect">
              <a:avLst/>
            </a:prstGeom>
            <a:noFill/>
          </p:spPr>
        </p:pic>
      </p:grpSp>
      <p:pic>
        <p:nvPicPr>
          <p:cNvPr id="11" name="Picture 2"/>
          <p:cNvPicPr>
            <a:picLocks noChangeAspect="1" noChangeArrowheads="1"/>
          </p:cNvPicPr>
          <p:nvPr/>
        </p:nvPicPr>
        <p:blipFill>
          <a:blip r:embed="rId4"/>
          <a:srcRect/>
          <a:stretch>
            <a:fillRect/>
          </a:stretch>
        </p:blipFill>
        <p:spPr bwMode="auto">
          <a:xfrm>
            <a:off x="228600" y="240323"/>
            <a:ext cx="8610600" cy="5779477"/>
          </a:xfrm>
          <a:prstGeom prst="rect">
            <a:avLst/>
          </a:prstGeom>
          <a:noFill/>
          <a:ln w="9525">
            <a:noFill/>
            <a:miter lim="800000"/>
            <a:headEnd/>
            <a:tailEnd/>
          </a:ln>
        </p:spPr>
      </p:pic>
      <p:sp>
        <p:nvSpPr>
          <p:cNvPr id="16" name="Text Box 16"/>
          <p:cNvSpPr txBox="1">
            <a:spLocks noChangeArrowheads="1"/>
          </p:cNvSpPr>
          <p:nvPr/>
        </p:nvSpPr>
        <p:spPr bwMode="auto">
          <a:xfrm>
            <a:off x="838200" y="6172200"/>
            <a:ext cx="7467600" cy="523220"/>
          </a:xfrm>
          <a:prstGeom prst="rect">
            <a:avLst/>
          </a:prstGeom>
          <a:noFill/>
          <a:ln w="9525">
            <a:noFill/>
            <a:miter lim="800000"/>
            <a:headEnd/>
            <a:tailEnd/>
          </a:ln>
        </p:spPr>
        <p:txBody>
          <a:bodyPr wrap="square">
            <a:spAutoFit/>
          </a:bodyPr>
          <a:lstStyle/>
          <a:p>
            <a:pPr>
              <a:spcBef>
                <a:spcPct val="50000"/>
              </a:spcBef>
            </a:pPr>
            <a:r>
              <a:rPr lang="en-US" sz="2800" b="1" dirty="0">
                <a:solidFill>
                  <a:srgbClr val="0000CC"/>
                </a:solidFill>
                <a:latin typeface="Times New Roman" pitchFamily="18" charset="0"/>
                <a:cs typeface="Times New Roman" pitchFamily="18" charset="0"/>
              </a:rPr>
              <a:t>Lược đồ nước Cộng hòa nhân dân Trung Hoa</a:t>
            </a:r>
          </a:p>
        </p:txBody>
      </p:sp>
      <p:sp>
        <p:nvSpPr>
          <p:cNvPr id="17" name="TextBox 16"/>
          <p:cNvSpPr txBox="1"/>
          <p:nvPr/>
        </p:nvSpPr>
        <p:spPr>
          <a:xfrm>
            <a:off x="228600" y="215205"/>
            <a:ext cx="8610600" cy="1384995"/>
          </a:xfrm>
          <a:prstGeom prst="rect">
            <a:avLst/>
          </a:prstGeom>
          <a:solidFill>
            <a:srgbClr val="66FFCC"/>
          </a:solidFill>
          <a:ln w="28575">
            <a:solidFill>
              <a:srgbClr val="FF0000"/>
            </a:solidFill>
          </a:ln>
        </p:spPr>
        <p:txBody>
          <a:bodyPr wrap="square" rtlCol="0">
            <a:spAutoFit/>
          </a:bodyPr>
          <a:lstStyle/>
          <a:p>
            <a:pPr algn="just"/>
            <a:r>
              <a:rPr lang="vi-VN" sz="2800" b="1" dirty="0" smtClean="0">
                <a:solidFill>
                  <a:srgbClr val="000099"/>
                </a:solidFill>
                <a:latin typeface="Times New Roman" pitchFamily="18" charset="0"/>
                <a:cs typeface="Times New Roman" pitchFamily="18" charset="0"/>
              </a:rPr>
              <a:t>Dân số hiện tại của Trung Quốc là 1.440.224.422 người vào ngày 16/09/2020 theo số liệu mới nhất từ Liên Hợp Quốc. Với tổng diện tích đất là 9.390.784 km2. </a:t>
            </a:r>
            <a:endParaRPr lang="en-US" sz="2800" b="1" dirty="0">
              <a:solidFill>
                <a:srgbClr val="000099"/>
              </a:solidFill>
              <a:latin typeface="Times New Roman" pitchFamily="18" charset="0"/>
              <a:cs typeface="Times New Roman" pitchFamily="18" charset="0"/>
            </a:endParaRPr>
          </a:p>
        </p:txBody>
      </p:sp>
      <p:sp>
        <p:nvSpPr>
          <p:cNvPr id="12" name="TextBox 11"/>
          <p:cNvSpPr txBox="1"/>
          <p:nvPr/>
        </p:nvSpPr>
        <p:spPr>
          <a:xfrm>
            <a:off x="3539036" y="2234590"/>
            <a:ext cx="2245624" cy="2246769"/>
          </a:xfrm>
          <a:prstGeom prst="rect">
            <a:avLst/>
          </a:prstGeom>
          <a:noFill/>
        </p:spPr>
        <p:txBody>
          <a:bodyPr wrap="square" rtlCol="0">
            <a:spAutoFit/>
          </a:bodyPr>
          <a:lstStyle/>
          <a:p>
            <a:r>
              <a:rPr lang="en-US" sz="2800" dirty="0" smtClean="0">
                <a:solidFill>
                  <a:srgbClr val="FF0000"/>
                </a:solidFill>
                <a:latin typeface="Times New Roman" panose="02020603050405020304" pitchFamily="18" charset="0"/>
                <a:cs typeface="Times New Roman" panose="02020603050405020304" pitchFamily="18" charset="0"/>
              </a:rPr>
              <a:t>Nước Cộng hòa Nhân dân Trung Hoa ra đời như thế nào?</a:t>
            </a:r>
            <a:endParaRPr lang="vi-VN" sz="2800"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xit" presetSubtype="21" fill="hold" grpId="1" nodeType="clickEffect">
                                  <p:stCondLst>
                                    <p:cond delay="0"/>
                                  </p:stCondLst>
                                  <p:childTnLst>
                                    <p:animEffect transition="out" filter="barn(inVertical)">
                                      <p:cBhvr>
                                        <p:cTn id="11" dur="500"/>
                                        <p:tgtEl>
                                          <p:spTgt spid="12"/>
                                        </p:tgtEl>
                                      </p:cBhvr>
                                    </p:animEffect>
                                    <p:set>
                                      <p:cBhvr>
                                        <p:cTn id="12" dur="1" fill="hold">
                                          <p:stCondLst>
                                            <p:cond delay="499"/>
                                          </p:stCondLst>
                                        </p:cTn>
                                        <p:tgtEl>
                                          <p:spTgt spid="1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edge">
                                      <p:cBhvr>
                                        <p:cTn id="17" dur="20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edge">
                                      <p:cBhvr>
                                        <p:cTn id="22" dur="20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9"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p:cTn id="27" dur="1000" fill="hold"/>
                                        <p:tgtEl>
                                          <p:spTgt spid="17"/>
                                        </p:tgtEl>
                                        <p:attrNameLst>
                                          <p:attrName>ppt_x</p:attrName>
                                        </p:attrNameLst>
                                      </p:cBhvr>
                                      <p:tavLst>
                                        <p:tav tm="0">
                                          <p:val>
                                            <p:strVal val="#ppt_x-.2"/>
                                          </p:val>
                                        </p:tav>
                                        <p:tav tm="100000">
                                          <p:val>
                                            <p:strVal val="#ppt_x"/>
                                          </p:val>
                                        </p:tav>
                                      </p:tavLst>
                                    </p:anim>
                                    <p:anim calcmode="lin" valueType="num">
                                      <p:cBhvr>
                                        <p:cTn id="28" dur="1000" fill="hold"/>
                                        <p:tgtEl>
                                          <p:spTgt spid="17"/>
                                        </p:tgtEl>
                                        <p:attrNameLst>
                                          <p:attrName>ppt_y</p:attrName>
                                        </p:attrNameLst>
                                      </p:cBhvr>
                                      <p:tavLst>
                                        <p:tav tm="0">
                                          <p:val>
                                            <p:strVal val="#ppt_y"/>
                                          </p:val>
                                        </p:tav>
                                        <p:tav tm="100000">
                                          <p:val>
                                            <p:strVal val="#ppt_y"/>
                                          </p:val>
                                        </p:tav>
                                      </p:tavLst>
                                    </p:anim>
                                    <p:animEffect transition="in" filter="wipe(right)" prLst="gradientSize: 0.1">
                                      <p:cBhvr>
                                        <p:cTn id="29"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animBg="1"/>
      <p:bldP spid="12" grpId="0"/>
      <p:bldP spid="12" grpId="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23000" r="-23000"/>
          </a:stretch>
        </a:blipFill>
        <a:effectLst/>
      </p:bgPr>
    </p:bg>
    <p:spTree>
      <p:nvGrpSpPr>
        <p:cNvPr id="1" name=""/>
        <p:cNvGrpSpPr/>
        <p:nvPr/>
      </p:nvGrpSpPr>
      <p:grpSpPr>
        <a:xfrm>
          <a:off x="0" y="0"/>
          <a:ext cx="0" cy="0"/>
          <a:chOff x="0" y="0"/>
          <a:chExt cx="0" cy="0"/>
        </a:xfrm>
      </p:grpSpPr>
      <p:grpSp>
        <p:nvGrpSpPr>
          <p:cNvPr id="2" name="Group 5"/>
          <p:cNvGrpSpPr>
            <a:grpSpLocks/>
          </p:cNvGrpSpPr>
          <p:nvPr/>
        </p:nvGrpSpPr>
        <p:grpSpPr bwMode="auto">
          <a:xfrm>
            <a:off x="0" y="0"/>
            <a:ext cx="9144000" cy="6934200"/>
            <a:chOff x="0" y="0"/>
            <a:chExt cx="5760" cy="4368"/>
          </a:xfrm>
        </p:grpSpPr>
        <p:pic>
          <p:nvPicPr>
            <p:cNvPr id="3" name="Picture 6" descr="N3"/>
            <p:cNvPicPr>
              <a:picLocks noChangeAspect="1" noChangeArrowheads="1"/>
            </p:cNvPicPr>
            <p:nvPr/>
          </p:nvPicPr>
          <p:blipFill>
            <a:blip r:embed="rId3" cstate="print"/>
            <a:srcRect/>
            <a:stretch>
              <a:fillRect/>
            </a:stretch>
          </p:blipFill>
          <p:spPr bwMode="auto">
            <a:xfrm flipV="1">
              <a:off x="0" y="0"/>
              <a:ext cx="5712" cy="96"/>
            </a:xfrm>
            <a:prstGeom prst="rect">
              <a:avLst/>
            </a:prstGeom>
            <a:noFill/>
          </p:spPr>
        </p:pic>
        <p:pic>
          <p:nvPicPr>
            <p:cNvPr id="4" name="Picture 7" descr="N3"/>
            <p:cNvPicPr>
              <a:picLocks noChangeAspect="1" noChangeArrowheads="1"/>
            </p:cNvPicPr>
            <p:nvPr/>
          </p:nvPicPr>
          <p:blipFill>
            <a:blip r:embed="rId3" cstate="print"/>
            <a:srcRect/>
            <a:stretch>
              <a:fillRect/>
            </a:stretch>
          </p:blipFill>
          <p:spPr bwMode="auto">
            <a:xfrm flipV="1">
              <a:off x="48" y="4272"/>
              <a:ext cx="5712" cy="96"/>
            </a:xfrm>
            <a:prstGeom prst="rect">
              <a:avLst/>
            </a:prstGeom>
            <a:noFill/>
          </p:spPr>
        </p:pic>
        <p:pic>
          <p:nvPicPr>
            <p:cNvPr id="5" name="Picture 8" descr="N3"/>
            <p:cNvPicPr>
              <a:picLocks noChangeAspect="1" noChangeArrowheads="1"/>
            </p:cNvPicPr>
            <p:nvPr/>
          </p:nvPicPr>
          <p:blipFill>
            <a:blip r:embed="rId3" cstate="print"/>
            <a:srcRect/>
            <a:stretch>
              <a:fillRect/>
            </a:stretch>
          </p:blipFill>
          <p:spPr bwMode="auto">
            <a:xfrm rot="16200000" flipV="1">
              <a:off x="-2112" y="2112"/>
              <a:ext cx="4320" cy="96"/>
            </a:xfrm>
            <a:prstGeom prst="rect">
              <a:avLst/>
            </a:prstGeom>
            <a:noFill/>
          </p:spPr>
        </p:pic>
        <p:pic>
          <p:nvPicPr>
            <p:cNvPr id="6" name="Picture 9" descr="N3"/>
            <p:cNvPicPr>
              <a:picLocks noChangeAspect="1" noChangeArrowheads="1"/>
            </p:cNvPicPr>
            <p:nvPr/>
          </p:nvPicPr>
          <p:blipFill>
            <a:blip r:embed="rId3" cstate="print"/>
            <a:srcRect/>
            <a:stretch>
              <a:fillRect/>
            </a:stretch>
          </p:blipFill>
          <p:spPr bwMode="auto">
            <a:xfrm rot="16200000" flipV="1">
              <a:off x="3552" y="2112"/>
              <a:ext cx="4320" cy="96"/>
            </a:xfrm>
            <a:prstGeom prst="rect">
              <a:avLst/>
            </a:prstGeom>
            <a:noFill/>
          </p:spPr>
        </p:pic>
      </p:grpSp>
      <p:sp>
        <p:nvSpPr>
          <p:cNvPr id="15362" name="AutoShape 2" descr="data:image/jpeg;base64,/9j/4AAQSkZJRgABAQAAAQABAAD/2wCEAAkGBxQSEhQUExQWFBQXGB8bFxgYFxgYGBcYFxkZHxsYHBccHSggGRwlHSAcITIhJiktLi4uGyAzODMsNygtLisBCgoKDg0OGxAQGy0kHyQsLCwuNywuLC8sLCwsLCwsLCwsMCwvLCwuLCw3LCwsLCwyLCwsLCwsLCwsLCwsLCwsLP/AABEIALEBHAMBIgACEQEDEQH/xAAcAAABBQEBAQAAAAAAAAAAAAAFAAEEBgcCAwj/xABLEAACAgAEBQIDBQQHAwgLAAABAgMRAAQSIQUGEyIxQVEUMmEHI0JxgTNSYpEkNHJzobHwQ7LRFRZ0grPBw+E1U1SDkpSitMLS0//EABsBAAEFAQEAAAAAAAAAAAAAAAABAgMEBQYH/8QANBEAAQQBAwEECQQCAwEAAAAAAQACAxEEEiExBRMiQVEUMmFxgZGhscEG0eHwcvEVQlIj/9oADAMBAAIRAxEAPwDRzhsdY5xqLhU4x4cQMgjcwhTIBahvDEfh87WLAPoSMSBhHCFOaaNqFkOIrJWxRiLCte4v0PqR4I8qdiBibgZxDICzIql7osg9SNhIh/DKB6g7gUfTHEPFNAJkbVGthpCApiIG6zj8J/jA0+9eSwOrYqw6IPGqP5IrhYQOFWJFWITYWHrD1gSJsLD4i8R4jFAuqaRIx7sQL+gHkn6DCEgcpzWFxoBSsLASPmVHNQw5iYfvLEVT89cpQEXfi6rHL8RzpoplYVHqJczTX7/dxsK/XFKXqWLEafIB8Vej6ZlP4YUdw+K98dxD/wBmyn/zUn/8cdLxPOL8+UjYnx0sypA/PqKm/wCV4iHWMImhKPmpD0jLH/T6hHsNgGeaI1/bRZjLj3liOivrImpV323IwWyWdjmTXFIkifvIwYfzGL0c0cgtjgfcqcuNLH67SF7YbHWFWJVXXOFeHrCwITYWHrCrAhNhYesKsCE2Fh6wqwITYWHrCrAhNhYesKsCE2Fh6wsCE2HB/wBXhsOP9ecCEsI4WFgQlhxhgMPhEJ8Qczw8M3URjHJ6sNw1CgHU7OAPTb88TcPhCLT2uLTYQJerBJpjUFGO0ZYhTsCxiLE6fWo/H9n5iXy2ZWQWp8GiCCGU+xU7g47niVgQwBB/1+h+uBGdyjIdeoih+2ABkVV3Cyj/AG0dn03Av88M3arHdl52P3RqsQeKcViy6gytRY0igFnkb91EG7H8vHrgVnuOygxwxxAzy/JIxrLFQtmQOLLfSP5tvbfEnhfDBES7M0s7Dvlf5jQ8KPEafwr+tnGT1TrMWEK5ceB+60MDpD5zqeab91Ff4vMjdjkojXaul8ywre5N0i39ACfqPGJGQ4HBC2pIgZPWRyZJT+cjkt/IjBEYWOFzOq5OUe+7byGwXVQYkMApjaTk3hqwh/r/AAwsZqspVhYfCAwJUwPtgXm+X4HYyKphl/8AWwsYpP1K7P8AkwIwUwsSxTyQu1RuIPsTHNDhRFoPFm81ltph8XEP9rGAs6j+OEdsn5ob/hwZ4bxCLMRiSFw6HaxexHkEEWCPY4bAzPcMbU02WYQznck/sparaVB522DjuX8tj1fTf1K4EMyePP8AdYed0WOQaodj9EdIw2nA3hPF1mZ42UxTx/tImNkA+HUj5429GH60dsEsdox7XtDmmwVyksTonFrxRSrCrCwsPUSVfTCr6YbCwIT19MKvphsLAhPX0wq+mGwsCE9fTCr6YbCwIT19MLThsK8CE+HAxzhxgQlhjjo4bCISwsLCvAhPhYWEMCVLAri2dcsIIWCzMLL+ehH46hHgsTsinyQT4U4lcVz6wRNIRqrZVHl3bZEHuWNAYicKyrRoTIdUsh1yt7uQO0fwoKQfRfcnGJ1vqfocNN9c8futnpGB6Q/W/wBUfVRZeCqI9CDWv4o5WtZGJvqF6LRy3Z1rtZ8eCKVn+McQzEnw+SkkVVYjW6KZCKHa0ighiLvYDt0ljbDGkyR6lK7iwRYNEWKsH0OM6b7NpY1YQ52RtRshuzcUQ2vusgqu1C69Mcx07qEb2luW4Eg93UL+q6l0Aa62CvOleOH5w6Y0muOegGVwFLOFtihHa6+aKn0N0QcEMZDzVmc6HEeclLFiDIj6Fy8ixqxDwyUAGAO6HuJ39qmcA5wnjVVTTNAFFCXUrKCO0K4BJAA8EH88OyOhGQdpjuBvw8PgVdx43zCm7ny8Vqaj/X8sNjMnzs+eYxtLOspI6cMDLDCVUWWaZrbz6fNvsMQl4rnMi5ikllEkZPZTzxspNhwGFlT4ux49PGK46FJ6peA7yTmxO1lju6R/62Ws4e/0+pOw/X0xR+GfaPCwHWRkv8cdupG43TZ13BHg/njnmbnmFssy5RjJLINNFWUIhNOW1AUdNgDc736YqDpOV2oY5h558PmonbIZnOfJjmtcZrKxvpZCEp1BouXYg2w3UA14snfFu4Jzdl804jTUkhvSrae7SLNMrMCas15oH2xT+D/Z82Yy4zSsjksWihksQCqvbcsthlAJGwG+J/HI0Ge4csEAykglAGwWOSML3sqjyRTIPVtQsbrjoMrp2JIzS0UWg7j2efmm9q0D1T8/wr/hYWFjjE9DuL8L62h0bpTx2YpQL035Rh+ONvVf1G+JPAuKddGDromjbRNGLOh/Qgkbow7lPqD9MSP9euAnHlMLLnI1JaOlnUWeplrOrtHlo71ja9mHrjpugdWdBIIJD3Tx7D+yyeqYAyI9TR3grJhYaOQMAykFSAQRuCD4IOOicegWuJIo0U2Gw+FgSJsLD4WBImwsPhYVCbD488zmFjRnb5VBJ/ID298ROA5xpoEdwFcjvUeAfP8AIqQfyIw3ULpSCNxYX+HCnYWOsNhVGlhf69MNhxhULqsNWFeIknFIR5kX18W248i1B3whNJ4aXcBS8R8xmwjRqbuRtC+PIVm9SPRT4s/THMPEonIVZFLHwt0x/JTROK/zROy5zKhu2JVaQtTEq6yRgkAA6mMZdK2oO7Hxhj30LCngxy9+k+1WoYbAD/nSvVEfw+Y0nxIFVkZvOldLHWQNyFvYYMnNp0+rdxhNd/wAar/lgD2ngpr8aVhAc2rQeWT4jN15jyvn2bMyL/4cZ/nJ9MFRgVyvARl0ZhTzEzP42aYl6sbbAgfpgqMeYdYyzk5bneA2HwXeYUAghawJwMcdRf3l/wDiX/jivc3cSgA6Ek0kZK6mWJlRmU2FBc7gEg7LudJ9MZVFGQN441Hpqof4AY0+j/pt2ewvc4tH+JP7K7EztCR+LW35/h0eZjMciiRPpR0n0ZWG6MPQ+cUPj3Jpya9SDqSRbCRXLM4P7+rwV+lCibsjxVI5JAoVdA3shSyjf1Fedh6+2HkYmwJKNV877e5rV5x0uJ+mMrFdcc9t8iKv6q3FA+KQSsO4+CYZuOR5IyQxZQEU2GRyQSwH0VTv6X9bwVyvH83Aknw8iMANKGVdbgLZIWT5iAdgGJA3wB+FSydZYk3a7yWBQPU3b/GvfHM+ZkgjWu4A3W5eiSSGPg2L328YvZPTHaLlAcPgVNbHa35Q53seHkPyrgBKHMuZyatG6IRm4F6TypKqldaBigJFinoFu2/GB3GWyPTPwhm+KZOyHolG8dQkqFX8K+Rq9R62LTmOIqscDr0wi5OFczIzE6Hjjbpr01OqUkysFUEWyHftwpuEG4WzEZmySoCs22qAFep1GAp4nB8/hAIr0GMiaIx99l0PAH8H7bLng7ltohw/MEcKLF4+kiDqT5dtL2la2aNlUB9qI1WxP1wO4bxjKTzR5hswFjEYSBJdCksrFmmdqpXZgaUN+E350jjiHKQjRiZofg01lEkZ21CUAkM/qRQo0xrxW9yODcSy0LR5edcvHI0ahJFpoplUUp1kWGoeG/QnfGXNkMkhcYbdfNbEefP1pSC73VvwscxRhQAooDwPb8vYfTA3mDjKZZNyNZqrICxqzBOq59EUkfUnYA71y0UDppOzjFkqwXACyiUrhFLMQqr5Y7KPzJNDAPPc1QpYAdiG0dymNAxVm0sZKO6gt2q23puAct5o5xRzII3bMv1QFlkGkKkbalMaLSpbUb8nx481ZZs1nZNAMk8kjhiPLM9BQxPpQ2s7DHUY36fjYNUzr92wVZ054C1PI8yTZdGy8WhljikmCr3PGllhCjtQdk+U9h0j3rFcg+0PMkOZYxoJIuSbMKL03oIQ9xNegA3HgY8MtyVxLKyQzmUQyPIsYcSFmQybLrq+26U+fIxYuJcjcTnkHxMuXzO1CRiytERe66QpPvW4ND2x0cMnatuM6hxsVmyjHhdbwATvurd9nDtJlBO6JGZmLBI10oqKAi0NR3OkknYm98WmsRuF5FYIo4ksqihQTVmvLGvUmyfqTiTWNNg0tAXKZMnaSucPEp8KsNgRlOPpJ1tCO3Sl6YCiy50g618AJeoaia7DvhS4BMZG54JA4RmsKsVaXnDpk9bLyRAGiCyGQH0OgGmB9NLG8ROYuciIyMsNDHxJLVkb7JFdlj4tqA3J8YrnLhH/AGVhmFK4gUpXOfMsECyQSatTJ3Nsqxh7CsSSGYg70gY7eMLgnMOXjysbl11SanCJTyPqcgMI1FgEadiBpGxqjWewzs5JZkR2p7FSak/ES7WSLB9CxsC8X/lXl7LPlYWeFHddQLEfOVkkt9IoEMSTuPBHmhivHO+SQgVa1cjEZj4413V/M0jnB+LpmQxQMultJDabv81Zgf54IY84IFRQqKFUCgqgAAewAx3eL7NQHe5WC/SXd3hLCvCw4w9MQzifD5JG2kAQ1qR1LKKvcaWW7B3VrXYGtqNW4nOsJltkWOIV1c1KfvnBYFIoYyNIBFbIL9BQvB/nHiTwQoYmCyPKigkA9ot5POw+7Vt//LGefaDwKMiXOrKXYyjUzlVBBYKqQx/Mwqm1Hak2u8Q6WufpJpbvToy8W8WPD4eaMQ5rLZtE6WahhkIAYGXogmt9UOZRzp8m0JshfFWGz3FXg31mIoSjPFpYsCts4IRbWhsTtqO4FWM94Zw4sDIshjKMAPOxPrqXcG68YIwcAeeQB5+o7H01SObO5JJNem5w3KbiwyuY+WtOx7pv4Vt9l0cPTZNIe0bc7kfkq2Qc6ZabU+cMrhabLxLI0oVdBBDBNKhz6lyT3eR4wZm5hTP8Pm6COiu6ZYAldY6rIjEKhPyq11e9H0GMx43lEhCIo7iW1Em2bSaA/K/SvOLhyVlzHlIVehJ/ymgPdfyKTpB+hLCh63gnMLMLtor31c1wP75qlmYIZONZs2ODsLWk1Xjx6e1emI/Ep2jhldE1skbMqb9zKpIXbfc7YkVhY8ja6n6nC91teCxfMZl5367sHkYftDuAp3CIAaCizt/mcebxD8R87bmgfpW38sXfmfkaApNPl9UEwDSdhJjcgFiDH4F7javyxQeChZACNmIvclifoo8nfahj2XofV8XMh0xN0hvIPAWjjZDD3C0D47KSoA2AIH+A/U47rEvpwQqXzTTEj/Y5cAtuWHfKe0bj5Vsj1PpiT/ydBmI+rw7MGYitWXmKrKLB+ViAC2x7Td+h8Xpf8tjtfo3rzrZP/wCSgDtP+kGllqtwP1Uf5n/jiBmMwiHzqc+FXuc/r6D9MS8zmAu0oeFvFSI0ZBO9WRttjzVkReqbEZbSJAp0FgD2697agdif08YdPMx/qvbXv4SzSsdw4V70U5Vy/UgkSXaTrDpA/JGpj3Cs0qU1EgBd11E/u1c+FZHNlGljmjy3VTUYgGrpgAKKk7dOkaQxUbbHxZifZtJM2VaURUJNSqY1RXOkKqv3UvhSbvdixIOCskeYgVmWOaRzKjNqmDF0UrqjXSgT5QVGqh8x8tZ8+zJ8t0rmwigDseb+axGFrHah9d0DnY5NVMkUbI1t2NJFquxbJEV0lv3gjA3V1WBXHp8pPIs0OXMJWfKwgMhVYpFfMdWIn8KldFg+hG17Yuef4n1su7MoHR1daNvu2jCmgxLbgNHewBBsb++V8LzjTw0A5jh3BIZo9asD1nGirLOt6rPgG7GJcCaSVju0aA8GipC0TuDBpB8+L/C2V5fhMvGpYyOoWJNRoyOBQs1sNiSa2AJPjGJc381NIWWKUMshBlYAnU0cjsijUvbGtigPNAnc1g9zzzNIySdT7qV1iaFQ3yIwtgV9WYMSxNAAKu5GMxkcsSSbJNkn1J8nDem4Ho4L37vdyqkr7NBSMllJMxKscal5JGoADck/6vH0RybyynD4BEtNId5JAKLt7f2R4A/44rX2OcvCLLfFMPvZrC2PliBr/wCogm/asaHjE651EyPMDOBz7T/CmgjoaigHO2ZjTJzCRlU6bjB9XQgp+Q1AAn0vyMWLLZlZEEgZSpFkggqNt9/Hm/5Y8MxFrR0NEOpUg7g6gRuPUYqOU4LlJcjBPmSY2ZAZZA+8rjt7lIqQ7bDTYvbGn+l5f/k9jeQb3P8ACyuswseWF5IF1sLP3Cs2Y5lyiEg5iKx5VWDt+irZP6Ym5LOJMgkjcOjeGH0NEG9wQdiDuMZ4Tw+MNcEsiaSC7yuCANydKdsdfvbbfrjwZEiQPls3mu9wGRNPynV3l1pGFBQGvYWTdEY6MZRvelWf0KNzaZrB2ouArf8AxJI+K0vO5xIY2lkZURRZZjS/z+pxReA8WbK5eYy0Z3kMcKICyt01tfHmtTA77laG94E8UzsUojI67spVi8ktklCCpGlVAawN6Y1sPJOLXyNM0j5lu4orIO46j1mUvLpbyFAZFr+H2wgnEz6aln6TJ0/GLpvEjbzUPOcByiaJeIyO2ZkFL95IxU1ZWJEF7DyQtfQeMDs2nDUR1hhkzEq7i3dCrgdpckqybsABps3sDgpzvmmD02Xh07IksiQyvIzjZVVmtVBO5o734G+BWVhUJGqMrQ6grPuzSyADextV6ASf3gB4xQzcnsDpY2/eP7asdKwfSR2kriB5A+PkhnEvuU1P3GFAfG8uYZdiVHzUe76VjUOCZcR5eFA5kCxqA58v2ju/XzjOp0EvWkPYiqyxl+1C7DS8nre+wavANe+NQijCgKBQUAADwABQA+lYXox1BxPO3+kfqk6RG0cbro4b9cLDY3Vxye8IYWFgQqlzznem+V1hTC5lVgfJcwsUAU7NZFD+19cU3nt3XKQQyxLG0ZiQqAh6ZERb5l/G1AsGOoWNgDbWzmOEZqeUSRa4cnA7lSC3UllUaKUNR0mz4vtPvWM95tzjvImWdjGuXWiGUBus4DSu4Qd0hsAn+E+5wzEiMuUCOG7n3BdfgMLcdoPJRfkLJKTESQoAaZz4vQQFF+gF2T9Pri4yPDJBFNHKmvrRlgkg3RpgQrBbF6aNnwFO+KJkeMQoOnE6KCgRtaXrUX2nWKAJNkDc++COa5vKkBpYb8fdx9wB8jVqOlT61WOWzMbJyMrUGu1E3VGz9Fu5ODJI/UCwsADb1Dbbcqq82KGn0i3ouAKI1apW07Hc3tXv5xoPCuFvBBlFlJ6yZqCJk0qvTCGR1UhbtvvD3WbBGKXl5viM7HJGCOmRI5odoiIoivTVpA+rDY40XirynIzZiY/eJJHNq06Gdcs0SmRV/AZERiBtQejWOky4HR4rcYinBpJ87d4H3LLzZWtladV94D31srMMRs3n44iokkVS3yqT3N/ZQdzfoMePMHEvhoJJQuorsiD8TsQqD+ZGK1w/K2iZmLNlSSoLFdE0kqkrKcwzgtojs1DslBQfIx5z03pRygXPNNBr3laMkmnYKxT8YAjd0hnk0g/7GRVOnySzKAF/i9t98VKEQcPXrkpA7MWCxqHlmsrqCwmjHCvsrW1AtsSMWbJD4uIxydZiL0z9PSVNfMjSKDqG9HTY/QExeEcGVZ1UyZfNRoupS0cRzERHarGRT3WRROnci9t76fCwYsQHRe6rveXKTylxNc1lhKYdIW+kOkoJirtKqtiyNQ0qf88VDmfkPJzSAwSHIzyntjkR445CDZKggEemy7WBtvi2Z3ieXyzmT4fMCRjusaMb22JjjcpVXRI8+2Gn4rMpIMUUELbj4qYiSQBre4wH0rp/CfAI+WqxcBPITdlleez3GMmY8tOzhSxZA4SRGC2DpPqlHxY9PGL5yLkIKbowMrOSS5BKQppFaNYIV3vUVAruoMQuAfOvEpZM7I8WYCxxJojjYuhnK31RGVFsoJNkEBtNX2ivH7MuJvJnTolneGl7XcMULLurFhZUFQtirobE7h5uk0crVshE0carIxkYHyF3pmNdqjYAH29P1x5TS5hQNMRa2rUQorz8yhtk2rWCTZHbiBxvjCI4ABZqYMTegLRvtLqshsUSAa8WMZ/meb8vFMAXZSBfZHIgAJsRqyurIav0ZO5T3VWIwCU+0d5ozMWZWSOWEwZxEDgmyjdM30ifBjkogBhTfUg4Cyyjh6OydJ4+v1GDJ03aZYAxXcg9NHdBpKglzVKMSOYM51bKqWkUHqzSgosSTkdPSqj52Wya2BdztZxnHNfE2knkQEiIHtS10gD6IAvkk/S69MSNCY4oTmc2zhA34F0rt6WSb9ySSbxI4Dwts1mIoE+aRq8gUPJO/sATgfjV/sR4JZlzbXt91HttZoswJ+nbt+8cRZmQMeB0h8Pv4JGN1OparlcusaLGg7EUKo+iih/hj2w2B/GuLJl0JLJrPyIzhNRsDcnwouyaO11ZrHnTWvmfQ3JWkB4BTswOxzRICkmvop/ljNOE85vDkctFDlw0ipQeVgyodVBgFF7Fqrt/zxB47xczffylYqNalaUjSCaCqzEXe9gC/UY9uG8qT5hSwUKkhBWRpF+QnVqAjJLknz4v6bnHZdJx34jDvuaTpunxPr0mq5Avf6LzXjmYMhmMxicqVV1AQzatzqiAp/pYBrzeJeS5eLSH7/LayxZ6kTUrNZa0U9u9ggY9eLomXdstGTq0r1pDs8uoWsa18kYG5VfN73vY40B4GnxVbEe1evtWLkkhujutzBw2uj7SEBg8DVn+FaeH8upIY5EaoitvIdWtr8iKwoiSgfvKJZW2r5sTuWs6mUyHWmARXldk+RS6M1ReCFH3YXyaqsD+Lyynh7QAM0ojQSmQGrcj7rc/eOTSUDtdk+hfiWbcypEEV2WPpSTMqO6MqrqMcRGiJGP4qJYgdukA4tMlbCwvO1Ljuoxy5koivUSf78ELafrSuZbeMzqukhXLAAMUMnggkBCNq384LZuRJZV6bh0gXSSh+7aZyWkIP4gLUDcgH8sV/NZyFJVjIUxQR/LQIU7WTt5A0gDyWfE6aeSZI0hhZ+rtROgaR81MPwr4Zx2gbAkkDGFIybIcC1p730v+PutljYcYAyPHdFfEJ+N5qLpMGIa7pQRbFN69QACNydsWbk3OTMJoZizNAUXU47gWUkoxGzEUGDX4dbxXeTuUuhnW1gOkSuIzpvUwKAyG7AolkQbEBMaKqj/Xv743+mdP9Gbs48rk+v8AUxkuDNPhsnOFWGxB4nxiDLaevKkWo0uo1fn09tvONcmlzLWlxoC1Owhhfyw4OBIqFNweWLOZiUtrhOoxpWlQZFkd33NMyWd6vehW4xXOaOVV19UZpTLmJ2KhlYQnW5alnO7BU/Fpo1Q3IGLzzrmiiRqBevWpBAIKkKjCvyc1g7mTFE3UbSpJWMMRv3MFRAfS2IFe+I4JJIJC6J2kroG57mQsJbZN/RY5leSGaR43zeWjpbVu8qx9BuARfoaNgEjarbhHKEbqJJsygj6wiIi/aUXVGkbWAIlUn1BO1VeNazzJCEURApmJwklGrMt959W8AefH8sV/krJxjLL1FoDOTdNapCxkYIxXwao6SdgfG9Ytv6pmuJHac+wfspGZ9xl+lPy3yRloJ+tEZJFQ9jyE3IaHdp0qAqm623IDXsMW3NZcSI8bfK6lW/JgQf8AA49cLFeib1GyebWJPlPlk1nw49iqsOYJ4a+uNJniidHjatDvBaFW9ACVBr0sYE5XiQy2XyqRzxqJYw8shBZlD71HE3cl/wAX7q/mJXOGUKGddLGDNASSEMV0tCF6wYjuKvCAdI9UP5GHwbhuUy88scCxRLFTST5mXqSbkBKQER6aFqXPk3pNY5zGw/RnyN83WPcuxinE0bXjyUvjXE8zmwBl4HaFqBMp0JIXqipVu/yTd6QFN3iFxLkqeJIc1kxDHnobtI1qOZW/CdVanAJFmtX0NYMpzG8zFOHxtmQxKtmHYrAhA8KK7q22UVuPJvEfIyTu0kuYzDRZSPYylhEZSKB0AV0Y7G5+cmwCosYtiwpNkIk4/wAdkJhTJLA1AGVhsCfxBidH8gax3w3ld8pHmc7nZrnC6izkOAVQlQSN66ug0POhR4O5PLcywF7jPcS1fESlpAa30ZdSSO3clyho0Td1G45nxABNNKc1KhJWmWOGNtqHwyOTa+C7N5erN0BJSqCcMTPRxPMrpJGFVi3YrMVWNUL1YBlViVVC9s1bEMb9yhwFMjBrMaiWyoGllG5Cj5rYs3q291Sj3ra8yyPGgg0xxa2KsCCSGCMaRVXRpZlUGwaZgQnlZmY4kYopAJCT0zqlZkkLIYiSW0sLBKSNQPnpKSAQCrrKBSNcZgSNTNMUjJa9JI1Oa3pSe5mApQx2qzsNIzHiPL8BYzTXCGsqharIdUOtiKWmaqHpE5v0wQz3PCRuoLPL2gOWvcoAAwWltWbqELrK6ZSD4AxS+LcyyTIYwqxIxt1T5XbUW1NdnVZJu/YeAMK1pCRxCIcS5mjeDorD2AFVBlfsbapAFAQ7l/N7H0xVcLCGJExe2TyxldI1rU7BRZAFk0LJ2GPorl+P4XJwxQ5adwqj5VRdbHdn1MwBBNm/UVWPnjPZXpMFJ76BYURoJ/Cb9QKv2O2JGR47PErKkjaWGkqe5St3p0mxV0fzAxUy8NmU0NfdA3709j9BW953mDQ/Tkmhy77lloyEAUSOrJoi8bEjVRP0vFJ4zzJlZppFE7B97d1XpuVXZRNE5C34BC17++M34pxObMaWmcuFGlNqVQoGyqAFHoTXm7OIOGw9Px4vUbSmjypY3amGitp4bxnImGOWOEZiX5WVyoMWlQCApsVuPlBvzeJknM0craZY8yiEbdOWgACAewBHIrY1fn9cUz7FnBzcsRcoZIGAZaDgqynsYqdJq/8AQGNVzXJsMjB2lzLPpos02skf9cEL+SgDbcYtjGcRbVXk6tAyXTktO/JHPwHCgx8GyWaqSMU1EXGTG5G1h1Is0fcbXj3yvBMrl3Vie8EaepJeknYELtv6A4F8W5Hi1oqzlWlOlVk7lpQWNA7s9b+R9KFDHo/IrghVlXQAO8gq2kH5aU+dP4lK+uwJ1BhxpPJTx9Xw9JHaua03Qo7/AIU7i+cXMFcvEonYurGmCqoiYNeo7MbA2G1+TiFPwWRVDSzQZKDUBpADMbOylrCDV4oWfqcDcrn1yMuYcM07lmWK7ZWBaiRoFL8o222NX4xUvtB5nfMKqygqS4YRodkRVoAObDEuSdYFEbbVWE9GiNOkFkfJVpMqdz9OOdLKG9DUVcOS+Xstm48wXkGYCySQgquhKNfeKfLMVN34G1eBjRUQKAAKAAAH0HgYo32VqsHD8qO3VmZJGNGj2htz7kaAP1GL4p3H540oWta3YLmM973TFpJq9kC4K560gOonSzMxA02+ZmpQR7Kg/wAPOCuaziRi5HVBV9zAbDyd8UzhaZkpIVeOCCOFL06nkl7DLq6mpRHes2AdrG484rsEEeYljV5kjfUsuxcaI44mLP1D97Iu5Cs7kswHhcQ9v2beFfd08ZEpJdQFD6K3ca58hjSUQhpZIwNVoyxoW+XW5rc+ijdtq98VCPiZTMHM5wRnSQxDyLfU6YMeoIrFY1t9MI3BonUd8HuC8mKXHUkqIASQ5Vb+7BsFz1CWBYk3tYurFVhuYeArJJl8nEk0eWSh/R1XSJS2rU8h3BVe6rslgb822V7g3W/YKbFZjteYYgSTyfYos32ky60SPLxO77hWkkhJB8EGaNQ1n2OLJk+Yc3pHV4bmFf1CPCy/oS4OM1zueyyz5nIZ9ZXysUhSDMAs8uWeqL6ju6uRrMfi/AwcyPCcrOisE4hnUUBY5YHkK6VUDSwYWjatR07UCo38kbO6rT5OmxH1QB8/3Vg5v4wqzxqgtohbOQSsbM8TAEi6bStnY0rAmgbxK5szBl4dLJvC8TqxvfS8E63R9RYsN7UaxW+e8tLHm1CRmT4yRUU6wqG4wjo1n6A+ACG8gjE3JZktkc3lZFZpI5gkr2PvVlmAEwZb30V/Ibj0drdrcCoewZ2ETmb0R9eUf5rj+/yLhqrMbL5V9g1D2agSG9AG98CcjIW4bknKlS+bhejvQkzZYf4HE3jqI0mQllLERI8vnywiHcR6keR9cBY8u0UUOoraZbKj5rqVTNIrV7gANZ9sOce8VHCy42+/8laJhXis8H49HmzKxn6MKkrHpcK8hVnDFiy7tShgiXQdbNmhKy3FVinSFpetHKQIpNUZZXJ3hkC0b3UqaurvxeAZkZk7P/Spv6TO2PtNvd4rz5kT4gRRRSaJGeTpuDVSQow38WNXaR4IsHGb5bLxf0l54JNMZYiCMOiLK9q6SZitKIBfcSOxwFugAc4NnTFmo0fqO0uYlljJ31XFC7qv/X1AAf53g9zDlWERzoiB1QAZ3LszJ1YUXXQYbrLGbpv0OGPb2luHK08d4xS2Jx2P3VazHFpYNAaYiPLorSQoqwwIHUiONiO+6qo2bU1knQBgBl5M9xhiDIYslGaZmKxIFNER7nSXrYfRvbHeZzAzscEhftJ1TgAOZZRWt3VthJopQ4A/F7nGlfZvG/RkEgFrIDp0i43eMP8ANuPkdAKOw2vzipI7Q21rtFmlS+EckcPRlbMTGRiVRwCEUdRC3VDNZltu3UlUfyxQs5zFI2WlyzOzqHXpmRnYhE1AIAdl2N7/AKVi6/aPzQn3sCIkrLI5DOvdANckbWWolmPTkX2vckVjKpXLEsxJJNkncknySffDo7IspHUNgpScSYPrpbqgAKC7AWoFaTsN/wCd4fP8TeU2QF8/KNzqqwW8kbeCdrOIywMVLBWKrQZgDpBPgE+BePLEiYumYnzv/wAPbHOO4oma9IJrc0CaHvj0kyjrepHWvNqRW9f57YELwwQ4PEuovIH6caksUAJDUemN9hb6R+V+2ITxMACQQG3BIIBHuPfFnz3D2fheXnRQFidkmo+S7sY5Ct/2kuvQbm9hCrWazLSOzyMWdiSzHcknyccIhJAG5OwHuT6YbHrmIwpFMHBF2LFfQgjY4EKXloJWAiOpY2ezdBdSqd7ahq0k7XvtgtxTgCxiNEb73fdg4aQdeRAwjokEKFJX2vzW4bJcUkiZGDE6GVwrElSUvTYv0BI/I4MZCs3DOWJ+IiCvFpJsqmoMET03IdiLJNt+8cIlVmygjhOT4pCQspcnNwsdNgkB5Y1A/ZkEuf3dS7Vjbr2sbj0+vtj5XTi8gQR7MBYGoajRDCrPoNRIHi6PnH0nNxqOHpI3UZmCg9ON5BH2ijIVB6Y3Hn8/AxZgdV2sbq0JeWlos7qNxqT+k8PPbfWkU9obT9xISNX4TsMSeM8M+KEYEzpGpD1Ga6hsUGYHeMrYK+tg+mBXMDBWy0kRD/ezTXYK/wBXlHkemoqK874O8P8Auo0RmS44luj4CqAWIO+mwd6xKKJIKz3gsaxzeRf3VMk5JbMOk4mky/cX6TKpA/doUPe9/HtviNxXkvLhrzMhlbTPMlUsarBHZU/wlypq/ffyTb5pSkkBAFshG5sL1JYb7gBdWa8emB3GMkis0EUbIDlZgrJfZJm54I9t6Uklj596G2InsaAaV/GyZXSNDjsbPyUDlnKnVwkfIEyMjlKq2bpLZHoe67/44s/MPGIcpC0k8gRSCB7sdJ7VH4jgFxri0WSzWURqJ6awoWYr2O6hm+WmI0L6+vptYfjfB8rPLmpc1KzTIsyRQuTSaQQH9m9CCAAPXURs4O0ggcqB0Qmka91gezx3UPg/D8xnIF1SNl8jEq2SoBdYoUSijeSAurUe0Gq1eRN5Z5dWGXK6jbyIryNqOpnRDPRNC6Z4/FkqCCdiMT+I59RkZRqDK+a0F3aMK0LShgQflZGhAA8E6vfBPmWaVczlJIoZZ31OxiUpcUTQ6CCSdK2wG5atn+b0oySBj2A8cla7GyPjlrncD++1EFi/prPfjLqpHr3Sub/wwPyuYTKSZh5hJqmmCo8cDGxKFChXRbv0KkndCR5AwL4mZw0szS/CSP04+jHUksmltqkkRV/E3yK1+/piv848KzcioY55UEelpHnzDRh5CaBCnSkR8lVVdWm2bTqUM+d0eQwtHmoMPFngeHmuAK8UJ+1DKEKTEkgi6xD2ykmQAXq02XNsCWc2C2nzgvwzlaOeCE5nMzZSVEEZhy8btpEZIBlIG0pG5H7ujBKbhOdSFVzBTLQmo4Y4NM+azLqxZDHI1gEmnMprxqIFbLhfOWc4bGMrNAmdZNxMsnoQOwu+8hVtQLDb0HjEcYLW0VpuIJsLn7V3kWXKyRMNUAMiIwBRnMsSDUCa8N/3YFclcNzmZaV7EbtGGET6AJoVYaYloKIdGnt2q9dgb4vXG4VfNwI8QkQqCSwtV0yqQCKo2d9/3PXFJznMEfDM5mMt1G6b6gyupcRq6BkMcinWnkoVoqQBtuatSg6iVmYEjTE2M+V/VFRxJczGPvdaGJo0JQxGNqdCrFWNlbWyKsKPTfEHMcGUS5eBbRnDLGZYum7xRROo0SAADUC9B7G6nbEri/A8nrdITa9NZ8uYZXGqRAgl1HWoaQ6tmJ2utvBFcf4POsWWzUchkLRHpmctLSZiRonbUVJpRJCQrkgamNe8ZdatsgDeOFC4S+WGQj1QiaWOQBFEhZowrl5FddA0E6XbUf3wAQBsW4ZMetlVjy8xfqSSteyop0/frqN6qfv9CTtelcR+F8ObhbmbMxyxSwMDMnUlMGbQmlzGu6JD7aKNl12G4wL5P5qLStHKHd5MwjQxBqZSoYRqZHIURKKBXY7A+9RtYLtSSklhACmnjsTzRNGwRsukjmRlsxdRoowRGSNR0knSfp9cFeNiRImK5kuJFeNmlKXNGEfqDQjuUKi2BAG4ArGYZiCWLOaJB1JNYDrsb3oqwuga877e/rjSufmj+HeNco6p1BFGUUwCO436cZBC6/ve8qdW2rcAoSj5HBwA8UNhZRJCA5TmGFEMsMcuUzEEKpJuvSzBCIjfh7ZiaI2YECyAd8d8gc59JgpeOJ/B6jFY5ABsNW4Q0qJqYbAD61dOE8MjSGN40QySZlOoSC/TSU0wVjTEstDUaJDg0BWMv+0Dk+XKZliq6opWZoyouhZOlgBSkCzQ9B9DQadsVJuN1qPE4eG5x2zE0MsctFWZWVS8ZUd5ZW0sNFetjxvWKVnoeB5e6V5iLodYsSwHaCiUumyPxg0GFXjNMNhGxV4lBffginE+NyzDSTohBBWJKWNa8dqgAnc7kXj05g4E2W6baleOUaomB3ZaU2V8j5q/MH2wIxe+V4FzuW6Wak7IIplyw8GOVjG4Lt6qe7Svg6SNiRiVNVQ4Rl5ZJVWEkSG9JBKnYE7EfQY5i4jKocCRqddLWbtfQG/YfyxN43m3V+nsrRkoem4KkB2ZRa+dNkA+wAFVgRgSI6eCyvEruzN2J06OtVRtdams6AAjdo3HrWD3MHLL8OijkUtNEykTigAjypS70e3zTfvKR9SP5K5s+G1Qzamy0nkrReFiGXqJexoMbQ7GzjXcrxJZYhG5jMEr6UzAGvLyh9ZMMvqLkL9raKLLW4FxPc5pT2tBC+d8NjWOb/ssjjIeGUZcsTUMuuRbFXolRS2kA/jUH8/OKh/zNMchWfMwRAC6UtLKfGywquq9x82kUbvY4c2RruEhaQhHDcoWinfupUrtrdiQaN/hCqxNbih6Xgly/wAFZ8rnM0VkVYIwY5VsL1TLEpTV6nQ52wa4jmY8rlTDBquZCkaV3uJGXXPINwdaqFQJYAJpibxfuWODzLwybLRJEUniaSWJWZ2RiqIYlmsqspXTJTeC1VVkOtIp3JfAcjHqeGItKunqSS0zapESXY/KNmG6gb4FwcKneadTmJEaLNkxKshhVjKRIqsFjYlWAI6l/hrxWCPC88uWk7tLTZxoWjUMq9vRijGsmgneGpVskXQNGoPG+GZlZczLJN3Oq6hl5aGWiibeFpWVVYvrKg/OrNYFajh8+8YDTRWdhNk7dzzu0jx/CD8t5kzO6qo60qTSDdnDu5dHZkAF6XHvuCPYYOtEulFe1YgmXMrIzPPGgcTqYytqmmJV0g0hda3qwmTkfLyLE2UzEcsEMkaIFXLnNxKNQdpk/EoXfSTdbm9i2X4lqyEMehY3lbTC8+tnbW5bvEY2Q6nI1dpHvRwNIrdTyxv1W3gqdw/nEZvLtmRGOtDKsSoAQkSSyKVmYn2C/lYFjfBDgUOazYYSuUTS6SElTL1O2SKivaVTqE7H5krahiHyPy1DDBmtau/VjkKBiUg0RLXUmKP8sjXpPilaq8nmDMZuJI0QRQrPOI/h5LAjOYhQyUF1FYkk1kbqbfxVWoeCe8o34pa09lV+HsC8eKZWORlfO1JBlCYI0oapHUAOwAAJjBCijvYJLV5DcZ4tO8QME2W6buU6mkxMqxprMTp3BlIA1C2PyggA72DgWTZIS2Zljk65/o5KxrHHlcuSzZkgiiXLGkIJbWCVO9W/IdJpclG+Vy6jNxzSjTGiskYVOnGdgSxV+4gedqo3hpcpo4AN3fwqZwDIQTwiHNTImaiJMsbwBpIwwXvHcoZNOljsaJ3F1RvNcbnhZDrjly8jUM3lyroWCiuuOm3TIX1G1bnxjz4OITOeH5hW60cjIkkkbCSaERydrZgGmJUowO3pt2g4H8v8NmyEcs00RWLMQhikasEvoDqJIg1Faam6i2R3nTp1VDJG1/rBWWnTwonF2c5ZZ3vrtmTFlqqdzNDKgBSWTfQXVjoAW6q8XLjEGuPIxTsZHV/iM4kIOpmCXuij5Q5Ha250jzvik8QYmHrZJyEysvVMUjeUcMvxMRWyukEhx4tC1BrDdcN50aJVyroMsNQLz7bRSOSzx+koCEBZN7FGiThHBzW0wJwondGub+bMqFzjRyCOSPKdLKxMrwleqfvHQMoFjtG1/IfG+AHOkQByYsH+iRmxdMWaQlhfoSSf1xY4uTZsnKjzoeIZSIaYEiVXlSNmsI0TAdQGkttRqvlokjKedczHDOqwEOrRhyNco6ZdnIi0Bl6YRSq6SAdvrhS0khIDS3DOyj4pVsWBEavejJJW36HGO/bHwuVOIGUr93MF6ZG9lFVWFehB9PqMalxfLk5+B1FnVEpNXSiPOtf0F1uN8e3DM5BxKIrNEOpE46kTg/dyL4KkgEjzv+YOLxGokeNrn2SmAMkq26aPssrCOFcyz5XSou4pQ62Ta0ArpXswAB/L641NeODMZCLLRRktlMpc1oCtPAQYmdmAiQ72xs9goeDig80cKhy3GDHpMkJlR+nGBq+8pukBYHk6asbY1D7O+U2kTPxyOFimLh+nahnlUqBo9FRCWF/N1AT4xWIo0txjg5ocPFV3NcIeR8gcy+pHihnljOphpZ2CoSzM8g0+dTHcmhvtcuNfZzA78QkeNpFrrZdaACylH1qpG5DMBYO249sXjM8BikeJmAPTjaP5QLRwu1jdQCoND1wSkQEEHwRR/XCJyxXlblvLx5rKiaMM88YCL2lsuWiEobqA0+5de8FiNPpjrj3B0XN5gAscvkYzKut2IWUIZFCxjYxprvtFiwvgDHL59G4qjKrJ8HNoVdRdelHogkmcAWLXSFHurkkjbHTZfq8Q4kslIjGeFHZmpnk6VgWQvgIKuqG/ndpShEhISM9TFdKRSojsCVdIIpAe02T2qDRoYgcw5iHNHLZfUXMqu5dtaslxsNYAVmvU4AQADYjzuBWb4ojDrAFWdJllDrpCuDmBY7tgE6i/nGgo2MeELyHMcNRl6s3SfqKgT5gEamkbtlcrtoDbFlAo4aAnEqjc3RgSxxtptEppQu8hNsNRXtfYgBh+Ere4OK2cW5JzN8QWRnaeaQIQzEltJ7FZwPdCSTZAAI3GKvnUQOwjJZLOlmFEj3I9MSBMK8MdKxHjb/zwwGJLcPlHmOQbkfI3kDUR48gb17b4VIouFiTksk8zaUFnydwAB6kk+APU47zGTePUpA8gnxtRIB33UG7HiwQfbAhFeVYspMTBmtUbSEdLMKSem3gK6eGQn12I98aLwT7M81lM0vSzjLAVPVZBpY+nT6ZJVr82bAo+wvIc5IWdiQoN0QgAXbbatq+o843H7NubkbKxw5h/vUXsJsmZRZCqT88g+XT5O1XeJIww7OVHMM8bdcR94/KB8Q43xXIWjxZNhvoDBe9EPlIQ4UefCre/riNlIcxnOnmJlyOQ6suhJlhBd3Fljp1FRpry1WSBveDnOPMwy2YjkmhdVliGhXVWoxOTuuq41bUNQq+wCj6SBKYki6GYWKPLD4aFxGrBzmcvlphJJHqtiZCd03UlCbAa4XMa1xoK1jyOkia53KhRcIy+VzeaRD15kjdvi5JAzGQRSBkVdlWRH07Lqbf03xP5czwyuQlim6UccOqeO9yVld0CgBqsOslEAgggDwTiscjZl3y2agnIjkyjGcGQMTJqDdSNgTTs34fWyT3Cxit8v55IM2fjUaOJ106WViUhMlsigV2kBkJHu3rYIVKtFyLsUjE50Jnuh0G0n9nG8SqAb7ZQuphvYDk+4Gg8Y5TibKiPudUj0eUshpInMlkUCpTVQoegrbGEx8VjXicEc8jpk4mpg5dlFgnUEBOm+0ADxQ81vpfG+Zos1kolgCvJLN0oVEmhYlItQdLd+yhe7tMhr0wIqtgofF+C5ziBjlgbpTMtySPI8ZVJmbSenuCvTUro/iB8k4rvK/L2X6GrNRyMyoZDDEdbyRxRuozEciOAoFEURdoB+LctzZnJFaLORGmy0zFYg9GWAbRkxVqUqSo0kbCUHazVl5beXNQxy6AJZEXqUyqSkk8UrKBsSgikkFelH1IwJVnifaDn2kbIrEuYXpmLQi9OQggFtTIxFqNQvxuTj15nmhyfwcyxMPiHSeSMnWViJl0Q0SN+mQvuO7ffercF5bkLdVC0RM5TLLpY9YprZgB5ZRpC/m1YvEvDDnZ2WQTM65WNaERURwgXNIgJI6knfCimzbsbGnCpF7ZLhHR4VNI8huv6MjOpKgMtqHJCmnKxkn0Rh4oApyfytmc5LLNm8ww6eZil6KsZEDKA40u17lSgJU/vAjYVZ81whHzscbaEjWONYYiCQemHYVWwIZTZ9NK1RN4oWW5i4rwaRos4FeHQejcqhNgqqochmNbbGiDuTVnAhTefuNCPMZydAOpF93suoa26SI7s3aHrUdG+yLfnYzy9xlnzGe4UaEm7wKxXprAyxkR7q4Pa5GmiKWh6nFPyfFFznDpo6nESS9SfOGMGMOF+7GkHWVLUz0CRqJ2Dbe0mXlzeSyvGcnXxeVZviEXVcgRhsoHhdO+ivldvbcQpHMHKWYyceiNjPNNareoiWwxkhlIIHd86L7kj6mO+QVuHdR11xQxRo7SuANEjNcd7yL0+wgEUGLgEEbWnhvHI+OxzLBUTyZanUklopo5fuzYAFbkhhv8AlWM/zzLLmky07qizsY81R+WXLOx1BUJ+8b3awerVCrCJVceWJc8MoiF3Uutd+hoCZF2RmJDwyV20LGqmrffOvtlzizZyGRAQGysdhvmVlLqyt/ECCD9Ri6f86Ys1l5ZuHqVzpQdfJnU8eYXbWyRA1qU2bWmoH88Zt9oXMCZ7MpMsfSPSCyL7SBn1G/W7u/rhUi2/jGc6c7ONygjpf3j083SCyO5rAG/kj8sRORMr2M6zNJGrMIlKaOmjqhMbbfMrA2BtqvYeMeXGeIZdM5LHNPHAX6daiAQvw8o6lP21qcAfUeNrx6cu8bysKyCXPZV2L2XEsY10oGsjyCa3skXuDRrFpvr7rBmBGMA3mgqdzxwAni3WAVY9AdmDsD1FAAs32yamQgAixWL79mXNEHw8mptuqxZ6pL8Ege7Eagq2aPgAb85zi/DZUmRs1lqmFSffpTUABtqrwAPyGM94VnGiy61mcrFqatEUyq/TAjS3lvVDG5WyEpzqs0NxFK0A2FoYExfHpcCKrlbJmuc4i+mIswU9xEUrs9HdYo1Ftf7xIHqNWPdOcsuwI+9jfQ7gSRPH2xLbP3AAgeNrN+mKnDw7g6gVxWiF0r/TYzoG57b8Gyd/P1wC4+uVkgMRzuW6IY6+lND1pFRT980YfQzswU2mhqJsGyBEr1IVwdZDxDiReIDrRsJCRrAUsElYRg7trDhR47iSaG5HjA6OSU7NFDEJkFLqKZhZInsud3TV5Q9xcE774pvLnMUZjdjIsOZLdwIAinAI6Q2WolRtzRAIW998e/E+YMqp6aChC1Vr6qvFrU9FJCTrCuA4FUxNHtU20hOB2XHO/EwnVqMqZ5RKp20uAWZgylaPzh1Za3kJHk4gTcWOcKBApnERVe9kWtKqIRGV0vsfXzoOokeYXEuPloVjk6UksEvZIOoxdNLCrOxAIXc7nt9jdebNMQq6jSkkD2LVqP60P5YcAmkqRls06xShSwVtOqqA3J2Ir1+hHje8T+H5KKVdTvIFDlE9dtLMq0ARZb0B38VvYERTldJAAZTYarPptvtQ/L1we5ZykTKxd4w1PQkdV06QpLKSwpyt0xB3AADHwqEQ5ZyLfdmHUjSJvJpEhB8E1R2He1KpalFkXtdl5c6ia443ll0MGhec94snUyJKASSdtMiju3Tzjrl74QqTNmsrHZJ3miZjqWjo1n7sgj5gD+tnB3ifMeXTvhzWXcoh3GYhLOf7uwo9dwPW/TEZKcAgvEcplo9SBIl7opFhUpoWR49OpUIOpvKupsVofbuvMed5WkzTyE6kJ0xtVKQqqdIP4goYC99q9Kxbs7xiFmzFvGuplZjC66tbFo5AhPadSSC3UkAAgUAKo3GM1EyoIy5NktqJbSBSotnyQoF1t4A8YcEhUHIS6XBsL6EkBqDAg7EH0J9MWbkLjywTdGVUly0rBWikUEMXdF1A+FZR3WdqUjbVeKjiTlZdKyfKdShSCO6tataGqVu3z7E4UhNWic35rL5qKOKKYuKBg6xqWEkDVEXP7ZDVXZKNsb9AnJOaA0owbTC7TSaVGuqiULqN9p7rWgPewSMB+L8TjkFqra7sMSw6Y1yGguog2CpsVuvrZONM+yHgGVn6s+aUffR6V1GlB1MJSD+G6UUTuC3oawIAA4U/O8AXW2akkqTPhGDUqiNGRBKytq2Yh2Au9IVmo7VTuJ8HGZgdcvOssccjDLsxaNRl4I9TWlfOWlVdR8lD4xrHInCGywfLzzIctAzrBbxEyrISdZPldKtp9N722wGzfDUSefKxO3TllEid66hDAvUkRN/DzMiBtrJO504Eq8eGfZ/UEnEZZFEjQq7RCPWqmIAmnB1ox0jdSCpJPkCrF9nnDo8xebkjRGb5YwFtlV/u55KUa2OjtbcEWw+ahUOEcHzBd8usz5XJ/D680sRBMjOGIhiVr0MUNaQLAAu2N4KZPiUeQzEGWzDNHBnFAXRIQYWUkKrSK+9q6ht6BXYURQhenFIBPl86UaJJYcw08RZbQo40GN7NgOCQfHzjbahVc/NOYsqYoi2aBaTL5ggoIEmGplZT2kIooOWaipHnHtBw3py5jLs0nwMpMjSSEEDLBkkHu8khcBAPJDehuqvmuY81HnI5DpMWYIkSG+0wySgrG+m6+XxvWokecCVatyg+Wj4h8KG6jQqY4DIQzRSBS8xT6trUECvk39aoXAftClyWYzEszNmCs3SeioBS5O9b3JJDHc/hQWBiRm8reYyi1ozC5jpzydwtNQ0UyGtTR/MrGmO/gklc7/ZlPPnc1LlXiMUkoYB5FWzILZgboqrFh777A4EiKcC5wny0ghzsbRQhDM2Yo9QyTOGbpuSQFcnQAKOnfY49Ip8vxHiTDPLExUlotQ0iSaMlfhoz5liAAJvcsSCBYUVzhPJDTQGCaYvMH7EXrBIDZXU7MojCkd1k2wUBfOLXy7y31OEZxfE8OYkaBST91JAysFjcktpci/P4vPrgQn4dp/5LzWazRjjjmTMCRYhoVJJegiRIvm7Sj7NeBn2MccjyUpybuwMzqy3ZR2eOMALptfnsar3HmqrC565ljfIwwKIy3UOazMUv3Trc19Aqdy5ZzvW6rfg4rSwGbL/C5W/iYGE2TaI280cw1TR2hpShUH81ryRgQrFwTITcI4xm0RGudSMolsFl6kgIOytYjF3ZFVv5wSz3IAGdhFPJmemWlncllfMSklWJG66Qr1218p3ojFy5L4S8iwTZsFczl16ccYJqJdGnzXeXFMT7gD8JurZvmCXJT5OfNtKjZnMusqspBEUSRxKNC3Y1FpAQN9Z23BAhFufOC5fI5QZuJo4M1CyNFK4B1siaDHprcMmrYD6+grCufeLLm8yJxFHEzxqZBGSUZwWBcWB5AHi973JvG38x6uLZ2BINTZaDuLg9vVO3cun8Py0SPLbbYwnnbgJyGbfKli5jVLb0JZAxoegsmhgQvonjXlf7P/ecC8LCxbPJXPReoPckccnzhYWEKeFycI4WFgTV2cdYWFhif4JzhYWFhUiQwjhYWFSpseU/zRf3qf54WFhpU0PrhWBcQuB/1eL+zhYWIAtcpuI/tct/eH/spMBMp/W8p/d5v/tosLCwIVpwHH9cl/uYv9+fCwsCAgGY/r0P/TH/APsRis8R/wDRfF/+nn/tIcLCwIWe8d/byfn/ANwxAwsLCpEsPhYWBCbCwsLAhE4P6rJ/a/8A0xIy39VP/vP/AA8LCwIUPiXyw/3YxM4R+0yv/W/3mwsLAhWjJfs1/Nv99sV7m39rH/Z//LCwsCET5d+SX++b/IYr3Mv9Yf8AT/dGFhYEL//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5364" name="AutoShape 4" descr="data:image/jpeg;base64,/9j/4AAQSkZJRgABAQAAAQABAAD/2wCEAAkGBxQSEhQUExQWFBQXGB8bFxgYFxgYGBcYFxkZHxsYHBccHSggGRwlHSAcITIhJiktLi4uGyAzODMsNygtLisBCgoKDg0OGxAQGy0kHyQsLCwuNywuLC8sLCwsLCwsLCwsMCwvLCwuLCw3LCwsLCwyLCwsLCwsLCwsLCwsLCwsLP/AABEIALEBHAMBIgACEQEDEQH/xAAcAAABBQEBAQAAAAAAAAAAAAAFAAEEBgcCAwj/xABLEAACAgAEBQIDBQQHAwgLAAABAgMRAAQSIQUGEyIxQVEUMmEHI0JxgTNSYpEkNHJzobHwQ7LRFRZ0grPBw+E1U1SDkpSitMLS0//EABsBAAEFAQEAAAAAAAAAAAAAAAABAgMEBQYH/8QANBEAAQQBAwEECQQCAwEAAAAAAQACAxEEEiExBRMiQVEUMmFxgZGhscEG0eHwcvEVQlIj/9oADAMBAAIRAxEAPwDRzhsdY5xqLhU4x4cQMgjcwhTIBahvDEfh87WLAPoSMSBhHCFOaaNqFkOIrJWxRiLCte4v0PqR4I8qdiBibgZxDICzIql7osg9SNhIh/DKB6g7gUfTHEPFNAJkbVGthpCApiIG6zj8J/jA0+9eSwOrYqw6IPGqP5IrhYQOFWJFWITYWHrD1gSJsLD4i8R4jFAuqaRIx7sQL+gHkn6DCEgcpzWFxoBSsLASPmVHNQw5iYfvLEVT89cpQEXfi6rHL8RzpoplYVHqJczTX7/dxsK/XFKXqWLEafIB8Vej6ZlP4YUdw+K98dxD/wBmyn/zUn/8cdLxPOL8+UjYnx0sypA/PqKm/wCV4iHWMImhKPmpD0jLH/T6hHsNgGeaI1/bRZjLj3liOivrImpV323IwWyWdjmTXFIkifvIwYfzGL0c0cgtjgfcqcuNLH67SF7YbHWFWJVXXOFeHrCwITYWHrCrAhNhYesKsCE2Fh6wqwITYWHrCrAhNhYesKsCE2Fh6wsCE2HB/wBXhsOP9ecCEsI4WFgQlhxhgMPhEJ8Qczw8M3URjHJ6sNw1CgHU7OAPTb88TcPhCLT2uLTYQJerBJpjUFGO0ZYhTsCxiLE6fWo/H9n5iXy2ZWQWp8GiCCGU+xU7g47niVgQwBB/1+h+uBGdyjIdeoih+2ABkVV3Cyj/AG0dn03Av88M3arHdl52P3RqsQeKcViy6gytRY0igFnkb91EG7H8vHrgVnuOygxwxxAzy/JIxrLFQtmQOLLfSP5tvbfEnhfDBES7M0s7Dvlf5jQ8KPEafwr+tnGT1TrMWEK5ceB+60MDpD5zqeab91Ff4vMjdjkojXaul8ywre5N0i39ACfqPGJGQ4HBC2pIgZPWRyZJT+cjkt/IjBEYWOFzOq5OUe+7byGwXVQYkMApjaTk3hqwh/r/AAwsZqspVhYfCAwJUwPtgXm+X4HYyKphl/8AWwsYpP1K7P8AkwIwUwsSxTyQu1RuIPsTHNDhRFoPFm81ltph8XEP9rGAs6j+OEdsn5ob/hwZ4bxCLMRiSFw6HaxexHkEEWCPY4bAzPcMbU02WYQznck/sparaVB522DjuX8tj1fTf1K4EMyePP8AdYed0WOQaodj9EdIw2nA3hPF1mZ42UxTx/tImNkA+HUj5429GH60dsEsdox7XtDmmwVyksTonFrxRSrCrCwsPUSVfTCr6YbCwIT19MKvphsLAhPX0wq+mGwsCE9fTCr6YbCwIT19MLThsK8CE+HAxzhxgQlhjjo4bCISwsLCvAhPhYWEMCVLAri2dcsIIWCzMLL+ehH46hHgsTsinyQT4U4lcVz6wRNIRqrZVHl3bZEHuWNAYicKyrRoTIdUsh1yt7uQO0fwoKQfRfcnGJ1vqfocNN9c8futnpGB6Q/W/wBUfVRZeCqI9CDWv4o5WtZGJvqF6LRy3Z1rtZ8eCKVn+McQzEnw+SkkVVYjW6KZCKHa0ighiLvYDt0ljbDGkyR6lK7iwRYNEWKsH0OM6b7NpY1YQ52RtRshuzcUQ2vusgqu1C69Mcx07qEb2luW4Eg93UL+q6l0Aa62CvOleOH5w6Y0muOegGVwFLOFtihHa6+aKn0N0QcEMZDzVmc6HEeclLFiDIj6Fy8ixqxDwyUAGAO6HuJ39qmcA5wnjVVTTNAFFCXUrKCO0K4BJAA8EH88OyOhGQdpjuBvw8PgVdx43zCm7ny8Vqaj/X8sNjMnzs+eYxtLOspI6cMDLDCVUWWaZrbz6fNvsMQl4rnMi5ikllEkZPZTzxspNhwGFlT4ux49PGK46FJ6peA7yTmxO1lju6R/62Ws4e/0+pOw/X0xR+GfaPCwHWRkv8cdupG43TZ13BHg/njnmbnmFssy5RjJLINNFWUIhNOW1AUdNgDc736YqDpOV2oY5h558PmonbIZnOfJjmtcZrKxvpZCEp1BouXYg2w3UA14snfFu4Jzdl804jTUkhvSrae7SLNMrMCas15oH2xT+D/Z82Yy4zSsjksWihksQCqvbcsthlAJGwG+J/HI0Ge4csEAykglAGwWOSML3sqjyRTIPVtQsbrjoMrp2JIzS0UWg7j2efmm9q0D1T8/wr/hYWFjjE9DuL8L62h0bpTx2YpQL035Rh+ONvVf1G+JPAuKddGDromjbRNGLOh/Qgkbow7lPqD9MSP9euAnHlMLLnI1JaOlnUWeplrOrtHlo71ja9mHrjpugdWdBIIJD3Tx7D+yyeqYAyI9TR3grJhYaOQMAykFSAQRuCD4IOOicegWuJIo0U2Gw+FgSJsLD4WBImwsPhYVCbD488zmFjRnb5VBJ/ID298ROA5xpoEdwFcjvUeAfP8AIqQfyIw3ULpSCNxYX+HCnYWOsNhVGlhf69MNhxhULqsNWFeIknFIR5kX18W248i1B3whNJ4aXcBS8R8xmwjRqbuRtC+PIVm9SPRT4s/THMPEonIVZFLHwt0x/JTROK/zROy5zKhu2JVaQtTEq6yRgkAA6mMZdK2oO7Hxhj30LCngxy9+k+1WoYbAD/nSvVEfw+Y0nxIFVkZvOldLHWQNyFvYYMnNp0+rdxhNd/wAar/lgD2ngpr8aVhAc2rQeWT4jN15jyvn2bMyL/4cZ/nJ9MFRgVyvARl0ZhTzEzP42aYl6sbbAgfpgqMeYdYyzk5bneA2HwXeYUAghawJwMcdRf3l/wDiX/jivc3cSgA6Ek0kZK6mWJlRmU2FBc7gEg7LudJ9MZVFGQN441Hpqof4AY0+j/pt2ewvc4tH+JP7K7EztCR+LW35/h0eZjMciiRPpR0n0ZWG6MPQ+cUPj3Jpya9SDqSRbCRXLM4P7+rwV+lCibsjxVI5JAoVdA3shSyjf1Fedh6+2HkYmwJKNV877e5rV5x0uJ+mMrFdcc9t8iKv6q3FA+KQSsO4+CYZuOR5IyQxZQEU2GRyQSwH0VTv6X9bwVyvH83Aknw8iMANKGVdbgLZIWT5iAdgGJA3wB+FSydZYk3a7yWBQPU3b/GvfHM+ZkgjWu4A3W5eiSSGPg2L328YvZPTHaLlAcPgVNbHa35Q53seHkPyrgBKHMuZyatG6IRm4F6TypKqldaBigJFinoFu2/GB3GWyPTPwhm+KZOyHolG8dQkqFX8K+Rq9R62LTmOIqscDr0wi5OFczIzE6Hjjbpr01OqUkysFUEWyHftwpuEG4WzEZmySoCs22qAFep1GAp4nB8/hAIr0GMiaIx99l0PAH8H7bLng7ltohw/MEcKLF4+kiDqT5dtL2la2aNlUB9qI1WxP1wO4bxjKTzR5hswFjEYSBJdCksrFmmdqpXZgaUN+E350jjiHKQjRiZofg01lEkZ21CUAkM/qRQo0xrxW9yODcSy0LR5edcvHI0ahJFpoplUUp1kWGoeG/QnfGXNkMkhcYbdfNbEefP1pSC73VvwscxRhQAooDwPb8vYfTA3mDjKZZNyNZqrICxqzBOq59EUkfUnYA71y0UDppOzjFkqwXACyiUrhFLMQqr5Y7KPzJNDAPPc1QpYAdiG0dymNAxVm0sZKO6gt2q23puAct5o5xRzII3bMv1QFlkGkKkbalMaLSpbUb8nx481ZZs1nZNAMk8kjhiPLM9BQxPpQ2s7DHUY36fjYNUzr92wVZ054C1PI8yTZdGy8WhljikmCr3PGllhCjtQdk+U9h0j3rFcg+0PMkOZYxoJIuSbMKL03oIQ9xNegA3HgY8MtyVxLKyQzmUQyPIsYcSFmQybLrq+26U+fIxYuJcjcTnkHxMuXzO1CRiytERe66QpPvW4ND2x0cMnatuM6hxsVmyjHhdbwATvurd9nDtJlBO6JGZmLBI10oqKAi0NR3OkknYm98WmsRuF5FYIo4ksqihQTVmvLGvUmyfqTiTWNNg0tAXKZMnaSucPEp8KsNgRlOPpJ1tCO3Sl6YCiy50g618AJeoaia7DvhS4BMZG54JA4RmsKsVaXnDpk9bLyRAGiCyGQH0OgGmB9NLG8ROYuciIyMsNDHxJLVkb7JFdlj4tqA3J8YrnLhH/AGVhmFK4gUpXOfMsECyQSatTJ3Nsqxh7CsSSGYg70gY7eMLgnMOXjysbl11SanCJTyPqcgMI1FgEadiBpGxqjWewzs5JZkR2p7FSak/ES7WSLB9CxsC8X/lXl7LPlYWeFHddQLEfOVkkt9IoEMSTuPBHmhivHO+SQgVa1cjEZj4413V/M0jnB+LpmQxQMultJDabv81Zgf54IY84IFRQqKFUCgqgAAewAx3eL7NQHe5WC/SXd3hLCvCw4w9MQzifD5JG2kAQ1qR1LKKvcaWW7B3VrXYGtqNW4nOsJltkWOIV1c1KfvnBYFIoYyNIBFbIL9BQvB/nHiTwQoYmCyPKigkA9ot5POw+7Vt//LGefaDwKMiXOrKXYyjUzlVBBYKqQx/Mwqm1Hak2u8Q6WufpJpbvToy8W8WPD4eaMQ5rLZtE6WahhkIAYGXogmt9UOZRzp8m0JshfFWGz3FXg31mIoSjPFpYsCts4IRbWhsTtqO4FWM94Zw4sDIshjKMAPOxPrqXcG68YIwcAeeQB5+o7H01SObO5JJNem5w3KbiwyuY+WtOx7pv4Vt9l0cPTZNIe0bc7kfkq2Qc6ZabU+cMrhabLxLI0oVdBBDBNKhz6lyT3eR4wZm5hTP8Pm6COiu6ZYAldY6rIjEKhPyq11e9H0GMx43lEhCIo7iW1Em2bSaA/K/SvOLhyVlzHlIVehJ/ymgPdfyKTpB+hLCh63gnMLMLtor31c1wP75qlmYIZONZs2ODsLWk1Xjx6e1emI/Ep2jhldE1skbMqb9zKpIXbfc7YkVhY8ja6n6nC91teCxfMZl5367sHkYftDuAp3CIAaCizt/mcebxD8R87bmgfpW38sXfmfkaApNPl9UEwDSdhJjcgFiDH4F7javyxQeChZACNmIvclifoo8nfahj2XofV8XMh0xN0hvIPAWjjZDD3C0D47KSoA2AIH+A/U47rEvpwQqXzTTEj/Y5cAtuWHfKe0bj5Vsj1PpiT/ydBmI+rw7MGYitWXmKrKLB+ViAC2x7Td+h8Xpf8tjtfo3rzrZP/wCSgDtP+kGllqtwP1Uf5n/jiBmMwiHzqc+FXuc/r6D9MS8zmAu0oeFvFSI0ZBO9WRttjzVkReqbEZbSJAp0FgD2697agdif08YdPMx/qvbXv4SzSsdw4V70U5Vy/UgkSXaTrDpA/JGpj3Cs0qU1EgBd11E/u1c+FZHNlGljmjy3VTUYgGrpgAKKk7dOkaQxUbbHxZifZtJM2VaURUJNSqY1RXOkKqv3UvhSbvdixIOCskeYgVmWOaRzKjNqmDF0UrqjXSgT5QVGqh8x8tZ8+zJ8t0rmwigDseb+axGFrHah9d0DnY5NVMkUbI1t2NJFquxbJEV0lv3gjA3V1WBXHp8pPIs0OXMJWfKwgMhVYpFfMdWIn8KldFg+hG17Yuef4n1su7MoHR1daNvu2jCmgxLbgNHewBBsb++V8LzjTw0A5jh3BIZo9asD1nGirLOt6rPgG7GJcCaSVju0aA8GipC0TuDBpB8+L/C2V5fhMvGpYyOoWJNRoyOBQs1sNiSa2AJPjGJc381NIWWKUMshBlYAnU0cjsijUvbGtigPNAnc1g9zzzNIySdT7qV1iaFQ3yIwtgV9WYMSxNAAKu5GMxkcsSSbJNkn1J8nDem4Ho4L37vdyqkr7NBSMllJMxKscal5JGoADck/6vH0RybyynD4BEtNId5JAKLt7f2R4A/44rX2OcvCLLfFMPvZrC2PliBr/wCogm/asaHjE651EyPMDOBz7T/CmgjoaigHO2ZjTJzCRlU6bjB9XQgp+Q1AAn0vyMWLLZlZEEgZSpFkggqNt9/Hm/5Y8MxFrR0NEOpUg7g6gRuPUYqOU4LlJcjBPmSY2ZAZZA+8rjt7lIqQ7bDTYvbGn+l5f/k9jeQb3P8ACyuswseWF5IF1sLP3Cs2Y5lyiEg5iKx5VWDt+irZP6Ym5LOJMgkjcOjeGH0NEG9wQdiDuMZ4Tw+MNcEsiaSC7yuCANydKdsdfvbbfrjwZEiQPls3mu9wGRNPynV3l1pGFBQGvYWTdEY6MZRvelWf0KNzaZrB2ouArf8AxJI+K0vO5xIY2lkZURRZZjS/z+pxReA8WbK5eYy0Z3kMcKICyt01tfHmtTA77laG94E8UzsUojI67spVi8ktklCCpGlVAawN6Y1sPJOLXyNM0j5lu4orIO46j1mUvLpbyFAZFr+H2wgnEz6aln6TJ0/GLpvEjbzUPOcByiaJeIyO2ZkFL95IxU1ZWJEF7DyQtfQeMDs2nDUR1hhkzEq7i3dCrgdpckqybsABps3sDgpzvmmD02Xh07IksiQyvIzjZVVmtVBO5o734G+BWVhUJGqMrQ6grPuzSyADextV6ASf3gB4xQzcnsDpY2/eP7asdKwfSR2kriB5A+PkhnEvuU1P3GFAfG8uYZdiVHzUe76VjUOCZcR5eFA5kCxqA58v2ju/XzjOp0EvWkPYiqyxl+1C7DS8nre+wavANe+NQijCgKBQUAADwABQA+lYXox1BxPO3+kfqk6RG0cbro4b9cLDY3Vxye8IYWFgQqlzznem+V1hTC5lVgfJcwsUAU7NZFD+19cU3nt3XKQQyxLG0ZiQqAh6ZERb5l/G1AsGOoWNgDbWzmOEZqeUSRa4cnA7lSC3UllUaKUNR0mz4vtPvWM95tzjvImWdjGuXWiGUBus4DSu4Qd0hsAn+E+5wzEiMuUCOG7n3BdfgMLcdoPJRfkLJKTESQoAaZz4vQQFF+gF2T9Pri4yPDJBFNHKmvrRlgkg3RpgQrBbF6aNnwFO+KJkeMQoOnE6KCgRtaXrUX2nWKAJNkDc++COa5vKkBpYb8fdx9wB8jVqOlT61WOWzMbJyMrUGu1E3VGz9Fu5ODJI/UCwsADb1Dbbcqq82KGn0i3ouAKI1apW07Hc3tXv5xoPCuFvBBlFlJ6yZqCJk0qvTCGR1UhbtvvD3WbBGKXl5viM7HJGCOmRI5odoiIoivTVpA+rDY40XirynIzZiY/eJJHNq06Gdcs0SmRV/AZERiBtQejWOky4HR4rcYinBpJ87d4H3LLzZWtladV94D31srMMRs3n44iokkVS3yqT3N/ZQdzfoMePMHEvhoJJQuorsiD8TsQqD+ZGK1w/K2iZmLNlSSoLFdE0kqkrKcwzgtojs1DslBQfIx5z03pRygXPNNBr3laMkmnYKxT8YAjd0hnk0g/7GRVOnySzKAF/i9t98VKEQcPXrkpA7MWCxqHlmsrqCwmjHCvsrW1AtsSMWbJD4uIxydZiL0z9PSVNfMjSKDqG9HTY/QExeEcGVZ1UyZfNRoupS0cRzERHarGRT3WRROnci9t76fCwYsQHRe6rveXKTylxNc1lhKYdIW+kOkoJirtKqtiyNQ0qf88VDmfkPJzSAwSHIzyntjkR445CDZKggEemy7WBtvi2Z3ieXyzmT4fMCRjusaMb22JjjcpVXRI8+2Gn4rMpIMUUELbj4qYiSQBre4wH0rp/CfAI+WqxcBPITdlleez3GMmY8tOzhSxZA4SRGC2DpPqlHxY9PGL5yLkIKbowMrOSS5BKQppFaNYIV3vUVAruoMQuAfOvEpZM7I8WYCxxJojjYuhnK31RGVFsoJNkEBtNX2ivH7MuJvJnTolneGl7XcMULLurFhZUFQtirobE7h5uk0crVshE0carIxkYHyF3pmNdqjYAH29P1x5TS5hQNMRa2rUQorz8yhtk2rWCTZHbiBxvjCI4ABZqYMTegLRvtLqshsUSAa8WMZ/meb8vFMAXZSBfZHIgAJsRqyurIav0ZO5T3VWIwCU+0d5ozMWZWSOWEwZxEDgmyjdM30ifBjkogBhTfUg4Cyyjh6OydJ4+v1GDJ03aZYAxXcg9NHdBpKglzVKMSOYM51bKqWkUHqzSgosSTkdPSqj52Wya2BdztZxnHNfE2knkQEiIHtS10gD6IAvkk/S69MSNCY4oTmc2zhA34F0rt6WSb9ySSbxI4Dwts1mIoE+aRq8gUPJO/sATgfjV/sR4JZlzbXt91HttZoswJ+nbt+8cRZmQMeB0h8Pv4JGN1OparlcusaLGg7EUKo+iih/hj2w2B/GuLJl0JLJrPyIzhNRsDcnwouyaO11ZrHnTWvmfQ3JWkB4BTswOxzRICkmvop/ljNOE85vDkctFDlw0ipQeVgyodVBgFF7Fqrt/zxB47xczffylYqNalaUjSCaCqzEXe9gC/UY9uG8qT5hSwUKkhBWRpF+QnVqAjJLknz4v6bnHZdJx34jDvuaTpunxPr0mq5Avf6LzXjmYMhmMxicqVV1AQzatzqiAp/pYBrzeJeS5eLSH7/LayxZ6kTUrNZa0U9u9ggY9eLomXdstGTq0r1pDs8uoWsa18kYG5VfN73vY40B4GnxVbEe1evtWLkkhujutzBw2uj7SEBg8DVn+FaeH8upIY5EaoitvIdWtr8iKwoiSgfvKJZW2r5sTuWs6mUyHWmARXldk+RS6M1ReCFH3YXyaqsD+Lyynh7QAM0ojQSmQGrcj7rc/eOTSUDtdk+hfiWbcypEEV2WPpSTMqO6MqrqMcRGiJGP4qJYgdukA4tMlbCwvO1Ljuoxy5koivUSf78ELafrSuZbeMzqukhXLAAMUMnggkBCNq384LZuRJZV6bh0gXSSh+7aZyWkIP4gLUDcgH8sV/NZyFJVjIUxQR/LQIU7WTt5A0gDyWfE6aeSZI0hhZ+rtROgaR81MPwr4Zx2gbAkkDGFIybIcC1p730v+PutljYcYAyPHdFfEJ+N5qLpMGIa7pQRbFN69QACNydsWbk3OTMJoZizNAUXU47gWUkoxGzEUGDX4dbxXeTuUuhnW1gOkSuIzpvUwKAyG7AolkQbEBMaKqj/Xv743+mdP9Gbs48rk+v8AUxkuDNPhsnOFWGxB4nxiDLaevKkWo0uo1fn09tvONcmlzLWlxoC1Owhhfyw4OBIqFNweWLOZiUtrhOoxpWlQZFkd33NMyWd6vehW4xXOaOVV19UZpTLmJ2KhlYQnW5alnO7BU/Fpo1Q3IGLzzrmiiRqBevWpBAIKkKjCvyc1g7mTFE3UbSpJWMMRv3MFRAfS2IFe+I4JJIJC6J2kroG57mQsJbZN/RY5leSGaR43zeWjpbVu8qx9BuARfoaNgEjarbhHKEbqJJsygj6wiIi/aUXVGkbWAIlUn1BO1VeNazzJCEURApmJwklGrMt959W8AefH8sV/krJxjLL1FoDOTdNapCxkYIxXwao6SdgfG9Ytv6pmuJHac+wfspGZ9xl+lPy3yRloJ+tEZJFQ9jyE3IaHdp0qAqm623IDXsMW3NZcSI8bfK6lW/JgQf8AA49cLFeib1GyebWJPlPlk1nw49iqsOYJ4a+uNJniidHjatDvBaFW9ACVBr0sYE5XiQy2XyqRzxqJYw8shBZlD71HE3cl/wAX7q/mJXOGUKGddLGDNASSEMV0tCF6wYjuKvCAdI9UP5GHwbhuUy88scCxRLFTST5mXqSbkBKQER6aFqXPk3pNY5zGw/RnyN83WPcuxinE0bXjyUvjXE8zmwBl4HaFqBMp0JIXqipVu/yTd6QFN3iFxLkqeJIc1kxDHnobtI1qOZW/CdVanAJFmtX0NYMpzG8zFOHxtmQxKtmHYrAhA8KK7q22UVuPJvEfIyTu0kuYzDRZSPYylhEZSKB0AV0Y7G5+cmwCosYtiwpNkIk4/wAdkJhTJLA1AGVhsCfxBidH8gax3w3ld8pHmc7nZrnC6izkOAVQlQSN66ug0POhR4O5PLcywF7jPcS1fESlpAa30ZdSSO3clyho0Td1G45nxABNNKc1KhJWmWOGNtqHwyOTa+C7N5erN0BJSqCcMTPRxPMrpJGFVi3YrMVWNUL1YBlViVVC9s1bEMb9yhwFMjBrMaiWyoGllG5Cj5rYs3q291Sj3ra8yyPGgg0xxa2KsCCSGCMaRVXRpZlUGwaZgQnlZmY4kYopAJCT0zqlZkkLIYiSW0sLBKSNQPnpKSAQCrrKBSNcZgSNTNMUjJa9JI1Oa3pSe5mApQx2qzsNIzHiPL8BYzTXCGsqharIdUOtiKWmaqHpE5v0wQz3PCRuoLPL2gOWvcoAAwWltWbqELrK6ZSD4AxS+LcyyTIYwqxIxt1T5XbUW1NdnVZJu/YeAMK1pCRxCIcS5mjeDorD2AFVBlfsbapAFAQ7l/N7H0xVcLCGJExe2TyxldI1rU7BRZAFk0LJ2GPorl+P4XJwxQ5adwqj5VRdbHdn1MwBBNm/UVWPnjPZXpMFJ76BYURoJ/Cb9QKv2O2JGR47PErKkjaWGkqe5St3p0mxV0fzAxUy8NmU0NfdA3709j9BW953mDQ/Tkmhy77lloyEAUSOrJoi8bEjVRP0vFJ4zzJlZppFE7B97d1XpuVXZRNE5C34BC17++M34pxObMaWmcuFGlNqVQoGyqAFHoTXm7OIOGw9Px4vUbSmjypY3amGitp4bxnImGOWOEZiX5WVyoMWlQCApsVuPlBvzeJknM0craZY8yiEbdOWgACAewBHIrY1fn9cUz7FnBzcsRcoZIGAZaDgqynsYqdJq/8AQGNVzXJsMjB2lzLPpos02skf9cEL+SgDbcYtjGcRbVXk6tAyXTktO/JHPwHCgx8GyWaqSMU1EXGTG5G1h1Is0fcbXj3yvBMrl3Vie8EaepJeknYELtv6A4F8W5Hi1oqzlWlOlVk7lpQWNA7s9b+R9KFDHo/IrghVlXQAO8gq2kH5aU+dP4lK+uwJ1BhxpPJTx9Xw9JHaua03Qo7/AIU7i+cXMFcvEonYurGmCqoiYNeo7MbA2G1+TiFPwWRVDSzQZKDUBpADMbOylrCDV4oWfqcDcrn1yMuYcM07lmWK7ZWBaiRoFL8o222NX4xUvtB5nfMKqygqS4YRodkRVoAObDEuSdYFEbbVWE9GiNOkFkfJVpMqdz9OOdLKG9DUVcOS+Xstm48wXkGYCySQgquhKNfeKfLMVN34G1eBjRUQKAAKAAAH0HgYo32VqsHD8qO3VmZJGNGj2htz7kaAP1GL4p3H540oWta3YLmM973TFpJq9kC4K560gOonSzMxA02+ZmpQR7Kg/wAPOCuaziRi5HVBV9zAbDyd8UzhaZkpIVeOCCOFL06nkl7DLq6mpRHes2AdrG484rsEEeYljV5kjfUsuxcaI44mLP1D97Iu5Cs7kswHhcQ9v2beFfd08ZEpJdQFD6K3ca58hjSUQhpZIwNVoyxoW+XW5rc+ijdtq98VCPiZTMHM5wRnSQxDyLfU6YMeoIrFY1t9MI3BonUd8HuC8mKXHUkqIASQ5Vb+7BsFz1CWBYk3tYurFVhuYeArJJl8nEk0eWSh/R1XSJS2rU8h3BVe6rslgb822V7g3W/YKbFZjteYYgSTyfYos32ky60SPLxO77hWkkhJB8EGaNQ1n2OLJk+Yc3pHV4bmFf1CPCy/oS4OM1zueyyz5nIZ9ZXysUhSDMAs8uWeqL6ju6uRrMfi/AwcyPCcrOisE4hnUUBY5YHkK6VUDSwYWjatR07UCo38kbO6rT5OmxH1QB8/3Vg5v4wqzxqgtohbOQSsbM8TAEi6bStnY0rAmgbxK5szBl4dLJvC8TqxvfS8E63R9RYsN7UaxW+e8tLHm1CRmT4yRUU6wqG4wjo1n6A+ACG8gjE3JZktkc3lZFZpI5gkr2PvVlmAEwZb30V/Ibj0drdrcCoewZ2ETmb0R9eUf5rj+/yLhqrMbL5V9g1D2agSG9AG98CcjIW4bknKlS+bhejvQkzZYf4HE3jqI0mQllLERI8vnywiHcR6keR9cBY8u0UUOoraZbKj5rqVTNIrV7gANZ9sOce8VHCy42+/8laJhXis8H49HmzKxn6MKkrHpcK8hVnDFiy7tShgiXQdbNmhKy3FVinSFpetHKQIpNUZZXJ3hkC0b3UqaurvxeAZkZk7P/Spv6TO2PtNvd4rz5kT4gRRRSaJGeTpuDVSQow38WNXaR4IsHGb5bLxf0l54JNMZYiCMOiLK9q6SZitKIBfcSOxwFugAc4NnTFmo0fqO0uYlljJ31XFC7qv/X1AAf53g9zDlWERzoiB1QAZ3LszJ1YUXXQYbrLGbpv0OGPb2luHK08d4xS2Jx2P3VazHFpYNAaYiPLorSQoqwwIHUiONiO+6qo2bU1knQBgBl5M9xhiDIYslGaZmKxIFNER7nSXrYfRvbHeZzAzscEhftJ1TgAOZZRWt3VthJopQ4A/F7nGlfZvG/RkEgFrIDp0i43eMP8ANuPkdAKOw2vzipI7Q21rtFmlS+EckcPRlbMTGRiVRwCEUdRC3VDNZltu3UlUfyxQs5zFI2WlyzOzqHXpmRnYhE1AIAdl2N7/AKVi6/aPzQn3sCIkrLI5DOvdANckbWWolmPTkX2vckVjKpXLEsxJJNkncknySffDo7IspHUNgpScSYPrpbqgAKC7AWoFaTsN/wCd4fP8TeU2QF8/KNzqqwW8kbeCdrOIywMVLBWKrQZgDpBPgE+BePLEiYumYnzv/wAPbHOO4oma9IJrc0CaHvj0kyjrepHWvNqRW9f57YELwwQ4PEuovIH6caksUAJDUemN9hb6R+V+2ITxMACQQG3BIIBHuPfFnz3D2fheXnRQFidkmo+S7sY5Ct/2kuvQbm9hCrWazLSOzyMWdiSzHcknyccIhJAG5OwHuT6YbHrmIwpFMHBF2LFfQgjY4EKXloJWAiOpY2ezdBdSqd7ahq0k7XvtgtxTgCxiNEb73fdg4aQdeRAwjokEKFJX2vzW4bJcUkiZGDE6GVwrElSUvTYv0BI/I4MZCs3DOWJ+IiCvFpJsqmoMET03IdiLJNt+8cIlVmygjhOT4pCQspcnNwsdNgkB5Y1A/ZkEuf3dS7Vjbr2sbj0+vtj5XTi8gQR7MBYGoajRDCrPoNRIHi6PnH0nNxqOHpI3UZmCg9ON5BH2ijIVB6Y3Hn8/AxZgdV2sbq0JeWlos7qNxqT+k8PPbfWkU9obT9xISNX4TsMSeM8M+KEYEzpGpD1Ga6hsUGYHeMrYK+tg+mBXMDBWy0kRD/ezTXYK/wBXlHkemoqK874O8P8Auo0RmS44luj4CqAWIO+mwd6xKKJIKz3gsaxzeRf3VMk5JbMOk4mky/cX6TKpA/doUPe9/HtviNxXkvLhrzMhlbTPMlUsarBHZU/wlypq/ffyTb5pSkkBAFshG5sL1JYb7gBdWa8emB3GMkis0EUbIDlZgrJfZJm54I9t6Uklj596G2InsaAaV/GyZXSNDjsbPyUDlnKnVwkfIEyMjlKq2bpLZHoe67/44s/MPGIcpC0k8gRSCB7sdJ7VH4jgFxri0WSzWURqJ6awoWYr2O6hm+WmI0L6+vptYfjfB8rPLmpc1KzTIsyRQuTSaQQH9m9CCAAPXURs4O0ggcqB0Qmka91gezx3UPg/D8xnIF1SNl8jEq2SoBdYoUSijeSAurUe0Gq1eRN5Z5dWGXK6jbyIryNqOpnRDPRNC6Z4/FkqCCdiMT+I59RkZRqDK+a0F3aMK0LShgQflZGhAA8E6vfBPmWaVczlJIoZZ31OxiUpcUTQ6CCSdK2wG5atn+b0oySBj2A8cla7GyPjlrncD++1EFi/prPfjLqpHr3Sub/wwPyuYTKSZh5hJqmmCo8cDGxKFChXRbv0KkndCR5AwL4mZw0szS/CSP04+jHUksmltqkkRV/E3yK1+/piv848KzcioY55UEelpHnzDRh5CaBCnSkR8lVVdWm2bTqUM+d0eQwtHmoMPFngeHmuAK8UJ+1DKEKTEkgi6xD2ykmQAXq02XNsCWc2C2nzgvwzlaOeCE5nMzZSVEEZhy8btpEZIBlIG0pG5H7ujBKbhOdSFVzBTLQmo4Y4NM+azLqxZDHI1gEmnMprxqIFbLhfOWc4bGMrNAmdZNxMsnoQOwu+8hVtQLDb0HjEcYLW0VpuIJsLn7V3kWXKyRMNUAMiIwBRnMsSDUCa8N/3YFclcNzmZaV7EbtGGET6AJoVYaYloKIdGnt2q9dgb4vXG4VfNwI8QkQqCSwtV0yqQCKo2d9/3PXFJznMEfDM5mMt1G6b6gyupcRq6BkMcinWnkoVoqQBtuatSg6iVmYEjTE2M+V/VFRxJczGPvdaGJo0JQxGNqdCrFWNlbWyKsKPTfEHMcGUS5eBbRnDLGZYum7xRROo0SAADUC9B7G6nbEri/A8nrdITa9NZ8uYZXGqRAgl1HWoaQ6tmJ2utvBFcf4POsWWzUchkLRHpmctLSZiRonbUVJpRJCQrkgamNe8ZdatsgDeOFC4S+WGQj1QiaWOQBFEhZowrl5FddA0E6XbUf3wAQBsW4ZMetlVjy8xfqSSteyop0/frqN6qfv9CTtelcR+F8ObhbmbMxyxSwMDMnUlMGbQmlzGu6JD7aKNl12G4wL5P5qLStHKHd5MwjQxBqZSoYRqZHIURKKBXY7A+9RtYLtSSklhACmnjsTzRNGwRsukjmRlsxdRoowRGSNR0knSfp9cFeNiRImK5kuJFeNmlKXNGEfqDQjuUKi2BAG4ArGYZiCWLOaJB1JNYDrsb3oqwuga877e/rjSufmj+HeNco6p1BFGUUwCO436cZBC6/ve8qdW2rcAoSj5HBwA8UNhZRJCA5TmGFEMsMcuUzEEKpJuvSzBCIjfh7ZiaI2YECyAd8d8gc59JgpeOJ/B6jFY5ABsNW4Q0qJqYbAD61dOE8MjSGN40QySZlOoSC/TSU0wVjTEstDUaJDg0BWMv+0Dk+XKZliq6opWZoyouhZOlgBSkCzQ9B9DQadsVJuN1qPE4eG5x2zE0MsctFWZWVS8ZUd5ZW0sNFetjxvWKVnoeB5e6V5iLodYsSwHaCiUumyPxg0GFXjNMNhGxV4lBffginE+NyzDSTohBBWJKWNa8dqgAnc7kXj05g4E2W6baleOUaomB3ZaU2V8j5q/MH2wIxe+V4FzuW6Wak7IIplyw8GOVjG4Lt6qe7Svg6SNiRiVNVQ4Rl5ZJVWEkSG9JBKnYE7EfQY5i4jKocCRqddLWbtfQG/YfyxN43m3V+nsrRkoem4KkB2ZRa+dNkA+wAFVgRgSI6eCyvEruzN2J06OtVRtdams6AAjdo3HrWD3MHLL8OijkUtNEykTigAjypS70e3zTfvKR9SP5K5s+G1Qzamy0nkrReFiGXqJexoMbQ7GzjXcrxJZYhG5jMEr6UzAGvLyh9ZMMvqLkL9raKLLW4FxPc5pT2tBC+d8NjWOb/ssjjIeGUZcsTUMuuRbFXolRS2kA/jUH8/OKh/zNMchWfMwRAC6UtLKfGywquq9x82kUbvY4c2RruEhaQhHDcoWinfupUrtrdiQaN/hCqxNbih6Xgly/wAFZ8rnM0VkVYIwY5VsL1TLEpTV6nQ52wa4jmY8rlTDBquZCkaV3uJGXXPINwdaqFQJYAJpibxfuWODzLwybLRJEUniaSWJWZ2RiqIYlmsqspXTJTeC1VVkOtIp3JfAcjHqeGItKunqSS0zapESXY/KNmG6gb4FwcKneadTmJEaLNkxKshhVjKRIqsFjYlWAI6l/hrxWCPC88uWk7tLTZxoWjUMq9vRijGsmgneGpVskXQNGoPG+GZlZczLJN3Oq6hl5aGWiibeFpWVVYvrKg/OrNYFajh8+8YDTRWdhNk7dzzu0jx/CD8t5kzO6qo60qTSDdnDu5dHZkAF6XHvuCPYYOtEulFe1YgmXMrIzPPGgcTqYytqmmJV0g0hda3qwmTkfLyLE2UzEcsEMkaIFXLnNxKNQdpk/EoXfSTdbm9i2X4lqyEMehY3lbTC8+tnbW5bvEY2Q6nI1dpHvRwNIrdTyxv1W3gqdw/nEZvLtmRGOtDKsSoAQkSSyKVmYn2C/lYFjfBDgUOazYYSuUTS6SElTL1O2SKivaVTqE7H5krahiHyPy1DDBmtau/VjkKBiUg0RLXUmKP8sjXpPilaq8nmDMZuJI0QRQrPOI/h5LAjOYhQyUF1FYkk1kbqbfxVWoeCe8o34pa09lV+HsC8eKZWORlfO1JBlCYI0oapHUAOwAAJjBCijvYJLV5DcZ4tO8QME2W6buU6mkxMqxprMTp3BlIA1C2PyggA72DgWTZIS2Zljk65/o5KxrHHlcuSzZkgiiXLGkIJbWCVO9W/IdJpclG+Vy6jNxzSjTGiskYVOnGdgSxV+4gedqo3hpcpo4AN3fwqZwDIQTwiHNTImaiJMsbwBpIwwXvHcoZNOljsaJ3F1RvNcbnhZDrjly8jUM3lyroWCiuuOm3TIX1G1bnxjz4OITOeH5hW60cjIkkkbCSaERydrZgGmJUowO3pt2g4H8v8NmyEcs00RWLMQhikasEvoDqJIg1Faam6i2R3nTp1VDJG1/rBWWnTwonF2c5ZZ3vrtmTFlqqdzNDKgBSWTfQXVjoAW6q8XLjEGuPIxTsZHV/iM4kIOpmCXuij5Q5Ha250jzvik8QYmHrZJyEysvVMUjeUcMvxMRWyukEhx4tC1BrDdcN50aJVyroMsNQLz7bRSOSzx+koCEBZN7FGiThHBzW0wJwondGub+bMqFzjRyCOSPKdLKxMrwleqfvHQMoFjtG1/IfG+AHOkQByYsH+iRmxdMWaQlhfoSSf1xY4uTZsnKjzoeIZSIaYEiVXlSNmsI0TAdQGkttRqvlokjKedczHDOqwEOrRhyNco6ZdnIi0Bl6YRSq6SAdvrhS0khIDS3DOyj4pVsWBEavejJJW36HGO/bHwuVOIGUr93MF6ZG9lFVWFehB9PqMalxfLk5+B1FnVEpNXSiPOtf0F1uN8e3DM5BxKIrNEOpE46kTg/dyL4KkgEjzv+YOLxGokeNrn2SmAMkq26aPssrCOFcyz5XSou4pQ62Ta0ArpXswAB/L641NeODMZCLLRRktlMpc1oCtPAQYmdmAiQ72xs9goeDig80cKhy3GDHpMkJlR+nGBq+8pukBYHk6asbY1D7O+U2kTPxyOFimLh+nahnlUqBo9FRCWF/N1AT4xWIo0txjg5ocPFV3NcIeR8gcy+pHihnljOphpZ2CoSzM8g0+dTHcmhvtcuNfZzA78QkeNpFrrZdaACylH1qpG5DMBYO249sXjM8BikeJmAPTjaP5QLRwu1jdQCoND1wSkQEEHwRR/XCJyxXlblvLx5rKiaMM88YCL2lsuWiEobqA0+5de8FiNPpjrj3B0XN5gAscvkYzKut2IWUIZFCxjYxprvtFiwvgDHL59G4qjKrJ8HNoVdRdelHogkmcAWLXSFHurkkjbHTZfq8Q4kslIjGeFHZmpnk6VgWQvgIKuqG/ndpShEhISM9TFdKRSojsCVdIIpAe02T2qDRoYgcw5iHNHLZfUXMqu5dtaslxsNYAVmvU4AQADYjzuBWb4ojDrAFWdJllDrpCuDmBY7tgE6i/nGgo2MeELyHMcNRl6s3SfqKgT5gEamkbtlcrtoDbFlAo4aAnEqjc3RgSxxtptEppQu8hNsNRXtfYgBh+Ere4OK2cW5JzN8QWRnaeaQIQzEltJ7FZwPdCSTZAAI3GKvnUQOwjJZLOlmFEj3I9MSBMK8MdKxHjb/zwwGJLcPlHmOQbkfI3kDUR48gb17b4VIouFiTksk8zaUFnydwAB6kk+APU47zGTePUpA8gnxtRIB33UG7HiwQfbAhFeVYspMTBmtUbSEdLMKSem3gK6eGQn12I98aLwT7M81lM0vSzjLAVPVZBpY+nT6ZJVr82bAo+wvIc5IWdiQoN0QgAXbbatq+o843H7NubkbKxw5h/vUXsJsmZRZCqT88g+XT5O1XeJIww7OVHMM8bdcR94/KB8Q43xXIWjxZNhvoDBe9EPlIQ4UefCre/riNlIcxnOnmJlyOQ6suhJlhBd3Fljp1FRpry1WSBveDnOPMwy2YjkmhdVliGhXVWoxOTuuq41bUNQq+wCj6SBKYki6GYWKPLD4aFxGrBzmcvlphJJHqtiZCd03UlCbAa4XMa1xoK1jyOkia53KhRcIy+VzeaRD15kjdvi5JAzGQRSBkVdlWRH07Lqbf03xP5czwyuQlim6UccOqeO9yVld0CgBqsOslEAgggDwTiscjZl3y2agnIjkyjGcGQMTJqDdSNgTTs34fWyT3Cxit8v55IM2fjUaOJ106WViUhMlsigV2kBkJHu3rYIVKtFyLsUjE50Jnuh0G0n9nG8SqAb7ZQuphvYDk+4Gg8Y5TibKiPudUj0eUshpInMlkUCpTVQoegrbGEx8VjXicEc8jpk4mpg5dlFgnUEBOm+0ADxQ81vpfG+Zos1kolgCvJLN0oVEmhYlItQdLd+yhe7tMhr0wIqtgofF+C5ziBjlgbpTMtySPI8ZVJmbSenuCvTUro/iB8k4rvK/L2X6GrNRyMyoZDDEdbyRxRuozEciOAoFEURdoB+LctzZnJFaLORGmy0zFYg9GWAbRkxVqUqSo0kbCUHazVl5beXNQxy6AJZEXqUyqSkk8UrKBsSgikkFelH1IwJVnifaDn2kbIrEuYXpmLQi9OQggFtTIxFqNQvxuTj15nmhyfwcyxMPiHSeSMnWViJl0Q0SN+mQvuO7ffercF5bkLdVC0RM5TLLpY9YprZgB5ZRpC/m1YvEvDDnZ2WQTM65WNaERURwgXNIgJI6knfCimzbsbGnCpF7ZLhHR4VNI8huv6MjOpKgMtqHJCmnKxkn0Rh4oApyfytmc5LLNm8ww6eZil6KsZEDKA40u17lSgJU/vAjYVZ81whHzscbaEjWONYYiCQemHYVWwIZTZ9NK1RN4oWW5i4rwaRos4FeHQejcqhNgqqochmNbbGiDuTVnAhTefuNCPMZydAOpF93suoa26SI7s3aHrUdG+yLfnYzy9xlnzGe4UaEm7wKxXprAyxkR7q4Pa5GmiKWh6nFPyfFFznDpo6nESS9SfOGMGMOF+7GkHWVLUz0CRqJ2Dbe0mXlzeSyvGcnXxeVZviEXVcgRhsoHhdO+ivldvbcQpHMHKWYyceiNjPNNareoiWwxkhlIIHd86L7kj6mO+QVuHdR11xQxRo7SuANEjNcd7yL0+wgEUGLgEEbWnhvHI+OxzLBUTyZanUklopo5fuzYAFbkhhv8AlWM/zzLLmky07qizsY81R+WXLOx1BUJ+8b3awerVCrCJVceWJc8MoiF3Uutd+hoCZF2RmJDwyV20LGqmrffOvtlzizZyGRAQGysdhvmVlLqyt/ECCD9Ri6f86Ys1l5ZuHqVzpQdfJnU8eYXbWyRA1qU2bWmoH88Zt9oXMCZ7MpMsfSPSCyL7SBn1G/W7u/rhUi2/jGc6c7ONygjpf3j083SCyO5rAG/kj8sRORMr2M6zNJGrMIlKaOmjqhMbbfMrA2BtqvYeMeXGeIZdM5LHNPHAX6daiAQvw8o6lP21qcAfUeNrx6cu8bysKyCXPZV2L2XEsY10oGsjyCa3skXuDRrFpvr7rBmBGMA3mgqdzxwAni3WAVY9AdmDsD1FAAs32yamQgAixWL79mXNEHw8mptuqxZ6pL8Ege7Eagq2aPgAb85zi/DZUmRs1lqmFSffpTUABtqrwAPyGM94VnGiy61mcrFqatEUyq/TAjS3lvVDG5WyEpzqs0NxFK0A2FoYExfHpcCKrlbJmuc4i+mIswU9xEUrs9HdYo1Ftf7xIHqNWPdOcsuwI+9jfQ7gSRPH2xLbP3AAgeNrN+mKnDw7g6gVxWiF0r/TYzoG57b8Gyd/P1wC4+uVkgMRzuW6IY6+lND1pFRT980YfQzswU2mhqJsGyBEr1IVwdZDxDiReIDrRsJCRrAUsElYRg7trDhR47iSaG5HjA6OSU7NFDEJkFLqKZhZInsud3TV5Q9xcE774pvLnMUZjdjIsOZLdwIAinAI6Q2WolRtzRAIW998e/E+YMqp6aChC1Vr6qvFrU9FJCTrCuA4FUxNHtU20hOB2XHO/EwnVqMqZ5RKp20uAWZgylaPzh1Za3kJHk4gTcWOcKBApnERVe9kWtKqIRGV0vsfXzoOokeYXEuPloVjk6UksEvZIOoxdNLCrOxAIXc7nt9jdebNMQq6jSkkD2LVqP60P5YcAmkqRls06xShSwVtOqqA3J2Ir1+hHje8T+H5KKVdTvIFDlE9dtLMq0ARZb0B38VvYERTldJAAZTYarPptvtQ/L1we5ZykTKxd4w1PQkdV06QpLKSwpyt0xB3AADHwqEQ5ZyLfdmHUjSJvJpEhB8E1R2He1KpalFkXtdl5c6ia443ll0MGhec94snUyJKASSdtMiju3Tzjrl74QqTNmsrHZJ3miZjqWjo1n7sgj5gD+tnB3ifMeXTvhzWXcoh3GYhLOf7uwo9dwPW/TEZKcAgvEcplo9SBIl7opFhUpoWR49OpUIOpvKupsVofbuvMed5WkzTyE6kJ0xtVKQqqdIP4goYC99q9Kxbs7xiFmzFvGuplZjC66tbFo5AhPadSSC3UkAAgUAKo3GM1EyoIy5NktqJbSBSotnyQoF1t4A8YcEhUHIS6XBsL6EkBqDAg7EH0J9MWbkLjywTdGVUly0rBWikUEMXdF1A+FZR3WdqUjbVeKjiTlZdKyfKdShSCO6tataGqVu3z7E4UhNWic35rL5qKOKKYuKBg6xqWEkDVEXP7ZDVXZKNsb9AnJOaA0owbTC7TSaVGuqiULqN9p7rWgPewSMB+L8TjkFqra7sMSw6Y1yGguog2CpsVuvrZONM+yHgGVn6s+aUffR6V1GlB1MJSD+G6UUTuC3oawIAA4U/O8AXW2akkqTPhGDUqiNGRBKytq2Yh2Au9IVmo7VTuJ8HGZgdcvOssccjDLsxaNRl4I9TWlfOWlVdR8lD4xrHInCGywfLzzIctAzrBbxEyrISdZPldKtp9N722wGzfDUSefKxO3TllEid66hDAvUkRN/DzMiBtrJO504Eq8eGfZ/UEnEZZFEjQq7RCPWqmIAmnB1ox0jdSCpJPkCrF9nnDo8xebkjRGb5YwFtlV/u55KUa2OjtbcEWw+ahUOEcHzBd8usz5XJ/D680sRBMjOGIhiVr0MUNaQLAAu2N4KZPiUeQzEGWzDNHBnFAXRIQYWUkKrSK+9q6ht6BXYURQhenFIBPl86UaJJYcw08RZbQo40GN7NgOCQfHzjbahVc/NOYsqYoi2aBaTL5ggoIEmGplZT2kIooOWaipHnHtBw3py5jLs0nwMpMjSSEEDLBkkHu8khcBAPJDehuqvmuY81HnI5DpMWYIkSG+0wySgrG+m6+XxvWokecCVatyg+Wj4h8KG6jQqY4DIQzRSBS8xT6trUECvk39aoXAftClyWYzEszNmCs3SeioBS5O9b3JJDHc/hQWBiRm8reYyi1ozC5jpzydwtNQ0UyGtTR/MrGmO/gklc7/ZlPPnc1LlXiMUkoYB5FWzILZgboqrFh777A4EiKcC5wny0ghzsbRQhDM2Yo9QyTOGbpuSQFcnQAKOnfY49Ip8vxHiTDPLExUlotQ0iSaMlfhoz5liAAJvcsSCBYUVzhPJDTQGCaYvMH7EXrBIDZXU7MojCkd1k2wUBfOLXy7y31OEZxfE8OYkaBST91JAysFjcktpci/P4vPrgQn4dp/5LzWazRjjjmTMCRYhoVJJegiRIvm7Sj7NeBn2MccjyUpybuwMzqy3ZR2eOMALptfnsar3HmqrC565ljfIwwKIy3UOazMUv3Trc19Aqdy5ZzvW6rfg4rSwGbL/C5W/iYGE2TaI280cw1TR2hpShUH81ryRgQrFwTITcI4xm0RGudSMolsFl6kgIOytYjF3ZFVv5wSz3IAGdhFPJmemWlncllfMSklWJG66Qr1218p3ojFy5L4S8iwTZsFczl16ccYJqJdGnzXeXFMT7gD8JurZvmCXJT5OfNtKjZnMusqspBEUSRxKNC3Y1FpAQN9Z23BAhFufOC5fI5QZuJo4M1CyNFK4B1siaDHprcMmrYD6+grCufeLLm8yJxFHEzxqZBGSUZwWBcWB5AHi973JvG38x6uLZ2BINTZaDuLg9vVO3cun8Py0SPLbbYwnnbgJyGbfKli5jVLb0JZAxoegsmhgQvonjXlf7P/ecC8LCxbPJXPReoPckccnzhYWEKeFycI4WFgTV2cdYWFhif4JzhYWFhUiQwjhYWFSpseU/zRf3qf54WFhpU0PrhWBcQuB/1eL+zhYWIAtcpuI/tct/eH/spMBMp/W8p/d5v/tosLCwIVpwHH9cl/uYv9+fCwsCAgGY/r0P/TH/APsRis8R/wDRfF/+nn/tIcLCwIWe8d/byfn/ANwxAwsLCpEsPhYWBCbCwsLAhE4P6rJ/a/8A0xIy39VP/vP/AA8LCwIUPiXyw/3YxM4R+0yv/W/3mwsLAhWjJfs1/Nv99sV7m39rH/Z//LCwsCET5d+SX++b/IYr3Mv9Yf8AT/dGFhYEL//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1266" name="Picture 2" descr="01/10/1949: Mao tuyên bố thành lập nước CHND Trung Hoa">
            <a:hlinkClick r:id="rId4" action="ppaction://hlinkfile"/>
          </p:cNvPr>
          <p:cNvPicPr>
            <a:picLocks noChangeAspect="1" noChangeArrowheads="1"/>
          </p:cNvPicPr>
          <p:nvPr/>
        </p:nvPicPr>
        <p:blipFill>
          <a:blip r:embed="rId5"/>
          <a:srcRect/>
          <a:stretch>
            <a:fillRect/>
          </a:stretch>
        </p:blipFill>
        <p:spPr bwMode="auto">
          <a:xfrm>
            <a:off x="228600" y="221251"/>
            <a:ext cx="8610600" cy="5826323"/>
          </a:xfrm>
          <a:prstGeom prst="rect">
            <a:avLst/>
          </a:prstGeom>
          <a:noFill/>
        </p:spPr>
      </p:pic>
      <p:sp>
        <p:nvSpPr>
          <p:cNvPr id="12" name="Text Box 16"/>
          <p:cNvSpPr txBox="1">
            <a:spLocks noChangeArrowheads="1"/>
          </p:cNvSpPr>
          <p:nvPr/>
        </p:nvSpPr>
        <p:spPr bwMode="auto">
          <a:xfrm>
            <a:off x="304800" y="6096000"/>
            <a:ext cx="8839200" cy="415498"/>
          </a:xfrm>
          <a:prstGeom prst="rect">
            <a:avLst/>
          </a:prstGeom>
          <a:noFill/>
          <a:ln w="9525">
            <a:noFill/>
            <a:miter lim="800000"/>
            <a:headEnd/>
            <a:tailEnd/>
          </a:ln>
        </p:spPr>
        <p:txBody>
          <a:bodyPr wrap="square">
            <a:spAutoFit/>
          </a:bodyPr>
          <a:lstStyle/>
          <a:p>
            <a:pPr>
              <a:spcBef>
                <a:spcPct val="50000"/>
              </a:spcBef>
            </a:pPr>
            <a:r>
              <a:rPr lang="en-US" sz="2100" b="1" dirty="0" smtClean="0">
                <a:solidFill>
                  <a:srgbClr val="0000CC"/>
                </a:solidFill>
                <a:latin typeface="Times New Roman" pitchFamily="18" charset="0"/>
                <a:cs typeface="Times New Roman" pitchFamily="18" charset="0"/>
              </a:rPr>
              <a:t>Mao Trạch Đông tuyên bố thành lập nước Cộng </a:t>
            </a:r>
            <a:r>
              <a:rPr lang="en-US" sz="2100" b="1" dirty="0">
                <a:solidFill>
                  <a:srgbClr val="0000CC"/>
                </a:solidFill>
                <a:latin typeface="Times New Roman" pitchFamily="18" charset="0"/>
                <a:cs typeface="Times New Roman" pitchFamily="18" charset="0"/>
              </a:rPr>
              <a:t>hòa nhân dân Trung Hoa</a:t>
            </a:r>
          </a:p>
        </p:txBody>
      </p:sp>
      <p:sp>
        <p:nvSpPr>
          <p:cNvPr id="7" name="Rectangle 6"/>
          <p:cNvSpPr/>
          <p:nvPr/>
        </p:nvSpPr>
        <p:spPr>
          <a:xfrm>
            <a:off x="2286000" y="3182779"/>
            <a:ext cx="4572000" cy="1384995"/>
          </a:xfrm>
          <a:prstGeom prst="rect">
            <a:avLst/>
          </a:prstGeom>
        </p:spPr>
        <p:txBody>
          <a:bodyPr>
            <a:spAutoFit/>
          </a:bodyPr>
          <a:lstStyle/>
          <a:p>
            <a:r>
              <a:rPr lang="pt-BR" sz="2800" i="1" dirty="0">
                <a:solidFill>
                  <a:srgbClr val="FF0000"/>
                </a:solidFill>
                <a:latin typeface="Times New Roman" panose="02020603050405020304" pitchFamily="18" charset="0"/>
                <a:ea typeface="Times New Roman" panose="02020603050405020304" pitchFamily="18" charset="0"/>
              </a:rPr>
              <a:t>Cho biết nước Cộng hoà Nhân dân Trung Hoa ra đời có ý nghĩa lịch sử như thế nào?</a:t>
            </a:r>
            <a:endParaRPr lang="vi-VN" sz="2800" dirty="0">
              <a:solidFill>
                <a:srgbClr val="FF0000"/>
              </a:solidFill>
            </a:endParaRPr>
          </a:p>
        </p:txBody>
      </p:sp>
      <p:sp>
        <p:nvSpPr>
          <p:cNvPr id="13" name="Right Arrow 12">
            <a:hlinkClick r:id="rId6" action="ppaction://hlinksldjump"/>
          </p:cNvPr>
          <p:cNvSpPr/>
          <p:nvPr/>
        </p:nvSpPr>
        <p:spPr>
          <a:xfrm>
            <a:off x="8382000" y="214829"/>
            <a:ext cx="457200" cy="533400"/>
          </a:xfrm>
          <a:prstGeom prst="rightArrow">
            <a:avLst/>
          </a:prstGeom>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9" presetClass="entr" presetSubtype="0" fill="hold" nodeType="clickEffect">
                                  <p:stCondLst>
                                    <p:cond delay="0"/>
                                  </p:stCondLst>
                                  <p:childTnLst>
                                    <p:set>
                                      <p:cBhvr>
                                        <p:cTn id="11" dur="1" fill="hold">
                                          <p:stCondLst>
                                            <p:cond delay="0"/>
                                          </p:stCondLst>
                                        </p:cTn>
                                        <p:tgtEl>
                                          <p:spTgt spid="11266"/>
                                        </p:tgtEl>
                                        <p:attrNameLst>
                                          <p:attrName>style.visibility</p:attrName>
                                        </p:attrNameLst>
                                      </p:cBhvr>
                                      <p:to>
                                        <p:strVal val="visible"/>
                                      </p:to>
                                    </p:set>
                                    <p:anim calcmode="lin" valueType="num">
                                      <p:cBhvr>
                                        <p:cTn id="12" dur="2000" fill="hold"/>
                                        <p:tgtEl>
                                          <p:spTgt spid="11266"/>
                                        </p:tgtEl>
                                        <p:attrNameLst>
                                          <p:attrName>ppt_x</p:attrName>
                                        </p:attrNameLst>
                                      </p:cBhvr>
                                      <p:tavLst>
                                        <p:tav tm="0">
                                          <p:val>
                                            <p:strVal val="#ppt_x-.2"/>
                                          </p:val>
                                        </p:tav>
                                        <p:tav tm="100000">
                                          <p:val>
                                            <p:strVal val="#ppt_x"/>
                                          </p:val>
                                        </p:tav>
                                      </p:tavLst>
                                    </p:anim>
                                    <p:anim calcmode="lin" valueType="num">
                                      <p:cBhvr>
                                        <p:cTn id="13" dur="2000" fill="hold"/>
                                        <p:tgtEl>
                                          <p:spTgt spid="11266"/>
                                        </p:tgtEl>
                                        <p:attrNameLst>
                                          <p:attrName>ppt_y</p:attrName>
                                        </p:attrNameLst>
                                      </p:cBhvr>
                                      <p:tavLst>
                                        <p:tav tm="0">
                                          <p:val>
                                            <p:strVal val="#ppt_y"/>
                                          </p:val>
                                        </p:tav>
                                        <p:tav tm="100000">
                                          <p:val>
                                            <p:strVal val="#ppt_y"/>
                                          </p:val>
                                        </p:tav>
                                      </p:tavLst>
                                    </p:anim>
                                    <p:animEffect transition="in" filter="wipe(right)" prLst="gradientSize: 0.1">
                                      <p:cBhvr>
                                        <p:cTn id="14" dur="2000"/>
                                        <p:tgtEl>
                                          <p:spTgt spid="11266"/>
                                        </p:tgtEl>
                                      </p:cBhvr>
                                    </p:animEffect>
                                  </p:childTnLst>
                                </p:cTn>
                              </p:par>
                            </p:childTnLst>
                          </p:cTn>
                        </p:par>
                      </p:childTnLst>
                    </p:cTn>
                  </p:par>
                  <p:par>
                    <p:cTn id="15" fill="hold">
                      <p:stCondLst>
                        <p:cond delay="indefinite"/>
                      </p:stCondLst>
                      <p:childTnLst>
                        <p:par>
                          <p:cTn id="16" fill="hold">
                            <p:stCondLst>
                              <p:cond delay="0"/>
                            </p:stCondLst>
                            <p:childTnLst>
                              <p:par>
                                <p:cTn id="17" presetID="20"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edge">
                                      <p:cBhvr>
                                        <p:cTn id="19"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
          <p:cNvGrpSpPr>
            <a:grpSpLocks/>
          </p:cNvGrpSpPr>
          <p:nvPr/>
        </p:nvGrpSpPr>
        <p:grpSpPr bwMode="auto">
          <a:xfrm>
            <a:off x="0" y="0"/>
            <a:ext cx="9144000" cy="6934200"/>
            <a:chOff x="0" y="0"/>
            <a:chExt cx="5760" cy="4368"/>
          </a:xfrm>
        </p:grpSpPr>
        <p:pic>
          <p:nvPicPr>
            <p:cNvPr id="3" name="Picture 6" descr="N3"/>
            <p:cNvPicPr>
              <a:picLocks noChangeAspect="1" noChangeArrowheads="1"/>
            </p:cNvPicPr>
            <p:nvPr/>
          </p:nvPicPr>
          <p:blipFill>
            <a:blip r:embed="rId3" cstate="print"/>
            <a:srcRect/>
            <a:stretch>
              <a:fillRect/>
            </a:stretch>
          </p:blipFill>
          <p:spPr bwMode="auto">
            <a:xfrm flipV="1">
              <a:off x="0" y="0"/>
              <a:ext cx="5712" cy="96"/>
            </a:xfrm>
            <a:prstGeom prst="rect">
              <a:avLst/>
            </a:prstGeom>
            <a:noFill/>
          </p:spPr>
        </p:pic>
        <p:pic>
          <p:nvPicPr>
            <p:cNvPr id="4" name="Picture 7" descr="N3"/>
            <p:cNvPicPr>
              <a:picLocks noChangeAspect="1" noChangeArrowheads="1"/>
            </p:cNvPicPr>
            <p:nvPr/>
          </p:nvPicPr>
          <p:blipFill>
            <a:blip r:embed="rId3" cstate="print"/>
            <a:srcRect/>
            <a:stretch>
              <a:fillRect/>
            </a:stretch>
          </p:blipFill>
          <p:spPr bwMode="auto">
            <a:xfrm flipV="1">
              <a:off x="48" y="4272"/>
              <a:ext cx="5712" cy="96"/>
            </a:xfrm>
            <a:prstGeom prst="rect">
              <a:avLst/>
            </a:prstGeom>
            <a:noFill/>
          </p:spPr>
        </p:pic>
        <p:pic>
          <p:nvPicPr>
            <p:cNvPr id="5" name="Picture 8" descr="N3"/>
            <p:cNvPicPr>
              <a:picLocks noChangeAspect="1" noChangeArrowheads="1"/>
            </p:cNvPicPr>
            <p:nvPr/>
          </p:nvPicPr>
          <p:blipFill>
            <a:blip r:embed="rId3" cstate="print"/>
            <a:srcRect/>
            <a:stretch>
              <a:fillRect/>
            </a:stretch>
          </p:blipFill>
          <p:spPr bwMode="auto">
            <a:xfrm rot="16200000" flipV="1">
              <a:off x="-2112" y="2112"/>
              <a:ext cx="4320" cy="96"/>
            </a:xfrm>
            <a:prstGeom prst="rect">
              <a:avLst/>
            </a:prstGeom>
            <a:noFill/>
          </p:spPr>
        </p:pic>
        <p:pic>
          <p:nvPicPr>
            <p:cNvPr id="6" name="Picture 9" descr="N3"/>
            <p:cNvPicPr>
              <a:picLocks noChangeAspect="1" noChangeArrowheads="1"/>
            </p:cNvPicPr>
            <p:nvPr/>
          </p:nvPicPr>
          <p:blipFill>
            <a:blip r:embed="rId3" cstate="print"/>
            <a:srcRect/>
            <a:stretch>
              <a:fillRect/>
            </a:stretch>
          </p:blipFill>
          <p:spPr bwMode="auto">
            <a:xfrm rot="16200000" flipV="1">
              <a:off x="3552" y="2112"/>
              <a:ext cx="4320" cy="96"/>
            </a:xfrm>
            <a:prstGeom prst="rect">
              <a:avLst/>
            </a:prstGeom>
            <a:noFill/>
          </p:spPr>
        </p:pic>
      </p:grpSp>
      <p:pic>
        <p:nvPicPr>
          <p:cNvPr id="7" name="Picture 6"/>
          <p:cNvPicPr>
            <a:picLocks noChangeAspect="1"/>
          </p:cNvPicPr>
          <p:nvPr/>
        </p:nvPicPr>
        <p:blipFill>
          <a:blip r:embed="rId4"/>
          <a:stretch>
            <a:fillRect/>
          </a:stretch>
        </p:blipFill>
        <p:spPr>
          <a:xfrm>
            <a:off x="152401" y="1143000"/>
            <a:ext cx="3657917" cy="2895851"/>
          </a:xfrm>
          <a:prstGeom prst="rect">
            <a:avLst/>
          </a:prstGeom>
        </p:spPr>
      </p:pic>
      <p:pic>
        <p:nvPicPr>
          <p:cNvPr id="11" name="Picture 10"/>
          <p:cNvPicPr>
            <a:picLocks noChangeAspect="1"/>
          </p:cNvPicPr>
          <p:nvPr/>
        </p:nvPicPr>
        <p:blipFill>
          <a:blip r:embed="rId5"/>
          <a:stretch>
            <a:fillRect/>
          </a:stretch>
        </p:blipFill>
        <p:spPr>
          <a:xfrm>
            <a:off x="165254" y="4038850"/>
            <a:ext cx="4787746" cy="2811655"/>
          </a:xfrm>
          <a:prstGeom prst="rect">
            <a:avLst/>
          </a:prstGeom>
        </p:spPr>
      </p:pic>
      <p:pic>
        <p:nvPicPr>
          <p:cNvPr id="12" name="Picture 11"/>
          <p:cNvPicPr>
            <a:picLocks noChangeAspect="1"/>
          </p:cNvPicPr>
          <p:nvPr/>
        </p:nvPicPr>
        <p:blipFill>
          <a:blip r:embed="rId6"/>
          <a:stretch>
            <a:fillRect/>
          </a:stretch>
        </p:blipFill>
        <p:spPr>
          <a:xfrm>
            <a:off x="4918881" y="4053822"/>
            <a:ext cx="4072719" cy="2715146"/>
          </a:xfrm>
          <a:prstGeom prst="rect">
            <a:avLst/>
          </a:prstGeom>
        </p:spPr>
      </p:pic>
      <p:pic>
        <p:nvPicPr>
          <p:cNvPr id="13" name="Picture 12"/>
          <p:cNvPicPr>
            <a:picLocks noChangeAspect="1"/>
          </p:cNvPicPr>
          <p:nvPr/>
        </p:nvPicPr>
        <p:blipFill>
          <a:blip r:embed="rId7"/>
          <a:stretch>
            <a:fillRect/>
          </a:stretch>
        </p:blipFill>
        <p:spPr>
          <a:xfrm>
            <a:off x="2095752" y="1131429"/>
            <a:ext cx="4682319" cy="2933765"/>
          </a:xfrm>
          <a:prstGeom prst="rect">
            <a:avLst/>
          </a:prstGeom>
        </p:spPr>
      </p:pic>
      <p:sp>
        <p:nvSpPr>
          <p:cNvPr id="14" name="TextBox 13"/>
          <p:cNvSpPr txBox="1"/>
          <p:nvPr/>
        </p:nvSpPr>
        <p:spPr>
          <a:xfrm>
            <a:off x="1162096" y="13921"/>
            <a:ext cx="6229304" cy="1077218"/>
          </a:xfrm>
          <a:prstGeom prst="rect">
            <a:avLst/>
          </a:prstGeom>
          <a:noFill/>
        </p:spPr>
        <p:txBody>
          <a:bodyPr wrap="square" rtlCol="0">
            <a:spAutoFit/>
          </a:bodyPr>
          <a:lstStyle/>
          <a:p>
            <a:r>
              <a:rPr lang="en-US" sz="3200" dirty="0" smtClean="0">
                <a:latin typeface="Times New Roman" panose="02020603050405020304" pitchFamily="18" charset="0"/>
                <a:cs typeface="Times New Roman" panose="02020603050405020304" pitchFamily="18" charset="0"/>
              </a:rPr>
              <a:t>Hình ảnh gợi cho em nhớ đến những quốc gia hoặc sự kiện lịch sử nào?</a:t>
            </a:r>
            <a:endParaRPr lang="vi-VN" sz="3200" dirty="0">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8"/>
          <a:stretch>
            <a:fillRect/>
          </a:stretch>
        </p:blipFill>
        <p:spPr>
          <a:xfrm>
            <a:off x="5334820" y="1124736"/>
            <a:ext cx="3657917" cy="2914115"/>
          </a:xfrm>
          <a:prstGeom prst="rect">
            <a:avLst/>
          </a:prstGeom>
        </p:spPr>
      </p:pic>
      <p:pic>
        <p:nvPicPr>
          <p:cNvPr id="15" name="Nhac-nen-powerpoint-vui-nhon-www_tiengdong_com">
            <a:hlinkClick r:id="" action="ppaction://media"/>
          </p:cNvPr>
          <p:cNvPicPr>
            <a:picLocks noChangeAspect="1"/>
          </p:cNvPicPr>
          <p:nvPr>
            <a:videoFile r:link="rId1"/>
            <p:extLst>
              <p:ext uri="{DAA4B4D4-6D71-4841-9C94-3DE7FCFB9230}">
                <p14:media xmlns:p14="http://schemas.microsoft.com/office/powerpoint/2010/main" xmlns="" r:embed="rId9">
                  <p14:trim st="35830" end="172491.1875"/>
                </p14:media>
              </p:ext>
            </p:extLst>
          </p:nvPr>
        </p:nvPicPr>
        <p:blipFill>
          <a:blip r:embed="rId10" cstate="print"/>
          <a:stretch>
            <a:fillRect/>
          </a:stretch>
        </p:blipFill>
        <p:spPr>
          <a:xfrm>
            <a:off x="8371196" y="306057"/>
            <a:ext cx="609600" cy="609600"/>
          </a:xfrm>
          <a:prstGeom prst="rect">
            <a:avLst/>
          </a:prstGeom>
        </p:spPr>
      </p:pic>
      <p:pic>
        <p:nvPicPr>
          <p:cNvPr id="16" name="Picture 15"/>
          <p:cNvPicPr>
            <a:picLocks noChangeAspect="1"/>
          </p:cNvPicPr>
          <p:nvPr/>
        </p:nvPicPr>
        <p:blipFill>
          <a:blip r:embed="rId11"/>
          <a:stretch>
            <a:fillRect/>
          </a:stretch>
        </p:blipFill>
        <p:spPr>
          <a:xfrm>
            <a:off x="857250" y="1343024"/>
            <a:ext cx="7429500" cy="4524375"/>
          </a:xfrm>
          <a:prstGeom prst="rect">
            <a:avLst/>
          </a:prstGeom>
        </p:spPr>
      </p:pic>
      <p:pic>
        <p:nvPicPr>
          <p:cNvPr id="17" name="Picture 16"/>
          <p:cNvPicPr>
            <a:picLocks noChangeAspect="1"/>
          </p:cNvPicPr>
          <p:nvPr/>
        </p:nvPicPr>
        <p:blipFill>
          <a:blip r:embed="rId12"/>
          <a:stretch>
            <a:fillRect/>
          </a:stretch>
        </p:blipFill>
        <p:spPr>
          <a:xfrm>
            <a:off x="857250" y="1233033"/>
            <a:ext cx="7429500" cy="4667963"/>
          </a:xfrm>
          <a:prstGeom prst="rect">
            <a:avLst/>
          </a:prstGeom>
        </p:spPr>
      </p:pic>
      <p:pic>
        <p:nvPicPr>
          <p:cNvPr id="19" name="Picture 11" descr="D00404L"/>
          <p:cNvPicPr>
            <a:picLocks noChangeAspect="1" noChangeArrowheads="1" noCrop="1"/>
          </p:cNvPicPr>
          <p:nvPr/>
        </p:nvPicPr>
        <p:blipFill>
          <a:blip r:embed="rId13"/>
          <a:srcRect/>
          <a:stretch>
            <a:fillRect/>
          </a:stretch>
        </p:blipFill>
        <p:spPr bwMode="auto">
          <a:xfrm>
            <a:off x="344682" y="275028"/>
            <a:ext cx="914400" cy="685800"/>
          </a:xfrm>
          <a:prstGeom prst="rect">
            <a:avLst/>
          </a:prstGeom>
          <a:noFill/>
        </p:spPr>
      </p:pic>
      <p:pic>
        <p:nvPicPr>
          <p:cNvPr id="20" name="Picture 10" descr="atom1"/>
          <p:cNvPicPr>
            <a:picLocks noChangeAspect="1" noChangeArrowheads="1" noCrop="1"/>
          </p:cNvPicPr>
          <p:nvPr/>
        </p:nvPicPr>
        <p:blipFill>
          <a:blip r:embed="rId14"/>
          <a:srcRect/>
          <a:stretch>
            <a:fillRect/>
          </a:stretch>
        </p:blipFill>
        <p:spPr bwMode="auto">
          <a:xfrm>
            <a:off x="7181895" y="-25180"/>
            <a:ext cx="1219200" cy="1104900"/>
          </a:xfrm>
          <a:prstGeom prst="rect">
            <a:avLst/>
          </a:prstGeom>
          <a:noFill/>
        </p:spPr>
      </p:pic>
      <p:sp>
        <p:nvSpPr>
          <p:cNvPr id="21" name="Rectangle 20"/>
          <p:cNvSpPr/>
          <p:nvPr/>
        </p:nvSpPr>
        <p:spPr>
          <a:xfrm>
            <a:off x="4480" y="2581793"/>
            <a:ext cx="8976316" cy="1015663"/>
          </a:xfrm>
          <a:prstGeom prst="rect">
            <a:avLst/>
          </a:prstGeom>
          <a:noFill/>
        </p:spPr>
        <p:txBody>
          <a:bodyPr wrap="square" lIns="91440" tIns="45720" rIns="91440" bIns="45720">
            <a:spAutoFit/>
          </a:bodyPr>
          <a:lstStyle/>
          <a:p>
            <a:pPr algn="ctr"/>
            <a:r>
              <a:rPr lang="en-US" sz="6000" b="1" dirty="0" smtClean="0">
                <a:ln w="12700" cmpd="tri">
                  <a:solidFill>
                    <a:srgbClr val="FF0000"/>
                  </a:solidFill>
                  <a:prstDash val="solid"/>
                  <a:miter lim="800000"/>
                </a:ln>
                <a:blipFill>
                  <a:blip r:embed="rId15"/>
                  <a:stretch>
                    <a:fillRect/>
                  </a:stretch>
                </a:blipFill>
                <a:effectLst>
                  <a:outerShdw blurRad="38100" dist="38100" dir="7020000" algn="tl">
                    <a:srgbClr val="000000">
                      <a:alpha val="35000"/>
                    </a:srgbClr>
                  </a:outerShdw>
                </a:effectLst>
                <a:latin typeface="Times New Roman" pitchFamily="18" charset="0"/>
                <a:cs typeface="Times New Roman" pitchFamily="18" charset="0"/>
              </a:rPr>
              <a:t>CÁC NƯỚC CHÂU Á</a:t>
            </a:r>
            <a:endParaRPr lang="vi-VN" sz="6000" b="1" dirty="0" smtClean="0">
              <a:ln w="12700" cmpd="tri">
                <a:solidFill>
                  <a:srgbClr val="FF0000"/>
                </a:solidFill>
                <a:prstDash val="solid"/>
                <a:miter lim="800000"/>
              </a:ln>
              <a:blipFill>
                <a:blip r:embed="rId15"/>
                <a:stretch>
                  <a:fillRect/>
                </a:stretch>
              </a:blipFill>
              <a:effectLst>
                <a:outerShdw blurRad="38100" dist="38100" dir="7020000" algn="tl">
                  <a:srgbClr val="000000">
                    <a:alpha val="35000"/>
                  </a:srgbClr>
                </a:outerShdw>
              </a:effectLst>
              <a:latin typeface="+mj-lt"/>
            </a:endParaRPr>
          </a:p>
        </p:txBody>
      </p:sp>
    </p:spTree>
    <p:extLst>
      <p:ext uri="{BB962C8B-B14F-4D97-AF65-F5344CB8AC3E}">
        <p14:creationId xmlns:p14="http://schemas.microsoft.com/office/powerpoint/2010/main" xmlns="" val="2671903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80">
                                          <p:stCondLst>
                                            <p:cond delay="0"/>
                                          </p:stCondLst>
                                        </p:cTn>
                                        <p:tgtEl>
                                          <p:spTgt spid="13"/>
                                        </p:tgtEl>
                                      </p:cBhvr>
                                    </p:animEffect>
                                    <p:anim calcmode="lin" valueType="num">
                                      <p:cBhvr>
                                        <p:cTn id="16"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21" dur="26">
                                          <p:stCondLst>
                                            <p:cond delay="650"/>
                                          </p:stCondLst>
                                        </p:cTn>
                                        <p:tgtEl>
                                          <p:spTgt spid="13"/>
                                        </p:tgtEl>
                                      </p:cBhvr>
                                      <p:to x="100000" y="60000"/>
                                    </p:animScale>
                                    <p:animScale>
                                      <p:cBhvr>
                                        <p:cTn id="22" dur="166" decel="50000">
                                          <p:stCondLst>
                                            <p:cond delay="676"/>
                                          </p:stCondLst>
                                        </p:cTn>
                                        <p:tgtEl>
                                          <p:spTgt spid="13"/>
                                        </p:tgtEl>
                                      </p:cBhvr>
                                      <p:to x="100000" y="100000"/>
                                    </p:animScale>
                                    <p:animScale>
                                      <p:cBhvr>
                                        <p:cTn id="23" dur="26">
                                          <p:stCondLst>
                                            <p:cond delay="1312"/>
                                          </p:stCondLst>
                                        </p:cTn>
                                        <p:tgtEl>
                                          <p:spTgt spid="13"/>
                                        </p:tgtEl>
                                      </p:cBhvr>
                                      <p:to x="100000" y="80000"/>
                                    </p:animScale>
                                    <p:animScale>
                                      <p:cBhvr>
                                        <p:cTn id="24" dur="166" decel="50000">
                                          <p:stCondLst>
                                            <p:cond delay="1338"/>
                                          </p:stCondLst>
                                        </p:cTn>
                                        <p:tgtEl>
                                          <p:spTgt spid="13"/>
                                        </p:tgtEl>
                                      </p:cBhvr>
                                      <p:to x="100000" y="100000"/>
                                    </p:animScale>
                                    <p:animScale>
                                      <p:cBhvr>
                                        <p:cTn id="25" dur="26">
                                          <p:stCondLst>
                                            <p:cond delay="1642"/>
                                          </p:stCondLst>
                                        </p:cTn>
                                        <p:tgtEl>
                                          <p:spTgt spid="13"/>
                                        </p:tgtEl>
                                      </p:cBhvr>
                                      <p:to x="100000" y="90000"/>
                                    </p:animScale>
                                    <p:animScale>
                                      <p:cBhvr>
                                        <p:cTn id="26" dur="166" decel="50000">
                                          <p:stCondLst>
                                            <p:cond delay="1668"/>
                                          </p:stCondLst>
                                        </p:cTn>
                                        <p:tgtEl>
                                          <p:spTgt spid="13"/>
                                        </p:tgtEl>
                                      </p:cBhvr>
                                      <p:to x="100000" y="100000"/>
                                    </p:animScale>
                                    <p:animScale>
                                      <p:cBhvr>
                                        <p:cTn id="27" dur="26">
                                          <p:stCondLst>
                                            <p:cond delay="1808"/>
                                          </p:stCondLst>
                                        </p:cTn>
                                        <p:tgtEl>
                                          <p:spTgt spid="13"/>
                                        </p:tgtEl>
                                      </p:cBhvr>
                                      <p:to x="100000" y="95000"/>
                                    </p:animScale>
                                    <p:animScale>
                                      <p:cBhvr>
                                        <p:cTn id="28" dur="166" decel="50000">
                                          <p:stCondLst>
                                            <p:cond delay="1834"/>
                                          </p:stCondLst>
                                        </p:cTn>
                                        <p:tgtEl>
                                          <p:spTgt spid="13"/>
                                        </p:tgtEl>
                                      </p:cBhvr>
                                      <p:to x="100000" y="100000"/>
                                    </p:animScale>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p:cTn id="33" dur="500" fill="hold"/>
                                        <p:tgtEl>
                                          <p:spTgt spid="10"/>
                                        </p:tgtEl>
                                        <p:attrNameLst>
                                          <p:attrName>ppt_w</p:attrName>
                                        </p:attrNameLst>
                                      </p:cBhvr>
                                      <p:tavLst>
                                        <p:tav tm="0">
                                          <p:val>
                                            <p:fltVal val="0"/>
                                          </p:val>
                                        </p:tav>
                                        <p:tav tm="100000">
                                          <p:val>
                                            <p:strVal val="#ppt_w"/>
                                          </p:val>
                                        </p:tav>
                                      </p:tavLst>
                                    </p:anim>
                                    <p:anim calcmode="lin" valueType="num">
                                      <p:cBhvr>
                                        <p:cTn id="34" dur="500" fill="hold"/>
                                        <p:tgtEl>
                                          <p:spTgt spid="10"/>
                                        </p:tgtEl>
                                        <p:attrNameLst>
                                          <p:attrName>ppt_h</p:attrName>
                                        </p:attrNameLst>
                                      </p:cBhvr>
                                      <p:tavLst>
                                        <p:tav tm="0">
                                          <p:val>
                                            <p:fltVal val="0"/>
                                          </p:val>
                                        </p:tav>
                                        <p:tav tm="100000">
                                          <p:val>
                                            <p:strVal val="#ppt_h"/>
                                          </p:val>
                                        </p:tav>
                                      </p:tavLst>
                                    </p:anim>
                                    <p:animEffect transition="in" filter="fade">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31" presetClass="entr" presetSubtype="0" fill="hold" nodeType="clickEffect">
                                  <p:stCondLst>
                                    <p:cond delay="0"/>
                                  </p:stCondLst>
                                  <p:childTnLst>
                                    <p:set>
                                      <p:cBhvr>
                                        <p:cTn id="39" dur="1" fill="hold">
                                          <p:stCondLst>
                                            <p:cond delay="0"/>
                                          </p:stCondLst>
                                        </p:cTn>
                                        <p:tgtEl>
                                          <p:spTgt spid="11"/>
                                        </p:tgtEl>
                                        <p:attrNameLst>
                                          <p:attrName>style.visibility</p:attrName>
                                        </p:attrNameLst>
                                      </p:cBhvr>
                                      <p:to>
                                        <p:strVal val="visible"/>
                                      </p:to>
                                    </p:set>
                                    <p:anim calcmode="lin" valueType="num">
                                      <p:cBhvr>
                                        <p:cTn id="40" dur="1000" fill="hold"/>
                                        <p:tgtEl>
                                          <p:spTgt spid="11"/>
                                        </p:tgtEl>
                                        <p:attrNameLst>
                                          <p:attrName>ppt_w</p:attrName>
                                        </p:attrNameLst>
                                      </p:cBhvr>
                                      <p:tavLst>
                                        <p:tav tm="0">
                                          <p:val>
                                            <p:fltVal val="0"/>
                                          </p:val>
                                        </p:tav>
                                        <p:tav tm="100000">
                                          <p:val>
                                            <p:strVal val="#ppt_w"/>
                                          </p:val>
                                        </p:tav>
                                      </p:tavLst>
                                    </p:anim>
                                    <p:anim calcmode="lin" valueType="num">
                                      <p:cBhvr>
                                        <p:cTn id="41" dur="1000" fill="hold"/>
                                        <p:tgtEl>
                                          <p:spTgt spid="11"/>
                                        </p:tgtEl>
                                        <p:attrNameLst>
                                          <p:attrName>ppt_h</p:attrName>
                                        </p:attrNameLst>
                                      </p:cBhvr>
                                      <p:tavLst>
                                        <p:tav tm="0">
                                          <p:val>
                                            <p:fltVal val="0"/>
                                          </p:val>
                                        </p:tav>
                                        <p:tav tm="100000">
                                          <p:val>
                                            <p:strVal val="#ppt_h"/>
                                          </p:val>
                                        </p:tav>
                                      </p:tavLst>
                                    </p:anim>
                                    <p:anim calcmode="lin" valueType="num">
                                      <p:cBhvr>
                                        <p:cTn id="42" dur="1000" fill="hold"/>
                                        <p:tgtEl>
                                          <p:spTgt spid="11"/>
                                        </p:tgtEl>
                                        <p:attrNameLst>
                                          <p:attrName>style.rotation</p:attrName>
                                        </p:attrNameLst>
                                      </p:cBhvr>
                                      <p:tavLst>
                                        <p:tav tm="0">
                                          <p:val>
                                            <p:fltVal val="90"/>
                                          </p:val>
                                        </p:tav>
                                        <p:tav tm="100000">
                                          <p:val>
                                            <p:fltVal val="0"/>
                                          </p:val>
                                        </p:tav>
                                      </p:tavLst>
                                    </p:anim>
                                    <p:animEffect transition="in" filter="fade">
                                      <p:cBhvr>
                                        <p:cTn id="43" dur="1000"/>
                                        <p:tgtEl>
                                          <p:spTgt spid="11"/>
                                        </p:tgtEl>
                                      </p:cBhvr>
                                    </p:animEffect>
                                  </p:childTnLst>
                                </p:cTn>
                              </p:par>
                            </p:childTnLst>
                          </p:cTn>
                        </p:par>
                      </p:childTnLst>
                    </p:cTn>
                  </p:par>
                  <p:par>
                    <p:cTn id="44" fill="hold">
                      <p:stCondLst>
                        <p:cond delay="indefinite"/>
                      </p:stCondLst>
                      <p:childTnLst>
                        <p:par>
                          <p:cTn id="45" fill="hold">
                            <p:stCondLst>
                              <p:cond delay="0"/>
                            </p:stCondLst>
                            <p:childTnLst>
                              <p:par>
                                <p:cTn id="46" presetID="31" presetClass="entr" presetSubtype="0" fill="hold" nodeType="clickEffect">
                                  <p:stCondLst>
                                    <p:cond delay="0"/>
                                  </p:stCondLst>
                                  <p:childTnLst>
                                    <p:set>
                                      <p:cBhvr>
                                        <p:cTn id="47" dur="1" fill="hold">
                                          <p:stCondLst>
                                            <p:cond delay="0"/>
                                          </p:stCondLst>
                                        </p:cTn>
                                        <p:tgtEl>
                                          <p:spTgt spid="12"/>
                                        </p:tgtEl>
                                        <p:attrNameLst>
                                          <p:attrName>style.visibility</p:attrName>
                                        </p:attrNameLst>
                                      </p:cBhvr>
                                      <p:to>
                                        <p:strVal val="visible"/>
                                      </p:to>
                                    </p:set>
                                    <p:anim calcmode="lin" valueType="num">
                                      <p:cBhvr>
                                        <p:cTn id="48" dur="1000" fill="hold"/>
                                        <p:tgtEl>
                                          <p:spTgt spid="12"/>
                                        </p:tgtEl>
                                        <p:attrNameLst>
                                          <p:attrName>ppt_w</p:attrName>
                                        </p:attrNameLst>
                                      </p:cBhvr>
                                      <p:tavLst>
                                        <p:tav tm="0">
                                          <p:val>
                                            <p:fltVal val="0"/>
                                          </p:val>
                                        </p:tav>
                                        <p:tav tm="100000">
                                          <p:val>
                                            <p:strVal val="#ppt_w"/>
                                          </p:val>
                                        </p:tav>
                                      </p:tavLst>
                                    </p:anim>
                                    <p:anim calcmode="lin" valueType="num">
                                      <p:cBhvr>
                                        <p:cTn id="49" dur="1000" fill="hold"/>
                                        <p:tgtEl>
                                          <p:spTgt spid="12"/>
                                        </p:tgtEl>
                                        <p:attrNameLst>
                                          <p:attrName>ppt_h</p:attrName>
                                        </p:attrNameLst>
                                      </p:cBhvr>
                                      <p:tavLst>
                                        <p:tav tm="0">
                                          <p:val>
                                            <p:fltVal val="0"/>
                                          </p:val>
                                        </p:tav>
                                        <p:tav tm="100000">
                                          <p:val>
                                            <p:strVal val="#ppt_h"/>
                                          </p:val>
                                        </p:tav>
                                      </p:tavLst>
                                    </p:anim>
                                    <p:anim calcmode="lin" valueType="num">
                                      <p:cBhvr>
                                        <p:cTn id="50" dur="1000" fill="hold"/>
                                        <p:tgtEl>
                                          <p:spTgt spid="12"/>
                                        </p:tgtEl>
                                        <p:attrNameLst>
                                          <p:attrName>style.rotation</p:attrName>
                                        </p:attrNameLst>
                                      </p:cBhvr>
                                      <p:tavLst>
                                        <p:tav tm="0">
                                          <p:val>
                                            <p:fltVal val="90"/>
                                          </p:val>
                                        </p:tav>
                                        <p:tav tm="100000">
                                          <p:val>
                                            <p:fltVal val="0"/>
                                          </p:val>
                                        </p:tav>
                                      </p:tavLst>
                                    </p:anim>
                                    <p:animEffect transition="in" filter="fade">
                                      <p:cBhvr>
                                        <p:cTn id="51" dur="1000"/>
                                        <p:tgtEl>
                                          <p:spTgt spid="12"/>
                                        </p:tgtEl>
                                      </p:cBhvr>
                                    </p:animEffect>
                                  </p:childTnLst>
                                </p:cTn>
                              </p:par>
                            </p:childTnLst>
                          </p:cTn>
                        </p:par>
                      </p:childTnLst>
                    </p:cTn>
                  </p:par>
                  <p:par>
                    <p:cTn id="52" fill="hold">
                      <p:stCondLst>
                        <p:cond delay="indefinite"/>
                      </p:stCondLst>
                      <p:childTnLst>
                        <p:par>
                          <p:cTn id="53" fill="hold">
                            <p:stCondLst>
                              <p:cond delay="0"/>
                            </p:stCondLst>
                            <p:childTnLst>
                              <p:par>
                                <p:cTn id="54" presetID="31" presetClass="entr" presetSubtype="0" fill="hold" nodeType="clickEffect">
                                  <p:stCondLst>
                                    <p:cond delay="0"/>
                                  </p:stCondLst>
                                  <p:childTnLst>
                                    <p:set>
                                      <p:cBhvr>
                                        <p:cTn id="55" dur="1" fill="hold">
                                          <p:stCondLst>
                                            <p:cond delay="0"/>
                                          </p:stCondLst>
                                        </p:cTn>
                                        <p:tgtEl>
                                          <p:spTgt spid="16"/>
                                        </p:tgtEl>
                                        <p:attrNameLst>
                                          <p:attrName>style.visibility</p:attrName>
                                        </p:attrNameLst>
                                      </p:cBhvr>
                                      <p:to>
                                        <p:strVal val="visible"/>
                                      </p:to>
                                    </p:set>
                                    <p:anim calcmode="lin" valueType="num">
                                      <p:cBhvr>
                                        <p:cTn id="56" dur="1000" fill="hold"/>
                                        <p:tgtEl>
                                          <p:spTgt spid="16"/>
                                        </p:tgtEl>
                                        <p:attrNameLst>
                                          <p:attrName>ppt_w</p:attrName>
                                        </p:attrNameLst>
                                      </p:cBhvr>
                                      <p:tavLst>
                                        <p:tav tm="0">
                                          <p:val>
                                            <p:fltVal val="0"/>
                                          </p:val>
                                        </p:tav>
                                        <p:tav tm="100000">
                                          <p:val>
                                            <p:strVal val="#ppt_w"/>
                                          </p:val>
                                        </p:tav>
                                      </p:tavLst>
                                    </p:anim>
                                    <p:anim calcmode="lin" valueType="num">
                                      <p:cBhvr>
                                        <p:cTn id="57" dur="1000" fill="hold"/>
                                        <p:tgtEl>
                                          <p:spTgt spid="16"/>
                                        </p:tgtEl>
                                        <p:attrNameLst>
                                          <p:attrName>ppt_h</p:attrName>
                                        </p:attrNameLst>
                                      </p:cBhvr>
                                      <p:tavLst>
                                        <p:tav tm="0">
                                          <p:val>
                                            <p:fltVal val="0"/>
                                          </p:val>
                                        </p:tav>
                                        <p:tav tm="100000">
                                          <p:val>
                                            <p:strVal val="#ppt_h"/>
                                          </p:val>
                                        </p:tav>
                                      </p:tavLst>
                                    </p:anim>
                                    <p:anim calcmode="lin" valueType="num">
                                      <p:cBhvr>
                                        <p:cTn id="58" dur="1000" fill="hold"/>
                                        <p:tgtEl>
                                          <p:spTgt spid="16"/>
                                        </p:tgtEl>
                                        <p:attrNameLst>
                                          <p:attrName>style.rotation</p:attrName>
                                        </p:attrNameLst>
                                      </p:cBhvr>
                                      <p:tavLst>
                                        <p:tav tm="0">
                                          <p:val>
                                            <p:fltVal val="90"/>
                                          </p:val>
                                        </p:tav>
                                        <p:tav tm="100000">
                                          <p:val>
                                            <p:fltVal val="0"/>
                                          </p:val>
                                        </p:tav>
                                      </p:tavLst>
                                    </p:anim>
                                    <p:animEffect transition="in" filter="fade">
                                      <p:cBhvr>
                                        <p:cTn id="59" dur="1000"/>
                                        <p:tgtEl>
                                          <p:spTgt spid="16"/>
                                        </p:tgtEl>
                                      </p:cBhvr>
                                    </p:animEffect>
                                  </p:childTnLst>
                                </p:cTn>
                              </p:par>
                            </p:childTnLst>
                          </p:cTn>
                        </p:par>
                      </p:childTnLst>
                    </p:cTn>
                  </p:par>
                  <p:par>
                    <p:cTn id="60" fill="hold">
                      <p:stCondLst>
                        <p:cond delay="indefinite"/>
                      </p:stCondLst>
                      <p:childTnLst>
                        <p:par>
                          <p:cTn id="61" fill="hold">
                            <p:stCondLst>
                              <p:cond delay="0"/>
                            </p:stCondLst>
                            <p:childTnLst>
                              <p:par>
                                <p:cTn id="62" presetID="31" presetClass="entr" presetSubtype="0" fill="hold" nodeType="clickEffect">
                                  <p:stCondLst>
                                    <p:cond delay="0"/>
                                  </p:stCondLst>
                                  <p:childTnLst>
                                    <p:set>
                                      <p:cBhvr>
                                        <p:cTn id="63" dur="1" fill="hold">
                                          <p:stCondLst>
                                            <p:cond delay="0"/>
                                          </p:stCondLst>
                                        </p:cTn>
                                        <p:tgtEl>
                                          <p:spTgt spid="17"/>
                                        </p:tgtEl>
                                        <p:attrNameLst>
                                          <p:attrName>style.visibility</p:attrName>
                                        </p:attrNameLst>
                                      </p:cBhvr>
                                      <p:to>
                                        <p:strVal val="visible"/>
                                      </p:to>
                                    </p:set>
                                    <p:anim calcmode="lin" valueType="num">
                                      <p:cBhvr>
                                        <p:cTn id="64" dur="1000" fill="hold"/>
                                        <p:tgtEl>
                                          <p:spTgt spid="17"/>
                                        </p:tgtEl>
                                        <p:attrNameLst>
                                          <p:attrName>ppt_w</p:attrName>
                                        </p:attrNameLst>
                                      </p:cBhvr>
                                      <p:tavLst>
                                        <p:tav tm="0">
                                          <p:val>
                                            <p:fltVal val="0"/>
                                          </p:val>
                                        </p:tav>
                                        <p:tav tm="100000">
                                          <p:val>
                                            <p:strVal val="#ppt_w"/>
                                          </p:val>
                                        </p:tav>
                                      </p:tavLst>
                                    </p:anim>
                                    <p:anim calcmode="lin" valueType="num">
                                      <p:cBhvr>
                                        <p:cTn id="65" dur="1000" fill="hold"/>
                                        <p:tgtEl>
                                          <p:spTgt spid="17"/>
                                        </p:tgtEl>
                                        <p:attrNameLst>
                                          <p:attrName>ppt_h</p:attrName>
                                        </p:attrNameLst>
                                      </p:cBhvr>
                                      <p:tavLst>
                                        <p:tav tm="0">
                                          <p:val>
                                            <p:fltVal val="0"/>
                                          </p:val>
                                        </p:tav>
                                        <p:tav tm="100000">
                                          <p:val>
                                            <p:strVal val="#ppt_h"/>
                                          </p:val>
                                        </p:tav>
                                      </p:tavLst>
                                    </p:anim>
                                    <p:anim calcmode="lin" valueType="num">
                                      <p:cBhvr>
                                        <p:cTn id="66" dur="1000" fill="hold"/>
                                        <p:tgtEl>
                                          <p:spTgt spid="17"/>
                                        </p:tgtEl>
                                        <p:attrNameLst>
                                          <p:attrName>style.rotation</p:attrName>
                                        </p:attrNameLst>
                                      </p:cBhvr>
                                      <p:tavLst>
                                        <p:tav tm="0">
                                          <p:val>
                                            <p:fltVal val="90"/>
                                          </p:val>
                                        </p:tav>
                                        <p:tav tm="100000">
                                          <p:val>
                                            <p:fltVal val="0"/>
                                          </p:val>
                                        </p:tav>
                                      </p:tavLst>
                                    </p:anim>
                                    <p:animEffect transition="in" filter="fade">
                                      <p:cBhvr>
                                        <p:cTn id="67" dur="1000"/>
                                        <p:tgtEl>
                                          <p:spTgt spid="17"/>
                                        </p:tgtEl>
                                      </p:cBhvr>
                                    </p:animEffect>
                                  </p:childTnLst>
                                </p:cTn>
                              </p:par>
                            </p:childTnLst>
                          </p:cTn>
                        </p:par>
                      </p:childTnLst>
                    </p:cTn>
                  </p:par>
                  <p:par>
                    <p:cTn id="68" fill="hold">
                      <p:stCondLst>
                        <p:cond delay="indefinite"/>
                      </p:stCondLst>
                      <p:childTnLst>
                        <p:par>
                          <p:cTn id="69" fill="hold">
                            <p:stCondLst>
                              <p:cond delay="0"/>
                            </p:stCondLst>
                            <p:childTnLst>
                              <p:par>
                                <p:cTn id="70" presetID="26" presetClass="entr" presetSubtype="0" fill="hold" grpId="0" nodeType="clickEffect">
                                  <p:stCondLst>
                                    <p:cond delay="0"/>
                                  </p:stCondLst>
                                  <p:childTnLst>
                                    <p:set>
                                      <p:cBhvr>
                                        <p:cTn id="71" dur="1" fill="hold">
                                          <p:stCondLst>
                                            <p:cond delay="0"/>
                                          </p:stCondLst>
                                        </p:cTn>
                                        <p:tgtEl>
                                          <p:spTgt spid="21"/>
                                        </p:tgtEl>
                                        <p:attrNameLst>
                                          <p:attrName>style.visibility</p:attrName>
                                        </p:attrNameLst>
                                      </p:cBhvr>
                                      <p:to>
                                        <p:strVal val="visible"/>
                                      </p:to>
                                    </p:set>
                                    <p:animEffect transition="in" filter="wipe(down)">
                                      <p:cBhvr>
                                        <p:cTn id="72" dur="580">
                                          <p:stCondLst>
                                            <p:cond delay="0"/>
                                          </p:stCondLst>
                                        </p:cTn>
                                        <p:tgtEl>
                                          <p:spTgt spid="21"/>
                                        </p:tgtEl>
                                      </p:cBhvr>
                                    </p:animEffect>
                                    <p:anim calcmode="lin" valueType="num">
                                      <p:cBhvr>
                                        <p:cTn id="73"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74"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75"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76"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77"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78" dur="26">
                                          <p:stCondLst>
                                            <p:cond delay="650"/>
                                          </p:stCondLst>
                                        </p:cTn>
                                        <p:tgtEl>
                                          <p:spTgt spid="21"/>
                                        </p:tgtEl>
                                      </p:cBhvr>
                                      <p:to x="100000" y="60000"/>
                                    </p:animScale>
                                    <p:animScale>
                                      <p:cBhvr>
                                        <p:cTn id="79" dur="166" decel="50000">
                                          <p:stCondLst>
                                            <p:cond delay="676"/>
                                          </p:stCondLst>
                                        </p:cTn>
                                        <p:tgtEl>
                                          <p:spTgt spid="21"/>
                                        </p:tgtEl>
                                      </p:cBhvr>
                                      <p:to x="100000" y="100000"/>
                                    </p:animScale>
                                    <p:animScale>
                                      <p:cBhvr>
                                        <p:cTn id="80" dur="26">
                                          <p:stCondLst>
                                            <p:cond delay="1312"/>
                                          </p:stCondLst>
                                        </p:cTn>
                                        <p:tgtEl>
                                          <p:spTgt spid="21"/>
                                        </p:tgtEl>
                                      </p:cBhvr>
                                      <p:to x="100000" y="80000"/>
                                    </p:animScale>
                                    <p:animScale>
                                      <p:cBhvr>
                                        <p:cTn id="81" dur="166" decel="50000">
                                          <p:stCondLst>
                                            <p:cond delay="1338"/>
                                          </p:stCondLst>
                                        </p:cTn>
                                        <p:tgtEl>
                                          <p:spTgt spid="21"/>
                                        </p:tgtEl>
                                      </p:cBhvr>
                                      <p:to x="100000" y="100000"/>
                                    </p:animScale>
                                    <p:animScale>
                                      <p:cBhvr>
                                        <p:cTn id="82" dur="26">
                                          <p:stCondLst>
                                            <p:cond delay="1642"/>
                                          </p:stCondLst>
                                        </p:cTn>
                                        <p:tgtEl>
                                          <p:spTgt spid="21"/>
                                        </p:tgtEl>
                                      </p:cBhvr>
                                      <p:to x="100000" y="90000"/>
                                    </p:animScale>
                                    <p:animScale>
                                      <p:cBhvr>
                                        <p:cTn id="83" dur="166" decel="50000">
                                          <p:stCondLst>
                                            <p:cond delay="1668"/>
                                          </p:stCondLst>
                                        </p:cTn>
                                        <p:tgtEl>
                                          <p:spTgt spid="21"/>
                                        </p:tgtEl>
                                      </p:cBhvr>
                                      <p:to x="100000" y="100000"/>
                                    </p:animScale>
                                    <p:animScale>
                                      <p:cBhvr>
                                        <p:cTn id="84" dur="26">
                                          <p:stCondLst>
                                            <p:cond delay="1808"/>
                                          </p:stCondLst>
                                        </p:cTn>
                                        <p:tgtEl>
                                          <p:spTgt spid="21"/>
                                        </p:tgtEl>
                                      </p:cBhvr>
                                      <p:to x="100000" y="95000"/>
                                    </p:animScale>
                                    <p:animScale>
                                      <p:cBhvr>
                                        <p:cTn id="85" dur="166" decel="50000">
                                          <p:stCondLst>
                                            <p:cond delay="1834"/>
                                          </p:stCondLst>
                                        </p:cTn>
                                        <p:tgtEl>
                                          <p:spTgt spid="2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86" restart="whenNotActive" fill="hold" evtFilter="cancelBubble" nodeType="interactiveSeq">
                <p:stCondLst>
                  <p:cond evt="onClick" delay="0">
                    <p:tgtEl>
                      <p:spTgt spid="15"/>
                    </p:tgtEl>
                  </p:cond>
                </p:stCondLst>
                <p:endSync evt="end" delay="0">
                  <p:rtn val="all"/>
                </p:endSync>
                <p:childTnLst>
                  <p:par>
                    <p:cTn id="87" fill="hold">
                      <p:stCondLst>
                        <p:cond delay="0"/>
                      </p:stCondLst>
                      <p:childTnLst>
                        <p:par>
                          <p:cTn id="88" fill="hold">
                            <p:stCondLst>
                              <p:cond delay="0"/>
                            </p:stCondLst>
                            <p:childTnLst>
                              <p:par>
                                <p:cTn id="89" presetID="1" presetClass="mediacall" presetSubtype="0" fill="hold" nodeType="clickEffect">
                                  <p:stCondLst>
                                    <p:cond delay="0"/>
                                  </p:stCondLst>
                                  <p:childTnLst>
                                    <p:cmd type="call" cmd="playFrom(0.0)">
                                      <p:cBhvr>
                                        <p:cTn id="90" dur="26624" fill="hold"/>
                                        <p:tgtEl>
                                          <p:spTgt spid="15"/>
                                        </p:tgtEl>
                                      </p:cBhvr>
                                    </p:cmd>
                                  </p:childTnLst>
                                </p:cTn>
                              </p:par>
                            </p:childTnLst>
                          </p:cTn>
                        </p:par>
                      </p:childTnLst>
                    </p:cTn>
                  </p:par>
                </p:childTnLst>
              </p:cTn>
              <p:nextCondLst>
                <p:cond evt="onClick" delay="0">
                  <p:tgtEl>
                    <p:spTgt spid="15"/>
                  </p:tgtEl>
                </p:cond>
              </p:nextCondLst>
            </p:seq>
            <p:video>
              <p:cMediaNode>
                <p:cTn id="91" fill="hold" display="0">
                  <p:stCondLst>
                    <p:cond delay="indefinite"/>
                  </p:stCondLst>
                  <p:endCondLst>
                    <p:cond evt="onStopAudio" delay="0">
                      <p:tgtEl>
                        <p:sldTgt/>
                      </p:tgtEl>
                    </p:cond>
                  </p:endCondLst>
                </p:cTn>
                <p:tgtEl>
                  <p:spTgt spid="15"/>
                </p:tgtEl>
              </p:cMediaNode>
            </p:video>
          </p:childTnLst>
        </p:cTn>
      </p:par>
    </p:tnLst>
    <p:bldLst>
      <p:bldP spid="2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
          <p:cNvGrpSpPr>
            <a:grpSpLocks/>
          </p:cNvGrpSpPr>
          <p:nvPr/>
        </p:nvGrpSpPr>
        <p:grpSpPr bwMode="auto">
          <a:xfrm>
            <a:off x="0" y="0"/>
            <a:ext cx="9144000" cy="6934200"/>
            <a:chOff x="0" y="0"/>
            <a:chExt cx="5760" cy="4368"/>
          </a:xfrm>
        </p:grpSpPr>
        <p:pic>
          <p:nvPicPr>
            <p:cNvPr id="5" name="Picture 6" descr="N3"/>
            <p:cNvPicPr>
              <a:picLocks noChangeAspect="1" noChangeArrowheads="1"/>
            </p:cNvPicPr>
            <p:nvPr/>
          </p:nvPicPr>
          <p:blipFill>
            <a:blip r:embed="rId2" cstate="print"/>
            <a:srcRect/>
            <a:stretch>
              <a:fillRect/>
            </a:stretch>
          </p:blipFill>
          <p:spPr bwMode="auto">
            <a:xfrm flipV="1">
              <a:off x="0" y="0"/>
              <a:ext cx="5712" cy="96"/>
            </a:xfrm>
            <a:prstGeom prst="rect">
              <a:avLst/>
            </a:prstGeom>
            <a:noFill/>
          </p:spPr>
        </p:pic>
        <p:pic>
          <p:nvPicPr>
            <p:cNvPr id="6" name="Picture 7" descr="N3"/>
            <p:cNvPicPr>
              <a:picLocks noChangeAspect="1" noChangeArrowheads="1"/>
            </p:cNvPicPr>
            <p:nvPr/>
          </p:nvPicPr>
          <p:blipFill>
            <a:blip r:embed="rId2" cstate="print"/>
            <a:srcRect/>
            <a:stretch>
              <a:fillRect/>
            </a:stretch>
          </p:blipFill>
          <p:spPr bwMode="auto">
            <a:xfrm flipV="1">
              <a:off x="48" y="4272"/>
              <a:ext cx="5712" cy="96"/>
            </a:xfrm>
            <a:prstGeom prst="rect">
              <a:avLst/>
            </a:prstGeom>
            <a:noFill/>
          </p:spPr>
        </p:pic>
        <p:pic>
          <p:nvPicPr>
            <p:cNvPr id="7" name="Picture 8" descr="N3"/>
            <p:cNvPicPr>
              <a:picLocks noChangeAspect="1" noChangeArrowheads="1"/>
            </p:cNvPicPr>
            <p:nvPr/>
          </p:nvPicPr>
          <p:blipFill>
            <a:blip r:embed="rId2" cstate="print"/>
            <a:srcRect/>
            <a:stretch>
              <a:fillRect/>
            </a:stretch>
          </p:blipFill>
          <p:spPr bwMode="auto">
            <a:xfrm rot="16200000" flipV="1">
              <a:off x="-2112" y="2112"/>
              <a:ext cx="4320" cy="96"/>
            </a:xfrm>
            <a:prstGeom prst="rect">
              <a:avLst/>
            </a:prstGeom>
            <a:noFill/>
          </p:spPr>
        </p:pic>
        <p:pic>
          <p:nvPicPr>
            <p:cNvPr id="8" name="Picture 9" descr="N3"/>
            <p:cNvPicPr>
              <a:picLocks noChangeAspect="1" noChangeArrowheads="1"/>
            </p:cNvPicPr>
            <p:nvPr/>
          </p:nvPicPr>
          <p:blipFill>
            <a:blip r:embed="rId2" cstate="print"/>
            <a:srcRect/>
            <a:stretch>
              <a:fillRect/>
            </a:stretch>
          </p:blipFill>
          <p:spPr bwMode="auto">
            <a:xfrm rot="16200000" flipV="1">
              <a:off x="3552" y="2112"/>
              <a:ext cx="4320" cy="96"/>
            </a:xfrm>
            <a:prstGeom prst="rect">
              <a:avLst/>
            </a:prstGeom>
            <a:noFill/>
          </p:spPr>
        </p:pic>
      </p:grpSp>
      <p:sp>
        <p:nvSpPr>
          <p:cNvPr id="12" name="TextBox 11"/>
          <p:cNvSpPr txBox="1"/>
          <p:nvPr/>
        </p:nvSpPr>
        <p:spPr>
          <a:xfrm>
            <a:off x="228600" y="854782"/>
            <a:ext cx="8610600" cy="1815882"/>
          </a:xfrm>
          <a:prstGeom prst="rect">
            <a:avLst/>
          </a:prstGeom>
          <a:noFill/>
        </p:spPr>
        <p:txBody>
          <a:bodyPr wrap="square" rtlCol="0">
            <a:spAutoFit/>
          </a:bodyPr>
          <a:lstStyle/>
          <a:p>
            <a:pPr marL="571500" indent="-571500" algn="just">
              <a:buAutoNum type="romanUcPeriod"/>
            </a:pPr>
            <a:r>
              <a:rPr lang="en-US" sz="2800" b="1" dirty="0" smtClean="0">
                <a:solidFill>
                  <a:srgbClr val="0000CC"/>
                </a:solidFill>
                <a:latin typeface="Times New Roman" pitchFamily="18" charset="0"/>
                <a:cs typeface="Times New Roman" pitchFamily="18" charset="0"/>
              </a:rPr>
              <a:t>TÌNH HÌNH CHUNG</a:t>
            </a:r>
          </a:p>
          <a:p>
            <a:pPr marL="571500" indent="-571500" algn="just">
              <a:buAutoNum type="romanUcPeriod"/>
            </a:pPr>
            <a:r>
              <a:rPr lang="en-US" sz="2800" b="1" dirty="0" smtClean="0">
                <a:solidFill>
                  <a:srgbClr val="0000CC"/>
                </a:solidFill>
                <a:latin typeface="Times New Roman" pitchFamily="18" charset="0"/>
                <a:cs typeface="Times New Roman" pitchFamily="18" charset="0"/>
              </a:rPr>
              <a:t>TRUNG QUỐC</a:t>
            </a:r>
          </a:p>
          <a:p>
            <a:pPr marL="571500" indent="-571500" algn="just">
              <a:buAutoNum type="arabicPeriod"/>
            </a:pPr>
            <a:r>
              <a:rPr lang="en-US" sz="2800" b="1" dirty="0" smtClean="0">
                <a:solidFill>
                  <a:srgbClr val="0000CC"/>
                </a:solidFill>
                <a:latin typeface="Times New Roman" pitchFamily="18" charset="0"/>
                <a:cs typeface="Times New Roman" pitchFamily="18" charset="0"/>
              </a:rPr>
              <a:t>Sự ra đời của nước Cộng hòa nhân dân Trung Hoa</a:t>
            </a:r>
          </a:p>
          <a:p>
            <a:pPr marL="571500" indent="-571500" algn="just">
              <a:buAutoNum type="arabicPeriod"/>
            </a:pPr>
            <a:r>
              <a:rPr lang="en-US" sz="2800" b="1" dirty="0" smtClean="0">
                <a:solidFill>
                  <a:srgbClr val="0000CC"/>
                </a:solidFill>
                <a:latin typeface="Times New Roman" pitchFamily="18" charset="0"/>
                <a:cs typeface="Times New Roman" pitchFamily="18" charset="0"/>
              </a:rPr>
              <a:t>Công cuộc cải cách mở cửa (từ năm 1978 đến nay)</a:t>
            </a:r>
            <a:endParaRPr lang="vi-VN" sz="2800" b="1" dirty="0" smtClean="0">
              <a:solidFill>
                <a:srgbClr val="0000CC"/>
              </a:solidFill>
              <a:latin typeface="Times New Roman" pitchFamily="18" charset="0"/>
              <a:cs typeface="Times New Roman" pitchFamily="18" charset="0"/>
            </a:endParaRPr>
          </a:p>
        </p:txBody>
      </p:sp>
      <p:sp>
        <p:nvSpPr>
          <p:cNvPr id="14" name="Rectangle 13"/>
          <p:cNvSpPr/>
          <p:nvPr/>
        </p:nvSpPr>
        <p:spPr>
          <a:xfrm>
            <a:off x="167684" y="304800"/>
            <a:ext cx="8976316" cy="538609"/>
          </a:xfrm>
          <a:prstGeom prst="rect">
            <a:avLst/>
          </a:prstGeom>
          <a:noFill/>
        </p:spPr>
        <p:txBody>
          <a:bodyPr wrap="square" lIns="91440" tIns="45720" rIns="91440" bIns="45720">
            <a:spAutoFit/>
          </a:bodyPr>
          <a:lstStyle/>
          <a:p>
            <a:pPr algn="ctr"/>
            <a:r>
              <a:rPr lang="vi-VN" sz="2900" b="1" dirty="0" smtClean="0">
                <a:ln w="12700" cmpd="tri">
                  <a:solidFill>
                    <a:srgbClr val="FF0000"/>
                  </a:solidFill>
                  <a:prstDash val="solid"/>
                  <a:miter lim="800000"/>
                </a:ln>
                <a:blipFill>
                  <a:blip r:embed="rId3"/>
                  <a:stretch>
                    <a:fillRect/>
                  </a:stretch>
                </a:blipFill>
                <a:effectLst>
                  <a:outerShdw blurRad="38100" dist="38100" dir="7020000" algn="tl">
                    <a:srgbClr val="000000">
                      <a:alpha val="35000"/>
                    </a:srgbClr>
                  </a:outerShdw>
                </a:effectLst>
                <a:latin typeface="+mj-lt"/>
              </a:rPr>
              <a:t>Tiết 5 - Bài </a:t>
            </a:r>
            <a:r>
              <a:rPr lang="en-US" sz="2900" b="1" dirty="0" smtClean="0">
                <a:ln w="12700" cmpd="tri">
                  <a:solidFill>
                    <a:srgbClr val="FF0000"/>
                  </a:solidFill>
                  <a:prstDash val="solid"/>
                  <a:miter lim="800000"/>
                </a:ln>
                <a:blipFill>
                  <a:blip r:embed="rId3"/>
                  <a:stretch>
                    <a:fillRect/>
                  </a:stretch>
                </a:blipFill>
                <a:effectLst>
                  <a:outerShdw blurRad="38100" dist="38100" dir="7020000" algn="tl">
                    <a:srgbClr val="000000">
                      <a:alpha val="35000"/>
                    </a:srgbClr>
                  </a:outerShdw>
                </a:effectLst>
                <a:latin typeface="Times New Roman" pitchFamily="18" charset="0"/>
                <a:cs typeface="Times New Roman" pitchFamily="18" charset="0"/>
              </a:rPr>
              <a:t>04: CÁC NƯỚC CHÂU Á</a:t>
            </a:r>
            <a:endParaRPr lang="vi-VN" sz="2900" b="1" dirty="0" smtClean="0">
              <a:ln w="12700" cmpd="tri">
                <a:solidFill>
                  <a:srgbClr val="FF0000"/>
                </a:solidFill>
                <a:prstDash val="solid"/>
                <a:miter lim="800000"/>
              </a:ln>
              <a:blipFill>
                <a:blip r:embed="rId3"/>
                <a:stretch>
                  <a:fillRect/>
                </a:stretch>
              </a:blipFill>
              <a:effectLst>
                <a:outerShdw blurRad="38100" dist="38100" dir="7020000" algn="tl">
                  <a:srgbClr val="000000">
                    <a:alpha val="35000"/>
                  </a:srgbClr>
                </a:outerShdw>
              </a:effectLst>
              <a:latin typeface="+mj-lt"/>
            </a:endParaRPr>
          </a:p>
        </p:txBody>
      </p:sp>
      <p:sp>
        <p:nvSpPr>
          <p:cNvPr id="4" name="Rectangle 3"/>
          <p:cNvSpPr/>
          <p:nvPr/>
        </p:nvSpPr>
        <p:spPr>
          <a:xfrm>
            <a:off x="6400800" y="2682037"/>
            <a:ext cx="2362200" cy="3108543"/>
          </a:xfrm>
          <a:prstGeom prst="rect">
            <a:avLst/>
          </a:prstGeom>
          <a:solidFill>
            <a:schemeClr val="accent6">
              <a:lumMod val="40000"/>
              <a:lumOff val="60000"/>
            </a:schemeClr>
          </a:solidFill>
        </p:spPr>
        <p:txBody>
          <a:bodyPr wrap="square">
            <a:spAutoFit/>
          </a:bodyPr>
          <a:lstStyle/>
          <a:p>
            <a:r>
              <a:rPr lang="vi-VN" sz="2800" dirty="0">
                <a:solidFill>
                  <a:srgbClr val="FF0000"/>
                </a:solidFill>
                <a:latin typeface="Times New Roman" panose="02020603050405020304" pitchFamily="18" charset="0"/>
                <a:ea typeface="Times New Roman" panose="02020603050405020304" pitchFamily="18" charset="0"/>
              </a:rPr>
              <a:t>Trung Quốc đề ra đường lối cải cách mở cửa từ bao giờ? Nội dung của đường lối đó là gì ?</a:t>
            </a:r>
            <a:endParaRPr lang="vi-VN" sz="2800" dirty="0">
              <a:solidFill>
                <a:srgbClr val="FF0000"/>
              </a:solidFill>
            </a:endParaRPr>
          </a:p>
        </p:txBody>
      </p:sp>
      <p:sp>
        <p:nvSpPr>
          <p:cNvPr id="9" name="Rectangle 8"/>
          <p:cNvSpPr/>
          <p:nvPr/>
        </p:nvSpPr>
        <p:spPr>
          <a:xfrm>
            <a:off x="342332" y="2670664"/>
            <a:ext cx="6019799" cy="3046988"/>
          </a:xfrm>
          <a:prstGeom prst="rect">
            <a:avLst/>
          </a:prstGeom>
        </p:spPr>
        <p:txBody>
          <a:bodyPr wrap="square">
            <a:spAutoFit/>
          </a:bodyPr>
          <a:lstStyle/>
          <a:p>
            <a:pPr>
              <a:spcAft>
                <a:spcPts val="0"/>
              </a:spcAft>
            </a:pPr>
            <a:r>
              <a:rPr lang="vi-VN" sz="2400" dirty="0">
                <a:latin typeface="Times New Roman" panose="02020603050405020304" pitchFamily="18" charset="0"/>
                <a:ea typeface="Times New Roman" panose="02020603050405020304" pitchFamily="18" charset="0"/>
              </a:rPr>
              <a:t>- Tháng 12 /1978, Trung Quốc thực hiện đường lối cải cách </a:t>
            </a:r>
            <a:r>
              <a:rPr lang="vi-VN" sz="2400" dirty="0" smtClean="0">
                <a:latin typeface="Times New Roman" panose="02020603050405020304" pitchFamily="18" charset="0"/>
                <a:ea typeface="Times New Roman" panose="02020603050405020304" pitchFamily="18" charset="0"/>
              </a:rPr>
              <a:t>kinh </a:t>
            </a:r>
            <a:r>
              <a:rPr lang="vi-VN" sz="2400" dirty="0">
                <a:latin typeface="Times New Roman" panose="02020603050405020304" pitchFamily="18" charset="0"/>
                <a:ea typeface="Times New Roman" panose="02020603050405020304" pitchFamily="18" charset="0"/>
              </a:rPr>
              <a:t>tế - xã hội.</a:t>
            </a:r>
          </a:p>
          <a:p>
            <a:pPr>
              <a:spcAft>
                <a:spcPts val="0"/>
              </a:spcAft>
            </a:pPr>
            <a:r>
              <a:rPr lang="vi-VN" sz="2400" dirty="0">
                <a:latin typeface="Times New Roman" panose="02020603050405020304" pitchFamily="18" charset="0"/>
                <a:ea typeface="Times New Roman" panose="02020603050405020304" pitchFamily="18" charset="0"/>
              </a:rPr>
              <a:t>- Nội dung:</a:t>
            </a:r>
          </a:p>
          <a:p>
            <a:pPr algn="just">
              <a:spcAft>
                <a:spcPts val="0"/>
              </a:spcAft>
            </a:pPr>
            <a:r>
              <a:rPr lang="pt-BR" sz="2400" dirty="0">
                <a:latin typeface="Times New Roman" panose="02020603050405020304" pitchFamily="18" charset="0"/>
                <a:ea typeface="Times New Roman" panose="02020603050405020304" pitchFamily="18" charset="0"/>
              </a:rPr>
              <a:t>-  XDCNXH mang màu sắc TQ.</a:t>
            </a:r>
            <a:endParaRPr lang="vi-VN" sz="2400" dirty="0">
              <a:latin typeface="Times New Roman" panose="02020603050405020304" pitchFamily="18" charset="0"/>
              <a:ea typeface="Times New Roman" panose="02020603050405020304" pitchFamily="18" charset="0"/>
            </a:endParaRPr>
          </a:p>
          <a:p>
            <a:pPr algn="just">
              <a:spcAft>
                <a:spcPts val="0"/>
              </a:spcAft>
            </a:pPr>
            <a:r>
              <a:rPr lang="pt-BR" sz="2400" dirty="0">
                <a:latin typeface="Times New Roman" panose="02020603050405020304" pitchFamily="18" charset="0"/>
                <a:ea typeface="Times New Roman" panose="02020603050405020304" pitchFamily="18" charset="0"/>
              </a:rPr>
              <a:t>-  Lấy phát triển kinh tế làm trọng tâm.</a:t>
            </a:r>
            <a:endParaRPr lang="vi-VN" sz="2400" dirty="0">
              <a:latin typeface="Times New Roman" panose="02020603050405020304" pitchFamily="18" charset="0"/>
              <a:ea typeface="Times New Roman" panose="02020603050405020304" pitchFamily="18" charset="0"/>
            </a:endParaRPr>
          </a:p>
          <a:p>
            <a:pPr algn="just">
              <a:spcAft>
                <a:spcPts val="0"/>
              </a:spcAft>
            </a:pPr>
            <a:r>
              <a:rPr lang="pt-BR" sz="2400" dirty="0">
                <a:latin typeface="Times New Roman" panose="02020603050405020304" pitchFamily="18" charset="0"/>
                <a:ea typeface="Times New Roman" panose="02020603050405020304" pitchFamily="18" charset="0"/>
              </a:rPr>
              <a:t>-  Thực hiện cải cách- mở cửa</a:t>
            </a:r>
            <a:endParaRPr lang="vi-VN" sz="2400" dirty="0">
              <a:latin typeface="Times New Roman" panose="02020603050405020304" pitchFamily="18" charset="0"/>
              <a:ea typeface="Times New Roman" panose="02020603050405020304" pitchFamily="18" charset="0"/>
            </a:endParaRPr>
          </a:p>
          <a:p>
            <a:pPr>
              <a:spcAft>
                <a:spcPts val="0"/>
              </a:spcAft>
            </a:pPr>
            <a:r>
              <a:rPr lang="pt-BR" sz="2400" dirty="0">
                <a:latin typeface="Times New Roman" panose="02020603050405020304" pitchFamily="18" charset="0"/>
                <a:ea typeface="Times New Roman" panose="02020603050405020304" pitchFamily="18" charset="0"/>
              </a:rPr>
              <a:t>=&gt; Mục tiêu hiện đại hóa Trung Quốc</a:t>
            </a:r>
            <a:r>
              <a:rPr lang="vi-VN" sz="2400" dirty="0">
                <a:latin typeface="Times New Roman" panose="02020603050405020304" pitchFamily="18" charset="0"/>
                <a:ea typeface="Times New Roman" panose="02020603050405020304" pitchFamily="18" charset="0"/>
              </a:rPr>
              <a:t>, giàu mạnh, văn minh.</a:t>
            </a:r>
            <a:endParaRPr lang="vi-VN" sz="2400" dirty="0">
              <a:effectLst/>
              <a:latin typeface="Times New Roman" panose="02020603050405020304" pitchFamily="18" charset="0"/>
              <a:ea typeface="Times New Roman" panose="02020603050405020304" pitchFamily="18" charset="0"/>
            </a:endParaRPr>
          </a:p>
        </p:txBody>
      </p:sp>
      <p:pic>
        <p:nvPicPr>
          <p:cNvPr id="10" name="Picture 9"/>
          <p:cNvPicPr>
            <a:picLocks noChangeAspect="1"/>
          </p:cNvPicPr>
          <p:nvPr/>
        </p:nvPicPr>
        <p:blipFill>
          <a:blip r:embed="rId4"/>
          <a:stretch>
            <a:fillRect/>
          </a:stretch>
        </p:blipFill>
        <p:spPr>
          <a:xfrm>
            <a:off x="6312182" y="2677488"/>
            <a:ext cx="2603218" cy="374326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12">
                                            <p:txEl>
                                              <p:pRg st="3" end="3"/>
                                            </p:txEl>
                                          </p:spTgt>
                                        </p:tgtEl>
                                        <p:attrNameLst>
                                          <p:attrName>style.visibility</p:attrName>
                                        </p:attrNameLst>
                                      </p:cBhvr>
                                      <p:to>
                                        <p:strVal val="visible"/>
                                      </p:to>
                                    </p:set>
                                    <p:anim calcmode="lin" valueType="num">
                                      <p:cBhvr>
                                        <p:cTn id="7" dur="1000" fill="hold"/>
                                        <p:tgtEl>
                                          <p:spTgt spid="12">
                                            <p:txEl>
                                              <p:pRg st="3" end="3"/>
                                            </p:txEl>
                                          </p:spTgt>
                                        </p:tgtEl>
                                        <p:attrNameLst>
                                          <p:attrName>ppt_x</p:attrName>
                                        </p:attrNameLst>
                                      </p:cBhvr>
                                      <p:tavLst>
                                        <p:tav tm="0">
                                          <p:val>
                                            <p:strVal val="#ppt_x-.2"/>
                                          </p:val>
                                        </p:tav>
                                        <p:tav tm="100000">
                                          <p:val>
                                            <p:strVal val="#ppt_x"/>
                                          </p:val>
                                        </p:tav>
                                      </p:tavLst>
                                    </p:anim>
                                    <p:anim calcmode="lin" valueType="num">
                                      <p:cBhvr>
                                        <p:cTn id="8" dur="1000" fill="hold"/>
                                        <p:tgtEl>
                                          <p:spTgt spid="12">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12">
                                            <p:txEl>
                                              <p:pRg st="3" end="3"/>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xit" presetSubtype="21" fill="hold" grpId="1" nodeType="clickEffect">
                                  <p:stCondLst>
                                    <p:cond delay="0"/>
                                  </p:stCondLst>
                                  <p:childTnLst>
                                    <p:animEffect transition="out" filter="barn(inVertical)">
                                      <p:cBhvr>
                                        <p:cTn id="23" dur="500"/>
                                        <p:tgtEl>
                                          <p:spTgt spid="4"/>
                                        </p:tgtEl>
                                      </p:cBhvr>
                                    </p:animEffect>
                                    <p:set>
                                      <p:cBhvr>
                                        <p:cTn id="24" dur="1" fill="hold">
                                          <p:stCondLst>
                                            <p:cond delay="499"/>
                                          </p:stCondLst>
                                        </p:cTn>
                                        <p:tgtEl>
                                          <p:spTgt spid="4"/>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22000" r="-22000"/>
          </a:stretch>
        </a:blipFill>
        <a:effectLst/>
      </p:bgPr>
    </p:bg>
    <p:spTree>
      <p:nvGrpSpPr>
        <p:cNvPr id="1" name=""/>
        <p:cNvGrpSpPr/>
        <p:nvPr/>
      </p:nvGrpSpPr>
      <p:grpSpPr>
        <a:xfrm>
          <a:off x="0" y="0"/>
          <a:ext cx="0" cy="0"/>
          <a:chOff x="0" y="0"/>
          <a:chExt cx="0" cy="0"/>
        </a:xfrm>
      </p:grpSpPr>
      <p:grpSp>
        <p:nvGrpSpPr>
          <p:cNvPr id="2" name="Group 5"/>
          <p:cNvGrpSpPr>
            <a:grpSpLocks/>
          </p:cNvGrpSpPr>
          <p:nvPr/>
        </p:nvGrpSpPr>
        <p:grpSpPr bwMode="auto">
          <a:xfrm>
            <a:off x="0" y="0"/>
            <a:ext cx="9144000" cy="6934200"/>
            <a:chOff x="0" y="0"/>
            <a:chExt cx="5760" cy="4368"/>
          </a:xfrm>
        </p:grpSpPr>
        <p:pic>
          <p:nvPicPr>
            <p:cNvPr id="3" name="Picture 6" descr="N3"/>
            <p:cNvPicPr>
              <a:picLocks noChangeAspect="1" noChangeArrowheads="1"/>
            </p:cNvPicPr>
            <p:nvPr/>
          </p:nvPicPr>
          <p:blipFill>
            <a:blip r:embed="rId3" cstate="print"/>
            <a:srcRect/>
            <a:stretch>
              <a:fillRect/>
            </a:stretch>
          </p:blipFill>
          <p:spPr bwMode="auto">
            <a:xfrm flipV="1">
              <a:off x="0" y="0"/>
              <a:ext cx="5712" cy="96"/>
            </a:xfrm>
            <a:prstGeom prst="rect">
              <a:avLst/>
            </a:prstGeom>
            <a:noFill/>
          </p:spPr>
        </p:pic>
        <p:pic>
          <p:nvPicPr>
            <p:cNvPr id="4" name="Picture 7" descr="N3"/>
            <p:cNvPicPr>
              <a:picLocks noChangeAspect="1" noChangeArrowheads="1"/>
            </p:cNvPicPr>
            <p:nvPr/>
          </p:nvPicPr>
          <p:blipFill>
            <a:blip r:embed="rId3" cstate="print"/>
            <a:srcRect/>
            <a:stretch>
              <a:fillRect/>
            </a:stretch>
          </p:blipFill>
          <p:spPr bwMode="auto">
            <a:xfrm flipV="1">
              <a:off x="48" y="4272"/>
              <a:ext cx="5712" cy="96"/>
            </a:xfrm>
            <a:prstGeom prst="rect">
              <a:avLst/>
            </a:prstGeom>
            <a:noFill/>
          </p:spPr>
        </p:pic>
        <p:pic>
          <p:nvPicPr>
            <p:cNvPr id="5" name="Picture 8" descr="N3"/>
            <p:cNvPicPr>
              <a:picLocks noChangeAspect="1" noChangeArrowheads="1"/>
            </p:cNvPicPr>
            <p:nvPr/>
          </p:nvPicPr>
          <p:blipFill>
            <a:blip r:embed="rId3" cstate="print"/>
            <a:srcRect/>
            <a:stretch>
              <a:fillRect/>
            </a:stretch>
          </p:blipFill>
          <p:spPr bwMode="auto">
            <a:xfrm rot="16200000" flipV="1">
              <a:off x="-2112" y="2112"/>
              <a:ext cx="4320" cy="96"/>
            </a:xfrm>
            <a:prstGeom prst="rect">
              <a:avLst/>
            </a:prstGeom>
            <a:noFill/>
          </p:spPr>
        </p:pic>
        <p:pic>
          <p:nvPicPr>
            <p:cNvPr id="6" name="Picture 9" descr="N3"/>
            <p:cNvPicPr>
              <a:picLocks noChangeAspect="1" noChangeArrowheads="1"/>
            </p:cNvPicPr>
            <p:nvPr/>
          </p:nvPicPr>
          <p:blipFill>
            <a:blip r:embed="rId3" cstate="print"/>
            <a:srcRect/>
            <a:stretch>
              <a:fillRect/>
            </a:stretch>
          </p:blipFill>
          <p:spPr bwMode="auto">
            <a:xfrm rot="16200000" flipV="1">
              <a:off x="3552" y="2112"/>
              <a:ext cx="4320" cy="96"/>
            </a:xfrm>
            <a:prstGeom prst="rect">
              <a:avLst/>
            </a:prstGeom>
            <a:noFill/>
          </p:spPr>
        </p:pic>
      </p:grpSp>
      <p:grpSp>
        <p:nvGrpSpPr>
          <p:cNvPr id="30" name="Group 5"/>
          <p:cNvGrpSpPr>
            <a:grpSpLocks/>
          </p:cNvGrpSpPr>
          <p:nvPr/>
        </p:nvGrpSpPr>
        <p:grpSpPr bwMode="auto">
          <a:xfrm>
            <a:off x="0" y="0"/>
            <a:ext cx="9144000" cy="6934200"/>
            <a:chOff x="0" y="0"/>
            <a:chExt cx="5760" cy="4368"/>
          </a:xfrm>
        </p:grpSpPr>
        <p:pic>
          <p:nvPicPr>
            <p:cNvPr id="31" name="Picture 6" descr="N3"/>
            <p:cNvPicPr>
              <a:picLocks noChangeAspect="1" noChangeArrowheads="1"/>
            </p:cNvPicPr>
            <p:nvPr/>
          </p:nvPicPr>
          <p:blipFill>
            <a:blip r:embed="rId3" cstate="print"/>
            <a:srcRect/>
            <a:stretch>
              <a:fillRect/>
            </a:stretch>
          </p:blipFill>
          <p:spPr bwMode="auto">
            <a:xfrm flipV="1">
              <a:off x="0" y="0"/>
              <a:ext cx="5712" cy="96"/>
            </a:xfrm>
            <a:prstGeom prst="rect">
              <a:avLst/>
            </a:prstGeom>
            <a:noFill/>
          </p:spPr>
        </p:pic>
        <p:pic>
          <p:nvPicPr>
            <p:cNvPr id="32" name="Picture 7" descr="N3"/>
            <p:cNvPicPr>
              <a:picLocks noChangeAspect="1" noChangeArrowheads="1"/>
            </p:cNvPicPr>
            <p:nvPr/>
          </p:nvPicPr>
          <p:blipFill>
            <a:blip r:embed="rId3" cstate="print"/>
            <a:srcRect/>
            <a:stretch>
              <a:fillRect/>
            </a:stretch>
          </p:blipFill>
          <p:spPr bwMode="auto">
            <a:xfrm flipV="1">
              <a:off x="48" y="4272"/>
              <a:ext cx="5712" cy="96"/>
            </a:xfrm>
            <a:prstGeom prst="rect">
              <a:avLst/>
            </a:prstGeom>
            <a:noFill/>
          </p:spPr>
        </p:pic>
        <p:pic>
          <p:nvPicPr>
            <p:cNvPr id="33" name="Picture 8" descr="N3"/>
            <p:cNvPicPr>
              <a:picLocks noChangeAspect="1" noChangeArrowheads="1"/>
            </p:cNvPicPr>
            <p:nvPr/>
          </p:nvPicPr>
          <p:blipFill>
            <a:blip r:embed="rId3" cstate="print"/>
            <a:srcRect/>
            <a:stretch>
              <a:fillRect/>
            </a:stretch>
          </p:blipFill>
          <p:spPr bwMode="auto">
            <a:xfrm rot="16200000" flipV="1">
              <a:off x="-2112" y="2112"/>
              <a:ext cx="4320" cy="96"/>
            </a:xfrm>
            <a:prstGeom prst="rect">
              <a:avLst/>
            </a:prstGeom>
            <a:noFill/>
          </p:spPr>
        </p:pic>
        <p:pic>
          <p:nvPicPr>
            <p:cNvPr id="34" name="Picture 9" descr="N3"/>
            <p:cNvPicPr>
              <a:picLocks noChangeAspect="1" noChangeArrowheads="1"/>
            </p:cNvPicPr>
            <p:nvPr/>
          </p:nvPicPr>
          <p:blipFill>
            <a:blip r:embed="rId3" cstate="print"/>
            <a:srcRect/>
            <a:stretch>
              <a:fillRect/>
            </a:stretch>
          </p:blipFill>
          <p:spPr bwMode="auto">
            <a:xfrm rot="16200000" flipV="1">
              <a:off x="3552" y="2112"/>
              <a:ext cx="4320" cy="96"/>
            </a:xfrm>
            <a:prstGeom prst="rect">
              <a:avLst/>
            </a:prstGeom>
            <a:noFill/>
          </p:spPr>
        </p:pic>
      </p:grpSp>
      <p:pic>
        <p:nvPicPr>
          <p:cNvPr id="10242" name="Picture 2" descr="Thần Châu 5 đã bay vào không gian - Tuổi Trẻ Online"/>
          <p:cNvPicPr>
            <a:picLocks noChangeAspect="1" noChangeArrowheads="1"/>
          </p:cNvPicPr>
          <p:nvPr/>
        </p:nvPicPr>
        <p:blipFill>
          <a:blip r:embed="rId4"/>
          <a:srcRect/>
          <a:stretch>
            <a:fillRect/>
          </a:stretch>
        </p:blipFill>
        <p:spPr bwMode="auto">
          <a:xfrm>
            <a:off x="451233" y="50160"/>
            <a:ext cx="3809998" cy="2551970"/>
          </a:xfrm>
          <a:prstGeom prst="rect">
            <a:avLst/>
          </a:prstGeom>
          <a:noFill/>
        </p:spPr>
      </p:pic>
      <p:pic>
        <p:nvPicPr>
          <p:cNvPr id="10244" name="Picture 4" descr="Những tiếng gõ bí ẩn trên tàu vũ trụ Trung Quốc"/>
          <p:cNvPicPr>
            <a:picLocks noChangeAspect="1" noChangeArrowheads="1"/>
          </p:cNvPicPr>
          <p:nvPr/>
        </p:nvPicPr>
        <p:blipFill>
          <a:blip r:embed="rId5"/>
          <a:srcRect/>
          <a:stretch>
            <a:fillRect/>
          </a:stretch>
        </p:blipFill>
        <p:spPr bwMode="auto">
          <a:xfrm>
            <a:off x="4736344" y="3759196"/>
            <a:ext cx="3982018" cy="2652025"/>
          </a:xfrm>
          <a:prstGeom prst="rect">
            <a:avLst/>
          </a:prstGeom>
          <a:noFill/>
        </p:spPr>
      </p:pic>
      <p:sp>
        <p:nvSpPr>
          <p:cNvPr id="20" name="Text Box 16"/>
          <p:cNvSpPr txBox="1">
            <a:spLocks noChangeArrowheads="1"/>
          </p:cNvSpPr>
          <p:nvPr/>
        </p:nvSpPr>
        <p:spPr bwMode="auto">
          <a:xfrm>
            <a:off x="5364283" y="6295235"/>
            <a:ext cx="2819400" cy="523220"/>
          </a:xfrm>
          <a:prstGeom prst="rect">
            <a:avLst/>
          </a:prstGeom>
          <a:noFill/>
          <a:ln w="9525">
            <a:noFill/>
            <a:miter lim="800000"/>
            <a:headEnd/>
            <a:tailEnd/>
          </a:ln>
        </p:spPr>
        <p:txBody>
          <a:bodyPr wrap="square">
            <a:spAutoFit/>
          </a:bodyPr>
          <a:lstStyle/>
          <a:p>
            <a:pPr algn="ctr">
              <a:spcBef>
                <a:spcPct val="50000"/>
              </a:spcBef>
            </a:pPr>
            <a:r>
              <a:rPr lang="en-US" sz="2800" b="1" dirty="0" smtClean="0">
                <a:solidFill>
                  <a:srgbClr val="0000CC"/>
                </a:solidFill>
                <a:latin typeface="Times New Roman" pitchFamily="18" charset="0"/>
                <a:cs typeface="Times New Roman" pitchFamily="18" charset="0"/>
              </a:rPr>
              <a:t>Dương Lợi Vĩ</a:t>
            </a:r>
            <a:endParaRPr lang="en-US" sz="2800" b="1" dirty="0">
              <a:solidFill>
                <a:srgbClr val="0000CC"/>
              </a:solidFill>
              <a:latin typeface="Times New Roman" pitchFamily="18" charset="0"/>
              <a:cs typeface="Times New Roman" pitchFamily="18" charset="0"/>
            </a:endParaRPr>
          </a:p>
        </p:txBody>
      </p:sp>
      <p:sp>
        <p:nvSpPr>
          <p:cNvPr id="21" name="Text Box 16"/>
          <p:cNvSpPr txBox="1">
            <a:spLocks noChangeArrowheads="1"/>
          </p:cNvSpPr>
          <p:nvPr/>
        </p:nvSpPr>
        <p:spPr bwMode="auto">
          <a:xfrm>
            <a:off x="311624" y="2569679"/>
            <a:ext cx="3124200" cy="523220"/>
          </a:xfrm>
          <a:prstGeom prst="rect">
            <a:avLst/>
          </a:prstGeom>
          <a:noFill/>
          <a:ln w="9525">
            <a:noFill/>
            <a:miter lim="800000"/>
            <a:headEnd/>
            <a:tailEnd/>
          </a:ln>
        </p:spPr>
        <p:txBody>
          <a:bodyPr wrap="square">
            <a:spAutoFit/>
          </a:bodyPr>
          <a:lstStyle/>
          <a:p>
            <a:pPr algn="ctr">
              <a:spcBef>
                <a:spcPct val="50000"/>
              </a:spcBef>
            </a:pPr>
            <a:r>
              <a:rPr lang="en-US" sz="2800" b="1" dirty="0" smtClean="0">
                <a:solidFill>
                  <a:srgbClr val="0000CC"/>
                </a:solidFill>
                <a:latin typeface="Times New Roman" pitchFamily="18" charset="0"/>
                <a:cs typeface="Times New Roman" pitchFamily="18" charset="0"/>
              </a:rPr>
              <a:t>Tàu Thần Châu 5</a:t>
            </a:r>
            <a:endParaRPr lang="en-US" sz="2800" b="1" dirty="0">
              <a:solidFill>
                <a:srgbClr val="0000CC"/>
              </a:solidFill>
              <a:latin typeface="Times New Roman" pitchFamily="18" charset="0"/>
              <a:cs typeface="Times New Roman" pitchFamily="18" charset="0"/>
            </a:endParaRPr>
          </a:p>
        </p:txBody>
      </p:sp>
      <p:pic>
        <p:nvPicPr>
          <p:cNvPr id="7" name="Picture 6"/>
          <p:cNvPicPr>
            <a:picLocks noChangeAspect="1"/>
          </p:cNvPicPr>
          <p:nvPr/>
        </p:nvPicPr>
        <p:blipFill>
          <a:blip r:embed="rId6"/>
          <a:stretch>
            <a:fillRect/>
          </a:stretch>
        </p:blipFill>
        <p:spPr>
          <a:xfrm>
            <a:off x="4260094" y="114595"/>
            <a:ext cx="4458268" cy="2495600"/>
          </a:xfrm>
          <a:prstGeom prst="rect">
            <a:avLst/>
          </a:prstGeom>
        </p:spPr>
      </p:pic>
      <p:sp>
        <p:nvSpPr>
          <p:cNvPr id="10" name="Rectangle 9"/>
          <p:cNvSpPr/>
          <p:nvPr/>
        </p:nvSpPr>
        <p:spPr>
          <a:xfrm>
            <a:off x="168893" y="3909079"/>
            <a:ext cx="4572000" cy="2862322"/>
          </a:xfrm>
          <a:prstGeom prst="rect">
            <a:avLst/>
          </a:prstGeom>
        </p:spPr>
        <p:txBody>
          <a:bodyPr>
            <a:spAutoFit/>
          </a:bodyPr>
          <a:lstStyle/>
          <a:p>
            <a:pPr algn="just" fontAlgn="base"/>
            <a:r>
              <a:rPr lang="vi-VN" sz="2000" dirty="0">
                <a:solidFill>
                  <a:srgbClr val="222222"/>
                </a:solidFill>
                <a:latin typeface="+mj-lt"/>
              </a:rPr>
              <a:t>5h30' sáng </a:t>
            </a:r>
            <a:r>
              <a:rPr lang="vi-VN" sz="2000" dirty="0" smtClean="0">
                <a:solidFill>
                  <a:srgbClr val="222222"/>
                </a:solidFill>
                <a:latin typeface="+mj-lt"/>
              </a:rPr>
              <a:t>15/3/2003 </a:t>
            </a:r>
            <a:r>
              <a:rPr lang="vi-VN" sz="2000" dirty="0">
                <a:solidFill>
                  <a:srgbClr val="222222"/>
                </a:solidFill>
                <a:latin typeface="+mj-lt"/>
              </a:rPr>
              <a:t>(giờ Hà Nội), Thần Châu V - tàu không gian có người lái đầu tiên của Trung Quốc đã hạ cánh xuống Nội Mông sau 14 lần bay vòng quanh thế giới với thời gian tổng cộng 21 giờ. Trung Quốc đã thực sự hiện thực hoá khát vọng chinh phục vũ trụ, trở thành thành viên thứ ba sau Nga và Mỹ trong câu lạc bộ khám phá không gian.</a:t>
            </a:r>
            <a:endParaRPr lang="vi-VN" sz="2000" dirty="0">
              <a:solidFill>
                <a:srgbClr val="222222"/>
              </a:solidFill>
              <a:effectLst/>
              <a:latin typeface="+mj-lt"/>
            </a:endParaRPr>
          </a:p>
        </p:txBody>
      </p:sp>
      <p:sp>
        <p:nvSpPr>
          <p:cNvPr id="11" name="Rectangle 10"/>
          <p:cNvSpPr/>
          <p:nvPr/>
        </p:nvSpPr>
        <p:spPr>
          <a:xfrm>
            <a:off x="3777871" y="2569679"/>
            <a:ext cx="5133976" cy="1477328"/>
          </a:xfrm>
          <a:prstGeom prst="rect">
            <a:avLst/>
          </a:prstGeom>
        </p:spPr>
        <p:txBody>
          <a:bodyPr wrap="square">
            <a:spAutoFit/>
          </a:bodyPr>
          <a:lstStyle/>
          <a:p>
            <a:pPr lvl="0" algn="just"/>
            <a:r>
              <a:rPr lang="pt-BR" dirty="0">
                <a:latin typeface="Times New Roman" panose="02020603050405020304" pitchFamily="18" charset="0"/>
                <a:ea typeface="Times New Roman" panose="02020603050405020304" pitchFamily="18" charset="0"/>
              </a:rPr>
              <a:t>Thế vận hội OLYMPIC Bắc Kinh năm 2008 – Biểu tượng cụ thể cho sự tăng trưởng kinh tế TQ 30 năm qua</a:t>
            </a:r>
            <a:r>
              <a:rPr lang="pt-BR" dirty="0" smtClean="0">
                <a:latin typeface="Times New Roman" panose="02020603050405020304" pitchFamily="18" charset="0"/>
                <a:ea typeface="Times New Roman" panose="02020603050405020304" pitchFamily="18" charset="0"/>
              </a:rPr>
              <a:t>.</a:t>
            </a:r>
            <a:r>
              <a:rPr lang="pt-BR" dirty="0">
                <a:solidFill>
                  <a:prstClr val="black"/>
                </a:solidFill>
                <a:latin typeface="Times New Roman" panose="02020603050405020304" pitchFamily="18" charset="0"/>
                <a:ea typeface="Times New Roman" panose="02020603050405020304" pitchFamily="18" charset="0"/>
              </a:rPr>
              <a:t> TQ chi 44 tỉ USD để tổ chức sự kiện so với 12,8 tỉ USD mà  Hi Lạp chi cho thế vận hội năm 2004.</a:t>
            </a:r>
            <a:endParaRPr lang="vi-VN" dirty="0">
              <a:solidFill>
                <a:prstClr val="black"/>
              </a:solidFill>
              <a:latin typeface="Times New Roman" panose="02020603050405020304" pitchFamily="18" charset="0"/>
              <a:ea typeface="Times New Roman" panose="02020603050405020304" pitchFamily="18" charset="0"/>
            </a:endParaRPr>
          </a:p>
          <a:p>
            <a:pPr algn="just">
              <a:spcAft>
                <a:spcPts val="0"/>
              </a:spcAft>
            </a:pPr>
            <a:endParaRPr lang="vi-VN" dirty="0">
              <a:effectLst/>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 calcmode="lin" valueType="num">
                                      <p:cBhvr>
                                        <p:cTn id="7" dur="1000" fill="hold"/>
                                        <p:tgtEl>
                                          <p:spTgt spid="10242"/>
                                        </p:tgtEl>
                                        <p:attrNameLst>
                                          <p:attrName>ppt_x</p:attrName>
                                        </p:attrNameLst>
                                      </p:cBhvr>
                                      <p:tavLst>
                                        <p:tav tm="0">
                                          <p:val>
                                            <p:strVal val="#ppt_x-.2"/>
                                          </p:val>
                                        </p:tav>
                                        <p:tav tm="100000">
                                          <p:val>
                                            <p:strVal val="#ppt_x"/>
                                          </p:val>
                                        </p:tav>
                                      </p:tavLst>
                                    </p:anim>
                                    <p:anim calcmode="lin" valueType="num">
                                      <p:cBhvr>
                                        <p:cTn id="8" dur="1000" fill="hold"/>
                                        <p:tgtEl>
                                          <p:spTgt spid="10242"/>
                                        </p:tgtEl>
                                        <p:attrNameLst>
                                          <p:attrName>ppt_y</p:attrName>
                                        </p:attrNameLst>
                                      </p:cBhvr>
                                      <p:tavLst>
                                        <p:tav tm="0">
                                          <p:val>
                                            <p:strVal val="#ppt_y"/>
                                          </p:val>
                                        </p:tav>
                                        <p:tav tm="100000">
                                          <p:val>
                                            <p:strVal val="#ppt_y"/>
                                          </p:val>
                                        </p:tav>
                                      </p:tavLst>
                                    </p:anim>
                                    <p:animEffect transition="in" filter="wipe(right)" prLst="gradientSize: 0.1">
                                      <p:cBhvr>
                                        <p:cTn id="9" dur="1000"/>
                                        <p:tgtEl>
                                          <p:spTgt spid="10242"/>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1000" fill="hold"/>
                                        <p:tgtEl>
                                          <p:spTgt spid="20"/>
                                        </p:tgtEl>
                                        <p:attrNameLst>
                                          <p:attrName>ppt_x</p:attrName>
                                        </p:attrNameLst>
                                      </p:cBhvr>
                                      <p:tavLst>
                                        <p:tav tm="0">
                                          <p:val>
                                            <p:strVal val="#ppt_x-.2"/>
                                          </p:val>
                                        </p:tav>
                                        <p:tav tm="100000">
                                          <p:val>
                                            <p:strVal val="#ppt_x"/>
                                          </p:val>
                                        </p:tav>
                                      </p:tavLst>
                                    </p:anim>
                                    <p:anim calcmode="lin" valueType="num">
                                      <p:cBhvr>
                                        <p:cTn id="13" dur="1000" fill="hold"/>
                                        <p:tgtEl>
                                          <p:spTgt spid="20"/>
                                        </p:tgtEl>
                                        <p:attrNameLst>
                                          <p:attrName>ppt_y</p:attrName>
                                        </p:attrNameLst>
                                      </p:cBhvr>
                                      <p:tavLst>
                                        <p:tav tm="0">
                                          <p:val>
                                            <p:strVal val="#ppt_y"/>
                                          </p:val>
                                        </p:tav>
                                        <p:tav tm="100000">
                                          <p:val>
                                            <p:strVal val="#ppt_y"/>
                                          </p:val>
                                        </p:tav>
                                      </p:tavLst>
                                    </p:anim>
                                    <p:animEffect transition="in" filter="wipe(right)" prLst="gradientSize: 0.1">
                                      <p:cBhvr>
                                        <p:cTn id="14" dur="1000"/>
                                        <p:tgtEl>
                                          <p:spTgt spid="20"/>
                                        </p:tgtEl>
                                      </p:cBhvr>
                                    </p:animEffect>
                                  </p:childTnLst>
                                </p:cTn>
                              </p:par>
                              <p:par>
                                <p:cTn id="15" presetID="29"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p:cTn id="17" dur="1000" fill="hold"/>
                                        <p:tgtEl>
                                          <p:spTgt spid="21"/>
                                        </p:tgtEl>
                                        <p:attrNameLst>
                                          <p:attrName>ppt_x</p:attrName>
                                        </p:attrNameLst>
                                      </p:cBhvr>
                                      <p:tavLst>
                                        <p:tav tm="0">
                                          <p:val>
                                            <p:strVal val="#ppt_x-.2"/>
                                          </p:val>
                                        </p:tav>
                                        <p:tav tm="100000">
                                          <p:val>
                                            <p:strVal val="#ppt_x"/>
                                          </p:val>
                                        </p:tav>
                                      </p:tavLst>
                                    </p:anim>
                                    <p:anim calcmode="lin" valueType="num">
                                      <p:cBhvr>
                                        <p:cTn id="18" dur="1000" fill="hold"/>
                                        <p:tgtEl>
                                          <p:spTgt spid="21"/>
                                        </p:tgtEl>
                                        <p:attrNameLst>
                                          <p:attrName>ppt_y</p:attrName>
                                        </p:attrNameLst>
                                      </p:cBhvr>
                                      <p:tavLst>
                                        <p:tav tm="0">
                                          <p:val>
                                            <p:strVal val="#ppt_y"/>
                                          </p:val>
                                        </p:tav>
                                        <p:tav tm="100000">
                                          <p:val>
                                            <p:strVal val="#ppt_y"/>
                                          </p:val>
                                        </p:tav>
                                      </p:tavLst>
                                    </p:anim>
                                    <p:animEffect transition="in" filter="wipe(right)" prLst="gradientSize: 0.1">
                                      <p:cBhvr>
                                        <p:cTn id="19" dur="1000"/>
                                        <p:tgtEl>
                                          <p:spTgt spid="21"/>
                                        </p:tgtEl>
                                      </p:cBhvr>
                                    </p:animEffect>
                                  </p:childTnLst>
                                </p:cTn>
                              </p:par>
                              <p:par>
                                <p:cTn id="20" presetID="29" presetClass="entr" presetSubtype="0" fill="hold" nodeType="withEffect">
                                  <p:stCondLst>
                                    <p:cond delay="0"/>
                                  </p:stCondLst>
                                  <p:childTnLst>
                                    <p:set>
                                      <p:cBhvr>
                                        <p:cTn id="21" dur="1" fill="hold">
                                          <p:stCondLst>
                                            <p:cond delay="0"/>
                                          </p:stCondLst>
                                        </p:cTn>
                                        <p:tgtEl>
                                          <p:spTgt spid="10244"/>
                                        </p:tgtEl>
                                        <p:attrNameLst>
                                          <p:attrName>style.visibility</p:attrName>
                                        </p:attrNameLst>
                                      </p:cBhvr>
                                      <p:to>
                                        <p:strVal val="visible"/>
                                      </p:to>
                                    </p:set>
                                    <p:anim calcmode="lin" valueType="num">
                                      <p:cBhvr>
                                        <p:cTn id="22" dur="1000" fill="hold"/>
                                        <p:tgtEl>
                                          <p:spTgt spid="10244"/>
                                        </p:tgtEl>
                                        <p:attrNameLst>
                                          <p:attrName>ppt_x</p:attrName>
                                        </p:attrNameLst>
                                      </p:cBhvr>
                                      <p:tavLst>
                                        <p:tav tm="0">
                                          <p:val>
                                            <p:strVal val="#ppt_x-.2"/>
                                          </p:val>
                                        </p:tav>
                                        <p:tav tm="100000">
                                          <p:val>
                                            <p:strVal val="#ppt_x"/>
                                          </p:val>
                                        </p:tav>
                                      </p:tavLst>
                                    </p:anim>
                                    <p:anim calcmode="lin" valueType="num">
                                      <p:cBhvr>
                                        <p:cTn id="23" dur="1000" fill="hold"/>
                                        <p:tgtEl>
                                          <p:spTgt spid="10244"/>
                                        </p:tgtEl>
                                        <p:attrNameLst>
                                          <p:attrName>ppt_y</p:attrName>
                                        </p:attrNameLst>
                                      </p:cBhvr>
                                      <p:tavLst>
                                        <p:tav tm="0">
                                          <p:val>
                                            <p:strVal val="#ppt_y"/>
                                          </p:val>
                                        </p:tav>
                                        <p:tav tm="100000">
                                          <p:val>
                                            <p:strVal val="#ppt_y"/>
                                          </p:val>
                                        </p:tav>
                                      </p:tavLst>
                                    </p:anim>
                                    <p:animEffect transition="in" filter="wipe(right)" prLst="gradientSize: 0.1">
                                      <p:cBhvr>
                                        <p:cTn id="24" dur="1000"/>
                                        <p:tgtEl>
                                          <p:spTgt spid="102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594746" y="9099"/>
            <a:ext cx="4572000" cy="3589019"/>
          </a:xfrm>
          <a:prstGeom prst="rect">
            <a:avLst/>
          </a:prstGeom>
        </p:spPr>
      </p:pic>
      <p:pic>
        <p:nvPicPr>
          <p:cNvPr id="3" name="Picture 2"/>
          <p:cNvPicPr>
            <a:picLocks noChangeAspect="1"/>
          </p:cNvPicPr>
          <p:nvPr/>
        </p:nvPicPr>
        <p:blipFill>
          <a:blip r:embed="rId3"/>
          <a:stretch>
            <a:fillRect/>
          </a:stretch>
        </p:blipFill>
        <p:spPr>
          <a:xfrm>
            <a:off x="5687" y="9098"/>
            <a:ext cx="4589059" cy="3453621"/>
          </a:xfrm>
          <a:prstGeom prst="rect">
            <a:avLst/>
          </a:prstGeom>
        </p:spPr>
      </p:pic>
      <p:sp>
        <p:nvSpPr>
          <p:cNvPr id="5" name="Rectangle 4"/>
          <p:cNvSpPr/>
          <p:nvPr/>
        </p:nvSpPr>
        <p:spPr>
          <a:xfrm>
            <a:off x="-10235" y="4180344"/>
            <a:ext cx="2806889" cy="2677656"/>
          </a:xfrm>
          <a:prstGeom prst="rect">
            <a:avLst/>
          </a:prstGeom>
          <a:solidFill>
            <a:schemeClr val="accent6">
              <a:lumMod val="40000"/>
              <a:lumOff val="60000"/>
            </a:schemeClr>
          </a:solidFill>
        </p:spPr>
        <p:txBody>
          <a:bodyPr wrap="square">
            <a:spAutoFit/>
          </a:bodyPr>
          <a:lstStyle/>
          <a:p>
            <a:r>
              <a:rPr lang="vi-VN" sz="2800" dirty="0" smtClean="0">
                <a:solidFill>
                  <a:srgbClr val="FF0000"/>
                </a:solidFill>
                <a:latin typeface="Times New Roman" panose="02020603050405020304" pitchFamily="18" charset="0"/>
                <a:ea typeface="Times New Roman" panose="02020603050405020304" pitchFamily="18" charset="0"/>
              </a:rPr>
              <a:t>Những hình ảnh và thông tin trên chứng </a:t>
            </a:r>
            <a:r>
              <a:rPr lang="vi-VN" sz="2800" dirty="0">
                <a:solidFill>
                  <a:srgbClr val="FF0000"/>
                </a:solidFill>
                <a:latin typeface="Times New Roman" panose="02020603050405020304" pitchFamily="18" charset="0"/>
                <a:ea typeface="Times New Roman" panose="02020603050405020304" pitchFamily="18" charset="0"/>
              </a:rPr>
              <a:t>tỏ điều gì về công cuộc cải cách – mở cửa ở Trung </a:t>
            </a:r>
            <a:r>
              <a:rPr lang="vi-VN" sz="2800" dirty="0" smtClean="0">
                <a:solidFill>
                  <a:srgbClr val="FF0000"/>
                </a:solidFill>
                <a:latin typeface="Times New Roman" panose="02020603050405020304" pitchFamily="18" charset="0"/>
                <a:ea typeface="Times New Roman" panose="02020603050405020304" pitchFamily="18" charset="0"/>
              </a:rPr>
              <a:t>Quốc?</a:t>
            </a:r>
            <a:endParaRPr lang="vi-VN" sz="2800" dirty="0">
              <a:solidFill>
                <a:srgbClr val="FF0000"/>
              </a:solidFill>
            </a:endParaRPr>
          </a:p>
        </p:txBody>
      </p:sp>
      <p:sp>
        <p:nvSpPr>
          <p:cNvPr id="6" name="Rectangle 5"/>
          <p:cNvSpPr/>
          <p:nvPr/>
        </p:nvSpPr>
        <p:spPr>
          <a:xfrm>
            <a:off x="145439" y="3598118"/>
            <a:ext cx="4368696" cy="400110"/>
          </a:xfrm>
          <a:prstGeom prst="rect">
            <a:avLst/>
          </a:prstGeom>
        </p:spPr>
        <p:txBody>
          <a:bodyPr wrap="none">
            <a:spAutoFit/>
          </a:bodyPr>
          <a:lstStyle/>
          <a:p>
            <a:r>
              <a:rPr lang="pt-BR" sz="2000" dirty="0">
                <a:latin typeface="Times New Roman" panose="02020603050405020304" pitchFamily="18" charset="0"/>
                <a:ea typeface="Times New Roman" panose="02020603050405020304" pitchFamily="18" charset="0"/>
              </a:rPr>
              <a:t>Hải Khẩu – Đặc khu kinh tế lớn nhất TQ</a:t>
            </a:r>
            <a:endParaRPr lang="vi-VN" sz="2000" dirty="0"/>
          </a:p>
        </p:txBody>
      </p:sp>
      <p:sp>
        <p:nvSpPr>
          <p:cNvPr id="7" name="Rectangle 6"/>
          <p:cNvSpPr/>
          <p:nvPr/>
        </p:nvSpPr>
        <p:spPr>
          <a:xfrm>
            <a:off x="4572000" y="3598118"/>
            <a:ext cx="4572000" cy="707886"/>
          </a:xfrm>
          <a:prstGeom prst="rect">
            <a:avLst/>
          </a:prstGeom>
        </p:spPr>
        <p:txBody>
          <a:bodyPr>
            <a:spAutoFit/>
          </a:bodyPr>
          <a:lstStyle/>
          <a:p>
            <a:pPr algn="just">
              <a:spcAft>
                <a:spcPts val="0"/>
              </a:spcAft>
            </a:pPr>
            <a:r>
              <a:rPr lang="pt-BR" sz="2000" dirty="0">
                <a:latin typeface="Times New Roman" panose="02020603050405020304" pitchFamily="18" charset="0"/>
                <a:ea typeface="Times New Roman" panose="02020603050405020304" pitchFamily="18" charset="0"/>
              </a:rPr>
              <a:t>TP Thâm Quyến từ một làng chài sau 30 năm phát triển phi thường.</a:t>
            </a:r>
            <a:endParaRPr lang="vi-VN" sz="2000" dirty="0">
              <a:effectLst/>
              <a:latin typeface="Times New Roman" panose="02020603050405020304" pitchFamily="18" charset="0"/>
              <a:ea typeface="Times New Roman" panose="02020603050405020304" pitchFamily="18" charset="0"/>
            </a:endParaRPr>
          </a:p>
        </p:txBody>
      </p:sp>
      <p:sp>
        <p:nvSpPr>
          <p:cNvPr id="8" name="Rectangle 7"/>
          <p:cNvSpPr/>
          <p:nvPr/>
        </p:nvSpPr>
        <p:spPr>
          <a:xfrm>
            <a:off x="0" y="4133627"/>
            <a:ext cx="2819400" cy="1200329"/>
          </a:xfrm>
          <a:prstGeom prst="rect">
            <a:avLst/>
          </a:prstGeom>
          <a:solidFill>
            <a:schemeClr val="accent6">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spcAft>
                <a:spcPts val="0"/>
              </a:spcAft>
            </a:pPr>
            <a:r>
              <a:rPr lang="vi-VN" sz="2400" dirty="0">
                <a:latin typeface="Times New Roman" panose="02020603050405020304" pitchFamily="18" charset="0"/>
                <a:ea typeface="Times New Roman" panose="02020603050405020304" pitchFamily="18" charset="0"/>
              </a:rPr>
              <a:t>Đ</a:t>
            </a:r>
            <a:r>
              <a:rPr lang="vi-VN" sz="2400" dirty="0" smtClean="0">
                <a:latin typeface="Times New Roman" panose="02020603050405020304" pitchFamily="18" charset="0"/>
                <a:ea typeface="Times New Roman" panose="02020603050405020304" pitchFamily="18" charset="0"/>
              </a:rPr>
              <a:t>ạt </a:t>
            </a:r>
            <a:r>
              <a:rPr lang="vi-VN" sz="2400" dirty="0">
                <a:latin typeface="Times New Roman" panose="02020603050405020304" pitchFamily="18" charset="0"/>
                <a:ea typeface="Times New Roman" panose="02020603050405020304" pitchFamily="18" charset="0"/>
              </a:rPr>
              <a:t>nhiều thành tựu to lớn, nhất là về tốc độ phát triển kinh tế. </a:t>
            </a:r>
            <a:endParaRPr lang="vi-VN" sz="2400" dirty="0">
              <a:effectLst/>
              <a:latin typeface="Times New Roman" panose="02020603050405020304" pitchFamily="18" charset="0"/>
              <a:ea typeface="Times New Roman" panose="02020603050405020304" pitchFamily="18" charset="0"/>
            </a:endParaRPr>
          </a:p>
        </p:txBody>
      </p:sp>
      <p:sp>
        <p:nvSpPr>
          <p:cNvPr id="9" name="Rectangle 8"/>
          <p:cNvSpPr/>
          <p:nvPr/>
        </p:nvSpPr>
        <p:spPr>
          <a:xfrm>
            <a:off x="1354540" y="5273501"/>
            <a:ext cx="7789460" cy="1631216"/>
          </a:xfrm>
          <a:prstGeom prst="rect">
            <a:avLst/>
          </a:prstGeom>
        </p:spPr>
        <p:txBody>
          <a:bodyPr wrap="square">
            <a:spAutoFit/>
          </a:bodyPr>
          <a:lstStyle/>
          <a:p>
            <a:pPr lvl="0"/>
            <a:r>
              <a:rPr lang="vi-VN" sz="2000" dirty="0" smtClean="0">
                <a:solidFill>
                  <a:prstClr val="black"/>
                </a:solidFill>
                <a:latin typeface="+mj-lt"/>
              </a:rPr>
              <a:t>Đời </a:t>
            </a:r>
            <a:r>
              <a:rPr lang="vi-VN" sz="2000" dirty="0">
                <a:solidFill>
                  <a:prstClr val="black"/>
                </a:solidFill>
                <a:latin typeface="+mj-lt"/>
              </a:rPr>
              <a:t>sống nhân dân cải thiện rõ rệt: Tổng sản phẩm trong nước tăng trung bình hàng năm trên 8%, năm 2000 đạt 1080 tỉ </a:t>
            </a:r>
            <a:r>
              <a:rPr lang="vi-VN" sz="2000" dirty="0" smtClean="0">
                <a:solidFill>
                  <a:prstClr val="black"/>
                </a:solidFill>
                <a:latin typeface="+mj-lt"/>
              </a:rPr>
              <a:t>USD</a:t>
            </a:r>
            <a:r>
              <a:rPr lang="vi-VN" sz="2000" dirty="0">
                <a:solidFill>
                  <a:prstClr val="black"/>
                </a:solidFill>
                <a:latin typeface="+mj-lt"/>
              </a:rPr>
              <a:t> </a:t>
            </a:r>
            <a:r>
              <a:rPr lang="vi-VN" sz="2000" dirty="0" smtClean="0">
                <a:solidFill>
                  <a:prstClr val="black"/>
                </a:solidFill>
                <a:latin typeface="+mj-lt"/>
              </a:rPr>
              <a:t>trong đó dịch vụ chiếm 33%, công nghiệp và xây dựng chiếm 51%,nông nghiệp 16%.</a:t>
            </a:r>
            <a:endParaRPr lang="vi-VN" sz="2000" dirty="0">
              <a:solidFill>
                <a:prstClr val="black"/>
              </a:solidFill>
              <a:latin typeface="+mj-lt"/>
            </a:endParaRPr>
          </a:p>
          <a:p>
            <a:pPr algn="just">
              <a:spcAft>
                <a:spcPts val="0"/>
              </a:spcAft>
            </a:pPr>
            <a:r>
              <a:rPr lang="pt-BR" sz="2000" dirty="0" smtClean="0">
                <a:latin typeface="Times New Roman" panose="02020603050405020304" pitchFamily="18" charset="0"/>
                <a:ea typeface="Times New Roman" panose="02020603050405020304" pitchFamily="18" charset="0"/>
              </a:rPr>
              <a:t>Năm </a:t>
            </a:r>
            <a:r>
              <a:rPr lang="pt-BR" sz="2000" dirty="0">
                <a:latin typeface="Times New Roman" panose="02020603050405020304" pitchFamily="18" charset="0"/>
                <a:ea typeface="Times New Roman" panose="02020603050405020304" pitchFamily="18" charset="0"/>
              </a:rPr>
              <a:t>2010, TQ trở thành nền kinh tế lớn thứ 2 sau Mĩ. (tính theo tổng sản phẩm trong nước)</a:t>
            </a:r>
            <a:endParaRPr lang="vi-VN" sz="2000" dirty="0">
              <a:effectLst/>
              <a:latin typeface="Times New Roman" panose="02020603050405020304" pitchFamily="18" charset="0"/>
              <a:ea typeface="Times New Roman" panose="02020603050405020304" pitchFamily="18" charset="0"/>
            </a:endParaRPr>
          </a:p>
        </p:txBody>
      </p:sp>
      <p:cxnSp>
        <p:nvCxnSpPr>
          <p:cNvPr id="13" name="Straight Connector 12"/>
          <p:cNvCxnSpPr/>
          <p:nvPr/>
        </p:nvCxnSpPr>
        <p:spPr>
          <a:xfrm>
            <a:off x="685800" y="5333956"/>
            <a:ext cx="0" cy="810444"/>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685800" y="6144400"/>
            <a:ext cx="685800"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8" name="Right Arrow 17"/>
          <p:cNvSpPr/>
          <p:nvPr/>
        </p:nvSpPr>
        <p:spPr>
          <a:xfrm>
            <a:off x="2819400" y="4669137"/>
            <a:ext cx="609600" cy="11037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9" name="TextBox 18"/>
          <p:cNvSpPr txBox="1"/>
          <p:nvPr/>
        </p:nvSpPr>
        <p:spPr>
          <a:xfrm>
            <a:off x="3429000" y="4207472"/>
            <a:ext cx="5715000" cy="1015663"/>
          </a:xfrm>
          <a:prstGeom prst="rect">
            <a:avLst/>
          </a:prstGeom>
          <a:noFill/>
        </p:spPr>
        <p:txBody>
          <a:bodyPr wrap="square" rtlCol="0">
            <a:spAutoFit/>
          </a:bodyPr>
          <a:lstStyle/>
          <a:p>
            <a:r>
              <a:rPr lang="pt-BR" sz="2000" dirty="0">
                <a:solidFill>
                  <a:prstClr val="black"/>
                </a:solidFill>
                <a:latin typeface="Times New Roman" panose="02020603050405020304" pitchFamily="18" charset="0"/>
                <a:ea typeface="Times New Roman" panose="02020603050405020304" pitchFamily="18" charset="0"/>
              </a:rPr>
              <a:t>Kinh tế tăng trưởng cao nhất thế giới, trung bình tăng 9, 6%/năm. Sau 20 năm </a:t>
            </a:r>
            <a:r>
              <a:rPr lang="vi-VN" sz="2000" dirty="0" smtClean="0">
                <a:solidFill>
                  <a:prstClr val="black"/>
                </a:solidFill>
                <a:latin typeface="Times New Roman" panose="02020603050405020304" pitchFamily="18" charset="0"/>
                <a:ea typeface="Times New Roman" panose="02020603050405020304" pitchFamily="18" charset="0"/>
              </a:rPr>
              <a:t>(1998) </a:t>
            </a:r>
            <a:r>
              <a:rPr lang="pt-BR" sz="2000" dirty="0" smtClean="0">
                <a:solidFill>
                  <a:prstClr val="black"/>
                </a:solidFill>
                <a:latin typeface="Times New Roman" panose="02020603050405020304" pitchFamily="18" charset="0"/>
                <a:ea typeface="Times New Roman" panose="02020603050405020304" pitchFamily="18" charset="0"/>
              </a:rPr>
              <a:t>tiềm </a:t>
            </a:r>
            <a:r>
              <a:rPr lang="pt-BR" sz="2000" dirty="0">
                <a:solidFill>
                  <a:prstClr val="black"/>
                </a:solidFill>
                <a:latin typeface="Times New Roman" panose="02020603050405020304" pitchFamily="18" charset="0"/>
                <a:ea typeface="Times New Roman" panose="02020603050405020304" pitchFamily="18" charset="0"/>
              </a:rPr>
              <a:t>lực kinh tế đứng thứ 7 thế giới. </a:t>
            </a:r>
            <a:endParaRPr lang="vi-VN" dirty="0"/>
          </a:p>
        </p:txBody>
      </p:sp>
    </p:spTree>
    <p:extLst>
      <p:ext uri="{BB962C8B-B14F-4D97-AF65-F5344CB8AC3E}">
        <p14:creationId xmlns:p14="http://schemas.microsoft.com/office/powerpoint/2010/main" xmlns="" val="2111632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xit" presetSubtype="21" fill="hold" grpId="1" nodeType="clickEffect">
                                  <p:stCondLst>
                                    <p:cond delay="0"/>
                                  </p:stCondLst>
                                  <p:childTnLst>
                                    <p:animEffect transition="out" filter="barn(inVertical)">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barn(inVertical)">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arn(inVertical)">
                                      <p:cBhvr>
                                        <p:cTn id="30" dur="500"/>
                                        <p:tgtEl>
                                          <p:spTgt spid="9"/>
                                        </p:tgtEl>
                                      </p:cBhvr>
                                    </p:animEffect>
                                  </p:childTnLst>
                                </p:cTn>
                              </p:par>
                              <p:par>
                                <p:cTn id="31" presetID="16" presetClass="entr" presetSubtype="21"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barn(inVertical)">
                                      <p:cBhvr>
                                        <p:cTn id="33" dur="500"/>
                                        <p:tgtEl>
                                          <p:spTgt spid="13"/>
                                        </p:tgtEl>
                                      </p:cBhvr>
                                    </p:animEffect>
                                  </p:childTnLst>
                                </p:cTn>
                              </p:par>
                              <p:par>
                                <p:cTn id="34" presetID="16" presetClass="entr" presetSubtype="21" fill="hold"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barn(inVertical)">
                                      <p:cBhvr>
                                        <p:cTn id="3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8" grpId="0" animBg="1"/>
      <p:bldP spid="9" grpId="0"/>
      <p:bldP spid="18" grpId="0" animBg="1"/>
      <p:bldP spid="1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
          <p:cNvGrpSpPr>
            <a:grpSpLocks/>
          </p:cNvGrpSpPr>
          <p:nvPr/>
        </p:nvGrpSpPr>
        <p:grpSpPr bwMode="auto">
          <a:xfrm>
            <a:off x="0" y="0"/>
            <a:ext cx="9144000" cy="6934200"/>
            <a:chOff x="0" y="0"/>
            <a:chExt cx="5760" cy="4368"/>
          </a:xfrm>
        </p:grpSpPr>
        <p:pic>
          <p:nvPicPr>
            <p:cNvPr id="5" name="Picture 6" descr="N3"/>
            <p:cNvPicPr>
              <a:picLocks noChangeAspect="1" noChangeArrowheads="1"/>
            </p:cNvPicPr>
            <p:nvPr/>
          </p:nvPicPr>
          <p:blipFill>
            <a:blip r:embed="rId2" cstate="print"/>
            <a:srcRect/>
            <a:stretch>
              <a:fillRect/>
            </a:stretch>
          </p:blipFill>
          <p:spPr bwMode="auto">
            <a:xfrm flipV="1">
              <a:off x="0" y="0"/>
              <a:ext cx="5712" cy="96"/>
            </a:xfrm>
            <a:prstGeom prst="rect">
              <a:avLst/>
            </a:prstGeom>
            <a:noFill/>
          </p:spPr>
        </p:pic>
        <p:pic>
          <p:nvPicPr>
            <p:cNvPr id="6" name="Picture 7" descr="N3"/>
            <p:cNvPicPr>
              <a:picLocks noChangeAspect="1" noChangeArrowheads="1"/>
            </p:cNvPicPr>
            <p:nvPr/>
          </p:nvPicPr>
          <p:blipFill>
            <a:blip r:embed="rId2" cstate="print"/>
            <a:srcRect/>
            <a:stretch>
              <a:fillRect/>
            </a:stretch>
          </p:blipFill>
          <p:spPr bwMode="auto">
            <a:xfrm flipV="1">
              <a:off x="48" y="4272"/>
              <a:ext cx="5712" cy="96"/>
            </a:xfrm>
            <a:prstGeom prst="rect">
              <a:avLst/>
            </a:prstGeom>
            <a:noFill/>
          </p:spPr>
        </p:pic>
        <p:pic>
          <p:nvPicPr>
            <p:cNvPr id="7" name="Picture 8" descr="N3"/>
            <p:cNvPicPr>
              <a:picLocks noChangeAspect="1" noChangeArrowheads="1"/>
            </p:cNvPicPr>
            <p:nvPr/>
          </p:nvPicPr>
          <p:blipFill>
            <a:blip r:embed="rId2" cstate="print"/>
            <a:srcRect/>
            <a:stretch>
              <a:fillRect/>
            </a:stretch>
          </p:blipFill>
          <p:spPr bwMode="auto">
            <a:xfrm rot="16200000" flipV="1">
              <a:off x="-2112" y="2112"/>
              <a:ext cx="4320" cy="96"/>
            </a:xfrm>
            <a:prstGeom prst="rect">
              <a:avLst/>
            </a:prstGeom>
            <a:noFill/>
          </p:spPr>
        </p:pic>
        <p:pic>
          <p:nvPicPr>
            <p:cNvPr id="8" name="Picture 9" descr="N3"/>
            <p:cNvPicPr>
              <a:picLocks noChangeAspect="1" noChangeArrowheads="1"/>
            </p:cNvPicPr>
            <p:nvPr/>
          </p:nvPicPr>
          <p:blipFill>
            <a:blip r:embed="rId2" cstate="print"/>
            <a:srcRect/>
            <a:stretch>
              <a:fillRect/>
            </a:stretch>
          </p:blipFill>
          <p:spPr bwMode="auto">
            <a:xfrm rot="16200000" flipV="1">
              <a:off x="3552" y="2112"/>
              <a:ext cx="4320" cy="96"/>
            </a:xfrm>
            <a:prstGeom prst="rect">
              <a:avLst/>
            </a:prstGeom>
            <a:noFill/>
          </p:spPr>
        </p:pic>
      </p:grpSp>
      <p:sp>
        <p:nvSpPr>
          <p:cNvPr id="12" name="TextBox 11"/>
          <p:cNvSpPr txBox="1"/>
          <p:nvPr/>
        </p:nvSpPr>
        <p:spPr>
          <a:xfrm>
            <a:off x="228600" y="854782"/>
            <a:ext cx="8610600" cy="1815882"/>
          </a:xfrm>
          <a:prstGeom prst="rect">
            <a:avLst/>
          </a:prstGeom>
          <a:noFill/>
        </p:spPr>
        <p:txBody>
          <a:bodyPr wrap="square" rtlCol="0">
            <a:spAutoFit/>
          </a:bodyPr>
          <a:lstStyle/>
          <a:p>
            <a:pPr marL="571500" indent="-571500" algn="just">
              <a:buFontTx/>
              <a:buAutoNum type="romanUcPeriod"/>
            </a:pPr>
            <a:r>
              <a:rPr lang="en-US" sz="2800" b="1" dirty="0" smtClean="0">
                <a:solidFill>
                  <a:srgbClr val="0000CC"/>
                </a:solidFill>
                <a:latin typeface="Times New Roman" pitchFamily="18" charset="0"/>
                <a:cs typeface="Times New Roman" pitchFamily="18" charset="0"/>
              </a:rPr>
              <a:t>TÌNH HÌNH CHUNG</a:t>
            </a:r>
          </a:p>
          <a:p>
            <a:pPr marL="571500" indent="-571500" algn="just">
              <a:buFontTx/>
              <a:buAutoNum type="romanUcPeriod"/>
            </a:pPr>
            <a:r>
              <a:rPr lang="en-US" sz="2800" b="1" dirty="0" smtClean="0">
                <a:solidFill>
                  <a:srgbClr val="0000CC"/>
                </a:solidFill>
                <a:latin typeface="Times New Roman" pitchFamily="18" charset="0"/>
                <a:cs typeface="Times New Roman" pitchFamily="18" charset="0"/>
              </a:rPr>
              <a:t>TRUNG QUỐC</a:t>
            </a:r>
          </a:p>
          <a:p>
            <a:pPr marL="571500" indent="-571500" algn="just">
              <a:buFontTx/>
              <a:buAutoNum type="arabicPeriod"/>
            </a:pPr>
            <a:r>
              <a:rPr lang="en-US" sz="2800" b="1" dirty="0" smtClean="0">
                <a:solidFill>
                  <a:srgbClr val="0000CC"/>
                </a:solidFill>
                <a:latin typeface="Times New Roman" pitchFamily="18" charset="0"/>
                <a:cs typeface="Times New Roman" pitchFamily="18" charset="0"/>
              </a:rPr>
              <a:t>Sự ra đời của nước Cộng hòa nhân dân Trung Hoa</a:t>
            </a:r>
          </a:p>
          <a:p>
            <a:pPr marL="571500" indent="-571500" algn="just">
              <a:buFontTx/>
              <a:buAutoNum type="arabicPeriod"/>
            </a:pPr>
            <a:r>
              <a:rPr lang="en-US" sz="2800" b="1" dirty="0" smtClean="0">
                <a:solidFill>
                  <a:srgbClr val="0000CC"/>
                </a:solidFill>
                <a:latin typeface="Times New Roman" pitchFamily="18" charset="0"/>
                <a:cs typeface="Times New Roman" pitchFamily="18" charset="0"/>
              </a:rPr>
              <a:t>Công cuộc cải cách mở cửa (từ năm 1978 đến nay)</a:t>
            </a:r>
            <a:endParaRPr lang="vi-VN" sz="2800" b="1" dirty="0" smtClean="0">
              <a:solidFill>
                <a:srgbClr val="0000CC"/>
              </a:solidFill>
              <a:latin typeface="Times New Roman" pitchFamily="18" charset="0"/>
              <a:cs typeface="Times New Roman" pitchFamily="18" charset="0"/>
            </a:endParaRPr>
          </a:p>
        </p:txBody>
      </p:sp>
      <p:sp>
        <p:nvSpPr>
          <p:cNvPr id="14" name="Rectangle 13"/>
          <p:cNvSpPr/>
          <p:nvPr/>
        </p:nvSpPr>
        <p:spPr>
          <a:xfrm>
            <a:off x="167684" y="304800"/>
            <a:ext cx="8976316" cy="538609"/>
          </a:xfrm>
          <a:prstGeom prst="rect">
            <a:avLst/>
          </a:prstGeom>
          <a:noFill/>
        </p:spPr>
        <p:txBody>
          <a:bodyPr wrap="square" lIns="91440" tIns="45720" rIns="91440" bIns="45720">
            <a:spAutoFit/>
          </a:bodyPr>
          <a:lstStyle/>
          <a:p>
            <a:pPr algn="ctr"/>
            <a:r>
              <a:rPr lang="vi-VN" sz="2900" b="1" dirty="0" smtClean="0">
                <a:ln w="12700" cmpd="tri">
                  <a:solidFill>
                    <a:srgbClr val="FF0000"/>
                  </a:solidFill>
                  <a:prstDash val="solid"/>
                  <a:miter lim="800000"/>
                </a:ln>
                <a:blipFill>
                  <a:blip r:embed="rId3"/>
                  <a:stretch>
                    <a:fillRect/>
                  </a:stretch>
                </a:blipFill>
                <a:effectLst>
                  <a:outerShdw blurRad="38100" dist="38100" dir="7020000" algn="tl">
                    <a:srgbClr val="000000">
                      <a:alpha val="35000"/>
                    </a:srgbClr>
                  </a:outerShdw>
                </a:effectLst>
                <a:latin typeface="Times New Roman" panose="02020603050405020304" pitchFamily="18" charset="0"/>
              </a:rPr>
              <a:t>Tiết 5 - Bài </a:t>
            </a:r>
            <a:r>
              <a:rPr lang="en-US" sz="2900" b="1" dirty="0" smtClean="0">
                <a:ln w="12700" cmpd="tri">
                  <a:solidFill>
                    <a:srgbClr val="FF0000"/>
                  </a:solidFill>
                  <a:prstDash val="solid"/>
                  <a:miter lim="800000"/>
                </a:ln>
                <a:blipFill>
                  <a:blip r:embed="rId3"/>
                  <a:stretch>
                    <a:fillRect/>
                  </a:stretch>
                </a:blipFill>
                <a:effectLst>
                  <a:outerShdw blurRad="38100" dist="38100" dir="7020000" algn="tl">
                    <a:srgbClr val="000000">
                      <a:alpha val="35000"/>
                    </a:srgbClr>
                  </a:outerShdw>
                </a:effectLst>
                <a:latin typeface="Times New Roman" pitchFamily="18" charset="0"/>
                <a:cs typeface="Times New Roman" pitchFamily="18" charset="0"/>
              </a:rPr>
              <a:t>04: CÁC NƯỚC CHÂU Á</a:t>
            </a:r>
            <a:endParaRPr lang="vi-VN" sz="2900" b="1" dirty="0" smtClean="0">
              <a:ln w="12700" cmpd="tri">
                <a:solidFill>
                  <a:srgbClr val="FF0000"/>
                </a:solidFill>
                <a:prstDash val="solid"/>
                <a:miter lim="800000"/>
              </a:ln>
              <a:blipFill>
                <a:blip r:embed="rId3"/>
                <a:stretch>
                  <a:fillRect/>
                </a:stretch>
              </a:blipFill>
              <a:effectLst>
                <a:outerShdw blurRad="38100" dist="38100" dir="7020000" algn="tl">
                  <a:srgbClr val="000000">
                    <a:alpha val="35000"/>
                  </a:srgbClr>
                </a:outerShdw>
              </a:effectLst>
              <a:latin typeface="Times New Roman" panose="02020603050405020304" pitchFamily="18" charset="0"/>
            </a:endParaRPr>
          </a:p>
        </p:txBody>
      </p:sp>
      <p:sp>
        <p:nvSpPr>
          <p:cNvPr id="4" name="Rectangle 3"/>
          <p:cNvSpPr/>
          <p:nvPr/>
        </p:nvSpPr>
        <p:spPr>
          <a:xfrm>
            <a:off x="6400800" y="2682037"/>
            <a:ext cx="2362200" cy="2677656"/>
          </a:xfrm>
          <a:prstGeom prst="rect">
            <a:avLst/>
          </a:prstGeom>
          <a:solidFill>
            <a:schemeClr val="accent6">
              <a:lumMod val="40000"/>
              <a:lumOff val="60000"/>
            </a:schemeClr>
          </a:solidFill>
        </p:spPr>
        <p:txBody>
          <a:bodyPr wrap="square">
            <a:spAutoFit/>
          </a:bodyPr>
          <a:lstStyle/>
          <a:p>
            <a:r>
              <a:rPr lang="vi-VN" sz="2800" dirty="0">
                <a:solidFill>
                  <a:srgbClr val="FF0000"/>
                </a:solidFill>
                <a:latin typeface="Times New Roman" panose="02020603050405020304" pitchFamily="18" charset="0"/>
                <a:ea typeface="Times New Roman" panose="02020603050405020304" pitchFamily="18" charset="0"/>
              </a:rPr>
              <a:t>Những chính sách đối ngoại của Trung Quốc thời kì này như thế nào?</a:t>
            </a:r>
            <a:endParaRPr lang="vi-VN" sz="2800" dirty="0">
              <a:solidFill>
                <a:srgbClr val="FF0000"/>
              </a:solidFill>
            </a:endParaRPr>
          </a:p>
        </p:txBody>
      </p:sp>
      <p:sp>
        <p:nvSpPr>
          <p:cNvPr id="3" name="Rectangle 2"/>
          <p:cNvSpPr/>
          <p:nvPr/>
        </p:nvSpPr>
        <p:spPr>
          <a:xfrm>
            <a:off x="457200" y="2521431"/>
            <a:ext cx="5791200" cy="954107"/>
          </a:xfrm>
          <a:prstGeom prst="rect">
            <a:avLst/>
          </a:prstGeom>
        </p:spPr>
        <p:txBody>
          <a:bodyPr wrap="square">
            <a:spAutoFit/>
          </a:bodyPr>
          <a:lstStyle/>
          <a:p>
            <a:pPr>
              <a:spcAft>
                <a:spcPts val="0"/>
              </a:spcAft>
            </a:pPr>
            <a:r>
              <a:rPr lang="vi-VN" sz="2800" dirty="0">
                <a:latin typeface="Times New Roman" panose="02020603050405020304" pitchFamily="18" charset="0"/>
                <a:ea typeface="Times New Roman" panose="02020603050405020304" pitchFamily="18" charset="0"/>
              </a:rPr>
              <a:t>- Thành tựu: đạt nhiều thành tựu to lớn, nhất là về tốc độ phát triển kinh tế. </a:t>
            </a:r>
            <a:endParaRPr lang="vi-VN" sz="2800" dirty="0">
              <a:effectLst/>
              <a:latin typeface="Times New Roman" panose="02020603050405020304" pitchFamily="18" charset="0"/>
              <a:ea typeface="Times New Roman" panose="02020603050405020304" pitchFamily="18" charset="0"/>
            </a:endParaRPr>
          </a:p>
        </p:txBody>
      </p:sp>
      <p:sp>
        <p:nvSpPr>
          <p:cNvPr id="11" name="Rectangle 10"/>
          <p:cNvSpPr/>
          <p:nvPr/>
        </p:nvSpPr>
        <p:spPr>
          <a:xfrm>
            <a:off x="435591" y="3543810"/>
            <a:ext cx="5682018" cy="1384995"/>
          </a:xfrm>
          <a:prstGeom prst="rect">
            <a:avLst/>
          </a:prstGeom>
        </p:spPr>
        <p:txBody>
          <a:bodyPr wrap="square">
            <a:spAutoFit/>
          </a:bodyPr>
          <a:lstStyle/>
          <a:p>
            <a:pPr>
              <a:spcAft>
                <a:spcPts val="0"/>
              </a:spcAft>
            </a:pPr>
            <a:r>
              <a:rPr lang="vi-VN" sz="2800" dirty="0">
                <a:latin typeface="Times New Roman" panose="02020603050405020304" pitchFamily="18" charset="0"/>
                <a:ea typeface="Times New Roman" panose="02020603050405020304" pitchFamily="18" charset="0"/>
              </a:rPr>
              <a:t>- Đối ngoại: Thực hiện hòa bình và hợp tác với hầu hết các nước trong khu vực và trên thế giới.</a:t>
            </a:r>
            <a:endParaRPr lang="vi-VN"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xmlns="" val="3456613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xit" presetSubtype="21" fill="hold" grpId="1" nodeType="clickEffect">
                                  <p:stCondLst>
                                    <p:cond delay="0"/>
                                  </p:stCondLst>
                                  <p:childTnLst>
                                    <p:animEffect transition="out" filter="barn(inVertical)">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3000" r="-23000"/>
          </a:stretch>
        </a:blipFill>
        <a:effectLst/>
      </p:bgPr>
    </p:bg>
    <p:spTree>
      <p:nvGrpSpPr>
        <p:cNvPr id="1" name=""/>
        <p:cNvGrpSpPr/>
        <p:nvPr/>
      </p:nvGrpSpPr>
      <p:grpSpPr>
        <a:xfrm>
          <a:off x="0" y="0"/>
          <a:ext cx="0" cy="0"/>
          <a:chOff x="0" y="0"/>
          <a:chExt cx="0" cy="0"/>
        </a:xfrm>
      </p:grpSpPr>
      <p:grpSp>
        <p:nvGrpSpPr>
          <p:cNvPr id="5" name="Group 5"/>
          <p:cNvGrpSpPr>
            <a:grpSpLocks/>
          </p:cNvGrpSpPr>
          <p:nvPr/>
        </p:nvGrpSpPr>
        <p:grpSpPr bwMode="auto">
          <a:xfrm>
            <a:off x="0" y="0"/>
            <a:ext cx="9144000" cy="6934200"/>
            <a:chOff x="0" y="0"/>
            <a:chExt cx="5760" cy="4368"/>
          </a:xfrm>
        </p:grpSpPr>
        <p:pic>
          <p:nvPicPr>
            <p:cNvPr id="6" name="Picture 6" descr="N3"/>
            <p:cNvPicPr>
              <a:picLocks noChangeAspect="1" noChangeArrowheads="1"/>
            </p:cNvPicPr>
            <p:nvPr/>
          </p:nvPicPr>
          <p:blipFill>
            <a:blip r:embed="rId3" cstate="print"/>
            <a:srcRect/>
            <a:stretch>
              <a:fillRect/>
            </a:stretch>
          </p:blipFill>
          <p:spPr bwMode="auto">
            <a:xfrm flipV="1">
              <a:off x="0" y="0"/>
              <a:ext cx="5712" cy="96"/>
            </a:xfrm>
            <a:prstGeom prst="rect">
              <a:avLst/>
            </a:prstGeom>
            <a:noFill/>
          </p:spPr>
        </p:pic>
        <p:pic>
          <p:nvPicPr>
            <p:cNvPr id="7" name="Picture 7" descr="N3"/>
            <p:cNvPicPr>
              <a:picLocks noChangeAspect="1" noChangeArrowheads="1"/>
            </p:cNvPicPr>
            <p:nvPr/>
          </p:nvPicPr>
          <p:blipFill>
            <a:blip r:embed="rId3" cstate="print"/>
            <a:srcRect/>
            <a:stretch>
              <a:fillRect/>
            </a:stretch>
          </p:blipFill>
          <p:spPr bwMode="auto">
            <a:xfrm flipV="1">
              <a:off x="48" y="4272"/>
              <a:ext cx="5712" cy="96"/>
            </a:xfrm>
            <a:prstGeom prst="rect">
              <a:avLst/>
            </a:prstGeom>
            <a:noFill/>
          </p:spPr>
        </p:pic>
        <p:pic>
          <p:nvPicPr>
            <p:cNvPr id="8" name="Picture 8" descr="N3"/>
            <p:cNvPicPr>
              <a:picLocks noChangeAspect="1" noChangeArrowheads="1"/>
            </p:cNvPicPr>
            <p:nvPr/>
          </p:nvPicPr>
          <p:blipFill>
            <a:blip r:embed="rId3" cstate="print"/>
            <a:srcRect/>
            <a:stretch>
              <a:fillRect/>
            </a:stretch>
          </p:blipFill>
          <p:spPr bwMode="auto">
            <a:xfrm rot="16200000" flipV="1">
              <a:off x="-2112" y="2112"/>
              <a:ext cx="4320" cy="96"/>
            </a:xfrm>
            <a:prstGeom prst="rect">
              <a:avLst/>
            </a:prstGeom>
            <a:noFill/>
          </p:spPr>
        </p:pic>
        <p:pic>
          <p:nvPicPr>
            <p:cNvPr id="9" name="Picture 9" descr="N3"/>
            <p:cNvPicPr>
              <a:picLocks noChangeAspect="1" noChangeArrowheads="1"/>
            </p:cNvPicPr>
            <p:nvPr/>
          </p:nvPicPr>
          <p:blipFill>
            <a:blip r:embed="rId3" cstate="print"/>
            <a:srcRect/>
            <a:stretch>
              <a:fillRect/>
            </a:stretch>
          </p:blipFill>
          <p:spPr bwMode="auto">
            <a:xfrm rot="16200000" flipV="1">
              <a:off x="3552" y="2112"/>
              <a:ext cx="4320" cy="96"/>
            </a:xfrm>
            <a:prstGeom prst="rect">
              <a:avLst/>
            </a:prstGeom>
            <a:noFill/>
          </p:spPr>
        </p:pic>
      </p:grpSp>
      <p:pic>
        <p:nvPicPr>
          <p:cNvPr id="23" name="Picture 6" descr="081022214429-928-239[1]"/>
          <p:cNvPicPr>
            <a:picLocks noChangeAspect="1" noChangeArrowheads="1"/>
          </p:cNvPicPr>
          <p:nvPr/>
        </p:nvPicPr>
        <p:blipFill>
          <a:blip r:embed="rId4"/>
          <a:srcRect/>
          <a:stretch>
            <a:fillRect/>
          </a:stretch>
        </p:blipFill>
        <p:spPr bwMode="auto">
          <a:xfrm>
            <a:off x="4800600" y="152400"/>
            <a:ext cx="4105317" cy="3062288"/>
          </a:xfrm>
          <a:prstGeom prst="rect">
            <a:avLst/>
          </a:prstGeom>
          <a:noFill/>
          <a:ln w="9525">
            <a:noFill/>
            <a:miter lim="800000"/>
            <a:headEnd/>
            <a:tailEnd/>
          </a:ln>
        </p:spPr>
      </p:pic>
      <p:pic>
        <p:nvPicPr>
          <p:cNvPr id="24" name="Picture 8" descr="picture"/>
          <p:cNvPicPr>
            <a:picLocks noChangeAspect="1" noChangeArrowheads="1"/>
          </p:cNvPicPr>
          <p:nvPr/>
        </p:nvPicPr>
        <p:blipFill>
          <a:blip r:embed="rId5"/>
          <a:srcRect/>
          <a:stretch>
            <a:fillRect/>
          </a:stretch>
        </p:blipFill>
        <p:spPr bwMode="auto">
          <a:xfrm>
            <a:off x="2133600" y="3352800"/>
            <a:ext cx="4953000" cy="3375378"/>
          </a:xfrm>
          <a:prstGeom prst="rect">
            <a:avLst/>
          </a:prstGeom>
          <a:noFill/>
          <a:ln w="9525">
            <a:noFill/>
            <a:miter lim="800000"/>
            <a:headEnd/>
            <a:tailEnd/>
          </a:ln>
        </p:spPr>
      </p:pic>
      <p:sp>
        <p:nvSpPr>
          <p:cNvPr id="25" name="Text Box 10"/>
          <p:cNvSpPr txBox="1">
            <a:spLocks noChangeArrowheads="1"/>
          </p:cNvSpPr>
          <p:nvPr/>
        </p:nvSpPr>
        <p:spPr bwMode="auto">
          <a:xfrm>
            <a:off x="76200" y="3352800"/>
            <a:ext cx="1981200" cy="1631216"/>
          </a:xfrm>
          <a:prstGeom prst="rect">
            <a:avLst/>
          </a:prstGeom>
          <a:noFill/>
          <a:ln w="9525">
            <a:noFill/>
            <a:miter lim="800000"/>
            <a:headEnd/>
            <a:tailEnd/>
          </a:ln>
        </p:spPr>
        <p:txBody>
          <a:bodyPr wrap="square">
            <a:spAutoFit/>
          </a:bodyPr>
          <a:lstStyle/>
          <a:p>
            <a:pPr algn="ctr">
              <a:spcBef>
                <a:spcPct val="50000"/>
              </a:spcBef>
            </a:pPr>
            <a:r>
              <a:rPr lang="en-US" sz="2000" b="1" dirty="0">
                <a:solidFill>
                  <a:srgbClr val="0000FF"/>
                </a:solidFill>
                <a:latin typeface="Times New Roman" pitchFamily="18" charset="0"/>
                <a:cs typeface="Times New Roman" pitchFamily="18" charset="0"/>
              </a:rPr>
              <a:t>Thủ tướng Ôn Gia Bảo đón thủ tướng </a:t>
            </a:r>
            <a:r>
              <a:rPr lang="en-US" sz="2000" b="1" dirty="0" err="1">
                <a:solidFill>
                  <a:srgbClr val="0000FF"/>
                </a:solidFill>
                <a:latin typeface="Times New Roman" pitchFamily="18" charset="0"/>
                <a:cs typeface="Times New Roman" pitchFamily="18" charset="0"/>
              </a:rPr>
              <a:t>Nguyễn</a:t>
            </a:r>
            <a:r>
              <a:rPr lang="en-US" sz="2000" b="1" dirty="0">
                <a:solidFill>
                  <a:srgbClr val="0000FF"/>
                </a:solidFill>
                <a:latin typeface="Times New Roman" pitchFamily="18" charset="0"/>
                <a:cs typeface="Times New Roman" pitchFamily="18" charset="0"/>
              </a:rPr>
              <a:t> Tấn Dũng sang </a:t>
            </a:r>
            <a:r>
              <a:rPr lang="en-US" sz="2000" b="1" dirty="0" smtClean="0">
                <a:solidFill>
                  <a:srgbClr val="0000FF"/>
                </a:solidFill>
                <a:latin typeface="Times New Roman" pitchFamily="18" charset="0"/>
                <a:cs typeface="Times New Roman" pitchFamily="18" charset="0"/>
              </a:rPr>
              <a:t>thăm năm 2008</a:t>
            </a:r>
            <a:endParaRPr lang="en-US" sz="2000" b="1" dirty="0">
              <a:solidFill>
                <a:srgbClr val="0000FF"/>
              </a:solidFill>
              <a:latin typeface="Times New Roman" pitchFamily="18" charset="0"/>
              <a:cs typeface="Times New Roman" pitchFamily="18" charset="0"/>
            </a:endParaRPr>
          </a:p>
        </p:txBody>
      </p:sp>
      <p:sp>
        <p:nvSpPr>
          <p:cNvPr id="26" name="Text Box 11"/>
          <p:cNvSpPr txBox="1">
            <a:spLocks noChangeArrowheads="1"/>
          </p:cNvSpPr>
          <p:nvPr/>
        </p:nvSpPr>
        <p:spPr bwMode="auto">
          <a:xfrm>
            <a:off x="7010400" y="3276600"/>
            <a:ext cx="1905000" cy="1631216"/>
          </a:xfrm>
          <a:prstGeom prst="rect">
            <a:avLst/>
          </a:prstGeom>
          <a:noFill/>
          <a:ln w="9525">
            <a:noFill/>
            <a:miter lim="800000"/>
            <a:headEnd/>
            <a:tailEnd/>
          </a:ln>
        </p:spPr>
        <p:txBody>
          <a:bodyPr wrap="square">
            <a:spAutoFit/>
          </a:bodyPr>
          <a:lstStyle/>
          <a:p>
            <a:pPr algn="ctr">
              <a:spcBef>
                <a:spcPct val="50000"/>
              </a:spcBef>
            </a:pPr>
            <a:r>
              <a:rPr lang="en-US" sz="2000" b="1" dirty="0" smtClean="0">
                <a:solidFill>
                  <a:srgbClr val="0000FF"/>
                </a:solidFill>
                <a:latin typeface="Times New Roman" pitchFamily="18" charset="0"/>
                <a:cs typeface="Times New Roman" pitchFamily="18" charset="0"/>
              </a:rPr>
              <a:t>Thủ </a:t>
            </a:r>
            <a:r>
              <a:rPr lang="en-US" sz="2000" b="1" dirty="0">
                <a:solidFill>
                  <a:srgbClr val="0000FF"/>
                </a:solidFill>
                <a:latin typeface="Times New Roman" pitchFamily="18" charset="0"/>
                <a:cs typeface="Times New Roman" pitchFamily="18" charset="0"/>
              </a:rPr>
              <a:t>tướng </a:t>
            </a:r>
            <a:r>
              <a:rPr lang="en-US" sz="2000" b="1" dirty="0" err="1">
                <a:solidFill>
                  <a:srgbClr val="0000FF"/>
                </a:solidFill>
                <a:latin typeface="Times New Roman" pitchFamily="18" charset="0"/>
                <a:cs typeface="Times New Roman" pitchFamily="18" charset="0"/>
              </a:rPr>
              <a:t>Nguyễn</a:t>
            </a:r>
            <a:r>
              <a:rPr lang="en-US" sz="2000" b="1" dirty="0">
                <a:solidFill>
                  <a:srgbClr val="0000FF"/>
                </a:solidFill>
                <a:latin typeface="Times New Roman" pitchFamily="18" charset="0"/>
                <a:cs typeface="Times New Roman" pitchFamily="18" charset="0"/>
              </a:rPr>
              <a:t> Tấn </a:t>
            </a:r>
            <a:r>
              <a:rPr lang="en-US" sz="2000" b="1" dirty="0" smtClean="0">
                <a:solidFill>
                  <a:srgbClr val="0000FF"/>
                </a:solidFill>
                <a:latin typeface="Times New Roman" pitchFamily="18" charset="0"/>
                <a:cs typeface="Times New Roman" pitchFamily="18" charset="0"/>
              </a:rPr>
              <a:t>Dũng và thủ tướng Ôn Gia Bảo duyệt đội </a:t>
            </a:r>
            <a:endParaRPr lang="en-US" sz="2000" b="1" dirty="0">
              <a:solidFill>
                <a:srgbClr val="0000FF"/>
              </a:solidFill>
              <a:latin typeface="Times New Roman" pitchFamily="18" charset="0"/>
              <a:cs typeface="Times New Roman" pitchFamily="18" charset="0"/>
            </a:endParaRPr>
          </a:p>
        </p:txBody>
      </p:sp>
      <p:sp>
        <p:nvSpPr>
          <p:cNvPr id="27" name="Text Box 12"/>
          <p:cNvSpPr txBox="1">
            <a:spLocks noChangeArrowheads="1"/>
          </p:cNvSpPr>
          <p:nvPr/>
        </p:nvSpPr>
        <p:spPr bwMode="auto">
          <a:xfrm>
            <a:off x="304800" y="5410200"/>
            <a:ext cx="1828800" cy="1323439"/>
          </a:xfrm>
          <a:prstGeom prst="rect">
            <a:avLst/>
          </a:prstGeom>
          <a:noFill/>
          <a:ln w="9525">
            <a:noFill/>
            <a:miter lim="800000"/>
            <a:headEnd/>
            <a:tailEnd/>
          </a:ln>
        </p:spPr>
        <p:txBody>
          <a:bodyPr wrap="square">
            <a:spAutoFit/>
          </a:bodyPr>
          <a:lstStyle/>
          <a:p>
            <a:pPr algn="ctr">
              <a:spcBef>
                <a:spcPct val="50000"/>
              </a:spcBef>
            </a:pPr>
            <a:r>
              <a:rPr lang="en-US" sz="2000" b="1" dirty="0">
                <a:solidFill>
                  <a:srgbClr val="0000FF"/>
                </a:solidFill>
                <a:latin typeface="Times New Roman" pitchFamily="18" charset="0"/>
                <a:cs typeface="Times New Roman" pitchFamily="18" charset="0"/>
              </a:rPr>
              <a:t>Việt-Trung đối thoại về chiến lược quân sự                 (3/9/2012)</a:t>
            </a:r>
          </a:p>
        </p:txBody>
      </p:sp>
      <p:pic>
        <p:nvPicPr>
          <p:cNvPr id="2" name="Picture 1"/>
          <p:cNvPicPr>
            <a:picLocks noChangeAspect="1"/>
          </p:cNvPicPr>
          <p:nvPr/>
        </p:nvPicPr>
        <p:blipFill>
          <a:blip r:embed="rId6"/>
          <a:stretch>
            <a:fillRect/>
          </a:stretch>
        </p:blipFill>
        <p:spPr>
          <a:xfrm>
            <a:off x="310679" y="200560"/>
            <a:ext cx="3645841" cy="306352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1000" fill="hold"/>
                                        <p:tgtEl>
                                          <p:spTgt spid="25"/>
                                        </p:tgtEl>
                                        <p:attrNameLst>
                                          <p:attrName>ppt_x</p:attrName>
                                        </p:attrNameLst>
                                      </p:cBhvr>
                                      <p:tavLst>
                                        <p:tav tm="0">
                                          <p:val>
                                            <p:strVal val="#ppt_x-.2"/>
                                          </p:val>
                                        </p:tav>
                                        <p:tav tm="100000">
                                          <p:val>
                                            <p:strVal val="#ppt_x"/>
                                          </p:val>
                                        </p:tav>
                                      </p:tavLst>
                                    </p:anim>
                                    <p:anim calcmode="lin" valueType="num">
                                      <p:cBhvr>
                                        <p:cTn id="8" dur="1000" fill="hold"/>
                                        <p:tgtEl>
                                          <p:spTgt spid="25"/>
                                        </p:tgtEl>
                                        <p:attrNameLst>
                                          <p:attrName>ppt_y</p:attrName>
                                        </p:attrNameLst>
                                      </p:cBhvr>
                                      <p:tavLst>
                                        <p:tav tm="0">
                                          <p:val>
                                            <p:strVal val="#ppt_y"/>
                                          </p:val>
                                        </p:tav>
                                        <p:tav tm="100000">
                                          <p:val>
                                            <p:strVal val="#ppt_y"/>
                                          </p:val>
                                        </p:tav>
                                      </p:tavLst>
                                    </p:anim>
                                    <p:animEffect transition="in" filter="wipe(right)" prLst="gradientSize: 0.1">
                                      <p:cBhvr>
                                        <p:cTn id="9" dur="1000"/>
                                        <p:tgtEl>
                                          <p:spTgt spid="25"/>
                                        </p:tgtEl>
                                      </p:cBhvr>
                                    </p:animEffect>
                                  </p:childTnLst>
                                </p:cTn>
                              </p:par>
                              <p:par>
                                <p:cTn id="10" presetID="29" presetClass="entr" presetSubtype="0"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1000" fill="hold"/>
                                        <p:tgtEl>
                                          <p:spTgt spid="23"/>
                                        </p:tgtEl>
                                        <p:attrNameLst>
                                          <p:attrName>ppt_x</p:attrName>
                                        </p:attrNameLst>
                                      </p:cBhvr>
                                      <p:tavLst>
                                        <p:tav tm="0">
                                          <p:val>
                                            <p:strVal val="#ppt_x-.2"/>
                                          </p:val>
                                        </p:tav>
                                        <p:tav tm="100000">
                                          <p:val>
                                            <p:strVal val="#ppt_x"/>
                                          </p:val>
                                        </p:tav>
                                      </p:tavLst>
                                    </p:anim>
                                    <p:anim calcmode="lin" valueType="num">
                                      <p:cBhvr>
                                        <p:cTn id="13" dur="1000" fill="hold"/>
                                        <p:tgtEl>
                                          <p:spTgt spid="23"/>
                                        </p:tgtEl>
                                        <p:attrNameLst>
                                          <p:attrName>ppt_y</p:attrName>
                                        </p:attrNameLst>
                                      </p:cBhvr>
                                      <p:tavLst>
                                        <p:tav tm="0">
                                          <p:val>
                                            <p:strVal val="#ppt_y"/>
                                          </p:val>
                                        </p:tav>
                                        <p:tav tm="100000">
                                          <p:val>
                                            <p:strVal val="#ppt_y"/>
                                          </p:val>
                                        </p:tav>
                                      </p:tavLst>
                                    </p:anim>
                                    <p:animEffect transition="in" filter="wipe(right)" prLst="gradientSize: 0.1">
                                      <p:cBhvr>
                                        <p:cTn id="14" dur="1000"/>
                                        <p:tgtEl>
                                          <p:spTgt spid="23"/>
                                        </p:tgtEl>
                                      </p:cBhvr>
                                    </p:animEffect>
                                  </p:childTnLst>
                                </p:cTn>
                              </p:par>
                              <p:par>
                                <p:cTn id="15" presetID="29" presetClass="entr" presetSubtype="0"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p:cTn id="17" dur="1000" fill="hold"/>
                                        <p:tgtEl>
                                          <p:spTgt spid="26"/>
                                        </p:tgtEl>
                                        <p:attrNameLst>
                                          <p:attrName>ppt_x</p:attrName>
                                        </p:attrNameLst>
                                      </p:cBhvr>
                                      <p:tavLst>
                                        <p:tav tm="0">
                                          <p:val>
                                            <p:strVal val="#ppt_x-.2"/>
                                          </p:val>
                                        </p:tav>
                                        <p:tav tm="100000">
                                          <p:val>
                                            <p:strVal val="#ppt_x"/>
                                          </p:val>
                                        </p:tav>
                                      </p:tavLst>
                                    </p:anim>
                                    <p:anim calcmode="lin" valueType="num">
                                      <p:cBhvr>
                                        <p:cTn id="18" dur="1000" fill="hold"/>
                                        <p:tgtEl>
                                          <p:spTgt spid="26"/>
                                        </p:tgtEl>
                                        <p:attrNameLst>
                                          <p:attrName>ppt_y</p:attrName>
                                        </p:attrNameLst>
                                      </p:cBhvr>
                                      <p:tavLst>
                                        <p:tav tm="0">
                                          <p:val>
                                            <p:strVal val="#ppt_y"/>
                                          </p:val>
                                        </p:tav>
                                        <p:tav tm="100000">
                                          <p:val>
                                            <p:strVal val="#ppt_y"/>
                                          </p:val>
                                        </p:tav>
                                      </p:tavLst>
                                    </p:anim>
                                    <p:animEffect transition="in" filter="wipe(right)" prLst="gradientSize: 0.1">
                                      <p:cBhvr>
                                        <p:cTn id="19" dur="1000"/>
                                        <p:tgtEl>
                                          <p:spTgt spid="26"/>
                                        </p:tgtEl>
                                      </p:cBhvr>
                                    </p:animEffect>
                                  </p:childTnLst>
                                </p:cTn>
                              </p:par>
                              <p:par>
                                <p:cTn id="20" presetID="29" presetClass="entr" presetSubtype="0"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 calcmode="lin" valueType="num">
                                      <p:cBhvr>
                                        <p:cTn id="22" dur="1000" fill="hold"/>
                                        <p:tgtEl>
                                          <p:spTgt spid="27"/>
                                        </p:tgtEl>
                                        <p:attrNameLst>
                                          <p:attrName>ppt_x</p:attrName>
                                        </p:attrNameLst>
                                      </p:cBhvr>
                                      <p:tavLst>
                                        <p:tav tm="0">
                                          <p:val>
                                            <p:strVal val="#ppt_x-.2"/>
                                          </p:val>
                                        </p:tav>
                                        <p:tav tm="100000">
                                          <p:val>
                                            <p:strVal val="#ppt_x"/>
                                          </p:val>
                                        </p:tav>
                                      </p:tavLst>
                                    </p:anim>
                                    <p:anim calcmode="lin" valueType="num">
                                      <p:cBhvr>
                                        <p:cTn id="23" dur="1000" fill="hold"/>
                                        <p:tgtEl>
                                          <p:spTgt spid="27"/>
                                        </p:tgtEl>
                                        <p:attrNameLst>
                                          <p:attrName>ppt_y</p:attrName>
                                        </p:attrNameLst>
                                      </p:cBhvr>
                                      <p:tavLst>
                                        <p:tav tm="0">
                                          <p:val>
                                            <p:strVal val="#ppt_y"/>
                                          </p:val>
                                        </p:tav>
                                        <p:tav tm="100000">
                                          <p:val>
                                            <p:strVal val="#ppt_y"/>
                                          </p:val>
                                        </p:tav>
                                      </p:tavLst>
                                    </p:anim>
                                    <p:animEffect transition="in" filter="wipe(right)" prLst="gradientSize: 0.1">
                                      <p:cBhvr>
                                        <p:cTn id="24" dur="1000"/>
                                        <p:tgtEl>
                                          <p:spTgt spid="27"/>
                                        </p:tgtEl>
                                      </p:cBhvr>
                                    </p:animEffect>
                                  </p:childTnLst>
                                </p:cTn>
                              </p:par>
                              <p:par>
                                <p:cTn id="25" presetID="29" presetClass="entr" presetSubtype="0"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p:cTn id="27" dur="1000" fill="hold"/>
                                        <p:tgtEl>
                                          <p:spTgt spid="24"/>
                                        </p:tgtEl>
                                        <p:attrNameLst>
                                          <p:attrName>ppt_x</p:attrName>
                                        </p:attrNameLst>
                                      </p:cBhvr>
                                      <p:tavLst>
                                        <p:tav tm="0">
                                          <p:val>
                                            <p:strVal val="#ppt_x-.2"/>
                                          </p:val>
                                        </p:tav>
                                        <p:tav tm="100000">
                                          <p:val>
                                            <p:strVal val="#ppt_x"/>
                                          </p:val>
                                        </p:tav>
                                      </p:tavLst>
                                    </p:anim>
                                    <p:anim calcmode="lin" valueType="num">
                                      <p:cBhvr>
                                        <p:cTn id="28" dur="1000" fill="hold"/>
                                        <p:tgtEl>
                                          <p:spTgt spid="24"/>
                                        </p:tgtEl>
                                        <p:attrNameLst>
                                          <p:attrName>ppt_y</p:attrName>
                                        </p:attrNameLst>
                                      </p:cBhvr>
                                      <p:tavLst>
                                        <p:tav tm="0">
                                          <p:val>
                                            <p:strVal val="#ppt_y"/>
                                          </p:val>
                                        </p:tav>
                                        <p:tav tm="100000">
                                          <p:val>
                                            <p:strVal val="#ppt_y"/>
                                          </p:val>
                                        </p:tav>
                                      </p:tavLst>
                                    </p:anim>
                                    <p:animEffect transition="in" filter="wipe(right)" prLst="gradientSize: 0.1">
                                      <p:cBhvr>
                                        <p:cTn id="29"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40155" y="152400"/>
            <a:ext cx="4572000" cy="3139321"/>
          </a:xfrm>
          <a:prstGeom prst="rect">
            <a:avLst/>
          </a:prstGeom>
        </p:spPr>
        <p:txBody>
          <a:bodyPr>
            <a:spAutoFit/>
          </a:bodyPr>
          <a:lstStyle/>
          <a:p>
            <a:pPr algn="just"/>
            <a:r>
              <a:rPr lang="vi-VN" dirty="0">
                <a:latin typeface="+mj-lt"/>
              </a:rPr>
              <a:t>Tháng 5 năm 2014, Cộng hòa Nhân dân Trung Hoa đưa giàn khoan HD-981 vào khu vực Biển Đông.</a:t>
            </a:r>
          </a:p>
          <a:p>
            <a:pPr algn="just"/>
            <a:r>
              <a:rPr lang="vi-VN" dirty="0">
                <a:latin typeface="+mj-lt"/>
              </a:rPr>
              <a:t>- Đầu tháng 7/2019 Trung Quốc đưa tàu Hải Dương Địa chất 8 tới phía đông bắc bãi Tư Chính, làm cái việc mà họ gọi là khảo sát đáy biển khu vực này. Theo như họ cho biết, họ đã “khảo sát” 10 lô dầu khí trong một vùng biển rộng 35.000 km2 hoàn toàn nằm trong vùng đặc quyền kinh tế (EEZ) và thềm lục địa của Việt Nam..</a:t>
            </a:r>
          </a:p>
        </p:txBody>
      </p:sp>
      <p:pic>
        <p:nvPicPr>
          <p:cNvPr id="5" name="Picture 4"/>
          <p:cNvPicPr>
            <a:picLocks noChangeAspect="1"/>
          </p:cNvPicPr>
          <p:nvPr/>
        </p:nvPicPr>
        <p:blipFill>
          <a:blip r:embed="rId2"/>
          <a:stretch>
            <a:fillRect/>
          </a:stretch>
        </p:blipFill>
        <p:spPr>
          <a:xfrm>
            <a:off x="136607" y="0"/>
            <a:ext cx="4403548" cy="3084393"/>
          </a:xfrm>
          <a:prstGeom prst="rect">
            <a:avLst/>
          </a:prstGeom>
        </p:spPr>
      </p:pic>
      <p:pic>
        <p:nvPicPr>
          <p:cNvPr id="6" name="Picture 5"/>
          <p:cNvPicPr>
            <a:picLocks noChangeAspect="1"/>
          </p:cNvPicPr>
          <p:nvPr/>
        </p:nvPicPr>
        <p:blipFill>
          <a:blip r:embed="rId3"/>
          <a:stretch>
            <a:fillRect/>
          </a:stretch>
        </p:blipFill>
        <p:spPr>
          <a:xfrm>
            <a:off x="5070355" y="3291721"/>
            <a:ext cx="3511600" cy="3310415"/>
          </a:xfrm>
          <a:prstGeom prst="rect">
            <a:avLst/>
          </a:prstGeom>
        </p:spPr>
      </p:pic>
      <p:sp>
        <p:nvSpPr>
          <p:cNvPr id="8" name="Rectangle 7"/>
          <p:cNvSpPr/>
          <p:nvPr/>
        </p:nvSpPr>
        <p:spPr>
          <a:xfrm>
            <a:off x="381000" y="3291721"/>
            <a:ext cx="4572000" cy="3416320"/>
          </a:xfrm>
          <a:prstGeom prst="rect">
            <a:avLst/>
          </a:prstGeom>
        </p:spPr>
        <p:txBody>
          <a:bodyPr>
            <a:spAutoFit/>
          </a:bodyPr>
          <a:lstStyle/>
          <a:p>
            <a:pPr lvl="0"/>
            <a:r>
              <a:rPr lang="vi-VN" dirty="0">
                <a:solidFill>
                  <a:prstClr val="black"/>
                </a:solidFill>
                <a:latin typeface="Times New Roman" panose="02020603050405020304" pitchFamily="18" charset="0"/>
              </a:rPr>
              <a:t>Tuyên bố Đường chín đoạn của Trung Quốc ở Biển Đông (màu đỏ) so với những khu đặc quyền kinh tế 200 hải lý cho mỗi quốc gia theo quy định của Công ước Liên Hợp Quốc về Luật biển (màu xanh) bao gồm các đảo đang có tranh chấp (màu xanh lá cây). </a:t>
            </a:r>
          </a:p>
          <a:p>
            <a:pPr lvl="0"/>
            <a:r>
              <a:rPr lang="vi-VN" dirty="0">
                <a:solidFill>
                  <a:prstClr val="black"/>
                </a:solidFill>
                <a:latin typeface="Times New Roman" panose="02020603050405020304" pitchFamily="18" charset="0"/>
              </a:rPr>
              <a:t>- Ngày 12 tháng 7 năm 2016, tại Tòa Trọng tài Thường trực Quốc tế (PCA) ở Hà Lan, trong vụ kiện chủ quyền của Philippines, tổ trọng tài gồm 5 người đã chính thức tuyên bố bác bỏ đường chín đoạn của Trung Quốc, yêu cầu rút lại chính sách này ngay lập tức.</a:t>
            </a:r>
          </a:p>
        </p:txBody>
      </p:sp>
    </p:spTree>
    <p:extLst>
      <p:ext uri="{BB962C8B-B14F-4D97-AF65-F5344CB8AC3E}">
        <p14:creationId xmlns:p14="http://schemas.microsoft.com/office/powerpoint/2010/main" xmlns="" val="2518987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barn(inVertical)">
                                      <p:cBhvr>
                                        <p:cTn id="10" dur="500"/>
                                        <p:tgtEl>
                                          <p:spTgt spid="2">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8">
                                            <p:txEl>
                                              <p:pRg st="0" end="0"/>
                                            </p:txEl>
                                          </p:spTgt>
                                        </p:tgtEl>
                                        <p:attrNameLst>
                                          <p:attrName>style.visibility</p:attrName>
                                        </p:attrNameLst>
                                      </p:cBhvr>
                                      <p:to>
                                        <p:strVal val="visible"/>
                                      </p:to>
                                    </p:set>
                                    <p:animEffect transition="in" filter="barn(inVertical)">
                                      <p:cBhvr>
                                        <p:cTn id="20" dur="500"/>
                                        <p:tgtEl>
                                          <p:spTgt spid="8">
                                            <p:txEl>
                                              <p:pRg st="0" end="0"/>
                                            </p:txEl>
                                          </p:spTgt>
                                        </p:tgtEl>
                                      </p:cBhvr>
                                    </p:animEffect>
                                  </p:childTnLst>
                                </p:cTn>
                              </p:par>
                              <p:par>
                                <p:cTn id="21" presetID="16" presetClass="entr" presetSubtype="21" fill="hold" nodeType="withEffect">
                                  <p:stCondLst>
                                    <p:cond delay="0"/>
                                  </p:stCondLst>
                                  <p:childTnLst>
                                    <p:set>
                                      <p:cBhvr>
                                        <p:cTn id="22" dur="1" fill="hold">
                                          <p:stCondLst>
                                            <p:cond delay="0"/>
                                          </p:stCondLst>
                                        </p:cTn>
                                        <p:tgtEl>
                                          <p:spTgt spid="8">
                                            <p:txEl>
                                              <p:pRg st="1" end="1"/>
                                            </p:txEl>
                                          </p:spTgt>
                                        </p:tgtEl>
                                        <p:attrNameLst>
                                          <p:attrName>style.visibility</p:attrName>
                                        </p:attrNameLst>
                                      </p:cBhvr>
                                      <p:to>
                                        <p:strVal val="visible"/>
                                      </p:to>
                                    </p:set>
                                    <p:animEffect transition="in" filter="barn(inVertical)">
                                      <p:cBhvr>
                                        <p:cTn id="23"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SPARKLES"/>
          <p:cNvPicPr>
            <a:picLocks noChangeAspect="1" noChangeArrowheads="1" noCrop="1"/>
          </p:cNvPicPr>
          <p:nvPr/>
        </p:nvPicPr>
        <p:blipFill>
          <a:blip r:embed="rId2"/>
          <a:srcRect/>
          <a:stretch>
            <a:fillRect/>
          </a:stretch>
        </p:blipFill>
        <p:spPr bwMode="auto">
          <a:xfrm>
            <a:off x="609600" y="381000"/>
            <a:ext cx="536575" cy="619125"/>
          </a:xfrm>
          <a:prstGeom prst="rect">
            <a:avLst/>
          </a:prstGeom>
          <a:noFill/>
        </p:spPr>
      </p:pic>
      <p:pic>
        <p:nvPicPr>
          <p:cNvPr id="4" name="Picture 4" descr="SPARKLES"/>
          <p:cNvPicPr>
            <a:picLocks noChangeAspect="1" noChangeArrowheads="1" noCrop="1"/>
          </p:cNvPicPr>
          <p:nvPr/>
        </p:nvPicPr>
        <p:blipFill>
          <a:blip r:embed="rId2"/>
          <a:srcRect/>
          <a:stretch>
            <a:fillRect/>
          </a:stretch>
        </p:blipFill>
        <p:spPr bwMode="auto">
          <a:xfrm>
            <a:off x="5105400" y="304800"/>
            <a:ext cx="536575" cy="619125"/>
          </a:xfrm>
          <a:prstGeom prst="rect">
            <a:avLst/>
          </a:prstGeom>
          <a:noFill/>
        </p:spPr>
      </p:pic>
      <p:pic>
        <p:nvPicPr>
          <p:cNvPr id="5" name="Picture 5" descr="SPARKLES"/>
          <p:cNvPicPr>
            <a:picLocks noChangeAspect="1" noChangeArrowheads="1" noCrop="1"/>
          </p:cNvPicPr>
          <p:nvPr/>
        </p:nvPicPr>
        <p:blipFill>
          <a:blip r:embed="rId2"/>
          <a:srcRect/>
          <a:stretch>
            <a:fillRect/>
          </a:stretch>
        </p:blipFill>
        <p:spPr bwMode="auto">
          <a:xfrm>
            <a:off x="8229600" y="304800"/>
            <a:ext cx="536575" cy="619125"/>
          </a:xfrm>
          <a:prstGeom prst="rect">
            <a:avLst/>
          </a:prstGeom>
          <a:noFill/>
        </p:spPr>
      </p:pic>
      <p:pic>
        <p:nvPicPr>
          <p:cNvPr id="6" name="Picture 6" descr="SPARKLES"/>
          <p:cNvPicPr>
            <a:picLocks noChangeAspect="1" noChangeArrowheads="1" noCrop="1"/>
          </p:cNvPicPr>
          <p:nvPr/>
        </p:nvPicPr>
        <p:blipFill>
          <a:blip r:embed="rId2"/>
          <a:srcRect/>
          <a:stretch>
            <a:fillRect/>
          </a:stretch>
        </p:blipFill>
        <p:spPr bwMode="auto">
          <a:xfrm>
            <a:off x="6172200" y="2428875"/>
            <a:ext cx="536575" cy="619125"/>
          </a:xfrm>
          <a:prstGeom prst="rect">
            <a:avLst/>
          </a:prstGeom>
          <a:noFill/>
        </p:spPr>
      </p:pic>
      <p:pic>
        <p:nvPicPr>
          <p:cNvPr id="7" name="Picture 7" descr="SPARKLES"/>
          <p:cNvPicPr>
            <a:picLocks noChangeAspect="1" noChangeArrowheads="1" noCrop="1"/>
          </p:cNvPicPr>
          <p:nvPr/>
        </p:nvPicPr>
        <p:blipFill>
          <a:blip r:embed="rId2"/>
          <a:srcRect/>
          <a:stretch>
            <a:fillRect/>
          </a:stretch>
        </p:blipFill>
        <p:spPr bwMode="auto">
          <a:xfrm>
            <a:off x="7848600" y="5029200"/>
            <a:ext cx="536575" cy="619125"/>
          </a:xfrm>
          <a:prstGeom prst="rect">
            <a:avLst/>
          </a:prstGeom>
          <a:noFill/>
        </p:spPr>
      </p:pic>
      <p:pic>
        <p:nvPicPr>
          <p:cNvPr id="8" name="Picture 8" descr="SPARKLES"/>
          <p:cNvPicPr>
            <a:picLocks noChangeAspect="1" noChangeArrowheads="1" noCrop="1"/>
          </p:cNvPicPr>
          <p:nvPr/>
        </p:nvPicPr>
        <p:blipFill>
          <a:blip r:embed="rId2"/>
          <a:srcRect/>
          <a:stretch>
            <a:fillRect/>
          </a:stretch>
        </p:blipFill>
        <p:spPr bwMode="auto">
          <a:xfrm>
            <a:off x="7543800" y="1895475"/>
            <a:ext cx="536575" cy="619125"/>
          </a:xfrm>
          <a:prstGeom prst="rect">
            <a:avLst/>
          </a:prstGeom>
          <a:noFill/>
        </p:spPr>
      </p:pic>
      <p:pic>
        <p:nvPicPr>
          <p:cNvPr id="9" name="Picture 9" descr="SPARKLES"/>
          <p:cNvPicPr>
            <a:picLocks noChangeAspect="1" noChangeArrowheads="1" noCrop="1"/>
          </p:cNvPicPr>
          <p:nvPr/>
        </p:nvPicPr>
        <p:blipFill>
          <a:blip r:embed="rId2"/>
          <a:srcRect/>
          <a:stretch>
            <a:fillRect/>
          </a:stretch>
        </p:blipFill>
        <p:spPr bwMode="auto">
          <a:xfrm>
            <a:off x="4876800" y="1219200"/>
            <a:ext cx="536575" cy="619125"/>
          </a:xfrm>
          <a:prstGeom prst="rect">
            <a:avLst/>
          </a:prstGeom>
          <a:noFill/>
        </p:spPr>
      </p:pic>
      <p:pic>
        <p:nvPicPr>
          <p:cNvPr id="10" name="Picture 10" descr="SPARKLES"/>
          <p:cNvPicPr>
            <a:picLocks noChangeAspect="1" noChangeArrowheads="1" noCrop="1"/>
          </p:cNvPicPr>
          <p:nvPr/>
        </p:nvPicPr>
        <p:blipFill>
          <a:blip r:embed="rId2"/>
          <a:srcRect/>
          <a:stretch>
            <a:fillRect/>
          </a:stretch>
        </p:blipFill>
        <p:spPr bwMode="auto">
          <a:xfrm>
            <a:off x="1371600" y="762000"/>
            <a:ext cx="536575" cy="619125"/>
          </a:xfrm>
          <a:prstGeom prst="rect">
            <a:avLst/>
          </a:prstGeom>
          <a:noFill/>
        </p:spPr>
      </p:pic>
      <p:pic>
        <p:nvPicPr>
          <p:cNvPr id="11" name="Picture 11" descr="SPARKLES"/>
          <p:cNvPicPr>
            <a:picLocks noChangeAspect="1" noChangeArrowheads="1" noCrop="1"/>
          </p:cNvPicPr>
          <p:nvPr/>
        </p:nvPicPr>
        <p:blipFill>
          <a:blip r:embed="rId2"/>
          <a:srcRect/>
          <a:stretch>
            <a:fillRect/>
          </a:stretch>
        </p:blipFill>
        <p:spPr bwMode="auto">
          <a:xfrm>
            <a:off x="609600" y="5181600"/>
            <a:ext cx="536575" cy="619125"/>
          </a:xfrm>
          <a:prstGeom prst="rect">
            <a:avLst/>
          </a:prstGeom>
          <a:noFill/>
        </p:spPr>
      </p:pic>
      <p:pic>
        <p:nvPicPr>
          <p:cNvPr id="12" name="Picture 12" descr="SPARKLES"/>
          <p:cNvPicPr>
            <a:picLocks noChangeAspect="1" noChangeArrowheads="1" noCrop="1"/>
          </p:cNvPicPr>
          <p:nvPr/>
        </p:nvPicPr>
        <p:blipFill>
          <a:blip r:embed="rId2"/>
          <a:srcRect/>
          <a:stretch>
            <a:fillRect/>
          </a:stretch>
        </p:blipFill>
        <p:spPr bwMode="auto">
          <a:xfrm>
            <a:off x="4724400" y="5029200"/>
            <a:ext cx="536575" cy="619125"/>
          </a:xfrm>
          <a:prstGeom prst="rect">
            <a:avLst/>
          </a:prstGeom>
          <a:noFill/>
        </p:spPr>
      </p:pic>
      <p:pic>
        <p:nvPicPr>
          <p:cNvPr id="13" name="Picture 13" descr="SPARKLES"/>
          <p:cNvPicPr>
            <a:picLocks noChangeAspect="1" noChangeArrowheads="1" noCrop="1"/>
          </p:cNvPicPr>
          <p:nvPr/>
        </p:nvPicPr>
        <p:blipFill>
          <a:blip r:embed="rId2"/>
          <a:srcRect/>
          <a:stretch>
            <a:fillRect/>
          </a:stretch>
        </p:blipFill>
        <p:spPr bwMode="auto">
          <a:xfrm>
            <a:off x="2590800" y="457200"/>
            <a:ext cx="536575" cy="619125"/>
          </a:xfrm>
          <a:prstGeom prst="rect">
            <a:avLst/>
          </a:prstGeom>
          <a:noFill/>
        </p:spPr>
      </p:pic>
      <p:pic>
        <p:nvPicPr>
          <p:cNvPr id="14" name="Picture 14" descr="SPARKLES"/>
          <p:cNvPicPr>
            <a:picLocks noChangeAspect="1" noChangeArrowheads="1" noCrop="1"/>
          </p:cNvPicPr>
          <p:nvPr/>
        </p:nvPicPr>
        <p:blipFill>
          <a:blip r:embed="rId2"/>
          <a:srcRect/>
          <a:stretch>
            <a:fillRect/>
          </a:stretch>
        </p:blipFill>
        <p:spPr bwMode="auto">
          <a:xfrm>
            <a:off x="762000" y="3190875"/>
            <a:ext cx="536575" cy="619125"/>
          </a:xfrm>
          <a:prstGeom prst="rect">
            <a:avLst/>
          </a:prstGeom>
          <a:noFill/>
        </p:spPr>
      </p:pic>
      <p:pic>
        <p:nvPicPr>
          <p:cNvPr id="15" name="Picture 15" descr="SPARKLES"/>
          <p:cNvPicPr>
            <a:picLocks noChangeAspect="1" noChangeArrowheads="1" noCrop="1"/>
          </p:cNvPicPr>
          <p:nvPr/>
        </p:nvPicPr>
        <p:blipFill>
          <a:blip r:embed="rId2"/>
          <a:srcRect/>
          <a:stretch>
            <a:fillRect/>
          </a:stretch>
        </p:blipFill>
        <p:spPr bwMode="auto">
          <a:xfrm>
            <a:off x="685800" y="1295400"/>
            <a:ext cx="536575" cy="619125"/>
          </a:xfrm>
          <a:prstGeom prst="rect">
            <a:avLst/>
          </a:prstGeom>
          <a:noFill/>
        </p:spPr>
      </p:pic>
      <p:pic>
        <p:nvPicPr>
          <p:cNvPr id="16" name="Picture 16" descr="SPARKLES"/>
          <p:cNvPicPr>
            <a:picLocks noChangeAspect="1" noChangeArrowheads="1" noCrop="1"/>
          </p:cNvPicPr>
          <p:nvPr/>
        </p:nvPicPr>
        <p:blipFill>
          <a:blip r:embed="rId2"/>
          <a:srcRect/>
          <a:stretch>
            <a:fillRect/>
          </a:stretch>
        </p:blipFill>
        <p:spPr bwMode="auto">
          <a:xfrm>
            <a:off x="2667000" y="1895475"/>
            <a:ext cx="536575" cy="619125"/>
          </a:xfrm>
          <a:prstGeom prst="rect">
            <a:avLst/>
          </a:prstGeom>
          <a:noFill/>
        </p:spPr>
      </p:pic>
      <p:pic>
        <p:nvPicPr>
          <p:cNvPr id="17" name="Picture 17" descr="SPARKLES"/>
          <p:cNvPicPr>
            <a:picLocks noChangeAspect="1" noChangeArrowheads="1" noCrop="1"/>
          </p:cNvPicPr>
          <p:nvPr/>
        </p:nvPicPr>
        <p:blipFill>
          <a:blip r:embed="rId2"/>
          <a:srcRect/>
          <a:stretch>
            <a:fillRect/>
          </a:stretch>
        </p:blipFill>
        <p:spPr bwMode="auto">
          <a:xfrm>
            <a:off x="3581400" y="3419475"/>
            <a:ext cx="536575" cy="619125"/>
          </a:xfrm>
          <a:prstGeom prst="rect">
            <a:avLst/>
          </a:prstGeom>
          <a:noFill/>
        </p:spPr>
      </p:pic>
      <p:pic>
        <p:nvPicPr>
          <p:cNvPr id="18" name="Picture 18" descr="SPARKLES"/>
          <p:cNvPicPr>
            <a:picLocks noChangeAspect="1" noChangeArrowheads="1" noCrop="1"/>
          </p:cNvPicPr>
          <p:nvPr/>
        </p:nvPicPr>
        <p:blipFill>
          <a:blip r:embed="rId2"/>
          <a:srcRect/>
          <a:stretch>
            <a:fillRect/>
          </a:stretch>
        </p:blipFill>
        <p:spPr bwMode="auto">
          <a:xfrm>
            <a:off x="1371600" y="4943475"/>
            <a:ext cx="536575" cy="619125"/>
          </a:xfrm>
          <a:prstGeom prst="rect">
            <a:avLst/>
          </a:prstGeom>
          <a:noFill/>
        </p:spPr>
      </p:pic>
      <p:pic>
        <p:nvPicPr>
          <p:cNvPr id="19" name="Picture 19" descr="SPARKLES"/>
          <p:cNvPicPr>
            <a:picLocks noChangeAspect="1" noChangeArrowheads="1" noCrop="1"/>
          </p:cNvPicPr>
          <p:nvPr/>
        </p:nvPicPr>
        <p:blipFill>
          <a:blip r:embed="rId2"/>
          <a:srcRect/>
          <a:stretch>
            <a:fillRect/>
          </a:stretch>
        </p:blipFill>
        <p:spPr bwMode="auto">
          <a:xfrm>
            <a:off x="5181600" y="3190875"/>
            <a:ext cx="536575" cy="619125"/>
          </a:xfrm>
          <a:prstGeom prst="rect">
            <a:avLst/>
          </a:prstGeom>
          <a:noFill/>
        </p:spPr>
      </p:pic>
      <p:grpSp>
        <p:nvGrpSpPr>
          <p:cNvPr id="20" name="Group 20"/>
          <p:cNvGrpSpPr>
            <a:grpSpLocks/>
          </p:cNvGrpSpPr>
          <p:nvPr/>
        </p:nvGrpSpPr>
        <p:grpSpPr bwMode="auto">
          <a:xfrm>
            <a:off x="0" y="0"/>
            <a:ext cx="9144000" cy="6934200"/>
            <a:chOff x="0" y="0"/>
            <a:chExt cx="5760" cy="4368"/>
          </a:xfrm>
        </p:grpSpPr>
        <p:pic>
          <p:nvPicPr>
            <p:cNvPr id="21" name="Picture 21" descr="N3"/>
            <p:cNvPicPr>
              <a:picLocks noChangeAspect="1" noChangeArrowheads="1"/>
            </p:cNvPicPr>
            <p:nvPr/>
          </p:nvPicPr>
          <p:blipFill>
            <a:blip r:embed="rId3"/>
            <a:srcRect/>
            <a:stretch>
              <a:fillRect/>
            </a:stretch>
          </p:blipFill>
          <p:spPr bwMode="auto">
            <a:xfrm flipV="1">
              <a:off x="0" y="0"/>
              <a:ext cx="5712" cy="96"/>
            </a:xfrm>
            <a:prstGeom prst="rect">
              <a:avLst/>
            </a:prstGeom>
            <a:noFill/>
          </p:spPr>
        </p:pic>
        <p:pic>
          <p:nvPicPr>
            <p:cNvPr id="22" name="Picture 22" descr="N3"/>
            <p:cNvPicPr>
              <a:picLocks noChangeAspect="1" noChangeArrowheads="1"/>
            </p:cNvPicPr>
            <p:nvPr/>
          </p:nvPicPr>
          <p:blipFill>
            <a:blip r:embed="rId3"/>
            <a:srcRect/>
            <a:stretch>
              <a:fillRect/>
            </a:stretch>
          </p:blipFill>
          <p:spPr bwMode="auto">
            <a:xfrm flipV="1">
              <a:off x="48" y="4272"/>
              <a:ext cx="5712" cy="96"/>
            </a:xfrm>
            <a:prstGeom prst="rect">
              <a:avLst/>
            </a:prstGeom>
            <a:noFill/>
          </p:spPr>
        </p:pic>
        <p:pic>
          <p:nvPicPr>
            <p:cNvPr id="23" name="Picture 23" descr="N3"/>
            <p:cNvPicPr>
              <a:picLocks noChangeAspect="1" noChangeArrowheads="1"/>
            </p:cNvPicPr>
            <p:nvPr/>
          </p:nvPicPr>
          <p:blipFill>
            <a:blip r:embed="rId3"/>
            <a:srcRect/>
            <a:stretch>
              <a:fillRect/>
            </a:stretch>
          </p:blipFill>
          <p:spPr bwMode="auto">
            <a:xfrm rot="16200000" flipV="1">
              <a:off x="-2112" y="2112"/>
              <a:ext cx="4320" cy="96"/>
            </a:xfrm>
            <a:prstGeom prst="rect">
              <a:avLst/>
            </a:prstGeom>
            <a:noFill/>
          </p:spPr>
        </p:pic>
        <p:pic>
          <p:nvPicPr>
            <p:cNvPr id="24" name="Picture 24" descr="N3"/>
            <p:cNvPicPr>
              <a:picLocks noChangeAspect="1" noChangeArrowheads="1"/>
            </p:cNvPicPr>
            <p:nvPr/>
          </p:nvPicPr>
          <p:blipFill>
            <a:blip r:embed="rId3"/>
            <a:srcRect/>
            <a:stretch>
              <a:fillRect/>
            </a:stretch>
          </p:blipFill>
          <p:spPr bwMode="auto">
            <a:xfrm rot="16200000" flipV="1">
              <a:off x="3552" y="2112"/>
              <a:ext cx="4320" cy="96"/>
            </a:xfrm>
            <a:prstGeom prst="rect">
              <a:avLst/>
            </a:prstGeom>
            <a:noFill/>
          </p:spPr>
        </p:pic>
      </p:grpSp>
      <p:grpSp>
        <p:nvGrpSpPr>
          <p:cNvPr id="59" name="Group 60"/>
          <p:cNvGrpSpPr>
            <a:grpSpLocks/>
          </p:cNvGrpSpPr>
          <p:nvPr/>
        </p:nvGrpSpPr>
        <p:grpSpPr bwMode="auto">
          <a:xfrm>
            <a:off x="0" y="0"/>
            <a:ext cx="9144000" cy="6934200"/>
            <a:chOff x="0" y="0"/>
            <a:chExt cx="5760" cy="4368"/>
          </a:xfrm>
        </p:grpSpPr>
        <p:pic>
          <p:nvPicPr>
            <p:cNvPr id="60" name="Picture 61" descr="N3"/>
            <p:cNvPicPr>
              <a:picLocks noChangeAspect="1" noChangeArrowheads="1"/>
            </p:cNvPicPr>
            <p:nvPr/>
          </p:nvPicPr>
          <p:blipFill>
            <a:blip r:embed="rId3"/>
            <a:srcRect/>
            <a:stretch>
              <a:fillRect/>
            </a:stretch>
          </p:blipFill>
          <p:spPr bwMode="auto">
            <a:xfrm flipV="1">
              <a:off x="0" y="0"/>
              <a:ext cx="5712" cy="96"/>
            </a:xfrm>
            <a:prstGeom prst="rect">
              <a:avLst/>
            </a:prstGeom>
            <a:noFill/>
          </p:spPr>
        </p:pic>
        <p:pic>
          <p:nvPicPr>
            <p:cNvPr id="61" name="Picture 62" descr="N3"/>
            <p:cNvPicPr>
              <a:picLocks noChangeAspect="1" noChangeArrowheads="1"/>
            </p:cNvPicPr>
            <p:nvPr/>
          </p:nvPicPr>
          <p:blipFill>
            <a:blip r:embed="rId3"/>
            <a:srcRect/>
            <a:stretch>
              <a:fillRect/>
            </a:stretch>
          </p:blipFill>
          <p:spPr bwMode="auto">
            <a:xfrm flipV="1">
              <a:off x="48" y="4272"/>
              <a:ext cx="5712" cy="96"/>
            </a:xfrm>
            <a:prstGeom prst="rect">
              <a:avLst/>
            </a:prstGeom>
            <a:noFill/>
          </p:spPr>
        </p:pic>
        <p:pic>
          <p:nvPicPr>
            <p:cNvPr id="62" name="Picture 63" descr="N3"/>
            <p:cNvPicPr>
              <a:picLocks noChangeAspect="1" noChangeArrowheads="1"/>
            </p:cNvPicPr>
            <p:nvPr/>
          </p:nvPicPr>
          <p:blipFill>
            <a:blip r:embed="rId3"/>
            <a:srcRect/>
            <a:stretch>
              <a:fillRect/>
            </a:stretch>
          </p:blipFill>
          <p:spPr bwMode="auto">
            <a:xfrm rot="16200000" flipV="1">
              <a:off x="-2112" y="2112"/>
              <a:ext cx="4320" cy="96"/>
            </a:xfrm>
            <a:prstGeom prst="rect">
              <a:avLst/>
            </a:prstGeom>
            <a:noFill/>
          </p:spPr>
        </p:pic>
        <p:pic>
          <p:nvPicPr>
            <p:cNvPr id="63" name="Picture 64" descr="N3"/>
            <p:cNvPicPr>
              <a:picLocks noChangeAspect="1" noChangeArrowheads="1"/>
            </p:cNvPicPr>
            <p:nvPr/>
          </p:nvPicPr>
          <p:blipFill>
            <a:blip r:embed="rId3"/>
            <a:srcRect/>
            <a:stretch>
              <a:fillRect/>
            </a:stretch>
          </p:blipFill>
          <p:spPr bwMode="auto">
            <a:xfrm rot="16200000" flipV="1">
              <a:off x="3552" y="2112"/>
              <a:ext cx="4320" cy="96"/>
            </a:xfrm>
            <a:prstGeom prst="rect">
              <a:avLst/>
            </a:prstGeom>
            <a:noFill/>
          </p:spPr>
        </p:pic>
      </p:grpSp>
      <p:sp>
        <p:nvSpPr>
          <p:cNvPr id="37" name="Rectangle 2"/>
          <p:cNvSpPr txBox="1">
            <a:spLocks/>
          </p:cNvSpPr>
          <p:nvPr/>
        </p:nvSpPr>
        <p:spPr>
          <a:xfrm>
            <a:off x="228600" y="5867400"/>
            <a:ext cx="8915400" cy="990600"/>
          </a:xfrm>
          <a:prstGeom prst="rect">
            <a:avLst/>
          </a:prstGeom>
        </p:spPr>
        <p:txBody>
          <a:bodyPr/>
          <a:lstStyle/>
          <a:p>
            <a:pPr marL="342900" marR="0" lvl="0" indent="-342900" algn="ctr" defTabSz="914400" rtl="0" eaLnBrk="1" fontAlgn="auto" latinLnBrk="0" hangingPunct="1">
              <a:lnSpc>
                <a:spcPct val="100000"/>
              </a:lnSpc>
              <a:spcBef>
                <a:spcPct val="20000"/>
              </a:spcBef>
              <a:spcAft>
                <a:spcPts val="0"/>
              </a:spcAft>
              <a:buClrTx/>
              <a:buSzTx/>
              <a:buFontTx/>
              <a:buNone/>
              <a:tabLst/>
              <a:defRPr/>
            </a:pPr>
            <a:endParaRPr kumimoji="0" lang="en-US" sz="2800" b="1" i="0" u="none" strike="noStrike" kern="1200" cap="none" spc="0" normalizeH="0" baseline="0" noProof="0" dirty="0" smtClean="0">
              <a:ln>
                <a:noFill/>
              </a:ln>
              <a:solidFill>
                <a:srgbClr val="000099"/>
              </a:solidFill>
              <a:effectLst/>
              <a:uLnTx/>
              <a:uFillTx/>
              <a:latin typeface="Times New Roman" pitchFamily="18" charset="0"/>
              <a:cs typeface="Times New Roman" pitchFamily="18" charset="0"/>
            </a:endParaRPr>
          </a:p>
        </p:txBody>
      </p:sp>
      <p:sp>
        <p:nvSpPr>
          <p:cNvPr id="26" name="Rectangle 25"/>
          <p:cNvSpPr/>
          <p:nvPr/>
        </p:nvSpPr>
        <p:spPr>
          <a:xfrm>
            <a:off x="3687012" y="164217"/>
            <a:ext cx="4572000" cy="2862322"/>
          </a:xfrm>
          <a:prstGeom prst="rect">
            <a:avLst/>
          </a:prstGeom>
        </p:spPr>
        <p:txBody>
          <a:bodyPr>
            <a:spAutoFit/>
          </a:bodyPr>
          <a:lstStyle/>
          <a:p>
            <a:pPr algn="just"/>
            <a:r>
              <a:rPr lang="vi-VN" dirty="0" smtClean="0">
                <a:latin typeface="Times New Roman" panose="02020603050405020304" pitchFamily="18" charset="0"/>
                <a:cs typeface="Times New Roman" panose="02020603050405020304" pitchFamily="18" charset="0"/>
              </a:rPr>
              <a:t>- Tại </a:t>
            </a:r>
            <a:r>
              <a:rPr lang="vi-VN" dirty="0">
                <a:latin typeface="Times New Roman" panose="02020603050405020304" pitchFamily="18" charset="0"/>
                <a:cs typeface="Times New Roman" panose="02020603050405020304" pitchFamily="18" charset="0"/>
              </a:rPr>
              <a:t>cuộc họp báo thường kì của Bộ Ngoại giao Việt Nam ở Hà Nội, trả lời phóng viên về thái độ của Việt Nam với việc Trung Quốc phủ sóng 4G ở quần đảo Hoàng Sa, ông Lê Hải Bình nêu rõ: “Chúng tôi đã nhiều lần khẳng định rằng Việt Nam có chủ quyền không tranh cãi với hai quần đảo Hoàng Sa và Trường Sa. Việc các nước có hoạt động tại đây mà không được sự cho phép và đồng ý của Việt Nam là hoàn toàn sai trái và vô giá trị.”</a:t>
            </a:r>
          </a:p>
        </p:txBody>
      </p:sp>
      <p:pic>
        <p:nvPicPr>
          <p:cNvPr id="27" name="Picture 26"/>
          <p:cNvPicPr>
            <a:picLocks noChangeAspect="1"/>
          </p:cNvPicPr>
          <p:nvPr/>
        </p:nvPicPr>
        <p:blipFill>
          <a:blip r:embed="rId4"/>
          <a:stretch>
            <a:fillRect/>
          </a:stretch>
        </p:blipFill>
        <p:spPr>
          <a:xfrm>
            <a:off x="260910" y="191585"/>
            <a:ext cx="3200677" cy="2969009"/>
          </a:xfrm>
          <a:prstGeom prst="rect">
            <a:avLst/>
          </a:prstGeom>
        </p:spPr>
      </p:pic>
      <p:sp>
        <p:nvSpPr>
          <p:cNvPr id="28" name="Rectangle 27"/>
          <p:cNvSpPr/>
          <p:nvPr/>
        </p:nvSpPr>
        <p:spPr>
          <a:xfrm>
            <a:off x="152401" y="3241543"/>
            <a:ext cx="4572000" cy="369332"/>
          </a:xfrm>
          <a:prstGeom prst="rect">
            <a:avLst/>
          </a:prstGeom>
        </p:spPr>
        <p:txBody>
          <a:bodyPr>
            <a:spAutoFit/>
          </a:bodyPr>
          <a:lstStyle/>
          <a:p>
            <a:r>
              <a:rPr lang="vi-VN" dirty="0">
                <a:latin typeface="Times New Roman" panose="02020603050405020304" pitchFamily="18" charset="0"/>
                <a:cs typeface="Times New Roman" panose="02020603050405020304" pitchFamily="18" charset="0"/>
              </a:rPr>
              <a:t>Người Phát ngôn Bộ Ngoại giao Lê Hải Bình.</a:t>
            </a:r>
          </a:p>
        </p:txBody>
      </p:sp>
      <p:sp>
        <p:nvSpPr>
          <p:cNvPr id="29" name="Rectangle 28"/>
          <p:cNvSpPr/>
          <p:nvPr/>
        </p:nvSpPr>
        <p:spPr>
          <a:xfrm>
            <a:off x="228600" y="4211845"/>
            <a:ext cx="8534397" cy="2031325"/>
          </a:xfrm>
          <a:prstGeom prst="rect">
            <a:avLst/>
          </a:prstGeom>
        </p:spPr>
        <p:txBody>
          <a:bodyPr wrap="square">
            <a:spAutoFit/>
          </a:bodyPr>
          <a:lstStyle/>
          <a:p>
            <a:r>
              <a:rPr lang="vi-VN" dirty="0" smtClean="0">
                <a:latin typeface="+mj-lt"/>
              </a:rPr>
              <a:t>- HSSV </a:t>
            </a:r>
            <a:r>
              <a:rPr lang="vi-VN" dirty="0">
                <a:latin typeface="+mj-lt"/>
              </a:rPr>
              <a:t>đi đầu trong việc tích cực tuyên truyền, nâng cao nhận thức cho cộng đồng về quản lý, bảo vệ và phát triển bền vững biển và hải đảo Việt </a:t>
            </a:r>
            <a:r>
              <a:rPr lang="vi-VN" dirty="0" smtClean="0">
                <a:latin typeface="+mj-lt"/>
              </a:rPr>
              <a:t>Nam</a:t>
            </a:r>
            <a:endParaRPr lang="vi-VN" dirty="0">
              <a:latin typeface="+mj-lt"/>
            </a:endParaRPr>
          </a:p>
          <a:p>
            <a:r>
              <a:rPr lang="vi-VN" dirty="0" smtClean="0">
                <a:latin typeface="+mj-lt"/>
              </a:rPr>
              <a:t>- Tăng </a:t>
            </a:r>
            <a:r>
              <a:rPr lang="vi-VN" dirty="0">
                <a:latin typeface="+mj-lt"/>
              </a:rPr>
              <a:t>cường học tập, nghiên cứu, phổ biến, giáo dục pháp luật về quản lý, bảo vệ và phát triển bền vững biển, đảo</a:t>
            </a:r>
            <a:r>
              <a:rPr lang="vi-VN" dirty="0" smtClean="0">
                <a:latin typeface="+mj-lt"/>
              </a:rPr>
              <a:t>.</a:t>
            </a:r>
            <a:endParaRPr lang="vi-VN" dirty="0">
              <a:latin typeface="+mj-lt"/>
            </a:endParaRPr>
          </a:p>
          <a:p>
            <a:r>
              <a:rPr lang="vi-VN" dirty="0" smtClean="0">
                <a:latin typeface="+mj-lt"/>
              </a:rPr>
              <a:t>- Tuyên </a:t>
            </a:r>
            <a:r>
              <a:rPr lang="vi-VN" dirty="0">
                <a:latin typeface="+mj-lt"/>
              </a:rPr>
              <a:t>truyền, nâng cao nhận thức cho cộng đồng về khai thác, sử dụng bền vững tài nguyên </a:t>
            </a:r>
            <a:r>
              <a:rPr lang="vi-VN" dirty="0" smtClean="0">
                <a:latin typeface="+mj-lt"/>
              </a:rPr>
              <a:t>đi đôi với việc </a:t>
            </a:r>
            <a:r>
              <a:rPr lang="vi-VN" dirty="0">
                <a:latin typeface="+mj-lt"/>
              </a:rPr>
              <a:t>bảo vệ </a:t>
            </a:r>
            <a:r>
              <a:rPr lang="vi-VN" dirty="0" smtClean="0">
                <a:latin typeface="+mj-lt"/>
              </a:rPr>
              <a:t>vùng </a:t>
            </a:r>
            <a:r>
              <a:rPr lang="vi-VN" dirty="0">
                <a:latin typeface="+mj-lt"/>
              </a:rPr>
              <a:t>ven biển, hải đảo</a:t>
            </a:r>
            <a:r>
              <a:rPr lang="vi-VN" dirty="0" smtClean="0">
                <a:latin typeface="+mj-lt"/>
              </a:rPr>
              <a:t>.</a:t>
            </a:r>
            <a:endParaRPr lang="vi-VN" dirty="0">
              <a:latin typeface="+mj-lt"/>
            </a:endParaRPr>
          </a:p>
          <a:p>
            <a:r>
              <a:rPr lang="vi-VN" dirty="0" smtClean="0">
                <a:latin typeface="+mj-lt"/>
              </a:rPr>
              <a:t>- Vẽ tranh, viết thư thăm hỏi bộ đội, cảnh sát biển,...</a:t>
            </a:r>
            <a:endParaRPr lang="vi-VN" dirty="0">
              <a:latin typeface="+mj-lt"/>
            </a:endParaRPr>
          </a:p>
        </p:txBody>
      </p:sp>
      <p:sp>
        <p:nvSpPr>
          <p:cNvPr id="30" name="TextBox 29"/>
          <p:cNvSpPr txBox="1"/>
          <p:nvPr/>
        </p:nvSpPr>
        <p:spPr>
          <a:xfrm>
            <a:off x="202442" y="3619857"/>
            <a:ext cx="8915400" cy="461665"/>
          </a:xfrm>
          <a:prstGeom prst="rect">
            <a:avLst/>
          </a:prstGeom>
          <a:noFill/>
        </p:spPr>
        <p:txBody>
          <a:bodyPr wrap="square" rtlCol="0">
            <a:spAutoFit/>
          </a:bodyPr>
          <a:lstStyle/>
          <a:p>
            <a:r>
              <a:rPr lang="vi-VN" sz="2400" dirty="0" smtClean="0">
                <a:solidFill>
                  <a:srgbClr val="FF0000"/>
                </a:solidFill>
                <a:latin typeface="+mj-lt"/>
              </a:rPr>
              <a:t>Là HS, các em cần làm gì để bảo vệ chủ quyền biển, đảo của Tổ quốc?</a:t>
            </a:r>
            <a:endParaRPr lang="vi-VN" sz="2400" dirty="0">
              <a:solidFill>
                <a:srgbClr val="FF0000"/>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nodePh="1">
                                  <p:stCondLst>
                                    <p:cond delay="0"/>
                                  </p:stCondLst>
                                  <p:endCondLst>
                                    <p:cond evt="begin" delay="0">
                                      <p:tn val="5"/>
                                    </p:cond>
                                  </p:endCondLst>
                                  <p:childTnLst>
                                    <p:set>
                                      <p:cBhvr>
                                        <p:cTn id="6" dur="1" fill="hold">
                                          <p:stCondLst>
                                            <p:cond delay="0"/>
                                          </p:stCondLst>
                                        </p:cTn>
                                        <p:tgtEl>
                                          <p:spTgt spid="37"/>
                                        </p:tgtEl>
                                        <p:attrNameLst>
                                          <p:attrName>style.visibility</p:attrName>
                                        </p:attrNameLst>
                                      </p:cBhvr>
                                      <p:to>
                                        <p:strVal val="visible"/>
                                      </p:to>
                                    </p:set>
                                    <p:anim calcmode="lin" valueType="num">
                                      <p:cBhvr>
                                        <p:cTn id="7" dur="2000" fill="hold"/>
                                        <p:tgtEl>
                                          <p:spTgt spid="37"/>
                                        </p:tgtEl>
                                        <p:attrNameLst>
                                          <p:attrName>ppt_x</p:attrName>
                                        </p:attrNameLst>
                                      </p:cBhvr>
                                      <p:tavLst>
                                        <p:tav tm="0">
                                          <p:val>
                                            <p:strVal val="#ppt_x-.2"/>
                                          </p:val>
                                        </p:tav>
                                        <p:tav tm="100000">
                                          <p:val>
                                            <p:strVal val="#ppt_x"/>
                                          </p:val>
                                        </p:tav>
                                      </p:tavLst>
                                    </p:anim>
                                    <p:anim calcmode="lin" valueType="num">
                                      <p:cBhvr>
                                        <p:cTn id="8" dur="2000" fill="hold"/>
                                        <p:tgtEl>
                                          <p:spTgt spid="37"/>
                                        </p:tgtEl>
                                        <p:attrNameLst>
                                          <p:attrName>ppt_y</p:attrName>
                                        </p:attrNameLst>
                                      </p:cBhvr>
                                      <p:tavLst>
                                        <p:tav tm="0">
                                          <p:val>
                                            <p:strVal val="#ppt_y"/>
                                          </p:val>
                                        </p:tav>
                                        <p:tav tm="100000">
                                          <p:val>
                                            <p:strVal val="#ppt_y"/>
                                          </p:val>
                                        </p:tav>
                                      </p:tavLst>
                                    </p:anim>
                                    <p:animEffect transition="in" filter="wipe(right)" prLst="gradientSize: 0.1">
                                      <p:cBhvr>
                                        <p:cTn id="9" dur="2000"/>
                                        <p:tgtEl>
                                          <p:spTgt spid="37"/>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barn(inVertical)">
                                      <p:cBhvr>
                                        <p:cTn id="14" dur="500"/>
                                        <p:tgtEl>
                                          <p:spTgt spid="30"/>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9">
                                            <p:txEl>
                                              <p:pRg st="0" end="0"/>
                                            </p:txEl>
                                          </p:spTgt>
                                        </p:tgtEl>
                                        <p:attrNameLst>
                                          <p:attrName>style.visibility</p:attrName>
                                        </p:attrNameLst>
                                      </p:cBhvr>
                                      <p:to>
                                        <p:strVal val="visible"/>
                                      </p:to>
                                    </p:set>
                                    <p:animEffect transition="in" filter="barn(inVertical)">
                                      <p:cBhvr>
                                        <p:cTn id="19" dur="500"/>
                                        <p:tgtEl>
                                          <p:spTgt spid="29">
                                            <p:txEl>
                                              <p:pRg st="0" end="0"/>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29">
                                            <p:txEl>
                                              <p:pRg st="1" end="1"/>
                                            </p:txEl>
                                          </p:spTgt>
                                        </p:tgtEl>
                                        <p:attrNameLst>
                                          <p:attrName>style.visibility</p:attrName>
                                        </p:attrNameLst>
                                      </p:cBhvr>
                                      <p:to>
                                        <p:strVal val="visible"/>
                                      </p:to>
                                    </p:set>
                                    <p:animEffect transition="in" filter="barn(inVertical)">
                                      <p:cBhvr>
                                        <p:cTn id="22" dur="500"/>
                                        <p:tgtEl>
                                          <p:spTgt spid="29">
                                            <p:txEl>
                                              <p:pRg st="1" end="1"/>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29">
                                            <p:txEl>
                                              <p:pRg st="2" end="2"/>
                                            </p:txEl>
                                          </p:spTgt>
                                        </p:tgtEl>
                                        <p:attrNameLst>
                                          <p:attrName>style.visibility</p:attrName>
                                        </p:attrNameLst>
                                      </p:cBhvr>
                                      <p:to>
                                        <p:strVal val="visible"/>
                                      </p:to>
                                    </p:set>
                                    <p:animEffect transition="in" filter="barn(inVertical)">
                                      <p:cBhvr>
                                        <p:cTn id="25" dur="500"/>
                                        <p:tgtEl>
                                          <p:spTgt spid="29">
                                            <p:txEl>
                                              <p:pRg st="2" end="2"/>
                                            </p:txEl>
                                          </p:spTgt>
                                        </p:tgtEl>
                                      </p:cBhvr>
                                    </p:animEffect>
                                  </p:childTnLst>
                                </p:cTn>
                              </p:par>
                              <p:par>
                                <p:cTn id="26" presetID="16" presetClass="entr" presetSubtype="21" fill="hold" nodeType="withEffect">
                                  <p:stCondLst>
                                    <p:cond delay="0"/>
                                  </p:stCondLst>
                                  <p:childTnLst>
                                    <p:set>
                                      <p:cBhvr>
                                        <p:cTn id="27" dur="1" fill="hold">
                                          <p:stCondLst>
                                            <p:cond delay="0"/>
                                          </p:stCondLst>
                                        </p:cTn>
                                        <p:tgtEl>
                                          <p:spTgt spid="29">
                                            <p:txEl>
                                              <p:pRg st="3" end="3"/>
                                            </p:txEl>
                                          </p:spTgt>
                                        </p:tgtEl>
                                        <p:attrNameLst>
                                          <p:attrName>style.visibility</p:attrName>
                                        </p:attrNameLst>
                                      </p:cBhvr>
                                      <p:to>
                                        <p:strVal val="visible"/>
                                      </p:to>
                                    </p:set>
                                    <p:animEffect transition="in" filter="barn(inVertical)">
                                      <p:cBhvr>
                                        <p:cTn id="28" dur="500"/>
                                        <p:tgtEl>
                                          <p:spTgt spid="2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85" name="Google Shape;85;p1" descr="cts 1.png"/>
          <p:cNvPicPr preferRelativeResize="0"/>
          <p:nvPr/>
        </p:nvPicPr>
        <p:blipFill rotWithShape="1">
          <a:blip r:embed="rId3">
            <a:alphaModFix/>
          </a:blip>
          <a:srcRect/>
          <a:stretch/>
        </p:blipFill>
        <p:spPr>
          <a:xfrm>
            <a:off x="3581400" y="4495800"/>
            <a:ext cx="1109662" cy="698500"/>
          </a:xfrm>
          <a:prstGeom prst="rect">
            <a:avLst/>
          </a:prstGeom>
          <a:noFill/>
          <a:ln>
            <a:noFill/>
          </a:ln>
        </p:spPr>
      </p:pic>
      <p:pic>
        <p:nvPicPr>
          <p:cNvPr id="86" name="Google Shape;86;p1" descr="cts 2.png"/>
          <p:cNvPicPr preferRelativeResize="0"/>
          <p:nvPr/>
        </p:nvPicPr>
        <p:blipFill rotWithShape="1">
          <a:blip r:embed="rId4">
            <a:alphaModFix/>
          </a:blip>
          <a:srcRect/>
          <a:stretch/>
        </p:blipFill>
        <p:spPr>
          <a:xfrm>
            <a:off x="5715000" y="3657600"/>
            <a:ext cx="1393825" cy="1158875"/>
          </a:xfrm>
          <a:prstGeom prst="rect">
            <a:avLst/>
          </a:prstGeom>
          <a:noFill/>
          <a:ln>
            <a:noFill/>
          </a:ln>
        </p:spPr>
      </p:pic>
      <p:pic>
        <p:nvPicPr>
          <p:cNvPr id="87" name="Google Shape;87;p1" descr="cts 3.png"/>
          <p:cNvPicPr preferRelativeResize="0"/>
          <p:nvPr/>
        </p:nvPicPr>
        <p:blipFill rotWithShape="1">
          <a:blip r:embed="rId5">
            <a:alphaModFix/>
          </a:blip>
          <a:srcRect/>
          <a:stretch/>
        </p:blipFill>
        <p:spPr>
          <a:xfrm>
            <a:off x="3657600" y="3733800"/>
            <a:ext cx="1182687" cy="668337"/>
          </a:xfrm>
          <a:prstGeom prst="rect">
            <a:avLst/>
          </a:prstGeom>
          <a:noFill/>
          <a:ln>
            <a:noFill/>
          </a:ln>
        </p:spPr>
      </p:pic>
      <p:pic>
        <p:nvPicPr>
          <p:cNvPr id="88" name="Google Shape;88;p1" descr="cts 4.png"/>
          <p:cNvPicPr preferRelativeResize="0"/>
          <p:nvPr/>
        </p:nvPicPr>
        <p:blipFill rotWithShape="1">
          <a:blip r:embed="rId6">
            <a:alphaModFix/>
          </a:blip>
          <a:srcRect/>
          <a:stretch/>
        </p:blipFill>
        <p:spPr>
          <a:xfrm>
            <a:off x="1295400" y="3733800"/>
            <a:ext cx="2343150" cy="1225550"/>
          </a:xfrm>
          <a:prstGeom prst="rect">
            <a:avLst/>
          </a:prstGeom>
          <a:noFill/>
          <a:ln>
            <a:noFill/>
          </a:ln>
        </p:spPr>
      </p:pic>
      <p:pic>
        <p:nvPicPr>
          <p:cNvPr id="89" name="Google Shape;89;p1" descr="cts 5.png"/>
          <p:cNvPicPr preferRelativeResize="0"/>
          <p:nvPr/>
        </p:nvPicPr>
        <p:blipFill rotWithShape="1">
          <a:blip r:embed="rId7">
            <a:alphaModFix/>
          </a:blip>
          <a:srcRect/>
          <a:stretch/>
        </p:blipFill>
        <p:spPr>
          <a:xfrm rot="720000" flipH="1">
            <a:off x="6943725" y="4876800"/>
            <a:ext cx="2200275" cy="1312862"/>
          </a:xfrm>
          <a:prstGeom prst="rect">
            <a:avLst/>
          </a:prstGeom>
          <a:noFill/>
          <a:ln>
            <a:noFill/>
          </a:ln>
        </p:spPr>
      </p:pic>
      <p:pic>
        <p:nvPicPr>
          <p:cNvPr id="90" name="Google Shape;90;p1" descr="cts 6.png"/>
          <p:cNvPicPr preferRelativeResize="0"/>
          <p:nvPr/>
        </p:nvPicPr>
        <p:blipFill rotWithShape="1">
          <a:blip r:embed="rId8">
            <a:alphaModFix/>
          </a:blip>
          <a:srcRect/>
          <a:stretch/>
        </p:blipFill>
        <p:spPr>
          <a:xfrm>
            <a:off x="1219200" y="5562600"/>
            <a:ext cx="1828800" cy="1120775"/>
          </a:xfrm>
          <a:prstGeom prst="rect">
            <a:avLst/>
          </a:prstGeom>
          <a:noFill/>
          <a:ln>
            <a:noFill/>
          </a:ln>
        </p:spPr>
      </p:pic>
      <p:pic>
        <p:nvPicPr>
          <p:cNvPr id="91" name="Google Shape;91;p1" descr="cts 7.png"/>
          <p:cNvPicPr preferRelativeResize="0"/>
          <p:nvPr/>
        </p:nvPicPr>
        <p:blipFill rotWithShape="1">
          <a:blip r:embed="rId9">
            <a:alphaModFix/>
          </a:blip>
          <a:srcRect/>
          <a:stretch/>
        </p:blipFill>
        <p:spPr>
          <a:xfrm>
            <a:off x="5562600" y="4876800"/>
            <a:ext cx="1219200" cy="1146175"/>
          </a:xfrm>
          <a:prstGeom prst="rect">
            <a:avLst/>
          </a:prstGeom>
          <a:noFill/>
          <a:ln>
            <a:noFill/>
          </a:ln>
        </p:spPr>
      </p:pic>
      <p:pic>
        <p:nvPicPr>
          <p:cNvPr id="92" name="Google Shape;92;p1" descr="cts 8.png"/>
          <p:cNvPicPr preferRelativeResize="0"/>
          <p:nvPr/>
        </p:nvPicPr>
        <p:blipFill rotWithShape="1">
          <a:blip r:embed="rId10">
            <a:alphaModFix/>
          </a:blip>
          <a:srcRect/>
          <a:stretch/>
        </p:blipFill>
        <p:spPr>
          <a:xfrm>
            <a:off x="3200400" y="5715000"/>
            <a:ext cx="1563687" cy="819150"/>
          </a:xfrm>
          <a:prstGeom prst="rect">
            <a:avLst/>
          </a:prstGeom>
          <a:noFill/>
          <a:ln>
            <a:noFill/>
          </a:ln>
        </p:spPr>
      </p:pic>
      <p:pic>
        <p:nvPicPr>
          <p:cNvPr id="93" name="Google Shape;93;p1" descr="cts 9.png"/>
          <p:cNvPicPr preferRelativeResize="0"/>
          <p:nvPr/>
        </p:nvPicPr>
        <p:blipFill rotWithShape="1">
          <a:blip r:embed="rId11">
            <a:alphaModFix/>
          </a:blip>
          <a:srcRect/>
          <a:stretch/>
        </p:blipFill>
        <p:spPr>
          <a:xfrm>
            <a:off x="7010400" y="2667000"/>
            <a:ext cx="1555750" cy="1154112"/>
          </a:xfrm>
          <a:prstGeom prst="rect">
            <a:avLst/>
          </a:prstGeom>
          <a:noFill/>
          <a:ln>
            <a:noFill/>
          </a:ln>
        </p:spPr>
      </p:pic>
      <p:pic>
        <p:nvPicPr>
          <p:cNvPr id="94" name="Google Shape;94;p1" descr="cts 10.png"/>
          <p:cNvPicPr preferRelativeResize="0"/>
          <p:nvPr/>
        </p:nvPicPr>
        <p:blipFill rotWithShape="1">
          <a:blip r:embed="rId12">
            <a:alphaModFix/>
          </a:blip>
          <a:srcRect/>
          <a:stretch/>
        </p:blipFill>
        <p:spPr>
          <a:xfrm>
            <a:off x="0" y="3810000"/>
            <a:ext cx="1871662" cy="1520825"/>
          </a:xfrm>
          <a:prstGeom prst="rect">
            <a:avLst/>
          </a:prstGeom>
          <a:noFill/>
          <a:ln>
            <a:noFill/>
          </a:ln>
        </p:spPr>
      </p:pic>
      <p:sp>
        <p:nvSpPr>
          <p:cNvPr id="95" name="Google Shape;95;p1"/>
          <p:cNvSpPr txBox="1"/>
          <p:nvPr/>
        </p:nvSpPr>
        <p:spPr>
          <a:xfrm>
            <a:off x="38100" y="2063750"/>
            <a:ext cx="2286000" cy="1066800"/>
          </a:xfrm>
          <a:prstGeom prst="rect">
            <a:avLst/>
          </a:prstGeom>
          <a:solidFill>
            <a:srgbClr val="99CCFF"/>
          </a:solidFill>
          <a:ln>
            <a:noFill/>
          </a:ln>
        </p:spPr>
        <p:txBody>
          <a:bodyPr spcFirstLastPara="1" wrap="square" lIns="91425" tIns="45700" rIns="91425" bIns="45700" anchor="ctr" anchorCtr="0">
            <a:noAutofit/>
          </a:bodyPr>
          <a:lstStyle/>
          <a:p>
            <a:pPr algn="ctr">
              <a:buClr>
                <a:srgbClr val="000099"/>
              </a:buClr>
              <a:buSzPts val="3200"/>
              <a:buFont typeface="Arial"/>
              <a:buNone/>
            </a:pPr>
            <a:r>
              <a:rPr lang="en-US" sz="3200" b="1" kern="0" dirty="0">
                <a:solidFill>
                  <a:srgbClr val="000099"/>
                </a:solidFill>
                <a:ea typeface="Arial"/>
                <a:cs typeface="Arial"/>
                <a:sym typeface="Arial"/>
              </a:rPr>
              <a:t>Trò chơi: </a:t>
            </a:r>
            <a:endParaRPr sz="1400" kern="0" dirty="0">
              <a:solidFill>
                <a:srgbClr val="000000"/>
              </a:solidFill>
              <a:cs typeface="Arial"/>
              <a:sym typeface="Arial"/>
            </a:endParaRPr>
          </a:p>
        </p:txBody>
      </p:sp>
      <p:pic>
        <p:nvPicPr>
          <p:cNvPr id="96" name="Google Shape;96;p1" descr="cau-ca-ts.gif"/>
          <p:cNvPicPr preferRelativeResize="0"/>
          <p:nvPr/>
        </p:nvPicPr>
        <p:blipFill rotWithShape="1">
          <a:blip r:embed="rId13">
            <a:alphaModFix/>
          </a:blip>
          <a:srcRect/>
          <a:stretch/>
        </p:blipFill>
        <p:spPr>
          <a:xfrm>
            <a:off x="2714933" y="801897"/>
            <a:ext cx="4502150" cy="3124200"/>
          </a:xfrm>
          <a:prstGeom prst="rect">
            <a:avLst/>
          </a:prstGeom>
          <a:noFill/>
          <a:ln>
            <a:noFill/>
          </a:ln>
        </p:spPr>
      </p:pic>
      <p:sp>
        <p:nvSpPr>
          <p:cNvPr id="15" name="Rectangle 14"/>
          <p:cNvSpPr/>
          <p:nvPr/>
        </p:nvSpPr>
        <p:spPr>
          <a:xfrm>
            <a:off x="990600" y="228600"/>
            <a:ext cx="7391400" cy="923330"/>
          </a:xfrm>
          <a:prstGeom prst="rect">
            <a:avLst/>
          </a:prstGeom>
          <a:noFill/>
        </p:spPr>
        <p:txBody>
          <a:bodyPr wrap="square" lIns="91440" tIns="45720" rIns="91440" bIns="45720">
            <a:spAutoFit/>
          </a:bodyPr>
          <a:lstStyle/>
          <a:p>
            <a:pPr algn="ctr"/>
            <a:r>
              <a:rPr lang="vi-VN" sz="5400" b="1" dirty="0" smtClean="0">
                <a:ln w="25400" cmpd="tri">
                  <a:solidFill>
                    <a:srgbClr val="0033CC"/>
                  </a:solidFill>
                  <a:prstDash val="solid"/>
                </a:ln>
                <a:blipFill>
                  <a:blip r:embed="rId14"/>
                  <a:stretch>
                    <a:fillRect/>
                  </a:stretch>
                </a:blipFill>
                <a:effectLst>
                  <a:outerShdw blurRad="50000" dist="50800" dir="7500000" algn="tl">
                    <a:srgbClr val="000000">
                      <a:shade val="5000"/>
                      <a:alpha val="35000"/>
                    </a:srgbClr>
                  </a:outerShdw>
                </a:effectLst>
                <a:latin typeface="Times New Roman" pitchFamily="18" charset="0"/>
                <a:cs typeface="Times New Roman" pitchFamily="18" charset="0"/>
              </a:rPr>
              <a:t>Hoạt động luyện tập</a:t>
            </a:r>
            <a:endParaRPr lang="en-US" sz="5400" b="1" dirty="0">
              <a:ln w="25400" cmpd="tri">
                <a:solidFill>
                  <a:srgbClr val="0033CC"/>
                </a:solidFill>
                <a:prstDash val="solid"/>
              </a:ln>
              <a:blipFill>
                <a:blip r:embed="rId14"/>
                <a:stretch>
                  <a:fillRect/>
                </a:stretch>
              </a:blipFill>
              <a:effectLst>
                <a:outerShdw blurRad="50000" dist="50800" dir="7500000" algn="tl">
                  <a:srgbClr val="000000">
                    <a:shade val="5000"/>
                    <a:alpha val="35000"/>
                  </a:srgbClr>
                </a:outerShdw>
              </a:effectLst>
              <a:latin typeface="Times New Roman" pitchFamily="18" charset="0"/>
              <a:cs typeface="Times New Roman" pitchFamily="18" charset="0"/>
            </a:endParaRPr>
          </a:p>
        </p:txBody>
      </p:sp>
      <p:sp>
        <p:nvSpPr>
          <p:cNvPr id="2" name="Title 1"/>
          <p:cNvSpPr>
            <a:spLocks noGrp="1"/>
          </p:cNvSpPr>
          <p:nvPr>
            <p:ph type="ctrTitle"/>
          </p:nvPr>
        </p:nvSpPr>
        <p:spPr/>
        <p:txBody>
          <a:bodyPr/>
          <a:lstStyle/>
          <a:p>
            <a:endParaRPr lang="vi-VN"/>
          </a:p>
        </p:txBody>
      </p:sp>
    </p:spTree>
    <p:extLst>
      <p:ext uri="{BB962C8B-B14F-4D97-AF65-F5344CB8AC3E}">
        <p14:creationId xmlns:p14="http://schemas.microsoft.com/office/powerpoint/2010/main" xmlns="" val="1649287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2000" fill="hold"/>
                                        <p:tgtEl>
                                          <p:spTgt spid="15"/>
                                        </p:tgtEl>
                                        <p:attrNameLst>
                                          <p:attrName>ppt_x</p:attrName>
                                        </p:attrNameLst>
                                      </p:cBhvr>
                                      <p:tavLst>
                                        <p:tav tm="0">
                                          <p:val>
                                            <p:strVal val="#ppt_x-.2"/>
                                          </p:val>
                                        </p:tav>
                                        <p:tav tm="100000">
                                          <p:val>
                                            <p:strVal val="#ppt_x"/>
                                          </p:val>
                                        </p:tav>
                                      </p:tavLst>
                                    </p:anim>
                                    <p:anim calcmode="lin" valueType="num">
                                      <p:cBhvr>
                                        <p:cTn id="8" dur="2000" fill="hold"/>
                                        <p:tgtEl>
                                          <p:spTgt spid="15"/>
                                        </p:tgtEl>
                                        <p:attrNameLst>
                                          <p:attrName>ppt_y</p:attrName>
                                        </p:attrNameLst>
                                      </p:cBhvr>
                                      <p:tavLst>
                                        <p:tav tm="0">
                                          <p:val>
                                            <p:strVal val="#ppt_y"/>
                                          </p:val>
                                        </p:tav>
                                        <p:tav tm="100000">
                                          <p:val>
                                            <p:strVal val="#ppt_y"/>
                                          </p:val>
                                        </p:tav>
                                      </p:tavLst>
                                    </p:anim>
                                    <p:animEffect transition="in" filter="wipe(right)" prLst="gradientSize: 0.1">
                                      <p:cBhvr>
                                        <p:cTn id="9"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2"/>
          <p:cNvSpPr txBox="1">
            <a:spLocks noGrp="1"/>
          </p:cNvSpPr>
          <p:nvPr>
            <p:ph type="title"/>
          </p:nvPr>
        </p:nvSpPr>
        <p:spPr>
          <a:xfrm>
            <a:off x="0" y="0"/>
            <a:ext cx="1828800" cy="715962"/>
          </a:xfrm>
          <a:prstGeom prst="rect">
            <a:avLst/>
          </a:prstGeom>
          <a:solidFill>
            <a:srgbClr val="FFFF00"/>
          </a:solidFill>
          <a:ln w="9525" cap="flat" cmpd="sng">
            <a:solidFill>
              <a:srgbClr val="0000CC"/>
            </a:solidFill>
            <a:prstDash val="solid"/>
            <a:miter lim="800000"/>
            <a:headEnd type="none" w="sm" len="sm"/>
            <a:tailEnd type="none" w="sm" len="sm"/>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FF0000"/>
              </a:buClr>
              <a:buSzPts val="4000"/>
              <a:buFont typeface="Times New Roman"/>
              <a:buNone/>
            </a:pPr>
            <a:r>
              <a:rPr lang="en-US" sz="4000" b="1" i="0" u="none">
                <a:solidFill>
                  <a:srgbClr val="FF0000"/>
                </a:solidFill>
                <a:latin typeface="Times New Roman"/>
                <a:ea typeface="Times New Roman"/>
                <a:cs typeface="Times New Roman"/>
                <a:sym typeface="Times New Roman"/>
              </a:rPr>
              <a:t>Câu 1</a:t>
            </a:r>
            <a:endParaRPr/>
          </a:p>
        </p:txBody>
      </p:sp>
      <p:sp>
        <p:nvSpPr>
          <p:cNvPr id="102" name="Google Shape;102;p2"/>
          <p:cNvSpPr txBox="1"/>
          <p:nvPr/>
        </p:nvSpPr>
        <p:spPr>
          <a:xfrm>
            <a:off x="0" y="1066800"/>
            <a:ext cx="9144000" cy="5791200"/>
          </a:xfrm>
          <a:prstGeom prst="rect">
            <a:avLst/>
          </a:prstGeom>
          <a:solidFill>
            <a:srgbClr val="CCFF99"/>
          </a:solidFill>
          <a:ln w="25400" cap="flat" cmpd="sng">
            <a:solidFill>
              <a:srgbClr val="385D8A"/>
            </a:solidFill>
            <a:prstDash val="solid"/>
            <a:miter lim="800000"/>
            <a:headEnd type="none" w="sm" len="sm"/>
            <a:tailEnd type="none" w="sm" len="sm"/>
          </a:ln>
        </p:spPr>
        <p:txBody>
          <a:bodyPr spcFirstLastPara="1" wrap="square" lIns="91425" tIns="45700" rIns="91425" bIns="45700" anchor="ctr" anchorCtr="0">
            <a:noAutofit/>
          </a:bodyPr>
          <a:lstStyle/>
          <a:p>
            <a:pPr algn="just">
              <a:buClr>
                <a:srgbClr val="000000"/>
              </a:buClr>
              <a:buSzPts val="5400"/>
              <a:buFont typeface="Arial"/>
              <a:buNone/>
            </a:pPr>
            <a:r>
              <a:rPr lang="vi-VN" sz="2800" b="1" kern="0" dirty="0">
                <a:solidFill>
                  <a:srgbClr val="FF0000"/>
                </a:solidFill>
                <a:latin typeface="Times New Roman"/>
                <a:ea typeface="Times New Roman"/>
                <a:cs typeface="Times New Roman"/>
                <a:sym typeface="Times New Roman"/>
              </a:rPr>
              <a:t> Biến đổi lớn nhất của các nước châu Á sau Chiến tranh thế giới thứ hai là gì?</a:t>
            </a:r>
          </a:p>
          <a:p>
            <a:pPr algn="ctr">
              <a:buClr>
                <a:srgbClr val="000000"/>
              </a:buClr>
              <a:buSzPts val="5400"/>
              <a:buFont typeface="Arial"/>
              <a:buNone/>
            </a:pPr>
            <a:endParaRPr lang="vi-VN" sz="2800" b="1" kern="0" dirty="0">
              <a:solidFill>
                <a:srgbClr val="FF0000"/>
              </a:solidFill>
              <a:latin typeface="Times New Roman"/>
              <a:ea typeface="Times New Roman"/>
              <a:cs typeface="Times New Roman"/>
              <a:sym typeface="Times New Roman"/>
            </a:endParaRPr>
          </a:p>
          <a:p>
            <a:pPr algn="just">
              <a:buClr>
                <a:srgbClr val="000000"/>
              </a:buClr>
              <a:buSzPts val="5400"/>
              <a:buFont typeface="Arial"/>
              <a:buNone/>
            </a:pPr>
            <a:r>
              <a:rPr lang="vi-VN" sz="2800" b="1" kern="0" dirty="0">
                <a:latin typeface="Times New Roman"/>
                <a:ea typeface="Times New Roman"/>
                <a:cs typeface="Times New Roman"/>
                <a:sym typeface="Times New Roman"/>
              </a:rPr>
              <a:t>a. Các nước châu Á đã giành độc lập</a:t>
            </a:r>
          </a:p>
          <a:p>
            <a:pPr algn="ctr">
              <a:buClr>
                <a:srgbClr val="000000"/>
              </a:buClr>
              <a:buSzPts val="5400"/>
              <a:buFont typeface="Arial"/>
              <a:buNone/>
            </a:pPr>
            <a:endParaRPr lang="vi-VN" sz="2800" b="1" kern="0" dirty="0">
              <a:latin typeface="Times New Roman"/>
              <a:ea typeface="Times New Roman"/>
              <a:cs typeface="Times New Roman"/>
              <a:sym typeface="Times New Roman"/>
            </a:endParaRPr>
          </a:p>
          <a:p>
            <a:pPr algn="just">
              <a:buClr>
                <a:srgbClr val="000000"/>
              </a:buClr>
              <a:buSzPts val="5400"/>
              <a:buFont typeface="Arial"/>
              <a:buNone/>
            </a:pPr>
            <a:r>
              <a:rPr lang="vi-VN" sz="2800" b="1" kern="0" dirty="0">
                <a:latin typeface="Times New Roman"/>
                <a:ea typeface="Times New Roman"/>
                <a:cs typeface="Times New Roman"/>
                <a:sym typeface="Times New Roman"/>
              </a:rPr>
              <a:t>b. Các nước châu Á đã gia nhập ASEAN.</a:t>
            </a:r>
          </a:p>
          <a:p>
            <a:pPr algn="ctr">
              <a:buClr>
                <a:srgbClr val="000000"/>
              </a:buClr>
              <a:buSzPts val="5400"/>
              <a:buFont typeface="Arial"/>
              <a:buNone/>
            </a:pPr>
            <a:endParaRPr lang="vi-VN" sz="2800" b="1" kern="0" dirty="0">
              <a:latin typeface="Times New Roman"/>
              <a:ea typeface="Times New Roman"/>
              <a:cs typeface="Times New Roman"/>
              <a:sym typeface="Times New Roman"/>
            </a:endParaRPr>
          </a:p>
          <a:p>
            <a:pPr algn="just">
              <a:buClr>
                <a:srgbClr val="000000"/>
              </a:buClr>
              <a:buSzPts val="5400"/>
              <a:buFont typeface="Arial"/>
              <a:buNone/>
            </a:pPr>
            <a:r>
              <a:rPr lang="vi-VN" sz="2800" b="1" kern="0" dirty="0">
                <a:latin typeface="Times New Roman"/>
                <a:ea typeface="Times New Roman"/>
                <a:cs typeface="Times New Roman"/>
                <a:sym typeface="Times New Roman"/>
              </a:rPr>
              <a:t>c. Các nước châu Á đã trở thanh trung tâm kinh tế tài chính thể giới.</a:t>
            </a:r>
          </a:p>
          <a:p>
            <a:pPr algn="ctr">
              <a:buClr>
                <a:srgbClr val="000000"/>
              </a:buClr>
              <a:buSzPts val="5400"/>
              <a:buFont typeface="Arial"/>
              <a:buNone/>
            </a:pPr>
            <a:endParaRPr lang="vi-VN" sz="2800" b="1" kern="0" dirty="0">
              <a:latin typeface="Times New Roman"/>
              <a:ea typeface="Times New Roman"/>
              <a:cs typeface="Times New Roman"/>
              <a:sym typeface="Times New Roman"/>
            </a:endParaRPr>
          </a:p>
          <a:p>
            <a:pPr algn="just">
              <a:buClr>
                <a:srgbClr val="000000"/>
              </a:buClr>
              <a:buSzPts val="5400"/>
              <a:buFont typeface="Arial"/>
              <a:buNone/>
            </a:pPr>
            <a:r>
              <a:rPr lang="vi-VN" sz="2800" b="1" kern="0" dirty="0">
                <a:latin typeface="Times New Roman"/>
                <a:ea typeface="Times New Roman"/>
                <a:cs typeface="Times New Roman"/>
                <a:sym typeface="Times New Roman"/>
              </a:rPr>
              <a:t>d. </a:t>
            </a:r>
            <a:r>
              <a:rPr lang="vi-VN" sz="2800" b="1" kern="0" dirty="0" smtClean="0">
                <a:latin typeface="Times New Roman"/>
                <a:ea typeface="Times New Roman"/>
                <a:cs typeface="Times New Roman"/>
                <a:sym typeface="Times New Roman"/>
              </a:rPr>
              <a:t>Các nước Châu Á đều trở thành thuộc địa của các nước CNĐQ</a:t>
            </a:r>
            <a:endParaRPr sz="2800" b="1" kern="0" dirty="0">
              <a:latin typeface="Times New Roman"/>
              <a:ea typeface="Times New Roman"/>
              <a:cs typeface="Times New Roman"/>
              <a:sym typeface="Times New Roman"/>
            </a:endParaRPr>
          </a:p>
        </p:txBody>
      </p:sp>
      <p:sp>
        <p:nvSpPr>
          <p:cNvPr id="103" name="Google Shape;103;p2"/>
          <p:cNvSpPr/>
          <p:nvPr/>
        </p:nvSpPr>
        <p:spPr>
          <a:xfrm>
            <a:off x="7862246" y="6268872"/>
            <a:ext cx="1131627" cy="589128"/>
          </a:xfrm>
          <a:prstGeom prst="downArrow">
            <a:avLst>
              <a:gd name="adj1" fmla="val 13745"/>
              <a:gd name="adj2" fmla="val 50000"/>
            </a:avLst>
          </a:prstGeom>
          <a:solidFill>
            <a:srgbClr val="FFFF00"/>
          </a:solidFill>
          <a:ln w="25400" cap="flat" cmpd="sng">
            <a:solidFill>
              <a:srgbClr val="385D8A"/>
            </a:solidFill>
            <a:prstDash val="solid"/>
            <a:miter lim="800000"/>
            <a:headEnd type="none" w="sm" len="sm"/>
            <a:tailEnd type="none" w="sm" len="sm"/>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pic>
        <p:nvPicPr>
          <p:cNvPr id="104" name="Google Shape;104;p2" descr="cts 3.png"/>
          <p:cNvPicPr preferRelativeResize="0"/>
          <p:nvPr/>
        </p:nvPicPr>
        <p:blipFill rotWithShape="1">
          <a:blip r:embed="rId3">
            <a:alphaModFix/>
          </a:blip>
          <a:srcRect/>
          <a:stretch/>
        </p:blipFill>
        <p:spPr>
          <a:xfrm>
            <a:off x="2209800" y="228600"/>
            <a:ext cx="1182687" cy="668337"/>
          </a:xfrm>
          <a:prstGeom prst="rect">
            <a:avLst/>
          </a:prstGeom>
          <a:noFill/>
          <a:ln>
            <a:noFill/>
          </a:ln>
        </p:spPr>
      </p:pic>
    </p:spTree>
    <p:extLst>
      <p:ext uri="{BB962C8B-B14F-4D97-AF65-F5344CB8AC3E}">
        <p14:creationId xmlns:p14="http://schemas.microsoft.com/office/powerpoint/2010/main" xmlns="" val="16735534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Google Shape;109;p3" descr="day cau.png"/>
          <p:cNvPicPr preferRelativeResize="0"/>
          <p:nvPr/>
        </p:nvPicPr>
        <p:blipFill rotWithShape="1">
          <a:blip r:embed="rId3">
            <a:alphaModFix/>
          </a:blip>
          <a:srcRect/>
          <a:stretch/>
        </p:blipFill>
        <p:spPr>
          <a:xfrm>
            <a:off x="4400550" y="1447800"/>
            <a:ext cx="342900" cy="3352800"/>
          </a:xfrm>
          <a:prstGeom prst="rect">
            <a:avLst/>
          </a:prstGeom>
          <a:noFill/>
          <a:ln>
            <a:noFill/>
          </a:ln>
        </p:spPr>
      </p:pic>
      <p:sp>
        <p:nvSpPr>
          <p:cNvPr id="110" name="Google Shape;110;p3"/>
          <p:cNvSpPr txBox="1">
            <a:spLocks noGrp="1"/>
          </p:cNvSpPr>
          <p:nvPr>
            <p:ph type="ctrTitle"/>
          </p:nvPr>
        </p:nvSpPr>
        <p:spPr>
          <a:xfrm>
            <a:off x="685800" y="2130425"/>
            <a:ext cx="7772400" cy="1470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000099"/>
              </a:buClr>
              <a:buSzPts val="4000"/>
              <a:buFont typeface="Calibri"/>
              <a:buNone/>
            </a:pPr>
            <a:r>
              <a:rPr lang="en-US" sz="4000" b="1" i="0" u="none">
                <a:solidFill>
                  <a:srgbClr val="000099"/>
                </a:solidFill>
                <a:latin typeface="Calibri"/>
                <a:ea typeface="Calibri"/>
                <a:cs typeface="Calibri"/>
                <a:sym typeface="Calibri"/>
              </a:rPr>
              <a:t>Câu 1</a:t>
            </a:r>
            <a:endParaRPr/>
          </a:p>
        </p:txBody>
      </p:sp>
      <p:pic>
        <p:nvPicPr>
          <p:cNvPr id="111" name="Google Shape;111;p3" descr="cts 1.png"/>
          <p:cNvPicPr preferRelativeResize="0"/>
          <p:nvPr/>
        </p:nvPicPr>
        <p:blipFill rotWithShape="1">
          <a:blip r:embed="rId4">
            <a:alphaModFix/>
          </a:blip>
          <a:srcRect/>
          <a:stretch/>
        </p:blipFill>
        <p:spPr>
          <a:xfrm>
            <a:off x="5410200" y="4724400"/>
            <a:ext cx="1295400" cy="1198562"/>
          </a:xfrm>
          <a:prstGeom prst="rect">
            <a:avLst/>
          </a:prstGeom>
          <a:noFill/>
          <a:ln>
            <a:noFill/>
          </a:ln>
        </p:spPr>
      </p:pic>
      <p:pic>
        <p:nvPicPr>
          <p:cNvPr id="112" name="Google Shape;112;p3" descr="cts 2.png"/>
          <p:cNvPicPr preferRelativeResize="0"/>
          <p:nvPr/>
        </p:nvPicPr>
        <p:blipFill rotWithShape="1">
          <a:blip r:embed="rId5">
            <a:alphaModFix/>
          </a:blip>
          <a:srcRect/>
          <a:stretch/>
        </p:blipFill>
        <p:spPr>
          <a:xfrm>
            <a:off x="7391400" y="4191000"/>
            <a:ext cx="1393825" cy="1158875"/>
          </a:xfrm>
          <a:prstGeom prst="rect">
            <a:avLst/>
          </a:prstGeom>
          <a:noFill/>
          <a:ln>
            <a:noFill/>
          </a:ln>
        </p:spPr>
      </p:pic>
      <p:pic>
        <p:nvPicPr>
          <p:cNvPr id="113" name="Google Shape;113;p3" descr="cts 4.png"/>
          <p:cNvPicPr preferRelativeResize="0"/>
          <p:nvPr/>
        </p:nvPicPr>
        <p:blipFill rotWithShape="1">
          <a:blip r:embed="rId6">
            <a:alphaModFix/>
          </a:blip>
          <a:srcRect/>
          <a:stretch/>
        </p:blipFill>
        <p:spPr>
          <a:xfrm>
            <a:off x="4495800" y="3581400"/>
            <a:ext cx="2343150" cy="1225550"/>
          </a:xfrm>
          <a:prstGeom prst="rect">
            <a:avLst/>
          </a:prstGeom>
          <a:noFill/>
          <a:ln>
            <a:noFill/>
          </a:ln>
        </p:spPr>
      </p:pic>
      <p:pic>
        <p:nvPicPr>
          <p:cNvPr id="114" name="Google Shape;114;p3" descr="cts 5.png"/>
          <p:cNvPicPr preferRelativeResize="0"/>
          <p:nvPr/>
        </p:nvPicPr>
        <p:blipFill rotWithShape="1">
          <a:blip r:embed="rId7">
            <a:alphaModFix/>
          </a:blip>
          <a:srcRect/>
          <a:stretch/>
        </p:blipFill>
        <p:spPr>
          <a:xfrm rot="1380000" flipH="1">
            <a:off x="4789487" y="5624512"/>
            <a:ext cx="1371600" cy="1011237"/>
          </a:xfrm>
          <a:prstGeom prst="rect">
            <a:avLst/>
          </a:prstGeom>
          <a:noFill/>
          <a:ln>
            <a:noFill/>
          </a:ln>
        </p:spPr>
      </p:pic>
      <p:pic>
        <p:nvPicPr>
          <p:cNvPr id="115" name="Google Shape;115;p3" descr="cts 6.png"/>
          <p:cNvPicPr preferRelativeResize="0"/>
          <p:nvPr/>
        </p:nvPicPr>
        <p:blipFill rotWithShape="1">
          <a:blip r:embed="rId8">
            <a:alphaModFix/>
          </a:blip>
          <a:srcRect/>
          <a:stretch/>
        </p:blipFill>
        <p:spPr>
          <a:xfrm rot="-900000">
            <a:off x="563562" y="5962650"/>
            <a:ext cx="1520825" cy="931862"/>
          </a:xfrm>
          <a:prstGeom prst="rect">
            <a:avLst/>
          </a:prstGeom>
          <a:noFill/>
          <a:ln>
            <a:noFill/>
          </a:ln>
        </p:spPr>
      </p:pic>
      <p:pic>
        <p:nvPicPr>
          <p:cNvPr id="116" name="Google Shape;116;p3" descr="cts 7.png"/>
          <p:cNvPicPr preferRelativeResize="0"/>
          <p:nvPr/>
        </p:nvPicPr>
        <p:blipFill rotWithShape="1">
          <a:blip r:embed="rId9">
            <a:alphaModFix/>
          </a:blip>
          <a:srcRect/>
          <a:stretch/>
        </p:blipFill>
        <p:spPr>
          <a:xfrm rot="3000000">
            <a:off x="7200106" y="5647531"/>
            <a:ext cx="1047750" cy="985837"/>
          </a:xfrm>
          <a:prstGeom prst="rect">
            <a:avLst/>
          </a:prstGeom>
          <a:noFill/>
          <a:ln>
            <a:noFill/>
          </a:ln>
        </p:spPr>
      </p:pic>
      <p:pic>
        <p:nvPicPr>
          <p:cNvPr id="117" name="Google Shape;117;p3" descr="cts 8.png"/>
          <p:cNvPicPr preferRelativeResize="0"/>
          <p:nvPr/>
        </p:nvPicPr>
        <p:blipFill rotWithShape="1">
          <a:blip r:embed="rId10">
            <a:alphaModFix/>
          </a:blip>
          <a:srcRect/>
          <a:stretch/>
        </p:blipFill>
        <p:spPr>
          <a:xfrm rot="-1920000">
            <a:off x="2789237" y="5880100"/>
            <a:ext cx="1341437" cy="703262"/>
          </a:xfrm>
          <a:prstGeom prst="rect">
            <a:avLst/>
          </a:prstGeom>
          <a:noFill/>
          <a:ln>
            <a:noFill/>
          </a:ln>
        </p:spPr>
      </p:pic>
      <p:pic>
        <p:nvPicPr>
          <p:cNvPr id="118" name="Google Shape;118;p3" descr="cts 9.png"/>
          <p:cNvPicPr preferRelativeResize="0"/>
          <p:nvPr/>
        </p:nvPicPr>
        <p:blipFill rotWithShape="1">
          <a:blip r:embed="rId11">
            <a:alphaModFix/>
          </a:blip>
          <a:srcRect/>
          <a:stretch/>
        </p:blipFill>
        <p:spPr>
          <a:xfrm rot="-1080000">
            <a:off x="7169150" y="2617787"/>
            <a:ext cx="1839912" cy="1163637"/>
          </a:xfrm>
          <a:prstGeom prst="rect">
            <a:avLst/>
          </a:prstGeom>
          <a:noFill/>
          <a:ln>
            <a:noFill/>
          </a:ln>
        </p:spPr>
      </p:pic>
      <p:pic>
        <p:nvPicPr>
          <p:cNvPr id="119" name="Google Shape;119;p3" descr="cts 10.png"/>
          <p:cNvPicPr preferRelativeResize="0"/>
          <p:nvPr/>
        </p:nvPicPr>
        <p:blipFill rotWithShape="1">
          <a:blip r:embed="rId12">
            <a:alphaModFix/>
          </a:blip>
          <a:srcRect/>
          <a:stretch/>
        </p:blipFill>
        <p:spPr>
          <a:xfrm>
            <a:off x="0" y="4873625"/>
            <a:ext cx="1219200" cy="990600"/>
          </a:xfrm>
          <a:prstGeom prst="rect">
            <a:avLst/>
          </a:prstGeom>
          <a:noFill/>
          <a:ln>
            <a:noFill/>
          </a:ln>
        </p:spPr>
      </p:pic>
      <p:sp>
        <p:nvSpPr>
          <p:cNvPr id="120" name="Google Shape;120;p3"/>
          <p:cNvSpPr txBox="1"/>
          <p:nvPr/>
        </p:nvSpPr>
        <p:spPr>
          <a:xfrm>
            <a:off x="228600" y="1066800"/>
            <a:ext cx="685800" cy="457200"/>
          </a:xfrm>
          <a:prstGeom prst="rect">
            <a:avLst/>
          </a:prstGeom>
          <a:solidFill>
            <a:schemeClr val="accent1"/>
          </a:solidFill>
          <a:ln w="25400" cap="flat" cmpd="sng">
            <a:solidFill>
              <a:srgbClr val="385D8A"/>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FFFFFF"/>
              </a:buClr>
              <a:buSzPts val="1800"/>
              <a:buFont typeface="Calibri"/>
              <a:buNone/>
            </a:pPr>
            <a:r>
              <a:rPr lang="en-US" b="1" kern="0">
                <a:solidFill>
                  <a:srgbClr val="FFFFFF"/>
                </a:solidFill>
                <a:latin typeface="Calibri"/>
                <a:ea typeface="Calibri"/>
                <a:cs typeface="Calibri"/>
                <a:sym typeface="Calibri"/>
              </a:rPr>
              <a:t>Cá 1</a:t>
            </a:r>
            <a:endParaRPr sz="1400" kern="0">
              <a:solidFill>
                <a:srgbClr val="000000"/>
              </a:solidFill>
              <a:cs typeface="Arial"/>
              <a:sym typeface="Arial"/>
            </a:endParaRPr>
          </a:p>
        </p:txBody>
      </p:sp>
      <p:pic>
        <p:nvPicPr>
          <p:cNvPr id="121" name="Google Shape;121;p3" descr="cts 3.png"/>
          <p:cNvPicPr preferRelativeResize="0"/>
          <p:nvPr/>
        </p:nvPicPr>
        <p:blipFill rotWithShape="1">
          <a:blip r:embed="rId13">
            <a:alphaModFix/>
          </a:blip>
          <a:srcRect/>
          <a:stretch/>
        </p:blipFill>
        <p:spPr>
          <a:xfrm>
            <a:off x="457200" y="3581400"/>
            <a:ext cx="1231900" cy="695325"/>
          </a:xfrm>
          <a:prstGeom prst="rect">
            <a:avLst/>
          </a:prstGeom>
          <a:noFill/>
          <a:ln>
            <a:noFill/>
          </a:ln>
        </p:spPr>
      </p:pic>
      <p:pic>
        <p:nvPicPr>
          <p:cNvPr id="122" name="Google Shape;122;p3" descr="thuyen cau.png"/>
          <p:cNvPicPr preferRelativeResize="0"/>
          <p:nvPr/>
        </p:nvPicPr>
        <p:blipFill rotWithShape="1">
          <a:blip r:embed="rId14">
            <a:alphaModFix/>
          </a:blip>
          <a:srcRect/>
          <a:stretch/>
        </p:blipFill>
        <p:spPr>
          <a:xfrm>
            <a:off x="2895600" y="-228600"/>
            <a:ext cx="3810000" cy="2574925"/>
          </a:xfrm>
          <a:prstGeom prst="rect">
            <a:avLst/>
          </a:prstGeom>
          <a:noFill/>
          <a:ln>
            <a:noFill/>
          </a:ln>
        </p:spPr>
      </p:pic>
      <p:pic>
        <p:nvPicPr>
          <p:cNvPr id="123" name="Google Shape;123;p3" descr="cts 3.png"/>
          <p:cNvPicPr preferRelativeResize="0"/>
          <p:nvPr/>
        </p:nvPicPr>
        <p:blipFill rotWithShape="1">
          <a:blip r:embed="rId15">
            <a:alphaModFix/>
          </a:blip>
          <a:srcRect/>
          <a:stretch/>
        </p:blipFill>
        <p:spPr>
          <a:xfrm>
            <a:off x="3352800" y="304800"/>
            <a:ext cx="1530350" cy="863600"/>
          </a:xfrm>
          <a:prstGeom prst="rect">
            <a:avLst/>
          </a:prstGeom>
          <a:noFill/>
          <a:ln>
            <a:noFill/>
          </a:ln>
        </p:spPr>
      </p:pic>
      <p:grpSp>
        <p:nvGrpSpPr>
          <p:cNvPr id="124" name="Google Shape;124;p3"/>
          <p:cNvGrpSpPr/>
          <p:nvPr/>
        </p:nvGrpSpPr>
        <p:grpSpPr>
          <a:xfrm>
            <a:off x="3505200" y="1676400"/>
            <a:ext cx="1182687" cy="3335337"/>
            <a:chOff x="3505200" y="1600200"/>
            <a:chExt cx="1183380" cy="3411367"/>
          </a:xfrm>
        </p:grpSpPr>
        <p:pic>
          <p:nvPicPr>
            <p:cNvPr id="125" name="Google Shape;125;p3" descr="cts 3.png"/>
            <p:cNvPicPr preferRelativeResize="0"/>
            <p:nvPr/>
          </p:nvPicPr>
          <p:blipFill rotWithShape="1">
            <a:blip r:embed="rId16">
              <a:alphaModFix/>
            </a:blip>
            <a:srcRect/>
            <a:stretch/>
          </p:blipFill>
          <p:spPr>
            <a:xfrm>
              <a:off x="3505200" y="4343400"/>
              <a:ext cx="1183380" cy="668167"/>
            </a:xfrm>
            <a:prstGeom prst="rect">
              <a:avLst/>
            </a:prstGeom>
            <a:noFill/>
            <a:ln>
              <a:noFill/>
            </a:ln>
          </p:spPr>
        </p:pic>
        <p:sp>
          <p:nvSpPr>
            <p:cNvPr id="126" name="Google Shape;126;p3"/>
            <p:cNvSpPr/>
            <p:nvPr/>
          </p:nvSpPr>
          <p:spPr>
            <a:xfrm>
              <a:off x="4267200" y="1600200"/>
              <a:ext cx="76200" cy="304800"/>
            </a:xfrm>
            <a:prstGeom prst="upArrow">
              <a:avLst>
                <a:gd name="adj1" fmla="val 2700"/>
                <a:gd name="adj2" fmla="val 50000"/>
              </a:avLst>
            </a:prstGeom>
            <a:solidFill>
              <a:schemeClr val="accent1"/>
            </a:solidFill>
            <a:ln w="25400" cap="flat" cmpd="sng">
              <a:solidFill>
                <a:srgbClr val="385D8A"/>
              </a:solidFill>
              <a:prstDash val="solid"/>
              <a:miter lim="800000"/>
              <a:headEnd type="none" w="sm" len="sm"/>
              <a:tailEnd type="none" w="sm" len="sm"/>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grpSp>
      <p:sp>
        <p:nvSpPr>
          <p:cNvPr id="127" name="Google Shape;127;p3"/>
          <p:cNvSpPr/>
          <p:nvPr/>
        </p:nvSpPr>
        <p:spPr>
          <a:xfrm>
            <a:off x="8153400" y="5715000"/>
            <a:ext cx="990600" cy="1143000"/>
          </a:xfrm>
          <a:prstGeom prst="downArrow">
            <a:avLst>
              <a:gd name="adj1" fmla="val 12240"/>
              <a:gd name="adj2" fmla="val 50000"/>
            </a:avLst>
          </a:prstGeom>
          <a:solidFill>
            <a:srgbClr val="FFFF00"/>
          </a:solidFill>
          <a:ln w="25400" cap="flat" cmpd="sng">
            <a:solidFill>
              <a:srgbClr val="385D8A"/>
            </a:solidFill>
            <a:prstDash val="solid"/>
            <a:miter lim="800000"/>
            <a:headEnd type="none" w="sm" len="sm"/>
            <a:tailEnd type="none" w="sm" len="sm"/>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128" name="Google Shape;128;p3"/>
          <p:cNvSpPr txBox="1">
            <a:spLocks noGrp="1"/>
          </p:cNvSpPr>
          <p:nvPr>
            <p:ph type="subTitle" idx="1"/>
          </p:nvPr>
        </p:nvSpPr>
        <p:spPr>
          <a:xfrm>
            <a:off x="1371600" y="3886200"/>
            <a:ext cx="6400800" cy="1752600"/>
          </a:xfrm>
          <a:prstGeom prst="rect">
            <a:avLst/>
          </a:prstGeom>
        </p:spPr>
        <p:txBody>
          <a:bodyPr spcFirstLastPara="1" wrap="square" lIns="91425" tIns="45700" rIns="91425" bIns="45700" anchor="t" anchorCtr="0">
            <a:noAutofit/>
          </a:bodyPr>
          <a:lstStyle/>
          <a:p>
            <a:pPr marL="0" lvl="0" indent="0" algn="ctr" rtl="0">
              <a:spcBef>
                <a:spcPts val="640"/>
              </a:spcBef>
              <a:spcAft>
                <a:spcPts val="0"/>
              </a:spcAft>
              <a:buNone/>
            </a:pPr>
            <a:endParaRPr/>
          </a:p>
        </p:txBody>
      </p:sp>
    </p:spTree>
    <p:extLst>
      <p:ext uri="{BB962C8B-B14F-4D97-AF65-F5344CB8AC3E}">
        <p14:creationId xmlns:p14="http://schemas.microsoft.com/office/powerpoint/2010/main" xmlns="" val="3440619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0"/>
                                  </p:stCondLst>
                                  <p:childTnLst>
                                    <p:animEffect transition="out" filter="fade">
                                      <p:cBhvr>
                                        <p:cTn id="6" dur="100"/>
                                        <p:tgtEl>
                                          <p:spTgt spid="121"/>
                                        </p:tgtEl>
                                      </p:cBhvr>
                                    </p:animEffect>
                                    <p:set>
                                      <p:cBhvr>
                                        <p:cTn id="7" dur="1" fill="hold">
                                          <p:stCondLst>
                                            <p:cond delay="100"/>
                                          </p:stCondLst>
                                        </p:cTn>
                                        <p:tgtEl>
                                          <p:spTgt spid="121"/>
                                        </p:tgtEl>
                                        <p:attrNameLst>
                                          <p:attrName>style.visibility</p:attrName>
                                        </p:attrNameLst>
                                      </p:cBhvr>
                                      <p:to>
                                        <p:strVal val="hidden"/>
                                      </p:to>
                                    </p:set>
                                  </p:childTnLst>
                                </p:cTn>
                              </p:par>
                            </p:childTnLst>
                          </p:cTn>
                        </p:par>
                        <p:par>
                          <p:cTn id="8" fill="hold">
                            <p:stCondLst>
                              <p:cond delay="100"/>
                            </p:stCondLst>
                            <p:childTnLst>
                              <p:par>
                                <p:cTn id="9" presetID="10" presetClass="exit" presetSubtype="0" fill="hold" nodeType="afterEffect">
                                  <p:stCondLst>
                                    <p:cond delay="0"/>
                                  </p:stCondLst>
                                  <p:childTnLst>
                                    <p:animEffect transition="out" filter="fade">
                                      <p:cBhvr>
                                        <p:cTn id="10" dur="5000"/>
                                        <p:tgtEl>
                                          <p:spTgt spid="109"/>
                                        </p:tgtEl>
                                      </p:cBhvr>
                                    </p:animEffect>
                                    <p:set>
                                      <p:cBhvr>
                                        <p:cTn id="11" dur="1" fill="hold">
                                          <p:stCondLst>
                                            <p:cond delay="5000"/>
                                          </p:stCondLst>
                                        </p:cTn>
                                        <p:tgtEl>
                                          <p:spTgt spid="109"/>
                                        </p:tgtEl>
                                        <p:attrNameLst>
                                          <p:attrName>style.visibility</p:attrName>
                                        </p:attrNameLst>
                                      </p:cBhvr>
                                      <p:to>
                                        <p:strVal val="hidden"/>
                                      </p:to>
                                    </p:set>
                                  </p:childTnLst>
                                </p:cTn>
                              </p:par>
                            </p:childTnLst>
                          </p:cTn>
                        </p:par>
                        <p:par>
                          <p:cTn id="12" fill="hold">
                            <p:stCondLst>
                              <p:cond delay="5100"/>
                            </p:stCondLst>
                            <p:childTnLst>
                              <p:par>
                                <p:cTn id="13" presetID="1" presetClass="entr" presetSubtype="0" fill="hold" nodeType="afterEffect">
                                  <p:stCondLst>
                                    <p:cond delay="0"/>
                                  </p:stCondLst>
                                  <p:childTnLst>
                                    <p:set>
                                      <p:cBhvr>
                                        <p:cTn id="14" dur="1" fill="hold">
                                          <p:stCondLst>
                                            <p:cond delay="0"/>
                                          </p:stCondLst>
                                        </p:cTn>
                                        <p:tgtEl>
                                          <p:spTgt spid="1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22000" r="-22000"/>
          </a:stretch>
        </a:blipFill>
        <a:effectLst/>
      </p:bgPr>
    </p:bg>
    <p:spTree>
      <p:nvGrpSpPr>
        <p:cNvPr id="1" name=""/>
        <p:cNvGrpSpPr/>
        <p:nvPr/>
      </p:nvGrpSpPr>
      <p:grpSpPr>
        <a:xfrm>
          <a:off x="0" y="0"/>
          <a:ext cx="0" cy="0"/>
          <a:chOff x="0" y="0"/>
          <a:chExt cx="0" cy="0"/>
        </a:xfrm>
      </p:grpSpPr>
      <p:grpSp>
        <p:nvGrpSpPr>
          <p:cNvPr id="2" name="Group 5"/>
          <p:cNvGrpSpPr>
            <a:grpSpLocks/>
          </p:cNvGrpSpPr>
          <p:nvPr/>
        </p:nvGrpSpPr>
        <p:grpSpPr bwMode="auto">
          <a:xfrm>
            <a:off x="0" y="0"/>
            <a:ext cx="9144000" cy="6934200"/>
            <a:chOff x="0" y="0"/>
            <a:chExt cx="5760" cy="4368"/>
          </a:xfrm>
        </p:grpSpPr>
        <p:pic>
          <p:nvPicPr>
            <p:cNvPr id="3" name="Picture 6" descr="N3"/>
            <p:cNvPicPr>
              <a:picLocks noChangeAspect="1" noChangeArrowheads="1"/>
            </p:cNvPicPr>
            <p:nvPr/>
          </p:nvPicPr>
          <p:blipFill>
            <a:blip r:embed="rId3" cstate="print"/>
            <a:srcRect/>
            <a:stretch>
              <a:fillRect/>
            </a:stretch>
          </p:blipFill>
          <p:spPr bwMode="auto">
            <a:xfrm flipV="1">
              <a:off x="0" y="0"/>
              <a:ext cx="5712" cy="96"/>
            </a:xfrm>
            <a:prstGeom prst="rect">
              <a:avLst/>
            </a:prstGeom>
            <a:noFill/>
          </p:spPr>
        </p:pic>
        <p:pic>
          <p:nvPicPr>
            <p:cNvPr id="4" name="Picture 7" descr="N3"/>
            <p:cNvPicPr>
              <a:picLocks noChangeAspect="1" noChangeArrowheads="1"/>
            </p:cNvPicPr>
            <p:nvPr/>
          </p:nvPicPr>
          <p:blipFill>
            <a:blip r:embed="rId3" cstate="print"/>
            <a:srcRect/>
            <a:stretch>
              <a:fillRect/>
            </a:stretch>
          </p:blipFill>
          <p:spPr bwMode="auto">
            <a:xfrm flipV="1">
              <a:off x="48" y="4272"/>
              <a:ext cx="5712" cy="96"/>
            </a:xfrm>
            <a:prstGeom prst="rect">
              <a:avLst/>
            </a:prstGeom>
            <a:noFill/>
          </p:spPr>
        </p:pic>
        <p:pic>
          <p:nvPicPr>
            <p:cNvPr id="5" name="Picture 8" descr="N3"/>
            <p:cNvPicPr>
              <a:picLocks noChangeAspect="1" noChangeArrowheads="1"/>
            </p:cNvPicPr>
            <p:nvPr/>
          </p:nvPicPr>
          <p:blipFill>
            <a:blip r:embed="rId3" cstate="print"/>
            <a:srcRect/>
            <a:stretch>
              <a:fillRect/>
            </a:stretch>
          </p:blipFill>
          <p:spPr bwMode="auto">
            <a:xfrm rot="16200000" flipV="1">
              <a:off x="-2112" y="2112"/>
              <a:ext cx="4320" cy="96"/>
            </a:xfrm>
            <a:prstGeom prst="rect">
              <a:avLst/>
            </a:prstGeom>
            <a:noFill/>
          </p:spPr>
        </p:pic>
        <p:pic>
          <p:nvPicPr>
            <p:cNvPr id="6" name="Picture 9" descr="N3"/>
            <p:cNvPicPr>
              <a:picLocks noChangeAspect="1" noChangeArrowheads="1"/>
            </p:cNvPicPr>
            <p:nvPr/>
          </p:nvPicPr>
          <p:blipFill>
            <a:blip r:embed="rId3" cstate="print"/>
            <a:srcRect/>
            <a:stretch>
              <a:fillRect/>
            </a:stretch>
          </p:blipFill>
          <p:spPr bwMode="auto">
            <a:xfrm rot="16200000" flipV="1">
              <a:off x="3552" y="2112"/>
              <a:ext cx="4320" cy="96"/>
            </a:xfrm>
            <a:prstGeom prst="rect">
              <a:avLst/>
            </a:prstGeom>
            <a:noFill/>
          </p:spPr>
        </p:pic>
      </p:grpSp>
      <p:sp>
        <p:nvSpPr>
          <p:cNvPr id="23" name="TextBox 22"/>
          <p:cNvSpPr txBox="1"/>
          <p:nvPr/>
        </p:nvSpPr>
        <p:spPr>
          <a:xfrm>
            <a:off x="2895600" y="6172200"/>
            <a:ext cx="4114800" cy="523220"/>
          </a:xfrm>
          <a:prstGeom prst="rect">
            <a:avLst/>
          </a:prstGeom>
          <a:noFill/>
        </p:spPr>
        <p:txBody>
          <a:bodyPr wrap="square" rtlCol="0">
            <a:spAutoFit/>
          </a:bodyPr>
          <a:lstStyle/>
          <a:p>
            <a:pPr algn="ctr"/>
            <a:r>
              <a:rPr lang="en-US" sz="2800" b="1" smtClean="0">
                <a:solidFill>
                  <a:srgbClr val="000099"/>
                </a:solidFill>
                <a:latin typeface="Times New Roman" pitchFamily="18" charset="0"/>
                <a:cs typeface="Times New Roman" pitchFamily="18" charset="0"/>
              </a:rPr>
              <a:t>Các châu lục trên thế giới</a:t>
            </a:r>
            <a:endParaRPr lang="en-US" sz="2800" b="1">
              <a:solidFill>
                <a:srgbClr val="000099"/>
              </a:solidFill>
              <a:latin typeface="Times New Roman" pitchFamily="18" charset="0"/>
              <a:cs typeface="Times New Roman" pitchFamily="18" charset="0"/>
            </a:endParaRPr>
          </a:p>
        </p:txBody>
      </p:sp>
      <p:pic>
        <p:nvPicPr>
          <p:cNvPr id="22530" name="Picture 2" descr="Bản đồ thế giới - Những Châu lục được công nhận nằm trong bản đồ thế giới -  Cộng đồng giáo dục Hà Nam"/>
          <p:cNvPicPr>
            <a:picLocks noChangeAspect="1" noChangeArrowheads="1"/>
          </p:cNvPicPr>
          <p:nvPr/>
        </p:nvPicPr>
        <p:blipFill>
          <a:blip r:embed="rId4"/>
          <a:srcRect/>
          <a:stretch>
            <a:fillRect/>
          </a:stretch>
        </p:blipFill>
        <p:spPr bwMode="auto">
          <a:xfrm>
            <a:off x="228600" y="304800"/>
            <a:ext cx="8622308" cy="5867400"/>
          </a:xfrm>
          <a:prstGeom prst="rect">
            <a:avLst/>
          </a:prstGeom>
          <a:noFill/>
        </p:spPr>
      </p:pic>
      <p:sp>
        <p:nvSpPr>
          <p:cNvPr id="14" name="TextBox 13"/>
          <p:cNvSpPr txBox="1"/>
          <p:nvPr/>
        </p:nvSpPr>
        <p:spPr>
          <a:xfrm>
            <a:off x="304800" y="914400"/>
            <a:ext cx="4724400" cy="3539430"/>
          </a:xfrm>
          <a:prstGeom prst="rect">
            <a:avLst/>
          </a:prstGeom>
          <a:solidFill>
            <a:srgbClr val="FFFFFF"/>
          </a:solidFill>
        </p:spPr>
        <p:txBody>
          <a:bodyPr wrap="square" rtlCol="0">
            <a:spAutoFit/>
          </a:bodyPr>
          <a:lstStyle/>
          <a:p>
            <a:pPr algn="just"/>
            <a:r>
              <a:rPr lang="en-US" sz="2800" b="1" smtClean="0">
                <a:solidFill>
                  <a:srgbClr val="000099"/>
                </a:solidFill>
                <a:latin typeface="Times New Roman" pitchFamily="18" charset="0"/>
                <a:cs typeface="Times New Roman" pitchFamily="18" charset="0"/>
              </a:rPr>
              <a:t>Châu Á là châu lục lớn nhất thế giới với diện tích 44.579.000 km</a:t>
            </a:r>
            <a:r>
              <a:rPr lang="en-US" sz="2800" b="1" baseline="30000" smtClean="0">
                <a:solidFill>
                  <a:srgbClr val="000099"/>
                </a:solidFill>
                <a:latin typeface="Times New Roman" pitchFamily="18" charset="0"/>
                <a:cs typeface="Times New Roman" pitchFamily="18" charset="0"/>
              </a:rPr>
              <a:t>2</a:t>
            </a:r>
            <a:r>
              <a:rPr lang="en-US" sz="2800" b="1" smtClean="0">
                <a:solidFill>
                  <a:srgbClr val="000099"/>
                </a:solidFill>
                <a:latin typeface="Times New Roman" pitchFamily="18" charset="0"/>
                <a:cs typeface="Times New Roman" pitchFamily="18" charset="0"/>
              </a:rPr>
              <a:t> chiếm 29,9% diện tích mặt đất, có hơn 4 tỉ người  - chiếm 60% dân số của thế giới với 50 quốc gia. Các tôn giáo lớn trên thế giới đều khởi nguồn từ châu Á.</a:t>
            </a:r>
            <a:r>
              <a:rPr lang="en-US" sz="2800" b="1" baseline="30000" smtClean="0">
                <a:solidFill>
                  <a:srgbClr val="000099"/>
                </a:solidFill>
                <a:latin typeface="Times New Roman" pitchFamily="18" charset="0"/>
                <a:cs typeface="Times New Roman" pitchFamily="18" charset="0"/>
              </a:rPr>
              <a:t>     </a:t>
            </a:r>
            <a:endParaRPr lang="en-US" sz="2800" b="1">
              <a:solidFill>
                <a:srgbClr val="000099"/>
              </a:solidFill>
              <a:latin typeface="Times New Roman" pitchFamily="18" charset="0"/>
              <a:cs typeface="Times New Roman" pitchFamily="18" charset="0"/>
            </a:endParaRPr>
          </a:p>
        </p:txBody>
      </p:sp>
      <p:sp>
        <p:nvSpPr>
          <p:cNvPr id="10" name="Rounded Rectangle 9"/>
          <p:cNvSpPr/>
          <p:nvPr/>
        </p:nvSpPr>
        <p:spPr>
          <a:xfrm>
            <a:off x="1066800" y="5476220"/>
            <a:ext cx="7086600" cy="609600"/>
          </a:xfrm>
          <a:prstGeom prst="roundRect">
            <a:avLst/>
          </a:prstGeom>
          <a:solidFill>
            <a:srgbClr val="66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smtClean="0">
                <a:solidFill>
                  <a:srgbClr val="FF0000"/>
                </a:solidFill>
                <a:latin typeface="Times New Roman" pitchFamily="18" charset="0"/>
                <a:cs typeface="Times New Roman" pitchFamily="18" charset="0"/>
              </a:rPr>
              <a:t>Trình bày những hiểu biết của em về châu Á.</a:t>
            </a:r>
            <a:endParaRPr lang="en-US" sz="2800" b="1" dirty="0">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2000"/>
                                        <p:tgtEl>
                                          <p:spTgt spid="23"/>
                                        </p:tgtEl>
                                      </p:cBhvr>
                                    </p:animEffect>
                                    <p:anim calcmode="lin" valueType="num">
                                      <p:cBhvr>
                                        <p:cTn id="8" dur="2000" fill="hold"/>
                                        <p:tgtEl>
                                          <p:spTgt spid="23"/>
                                        </p:tgtEl>
                                        <p:attrNameLst>
                                          <p:attrName>ppt_x</p:attrName>
                                        </p:attrNameLst>
                                      </p:cBhvr>
                                      <p:tavLst>
                                        <p:tav tm="0">
                                          <p:val>
                                            <p:strVal val="#ppt_x"/>
                                          </p:val>
                                        </p:tav>
                                        <p:tav tm="100000">
                                          <p:val>
                                            <p:strVal val="#ppt_x"/>
                                          </p:val>
                                        </p:tav>
                                      </p:tavLst>
                                    </p:anim>
                                    <p:anim calcmode="lin" valueType="num">
                                      <p:cBhvr>
                                        <p:cTn id="9" dur="2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0"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800" decel="100000"/>
                                        <p:tgtEl>
                                          <p:spTgt spid="10"/>
                                        </p:tgtEl>
                                      </p:cBhvr>
                                    </p:animEffect>
                                    <p:anim calcmode="lin" valueType="num">
                                      <p:cBhvr>
                                        <p:cTn id="15" dur="800" decel="100000" fill="hold"/>
                                        <p:tgtEl>
                                          <p:spTgt spid="10"/>
                                        </p:tgtEl>
                                        <p:attrNameLst>
                                          <p:attrName>style.rotation</p:attrName>
                                        </p:attrNameLst>
                                      </p:cBhvr>
                                      <p:tavLst>
                                        <p:tav tm="0">
                                          <p:val>
                                            <p:fltVal val="-90"/>
                                          </p:val>
                                        </p:tav>
                                        <p:tav tm="100000">
                                          <p:val>
                                            <p:fltVal val="0"/>
                                          </p:val>
                                        </p:tav>
                                      </p:tavLst>
                                    </p:anim>
                                    <p:anim calcmode="lin" valueType="num">
                                      <p:cBhvr>
                                        <p:cTn id="16" dur="800" decel="100000" fill="hold"/>
                                        <p:tgtEl>
                                          <p:spTgt spid="10"/>
                                        </p:tgtEl>
                                        <p:attrNameLst>
                                          <p:attrName>ppt_x</p:attrName>
                                        </p:attrNameLst>
                                      </p:cBhvr>
                                      <p:tavLst>
                                        <p:tav tm="0">
                                          <p:val>
                                            <p:strVal val="#ppt_x+0.4"/>
                                          </p:val>
                                        </p:tav>
                                        <p:tav tm="100000">
                                          <p:val>
                                            <p:strVal val="#ppt_x-0.05"/>
                                          </p:val>
                                        </p:tav>
                                      </p:tavLst>
                                    </p:anim>
                                    <p:anim calcmode="lin" valueType="num">
                                      <p:cBhvr>
                                        <p:cTn id="17" dur="800" decel="100000" fill="hold"/>
                                        <p:tgtEl>
                                          <p:spTgt spid="10"/>
                                        </p:tgtEl>
                                        <p:attrNameLst>
                                          <p:attrName>ppt_y</p:attrName>
                                        </p:attrNameLst>
                                      </p:cBhvr>
                                      <p:tavLst>
                                        <p:tav tm="0">
                                          <p:val>
                                            <p:strVal val="#ppt_y-0.4"/>
                                          </p:val>
                                        </p:tav>
                                        <p:tav tm="100000">
                                          <p:val>
                                            <p:strVal val="#ppt_y+0.1"/>
                                          </p:val>
                                        </p:tav>
                                      </p:tavLst>
                                    </p:anim>
                                    <p:anim calcmode="lin" valueType="num">
                                      <p:cBhvr>
                                        <p:cTn id="18" dur="200" accel="100000" fill="hold">
                                          <p:stCondLst>
                                            <p:cond delay="800"/>
                                          </p:stCondLst>
                                        </p:cTn>
                                        <p:tgtEl>
                                          <p:spTgt spid="10"/>
                                        </p:tgtEl>
                                        <p:attrNameLst>
                                          <p:attrName>ppt_x</p:attrName>
                                        </p:attrNameLst>
                                      </p:cBhvr>
                                      <p:tavLst>
                                        <p:tav tm="0">
                                          <p:val>
                                            <p:strVal val="#ppt_x-0.05"/>
                                          </p:val>
                                        </p:tav>
                                        <p:tav tm="100000">
                                          <p:val>
                                            <p:strVal val="#ppt_x"/>
                                          </p:val>
                                        </p:tav>
                                      </p:tavLst>
                                    </p:anim>
                                    <p:anim calcmode="lin" valueType="num">
                                      <p:cBhvr>
                                        <p:cTn id="19" dur="200" accel="100000" fill="hold">
                                          <p:stCondLst>
                                            <p:cond delay="800"/>
                                          </p:stCondLst>
                                        </p:cTn>
                                        <p:tgtEl>
                                          <p:spTgt spid="10"/>
                                        </p:tgtEl>
                                        <p:attrNameLst>
                                          <p:attrName>ppt_y</p:attrName>
                                        </p:attrNameLst>
                                      </p:cBhvr>
                                      <p:tavLst>
                                        <p:tav tm="0">
                                          <p:val>
                                            <p:strVal val="#ppt_y+0.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xit" presetSubtype="4" fill="hold" grpId="1" nodeType="clickEffect">
                                  <p:stCondLst>
                                    <p:cond delay="0"/>
                                  </p:stCondLst>
                                  <p:childTnLst>
                                    <p:anim calcmode="lin" valueType="num">
                                      <p:cBhvr additive="base">
                                        <p:cTn id="23" dur="1000"/>
                                        <p:tgtEl>
                                          <p:spTgt spid="10"/>
                                        </p:tgtEl>
                                        <p:attrNameLst>
                                          <p:attrName>ppt_x</p:attrName>
                                        </p:attrNameLst>
                                      </p:cBhvr>
                                      <p:tavLst>
                                        <p:tav tm="0">
                                          <p:val>
                                            <p:strVal val="ppt_x"/>
                                          </p:val>
                                        </p:tav>
                                        <p:tav tm="100000">
                                          <p:val>
                                            <p:strVal val="ppt_x"/>
                                          </p:val>
                                        </p:tav>
                                      </p:tavLst>
                                    </p:anim>
                                    <p:anim calcmode="lin" valueType="num">
                                      <p:cBhvr additive="base">
                                        <p:cTn id="24" dur="1000"/>
                                        <p:tgtEl>
                                          <p:spTgt spid="10"/>
                                        </p:tgtEl>
                                        <p:attrNameLst>
                                          <p:attrName>ppt_y</p:attrName>
                                        </p:attrNameLst>
                                      </p:cBhvr>
                                      <p:tavLst>
                                        <p:tav tm="0">
                                          <p:val>
                                            <p:strVal val="ppt_y"/>
                                          </p:val>
                                        </p:tav>
                                        <p:tav tm="100000">
                                          <p:val>
                                            <p:strVal val="1+ppt_h/2"/>
                                          </p:val>
                                        </p:tav>
                                      </p:tavLst>
                                    </p:anim>
                                    <p:set>
                                      <p:cBhvr>
                                        <p:cTn id="25" dur="1" fill="hold">
                                          <p:stCondLst>
                                            <p:cond delay="999"/>
                                          </p:stCondLst>
                                        </p:cTn>
                                        <p:tgtEl>
                                          <p:spTgt spid="10"/>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2000"/>
                                        <p:tgtEl>
                                          <p:spTgt spid="14"/>
                                        </p:tgtEl>
                                      </p:cBhvr>
                                    </p:animEffect>
                                    <p:anim calcmode="lin" valueType="num">
                                      <p:cBhvr>
                                        <p:cTn id="31" dur="2000" fill="hold"/>
                                        <p:tgtEl>
                                          <p:spTgt spid="14"/>
                                        </p:tgtEl>
                                        <p:attrNameLst>
                                          <p:attrName>ppt_x</p:attrName>
                                        </p:attrNameLst>
                                      </p:cBhvr>
                                      <p:tavLst>
                                        <p:tav tm="0">
                                          <p:val>
                                            <p:strVal val="#ppt_x"/>
                                          </p:val>
                                        </p:tav>
                                        <p:tav tm="100000">
                                          <p:val>
                                            <p:strVal val="#ppt_x"/>
                                          </p:val>
                                        </p:tav>
                                      </p:tavLst>
                                    </p:anim>
                                    <p:anim calcmode="lin" valueType="num">
                                      <p:cBhvr>
                                        <p:cTn id="32" dur="2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4" grpId="0" animBg="1"/>
      <p:bldP spid="10" grpId="0" animBg="1"/>
      <p:bldP spid="10"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4"/>
          <p:cNvSpPr txBox="1">
            <a:spLocks noGrp="1"/>
          </p:cNvSpPr>
          <p:nvPr>
            <p:ph type="title"/>
          </p:nvPr>
        </p:nvSpPr>
        <p:spPr>
          <a:xfrm>
            <a:off x="457200" y="274637"/>
            <a:ext cx="1828800" cy="715962"/>
          </a:xfrm>
          <a:prstGeom prst="rect">
            <a:avLst/>
          </a:prstGeom>
          <a:solidFill>
            <a:srgbClr val="FFFF00"/>
          </a:solidFill>
          <a:ln w="9525" cap="flat" cmpd="sng">
            <a:solidFill>
              <a:srgbClr val="0000CC"/>
            </a:solidFill>
            <a:prstDash val="solid"/>
            <a:miter lim="800000"/>
            <a:headEnd type="none" w="sm" len="sm"/>
            <a:tailEnd type="none" w="sm" len="sm"/>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FF0000"/>
              </a:buClr>
              <a:buSzPts val="4000"/>
              <a:buFont typeface="Times New Roman"/>
              <a:buNone/>
            </a:pPr>
            <a:r>
              <a:rPr lang="en-US" sz="4000" b="1" i="0" u="none">
                <a:solidFill>
                  <a:srgbClr val="FF0000"/>
                </a:solidFill>
                <a:latin typeface="Times New Roman"/>
                <a:ea typeface="Times New Roman"/>
                <a:cs typeface="Times New Roman"/>
                <a:sym typeface="Times New Roman"/>
              </a:rPr>
              <a:t>Câu 2</a:t>
            </a:r>
            <a:endParaRPr/>
          </a:p>
        </p:txBody>
      </p:sp>
      <p:sp>
        <p:nvSpPr>
          <p:cNvPr id="134" name="Google Shape;134;p4"/>
          <p:cNvSpPr txBox="1"/>
          <p:nvPr/>
        </p:nvSpPr>
        <p:spPr>
          <a:xfrm>
            <a:off x="34119" y="1143000"/>
            <a:ext cx="9144000" cy="5715000"/>
          </a:xfrm>
          <a:prstGeom prst="rect">
            <a:avLst/>
          </a:prstGeom>
          <a:solidFill>
            <a:srgbClr val="CCFF99"/>
          </a:solidFill>
          <a:ln w="25400" cap="flat" cmpd="sng">
            <a:solidFill>
              <a:srgbClr val="385D8A"/>
            </a:solidFill>
            <a:prstDash val="solid"/>
            <a:miter lim="800000"/>
            <a:headEnd type="none" w="sm" len="sm"/>
            <a:tailEnd type="none" w="sm" len="sm"/>
          </a:ln>
        </p:spPr>
        <p:txBody>
          <a:bodyPr spcFirstLastPara="1" wrap="square" lIns="91425" tIns="45700" rIns="91425" bIns="45700" anchor="ctr" anchorCtr="0">
            <a:noAutofit/>
          </a:bodyPr>
          <a:lstStyle/>
          <a:p>
            <a:pPr>
              <a:buClr>
                <a:srgbClr val="000099"/>
              </a:buClr>
              <a:buSzPts val="4400"/>
              <a:buFont typeface="Arial"/>
              <a:buNone/>
            </a:pPr>
            <a:r>
              <a:rPr lang="vi-VN" sz="2800" b="1" kern="0" dirty="0">
                <a:solidFill>
                  <a:srgbClr val="FF0000"/>
                </a:solidFill>
                <a:latin typeface="Times New Roman"/>
                <a:ea typeface="Times New Roman"/>
                <a:cs typeface="Times New Roman"/>
                <a:sym typeface="Times New Roman"/>
              </a:rPr>
              <a:t>Câu 7. Nước Cộng hòa Nhân dân Trung Hoa ra đời (1949) đánh dấu Trung Quốc đã:</a:t>
            </a:r>
          </a:p>
          <a:p>
            <a:pPr>
              <a:buClr>
                <a:srgbClr val="000099"/>
              </a:buClr>
              <a:buSzPts val="4400"/>
              <a:buFont typeface="Arial"/>
              <a:buNone/>
            </a:pPr>
            <a:endParaRPr lang="vi-VN" sz="2800" b="1" kern="0" dirty="0">
              <a:solidFill>
                <a:srgbClr val="FF0000"/>
              </a:solidFill>
              <a:latin typeface="Times New Roman"/>
              <a:ea typeface="Times New Roman"/>
              <a:cs typeface="Times New Roman"/>
              <a:sym typeface="Times New Roman"/>
            </a:endParaRPr>
          </a:p>
          <a:p>
            <a:pPr>
              <a:buClr>
                <a:srgbClr val="000099"/>
              </a:buClr>
              <a:buSzPts val="4400"/>
              <a:buFont typeface="Arial"/>
              <a:buNone/>
            </a:pPr>
            <a:r>
              <a:rPr lang="vi-VN" sz="2800" b="1" kern="0" dirty="0">
                <a:latin typeface="Times New Roman"/>
                <a:ea typeface="Times New Roman"/>
                <a:cs typeface="Times New Roman"/>
                <a:sym typeface="Times New Roman"/>
              </a:rPr>
              <a:t>a. Hoàn thành công cuộc cách mạng dân tộc dân chủ nhân dân.</a:t>
            </a:r>
          </a:p>
          <a:p>
            <a:pPr>
              <a:buClr>
                <a:srgbClr val="000099"/>
              </a:buClr>
              <a:buSzPts val="4400"/>
              <a:buFont typeface="Arial"/>
              <a:buNone/>
            </a:pPr>
            <a:endParaRPr lang="vi-VN" sz="2800" b="1" kern="0" dirty="0">
              <a:latin typeface="Times New Roman"/>
              <a:ea typeface="Times New Roman"/>
              <a:cs typeface="Times New Roman"/>
              <a:sym typeface="Times New Roman"/>
            </a:endParaRPr>
          </a:p>
          <a:p>
            <a:pPr>
              <a:buClr>
                <a:srgbClr val="000099"/>
              </a:buClr>
              <a:buSzPts val="4400"/>
              <a:buFont typeface="Arial"/>
              <a:buNone/>
            </a:pPr>
            <a:r>
              <a:rPr lang="vi-VN" sz="2800" b="1" kern="0" dirty="0">
                <a:latin typeface="Times New Roman"/>
                <a:ea typeface="Times New Roman"/>
                <a:cs typeface="Times New Roman"/>
                <a:sym typeface="Times New Roman"/>
              </a:rPr>
              <a:t>b. Hoàn thành cuộc cách mạng xã hội chủ nghĩa.</a:t>
            </a:r>
          </a:p>
          <a:p>
            <a:pPr>
              <a:buClr>
                <a:srgbClr val="000099"/>
              </a:buClr>
              <a:buSzPts val="4400"/>
              <a:buFont typeface="Arial"/>
              <a:buNone/>
            </a:pPr>
            <a:endParaRPr lang="vi-VN" sz="2800" b="1" kern="0" dirty="0">
              <a:latin typeface="Times New Roman"/>
              <a:ea typeface="Times New Roman"/>
              <a:cs typeface="Times New Roman"/>
              <a:sym typeface="Times New Roman"/>
            </a:endParaRPr>
          </a:p>
          <a:p>
            <a:pPr>
              <a:buClr>
                <a:srgbClr val="000099"/>
              </a:buClr>
              <a:buSzPts val="4400"/>
              <a:buFont typeface="Arial"/>
              <a:buNone/>
            </a:pPr>
            <a:r>
              <a:rPr lang="vi-VN" sz="2800" b="1" kern="0" dirty="0">
                <a:latin typeface="Times New Roman"/>
                <a:ea typeface="Times New Roman"/>
                <a:cs typeface="Times New Roman"/>
                <a:sym typeface="Times New Roman"/>
              </a:rPr>
              <a:t>c. Hoàn thành cuộc cách mạng dân tộc dân chủ tiến lên xây dựng chủ nghĩa xã hội.</a:t>
            </a:r>
          </a:p>
          <a:p>
            <a:pPr>
              <a:buClr>
                <a:srgbClr val="000099"/>
              </a:buClr>
              <a:buSzPts val="4400"/>
              <a:buFont typeface="Arial"/>
              <a:buNone/>
            </a:pPr>
            <a:endParaRPr lang="vi-VN" sz="2800" b="1" kern="0" dirty="0">
              <a:latin typeface="Times New Roman"/>
              <a:ea typeface="Times New Roman"/>
              <a:cs typeface="Times New Roman"/>
              <a:sym typeface="Times New Roman"/>
            </a:endParaRPr>
          </a:p>
          <a:p>
            <a:pPr>
              <a:buClr>
                <a:srgbClr val="000099"/>
              </a:buClr>
              <a:buSzPts val="4400"/>
              <a:buFont typeface="Arial"/>
              <a:buNone/>
            </a:pPr>
            <a:r>
              <a:rPr lang="vi-VN" sz="2800" b="1" kern="0" dirty="0">
                <a:latin typeface="Times New Roman"/>
                <a:ea typeface="Times New Roman"/>
                <a:cs typeface="Times New Roman"/>
                <a:sym typeface="Times New Roman"/>
              </a:rPr>
              <a:t>d. Chuẩn bị hoàn thành cuộc cách mạng dân tộc dân chủ nhân dân.</a:t>
            </a:r>
            <a:endParaRPr sz="2800" kern="0" dirty="0">
              <a:cs typeface="Arial"/>
              <a:sym typeface="Arial"/>
            </a:endParaRPr>
          </a:p>
        </p:txBody>
      </p:sp>
      <p:pic>
        <p:nvPicPr>
          <p:cNvPr id="135" name="Google Shape;135;p4" descr="cts 4.png"/>
          <p:cNvPicPr preferRelativeResize="0"/>
          <p:nvPr/>
        </p:nvPicPr>
        <p:blipFill rotWithShape="1">
          <a:blip r:embed="rId3">
            <a:alphaModFix/>
          </a:blip>
          <a:srcRect/>
          <a:stretch/>
        </p:blipFill>
        <p:spPr>
          <a:xfrm>
            <a:off x="2209800" y="152400"/>
            <a:ext cx="2343150" cy="1225550"/>
          </a:xfrm>
          <a:prstGeom prst="rect">
            <a:avLst/>
          </a:prstGeom>
          <a:noFill/>
          <a:ln>
            <a:noFill/>
          </a:ln>
        </p:spPr>
      </p:pic>
      <p:sp>
        <p:nvSpPr>
          <p:cNvPr id="136" name="Google Shape;136;p4"/>
          <p:cNvSpPr/>
          <p:nvPr/>
        </p:nvSpPr>
        <p:spPr>
          <a:xfrm>
            <a:off x="8229600" y="6141492"/>
            <a:ext cx="762000" cy="716507"/>
          </a:xfrm>
          <a:prstGeom prst="downArrow">
            <a:avLst>
              <a:gd name="adj1" fmla="val 15600"/>
              <a:gd name="adj2" fmla="val 50000"/>
            </a:avLst>
          </a:prstGeom>
          <a:solidFill>
            <a:srgbClr val="FFFF00"/>
          </a:solidFill>
          <a:ln w="25400" cap="flat" cmpd="sng">
            <a:solidFill>
              <a:srgbClr val="385D8A"/>
            </a:solidFill>
            <a:prstDash val="solid"/>
            <a:miter lim="800000"/>
            <a:headEnd type="none" w="sm" len="sm"/>
            <a:tailEnd type="none" w="sm" len="sm"/>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xmlns="" val="127914784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pic>
        <p:nvPicPr>
          <p:cNvPr id="141" name="Google Shape;141;p5" descr="day cau.png"/>
          <p:cNvPicPr preferRelativeResize="0"/>
          <p:nvPr/>
        </p:nvPicPr>
        <p:blipFill rotWithShape="1">
          <a:blip r:embed="rId3">
            <a:alphaModFix/>
          </a:blip>
          <a:srcRect/>
          <a:stretch/>
        </p:blipFill>
        <p:spPr>
          <a:xfrm>
            <a:off x="4400550" y="1371600"/>
            <a:ext cx="342900" cy="3352800"/>
          </a:xfrm>
          <a:prstGeom prst="rect">
            <a:avLst/>
          </a:prstGeom>
          <a:noFill/>
          <a:ln>
            <a:noFill/>
          </a:ln>
        </p:spPr>
      </p:pic>
      <p:sp>
        <p:nvSpPr>
          <p:cNvPr id="142" name="Google Shape;142;p5"/>
          <p:cNvSpPr txBox="1">
            <a:spLocks noGrp="1"/>
          </p:cNvSpPr>
          <p:nvPr>
            <p:ph type="title"/>
          </p:nvPr>
        </p:nvSpPr>
        <p:spPr>
          <a:xfrm>
            <a:off x="76200" y="228600"/>
            <a:ext cx="1600200" cy="563562"/>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rgbClr val="000099"/>
              </a:buClr>
              <a:buSzPts val="4000"/>
              <a:buFont typeface="Calibri"/>
              <a:buNone/>
            </a:pPr>
            <a:r>
              <a:rPr lang="en-US" sz="4000" b="1" i="0" u="none">
                <a:solidFill>
                  <a:srgbClr val="000099"/>
                </a:solidFill>
                <a:latin typeface="Calibri"/>
                <a:ea typeface="Calibri"/>
                <a:cs typeface="Calibri"/>
                <a:sym typeface="Calibri"/>
              </a:rPr>
              <a:t>Câu 2</a:t>
            </a:r>
            <a:endParaRPr/>
          </a:p>
        </p:txBody>
      </p:sp>
      <p:pic>
        <p:nvPicPr>
          <p:cNvPr id="143" name="Google Shape;143;p5" descr="cts 1.png"/>
          <p:cNvPicPr preferRelativeResize="0"/>
          <p:nvPr/>
        </p:nvPicPr>
        <p:blipFill rotWithShape="1">
          <a:blip r:embed="rId4">
            <a:alphaModFix/>
          </a:blip>
          <a:srcRect/>
          <a:stretch/>
        </p:blipFill>
        <p:spPr>
          <a:xfrm>
            <a:off x="5410200" y="4724400"/>
            <a:ext cx="1295400" cy="1198562"/>
          </a:xfrm>
          <a:prstGeom prst="rect">
            <a:avLst/>
          </a:prstGeom>
          <a:noFill/>
          <a:ln>
            <a:noFill/>
          </a:ln>
        </p:spPr>
      </p:pic>
      <p:pic>
        <p:nvPicPr>
          <p:cNvPr id="144" name="Google Shape;144;p5" descr="cts 2.png"/>
          <p:cNvPicPr preferRelativeResize="0"/>
          <p:nvPr/>
        </p:nvPicPr>
        <p:blipFill rotWithShape="1">
          <a:blip r:embed="rId5">
            <a:alphaModFix/>
          </a:blip>
          <a:srcRect/>
          <a:stretch/>
        </p:blipFill>
        <p:spPr>
          <a:xfrm>
            <a:off x="7391400" y="4191000"/>
            <a:ext cx="1393825" cy="1158875"/>
          </a:xfrm>
          <a:prstGeom prst="rect">
            <a:avLst/>
          </a:prstGeom>
          <a:noFill/>
          <a:ln>
            <a:noFill/>
          </a:ln>
        </p:spPr>
      </p:pic>
      <p:pic>
        <p:nvPicPr>
          <p:cNvPr id="145" name="Google Shape;145;p5" descr="cts 4.png"/>
          <p:cNvPicPr preferRelativeResize="0"/>
          <p:nvPr/>
        </p:nvPicPr>
        <p:blipFill rotWithShape="1">
          <a:blip r:embed="rId6">
            <a:alphaModFix/>
          </a:blip>
          <a:srcRect/>
          <a:stretch/>
        </p:blipFill>
        <p:spPr>
          <a:xfrm>
            <a:off x="762000" y="4800600"/>
            <a:ext cx="2343150" cy="1225550"/>
          </a:xfrm>
          <a:prstGeom prst="rect">
            <a:avLst/>
          </a:prstGeom>
          <a:noFill/>
          <a:ln>
            <a:noFill/>
          </a:ln>
        </p:spPr>
      </p:pic>
      <p:pic>
        <p:nvPicPr>
          <p:cNvPr id="146" name="Google Shape;146;p5" descr="cts 5.png"/>
          <p:cNvPicPr preferRelativeResize="0"/>
          <p:nvPr/>
        </p:nvPicPr>
        <p:blipFill rotWithShape="1">
          <a:blip r:embed="rId7">
            <a:alphaModFix/>
          </a:blip>
          <a:srcRect/>
          <a:stretch/>
        </p:blipFill>
        <p:spPr>
          <a:xfrm rot="1380000" flipH="1">
            <a:off x="4789487" y="5624512"/>
            <a:ext cx="1371600" cy="1011237"/>
          </a:xfrm>
          <a:prstGeom prst="rect">
            <a:avLst/>
          </a:prstGeom>
          <a:noFill/>
          <a:ln>
            <a:noFill/>
          </a:ln>
        </p:spPr>
      </p:pic>
      <p:pic>
        <p:nvPicPr>
          <p:cNvPr id="147" name="Google Shape;147;p5" descr="cts 6.png"/>
          <p:cNvPicPr preferRelativeResize="0"/>
          <p:nvPr/>
        </p:nvPicPr>
        <p:blipFill rotWithShape="1">
          <a:blip r:embed="rId8">
            <a:alphaModFix/>
          </a:blip>
          <a:srcRect/>
          <a:stretch/>
        </p:blipFill>
        <p:spPr>
          <a:xfrm rot="-900000">
            <a:off x="563562" y="5962650"/>
            <a:ext cx="1520825" cy="931862"/>
          </a:xfrm>
          <a:prstGeom prst="rect">
            <a:avLst/>
          </a:prstGeom>
          <a:noFill/>
          <a:ln>
            <a:noFill/>
          </a:ln>
        </p:spPr>
      </p:pic>
      <p:pic>
        <p:nvPicPr>
          <p:cNvPr id="148" name="Google Shape;148;p5" descr="cts 7.png"/>
          <p:cNvPicPr preferRelativeResize="0"/>
          <p:nvPr/>
        </p:nvPicPr>
        <p:blipFill rotWithShape="1">
          <a:blip r:embed="rId9">
            <a:alphaModFix/>
          </a:blip>
          <a:srcRect/>
          <a:stretch/>
        </p:blipFill>
        <p:spPr>
          <a:xfrm rot="3000000">
            <a:off x="7047706" y="5647531"/>
            <a:ext cx="1047750" cy="985837"/>
          </a:xfrm>
          <a:prstGeom prst="rect">
            <a:avLst/>
          </a:prstGeom>
          <a:noFill/>
          <a:ln>
            <a:noFill/>
          </a:ln>
        </p:spPr>
      </p:pic>
      <p:pic>
        <p:nvPicPr>
          <p:cNvPr id="149" name="Google Shape;149;p5" descr="cts 8.png"/>
          <p:cNvPicPr preferRelativeResize="0"/>
          <p:nvPr/>
        </p:nvPicPr>
        <p:blipFill rotWithShape="1">
          <a:blip r:embed="rId10">
            <a:alphaModFix/>
          </a:blip>
          <a:srcRect/>
          <a:stretch/>
        </p:blipFill>
        <p:spPr>
          <a:xfrm rot="-1920000">
            <a:off x="2789237" y="5880100"/>
            <a:ext cx="1341437" cy="703262"/>
          </a:xfrm>
          <a:prstGeom prst="rect">
            <a:avLst/>
          </a:prstGeom>
          <a:noFill/>
          <a:ln>
            <a:noFill/>
          </a:ln>
        </p:spPr>
      </p:pic>
      <p:pic>
        <p:nvPicPr>
          <p:cNvPr id="150" name="Google Shape;150;p5" descr="cts 9.png"/>
          <p:cNvPicPr preferRelativeResize="0"/>
          <p:nvPr/>
        </p:nvPicPr>
        <p:blipFill rotWithShape="1">
          <a:blip r:embed="rId11">
            <a:alphaModFix/>
          </a:blip>
          <a:srcRect/>
          <a:stretch/>
        </p:blipFill>
        <p:spPr>
          <a:xfrm rot="-1080000">
            <a:off x="7169150" y="2617787"/>
            <a:ext cx="1839912" cy="1163637"/>
          </a:xfrm>
          <a:prstGeom prst="rect">
            <a:avLst/>
          </a:prstGeom>
          <a:noFill/>
          <a:ln>
            <a:noFill/>
          </a:ln>
        </p:spPr>
      </p:pic>
      <p:pic>
        <p:nvPicPr>
          <p:cNvPr id="151" name="Google Shape;151;p5" descr="cts 10.png"/>
          <p:cNvPicPr preferRelativeResize="0"/>
          <p:nvPr/>
        </p:nvPicPr>
        <p:blipFill rotWithShape="1">
          <a:blip r:embed="rId12">
            <a:alphaModFix/>
          </a:blip>
          <a:srcRect/>
          <a:stretch/>
        </p:blipFill>
        <p:spPr>
          <a:xfrm>
            <a:off x="0" y="4873625"/>
            <a:ext cx="1219200" cy="990600"/>
          </a:xfrm>
          <a:prstGeom prst="rect">
            <a:avLst/>
          </a:prstGeom>
          <a:noFill/>
          <a:ln>
            <a:noFill/>
          </a:ln>
        </p:spPr>
      </p:pic>
      <p:sp>
        <p:nvSpPr>
          <p:cNvPr id="152" name="Google Shape;152;p5"/>
          <p:cNvSpPr txBox="1"/>
          <p:nvPr/>
        </p:nvSpPr>
        <p:spPr>
          <a:xfrm>
            <a:off x="228600" y="1066800"/>
            <a:ext cx="685800" cy="457200"/>
          </a:xfrm>
          <a:prstGeom prst="rect">
            <a:avLst/>
          </a:prstGeom>
          <a:solidFill>
            <a:schemeClr val="accent1"/>
          </a:solidFill>
          <a:ln w="25400" cap="flat" cmpd="sng">
            <a:solidFill>
              <a:srgbClr val="385D8A"/>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FFFFFF"/>
              </a:buClr>
              <a:buSzPts val="1800"/>
              <a:buFont typeface="Calibri"/>
              <a:buNone/>
            </a:pPr>
            <a:r>
              <a:rPr lang="en-US" b="1" kern="0" dirty="0">
                <a:solidFill>
                  <a:srgbClr val="FFFFFF"/>
                </a:solidFill>
                <a:latin typeface="Times New Roman" panose="02020603050405020304" pitchFamily="18" charset="0"/>
                <a:ea typeface="Calibri"/>
                <a:cs typeface="Times New Roman" panose="02020603050405020304" pitchFamily="18" charset="0"/>
                <a:sym typeface="Calibri"/>
              </a:rPr>
              <a:t>Cá 2</a:t>
            </a:r>
            <a:endParaRPr sz="1400" kern="0" dirty="0">
              <a:solidFill>
                <a:srgbClr val="000000"/>
              </a:solidFill>
              <a:latin typeface="Times New Roman" panose="02020603050405020304" pitchFamily="18" charset="0"/>
              <a:cs typeface="Times New Roman" panose="02020603050405020304" pitchFamily="18" charset="0"/>
              <a:sym typeface="Arial"/>
            </a:endParaRPr>
          </a:p>
        </p:txBody>
      </p:sp>
      <p:pic>
        <p:nvPicPr>
          <p:cNvPr id="153" name="Google Shape;153;p5" descr="cts 3.png"/>
          <p:cNvPicPr preferRelativeResize="0"/>
          <p:nvPr/>
        </p:nvPicPr>
        <p:blipFill rotWithShape="1">
          <a:blip r:embed="rId13">
            <a:alphaModFix/>
          </a:blip>
          <a:srcRect/>
          <a:stretch/>
        </p:blipFill>
        <p:spPr>
          <a:xfrm>
            <a:off x="457200" y="3581400"/>
            <a:ext cx="1231900" cy="695325"/>
          </a:xfrm>
          <a:prstGeom prst="rect">
            <a:avLst/>
          </a:prstGeom>
          <a:noFill/>
          <a:ln>
            <a:noFill/>
          </a:ln>
        </p:spPr>
      </p:pic>
      <p:pic>
        <p:nvPicPr>
          <p:cNvPr id="154" name="Google Shape;154;p5" descr="thuyen cau.png"/>
          <p:cNvPicPr preferRelativeResize="0"/>
          <p:nvPr/>
        </p:nvPicPr>
        <p:blipFill rotWithShape="1">
          <a:blip r:embed="rId14">
            <a:alphaModFix/>
          </a:blip>
          <a:srcRect/>
          <a:stretch/>
        </p:blipFill>
        <p:spPr>
          <a:xfrm>
            <a:off x="2743200" y="-304800"/>
            <a:ext cx="4191000" cy="2832100"/>
          </a:xfrm>
          <a:prstGeom prst="rect">
            <a:avLst/>
          </a:prstGeom>
          <a:noFill/>
          <a:ln>
            <a:noFill/>
          </a:ln>
        </p:spPr>
      </p:pic>
      <p:grpSp>
        <p:nvGrpSpPr>
          <p:cNvPr id="155" name="Google Shape;155;p5"/>
          <p:cNvGrpSpPr/>
          <p:nvPr/>
        </p:nvGrpSpPr>
        <p:grpSpPr>
          <a:xfrm>
            <a:off x="2438400" y="1752600"/>
            <a:ext cx="2343150" cy="3587750"/>
            <a:chOff x="2438400" y="1651716"/>
            <a:chExt cx="2343756" cy="3688230"/>
          </a:xfrm>
        </p:grpSpPr>
        <p:pic>
          <p:nvPicPr>
            <p:cNvPr id="156" name="Google Shape;156;p5" descr="cts 4.png"/>
            <p:cNvPicPr preferRelativeResize="0"/>
            <p:nvPr/>
          </p:nvPicPr>
          <p:blipFill rotWithShape="1">
            <a:blip r:embed="rId6">
              <a:alphaModFix/>
            </a:blip>
            <a:srcRect/>
            <a:stretch/>
          </p:blipFill>
          <p:spPr>
            <a:xfrm>
              <a:off x="2438400" y="4114800"/>
              <a:ext cx="2343756" cy="1225146"/>
            </a:xfrm>
            <a:prstGeom prst="rect">
              <a:avLst/>
            </a:prstGeom>
            <a:noFill/>
            <a:ln>
              <a:noFill/>
            </a:ln>
          </p:spPr>
        </p:pic>
        <p:sp>
          <p:nvSpPr>
            <p:cNvPr id="157" name="Google Shape;157;p5"/>
            <p:cNvSpPr/>
            <p:nvPr/>
          </p:nvSpPr>
          <p:spPr>
            <a:xfrm>
              <a:off x="4114800" y="1651716"/>
              <a:ext cx="304800" cy="381000"/>
            </a:xfrm>
            <a:prstGeom prst="upArrow">
              <a:avLst>
                <a:gd name="adj1" fmla="val 8640"/>
                <a:gd name="adj2" fmla="val 50000"/>
              </a:avLst>
            </a:prstGeom>
            <a:solidFill>
              <a:schemeClr val="accent1"/>
            </a:solidFill>
            <a:ln w="25400" cap="flat" cmpd="sng">
              <a:solidFill>
                <a:srgbClr val="385D8A"/>
              </a:solidFill>
              <a:prstDash val="solid"/>
              <a:miter lim="800000"/>
              <a:headEnd type="none" w="sm" len="sm"/>
              <a:tailEnd type="none" w="sm" len="sm"/>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grpSp>
      <p:pic>
        <p:nvPicPr>
          <p:cNvPr id="158" name="Google Shape;158;p5" descr="cts 4.png"/>
          <p:cNvPicPr preferRelativeResize="0"/>
          <p:nvPr/>
        </p:nvPicPr>
        <p:blipFill rotWithShape="1">
          <a:blip r:embed="rId6">
            <a:alphaModFix/>
          </a:blip>
          <a:srcRect/>
          <a:stretch/>
        </p:blipFill>
        <p:spPr>
          <a:xfrm>
            <a:off x="2514600" y="457200"/>
            <a:ext cx="2343150" cy="1225550"/>
          </a:xfrm>
          <a:prstGeom prst="rect">
            <a:avLst/>
          </a:prstGeom>
          <a:noFill/>
          <a:ln>
            <a:noFill/>
          </a:ln>
        </p:spPr>
      </p:pic>
      <p:sp>
        <p:nvSpPr>
          <p:cNvPr id="159" name="Google Shape;159;p5"/>
          <p:cNvSpPr/>
          <p:nvPr/>
        </p:nvSpPr>
        <p:spPr>
          <a:xfrm>
            <a:off x="8153400" y="5715000"/>
            <a:ext cx="990600" cy="1143000"/>
          </a:xfrm>
          <a:prstGeom prst="downArrow">
            <a:avLst>
              <a:gd name="adj1" fmla="val 12240"/>
              <a:gd name="adj2" fmla="val 50000"/>
            </a:avLst>
          </a:prstGeom>
          <a:solidFill>
            <a:srgbClr val="FFFF00"/>
          </a:solidFill>
          <a:ln w="25400" cap="flat" cmpd="sng">
            <a:solidFill>
              <a:srgbClr val="385D8A"/>
            </a:solidFill>
            <a:prstDash val="solid"/>
            <a:miter lim="800000"/>
            <a:headEnd type="none" w="sm" len="sm"/>
            <a:tailEnd type="none" w="sm" len="sm"/>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xmlns="" val="1844940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0"/>
                                  </p:stCondLst>
                                  <p:childTnLst>
                                    <p:animEffect transition="out" filter="fade">
                                      <p:cBhvr>
                                        <p:cTn id="6" dur="100"/>
                                        <p:tgtEl>
                                          <p:spTgt spid="145"/>
                                        </p:tgtEl>
                                      </p:cBhvr>
                                    </p:animEffect>
                                    <p:set>
                                      <p:cBhvr>
                                        <p:cTn id="7" dur="1" fill="hold">
                                          <p:stCondLst>
                                            <p:cond delay="100"/>
                                          </p:stCondLst>
                                        </p:cTn>
                                        <p:tgtEl>
                                          <p:spTgt spid="145"/>
                                        </p:tgtEl>
                                        <p:attrNameLst>
                                          <p:attrName>style.visibility</p:attrName>
                                        </p:attrNameLst>
                                      </p:cBhvr>
                                      <p:to>
                                        <p:strVal val="hidden"/>
                                      </p:to>
                                    </p:set>
                                  </p:childTnLst>
                                </p:cTn>
                              </p:par>
                            </p:childTnLst>
                          </p:cTn>
                        </p:par>
                        <p:par>
                          <p:cTn id="8" fill="hold">
                            <p:stCondLst>
                              <p:cond delay="100"/>
                            </p:stCondLst>
                            <p:childTnLst>
                              <p:par>
                                <p:cTn id="9" presetID="10" presetClass="exit" presetSubtype="0" fill="hold" nodeType="afterEffect">
                                  <p:stCondLst>
                                    <p:cond delay="0"/>
                                  </p:stCondLst>
                                  <p:childTnLst>
                                    <p:animEffect transition="out" filter="fade">
                                      <p:cBhvr>
                                        <p:cTn id="10" dur="5000"/>
                                        <p:tgtEl>
                                          <p:spTgt spid="141"/>
                                        </p:tgtEl>
                                      </p:cBhvr>
                                    </p:animEffect>
                                    <p:set>
                                      <p:cBhvr>
                                        <p:cTn id="11" dur="1" fill="hold">
                                          <p:stCondLst>
                                            <p:cond delay="5000"/>
                                          </p:stCondLst>
                                        </p:cTn>
                                        <p:tgtEl>
                                          <p:spTgt spid="141"/>
                                        </p:tgtEl>
                                        <p:attrNameLst>
                                          <p:attrName>style.visibility</p:attrName>
                                        </p:attrNameLst>
                                      </p:cBhvr>
                                      <p:to>
                                        <p:strVal val="hidden"/>
                                      </p:to>
                                    </p:set>
                                  </p:childTnLst>
                                </p:cTn>
                              </p:par>
                            </p:childTnLst>
                          </p:cTn>
                        </p:par>
                        <p:par>
                          <p:cTn id="12" fill="hold">
                            <p:stCondLst>
                              <p:cond delay="5100"/>
                            </p:stCondLst>
                            <p:childTnLst>
                              <p:par>
                                <p:cTn id="13" presetID="1" presetClass="entr" presetSubtype="0" fill="hold" nodeType="afterEffect">
                                  <p:stCondLst>
                                    <p:cond delay="0"/>
                                  </p:stCondLst>
                                  <p:childTnLst>
                                    <p:set>
                                      <p:cBhvr>
                                        <p:cTn id="14" dur="1" fill="hold">
                                          <p:stCondLst>
                                            <p:cond delay="0"/>
                                          </p:stCondLst>
                                        </p:cTn>
                                        <p:tgtEl>
                                          <p:spTgt spid="1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6"/>
          <p:cNvSpPr txBox="1">
            <a:spLocks noGrp="1"/>
          </p:cNvSpPr>
          <p:nvPr>
            <p:ph type="title"/>
          </p:nvPr>
        </p:nvSpPr>
        <p:spPr>
          <a:xfrm>
            <a:off x="457200" y="274637"/>
            <a:ext cx="1828800" cy="715962"/>
          </a:xfrm>
          <a:prstGeom prst="rect">
            <a:avLst/>
          </a:prstGeom>
          <a:solidFill>
            <a:srgbClr val="FFFF00"/>
          </a:solidFill>
          <a:ln w="9525" cap="flat" cmpd="sng">
            <a:solidFill>
              <a:srgbClr val="0000CC"/>
            </a:solidFill>
            <a:prstDash val="solid"/>
            <a:miter lim="800000"/>
            <a:headEnd type="none" w="sm" len="sm"/>
            <a:tailEnd type="none" w="sm" len="sm"/>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FF0000"/>
              </a:buClr>
              <a:buSzPts val="4000"/>
              <a:buFont typeface="Times New Roman"/>
              <a:buNone/>
            </a:pPr>
            <a:r>
              <a:rPr lang="en-US" sz="4000" b="1" i="0" u="none">
                <a:solidFill>
                  <a:srgbClr val="FF0000"/>
                </a:solidFill>
                <a:latin typeface="Times New Roman"/>
                <a:ea typeface="Times New Roman"/>
                <a:cs typeface="Times New Roman"/>
                <a:sym typeface="Times New Roman"/>
              </a:rPr>
              <a:t>Câu 3</a:t>
            </a:r>
            <a:endParaRPr/>
          </a:p>
        </p:txBody>
      </p:sp>
      <p:sp>
        <p:nvSpPr>
          <p:cNvPr id="167" name="Google Shape;167;p6"/>
          <p:cNvSpPr/>
          <p:nvPr/>
        </p:nvSpPr>
        <p:spPr>
          <a:xfrm>
            <a:off x="8229600" y="6019800"/>
            <a:ext cx="762000" cy="838199"/>
          </a:xfrm>
          <a:prstGeom prst="downArrow">
            <a:avLst>
              <a:gd name="adj1" fmla="val 15600"/>
              <a:gd name="adj2" fmla="val 50000"/>
            </a:avLst>
          </a:prstGeom>
          <a:solidFill>
            <a:srgbClr val="FFFF00"/>
          </a:solidFill>
          <a:ln w="25400" cap="flat" cmpd="sng">
            <a:solidFill>
              <a:srgbClr val="385D8A"/>
            </a:solidFill>
            <a:prstDash val="solid"/>
            <a:miter lim="800000"/>
            <a:headEnd type="none" w="sm" len="sm"/>
            <a:tailEnd type="none" w="sm" len="sm"/>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pic>
        <p:nvPicPr>
          <p:cNvPr id="168" name="Google Shape;168;p6" descr="cau-ca-ts.gif"/>
          <p:cNvPicPr preferRelativeResize="0"/>
          <p:nvPr/>
        </p:nvPicPr>
        <p:blipFill rotWithShape="1">
          <a:blip r:embed="rId3">
            <a:alphaModFix/>
          </a:blip>
          <a:srcRect/>
          <a:stretch/>
        </p:blipFill>
        <p:spPr>
          <a:xfrm>
            <a:off x="2895600" y="0"/>
            <a:ext cx="2819400" cy="1955800"/>
          </a:xfrm>
          <a:prstGeom prst="rect">
            <a:avLst/>
          </a:prstGeom>
          <a:noFill/>
          <a:ln>
            <a:noFill/>
          </a:ln>
        </p:spPr>
      </p:pic>
      <p:sp>
        <p:nvSpPr>
          <p:cNvPr id="2" name="Rectangle 1"/>
          <p:cNvSpPr/>
          <p:nvPr/>
        </p:nvSpPr>
        <p:spPr>
          <a:xfrm>
            <a:off x="136478" y="1554990"/>
            <a:ext cx="9007522" cy="4832092"/>
          </a:xfrm>
          <a:prstGeom prst="rect">
            <a:avLst/>
          </a:prstGeom>
        </p:spPr>
        <p:txBody>
          <a:bodyPr wrap="square">
            <a:spAutoFit/>
          </a:bodyPr>
          <a:lstStyle/>
          <a:p>
            <a:pPr>
              <a:buClr>
                <a:srgbClr val="000000"/>
              </a:buClr>
              <a:buFont typeface="Arial"/>
              <a:buNone/>
            </a:pPr>
            <a:r>
              <a:rPr lang="vi-VN" sz="2800" kern="0" dirty="0">
                <a:solidFill>
                  <a:srgbClr val="FF0000"/>
                </a:solidFill>
                <a:latin typeface="Times New Roman" panose="02020603050405020304" pitchFamily="18" charset="0"/>
                <a:cs typeface="Arial"/>
                <a:sym typeface="Arial"/>
              </a:rPr>
              <a:t>Ý nghĩa quốc tế về sự ra đời của nước Cộng hòa Nhân dân Trung Hoa là gì?</a:t>
            </a:r>
          </a:p>
          <a:p>
            <a:pPr>
              <a:buClr>
                <a:srgbClr val="000000"/>
              </a:buClr>
              <a:buFont typeface="Arial"/>
              <a:buNone/>
            </a:pPr>
            <a:endParaRPr lang="vi-VN" sz="2800" kern="0" dirty="0">
              <a:solidFill>
                <a:srgbClr val="000000"/>
              </a:solidFill>
              <a:latin typeface="Times New Roman" panose="02020603050405020304" pitchFamily="18" charset="0"/>
              <a:cs typeface="Arial"/>
              <a:sym typeface="Arial"/>
            </a:endParaRPr>
          </a:p>
          <a:p>
            <a:pPr>
              <a:buClr>
                <a:srgbClr val="000000"/>
              </a:buClr>
              <a:buFont typeface="Arial"/>
              <a:buNone/>
            </a:pPr>
            <a:r>
              <a:rPr lang="vi-VN" sz="2800" kern="0" dirty="0">
                <a:solidFill>
                  <a:srgbClr val="000000"/>
                </a:solidFill>
                <a:latin typeface="Times New Roman" panose="02020603050405020304" pitchFamily="18" charset="0"/>
                <a:cs typeface="Arial"/>
                <a:sym typeface="Arial"/>
              </a:rPr>
              <a:t>a. Kết thúc hơn 100 năm nô dịch và thống trị của đế quốc đối với nhân dân Trung Hoa</a:t>
            </a:r>
            <a:r>
              <a:rPr lang="vi-VN" sz="2800" kern="0" dirty="0" smtClean="0">
                <a:solidFill>
                  <a:srgbClr val="000000"/>
                </a:solidFill>
                <a:latin typeface="Times New Roman" panose="02020603050405020304" pitchFamily="18" charset="0"/>
                <a:cs typeface="Arial"/>
                <a:sym typeface="Arial"/>
              </a:rPr>
              <a:t>.</a:t>
            </a:r>
            <a:endParaRPr lang="vi-VN" sz="2800" kern="0" dirty="0">
              <a:solidFill>
                <a:srgbClr val="000000"/>
              </a:solidFill>
              <a:latin typeface="Times New Roman" panose="02020603050405020304" pitchFamily="18" charset="0"/>
              <a:cs typeface="Arial"/>
              <a:sym typeface="Arial"/>
            </a:endParaRPr>
          </a:p>
          <a:p>
            <a:pPr>
              <a:buClr>
                <a:srgbClr val="000000"/>
              </a:buClr>
              <a:buFont typeface="Arial"/>
              <a:buNone/>
            </a:pPr>
            <a:r>
              <a:rPr lang="vi-VN" sz="2800" kern="0" dirty="0">
                <a:solidFill>
                  <a:srgbClr val="000000"/>
                </a:solidFill>
                <a:latin typeface="Times New Roman" panose="02020603050405020304" pitchFamily="18" charset="0"/>
                <a:cs typeface="Arial"/>
                <a:sym typeface="Arial"/>
              </a:rPr>
              <a:t>b. Báo hiệu sự kết thúc ách thống trị, nô dịch của chế độ phong kiến tư bản trên đất Trung Hoa</a:t>
            </a:r>
            <a:r>
              <a:rPr lang="vi-VN" sz="2800" kern="0" dirty="0" smtClean="0">
                <a:solidFill>
                  <a:srgbClr val="000000"/>
                </a:solidFill>
                <a:latin typeface="Times New Roman" panose="02020603050405020304" pitchFamily="18" charset="0"/>
                <a:cs typeface="Arial"/>
                <a:sym typeface="Arial"/>
              </a:rPr>
              <a:t>.</a:t>
            </a:r>
            <a:endParaRPr lang="vi-VN" sz="2800" kern="0" dirty="0">
              <a:solidFill>
                <a:srgbClr val="000000"/>
              </a:solidFill>
              <a:latin typeface="Times New Roman" panose="02020603050405020304" pitchFamily="18" charset="0"/>
              <a:cs typeface="Arial"/>
              <a:sym typeface="Arial"/>
            </a:endParaRPr>
          </a:p>
          <a:p>
            <a:pPr>
              <a:buClr>
                <a:srgbClr val="000000"/>
              </a:buClr>
              <a:buFont typeface="Arial"/>
              <a:buNone/>
            </a:pPr>
            <a:r>
              <a:rPr lang="vi-VN" sz="2800" kern="0" dirty="0">
                <a:solidFill>
                  <a:srgbClr val="000000"/>
                </a:solidFill>
                <a:latin typeface="Times New Roman" panose="02020603050405020304" pitchFamily="18" charset="0"/>
                <a:cs typeface="Arial"/>
                <a:sym typeface="Arial"/>
              </a:rPr>
              <a:t>c. Tăng cường lực lượng của chủ nghĩa xã hội thế giới và tăng cường sức mạnh của phong trào giải phóng dân tộc</a:t>
            </a:r>
            <a:r>
              <a:rPr lang="vi-VN" sz="2800" kern="0" dirty="0" smtClean="0">
                <a:solidFill>
                  <a:srgbClr val="000000"/>
                </a:solidFill>
                <a:latin typeface="Times New Roman" panose="02020603050405020304" pitchFamily="18" charset="0"/>
                <a:cs typeface="Arial"/>
                <a:sym typeface="Arial"/>
              </a:rPr>
              <a:t>.</a:t>
            </a:r>
            <a:endParaRPr lang="vi-VN" sz="2800" kern="0" dirty="0">
              <a:solidFill>
                <a:srgbClr val="000000"/>
              </a:solidFill>
              <a:latin typeface="Times New Roman" panose="02020603050405020304" pitchFamily="18" charset="0"/>
              <a:cs typeface="Arial"/>
              <a:sym typeface="Arial"/>
            </a:endParaRPr>
          </a:p>
          <a:p>
            <a:pPr>
              <a:buClr>
                <a:srgbClr val="000000"/>
              </a:buClr>
              <a:buFont typeface="Arial"/>
              <a:buNone/>
            </a:pPr>
            <a:r>
              <a:rPr lang="vi-VN" sz="2800" kern="0" dirty="0">
                <a:solidFill>
                  <a:srgbClr val="000000"/>
                </a:solidFill>
                <a:latin typeface="Times New Roman" panose="02020603050405020304" pitchFamily="18" charset="0"/>
                <a:cs typeface="Arial"/>
                <a:sym typeface="Arial"/>
              </a:rPr>
              <a:t>d. Đất nước Trung Hoa bước vào kỷ nguyên độc lập tự do, tiến lên chủ nghĩa xã hội</a:t>
            </a:r>
          </a:p>
        </p:txBody>
      </p:sp>
    </p:spTree>
    <p:extLst>
      <p:ext uri="{BB962C8B-B14F-4D97-AF65-F5344CB8AC3E}">
        <p14:creationId xmlns:p14="http://schemas.microsoft.com/office/powerpoint/2010/main" xmlns="" val="158118177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pic>
        <p:nvPicPr>
          <p:cNvPr id="173" name="Google Shape;173;p7" descr="day cau.png"/>
          <p:cNvPicPr preferRelativeResize="0"/>
          <p:nvPr/>
        </p:nvPicPr>
        <p:blipFill rotWithShape="1">
          <a:blip r:embed="rId3">
            <a:alphaModFix/>
          </a:blip>
          <a:srcRect/>
          <a:stretch/>
        </p:blipFill>
        <p:spPr>
          <a:xfrm>
            <a:off x="4400550" y="1447800"/>
            <a:ext cx="342900" cy="3352800"/>
          </a:xfrm>
          <a:prstGeom prst="rect">
            <a:avLst/>
          </a:prstGeom>
          <a:noFill/>
          <a:ln>
            <a:noFill/>
          </a:ln>
        </p:spPr>
      </p:pic>
      <p:sp>
        <p:nvSpPr>
          <p:cNvPr id="174" name="Google Shape;174;p7"/>
          <p:cNvSpPr txBox="1">
            <a:spLocks noGrp="1"/>
          </p:cNvSpPr>
          <p:nvPr>
            <p:ph type="title"/>
          </p:nvPr>
        </p:nvSpPr>
        <p:spPr>
          <a:xfrm>
            <a:off x="76200" y="228600"/>
            <a:ext cx="1600200" cy="563562"/>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rgbClr val="000099"/>
              </a:buClr>
              <a:buSzPts val="4000"/>
              <a:buFont typeface="Calibri"/>
              <a:buNone/>
            </a:pPr>
            <a:r>
              <a:rPr lang="en-US" sz="4000" b="1" i="0" u="none">
                <a:solidFill>
                  <a:srgbClr val="000099"/>
                </a:solidFill>
                <a:latin typeface="Calibri"/>
                <a:ea typeface="Calibri"/>
                <a:cs typeface="Calibri"/>
                <a:sym typeface="Calibri"/>
              </a:rPr>
              <a:t>Câu 3</a:t>
            </a:r>
            <a:endParaRPr/>
          </a:p>
        </p:txBody>
      </p:sp>
      <p:pic>
        <p:nvPicPr>
          <p:cNvPr id="175" name="Google Shape;175;p7" descr="cts 1.png"/>
          <p:cNvPicPr preferRelativeResize="0"/>
          <p:nvPr/>
        </p:nvPicPr>
        <p:blipFill rotWithShape="1">
          <a:blip r:embed="rId4">
            <a:alphaModFix/>
          </a:blip>
          <a:srcRect/>
          <a:stretch/>
        </p:blipFill>
        <p:spPr>
          <a:xfrm>
            <a:off x="5410200" y="4724400"/>
            <a:ext cx="1295400" cy="1198562"/>
          </a:xfrm>
          <a:prstGeom prst="rect">
            <a:avLst/>
          </a:prstGeom>
          <a:noFill/>
          <a:ln>
            <a:noFill/>
          </a:ln>
        </p:spPr>
      </p:pic>
      <p:pic>
        <p:nvPicPr>
          <p:cNvPr id="176" name="Google Shape;176;p7" descr="cts 2.png"/>
          <p:cNvPicPr preferRelativeResize="0"/>
          <p:nvPr/>
        </p:nvPicPr>
        <p:blipFill rotWithShape="1">
          <a:blip r:embed="rId5">
            <a:alphaModFix/>
          </a:blip>
          <a:srcRect/>
          <a:stretch/>
        </p:blipFill>
        <p:spPr>
          <a:xfrm>
            <a:off x="7391400" y="4191000"/>
            <a:ext cx="1393825" cy="1158875"/>
          </a:xfrm>
          <a:prstGeom prst="rect">
            <a:avLst/>
          </a:prstGeom>
          <a:noFill/>
          <a:ln>
            <a:noFill/>
          </a:ln>
        </p:spPr>
      </p:pic>
      <p:pic>
        <p:nvPicPr>
          <p:cNvPr id="177" name="Google Shape;177;p7" descr="cts 4.png"/>
          <p:cNvPicPr preferRelativeResize="0"/>
          <p:nvPr/>
        </p:nvPicPr>
        <p:blipFill rotWithShape="1">
          <a:blip r:embed="rId6">
            <a:alphaModFix/>
          </a:blip>
          <a:srcRect/>
          <a:stretch/>
        </p:blipFill>
        <p:spPr>
          <a:xfrm>
            <a:off x="762000" y="4800600"/>
            <a:ext cx="2343150" cy="1225550"/>
          </a:xfrm>
          <a:prstGeom prst="rect">
            <a:avLst/>
          </a:prstGeom>
          <a:noFill/>
          <a:ln>
            <a:noFill/>
          </a:ln>
        </p:spPr>
      </p:pic>
      <p:pic>
        <p:nvPicPr>
          <p:cNvPr id="178" name="Google Shape;178;p7" descr="cts 5.png"/>
          <p:cNvPicPr preferRelativeResize="0"/>
          <p:nvPr/>
        </p:nvPicPr>
        <p:blipFill rotWithShape="1">
          <a:blip r:embed="rId7">
            <a:alphaModFix/>
          </a:blip>
          <a:srcRect/>
          <a:stretch/>
        </p:blipFill>
        <p:spPr>
          <a:xfrm rot="1380000" flipH="1">
            <a:off x="4789487" y="5624512"/>
            <a:ext cx="1371600" cy="1011237"/>
          </a:xfrm>
          <a:prstGeom prst="rect">
            <a:avLst/>
          </a:prstGeom>
          <a:noFill/>
          <a:ln>
            <a:noFill/>
          </a:ln>
        </p:spPr>
      </p:pic>
      <p:pic>
        <p:nvPicPr>
          <p:cNvPr id="179" name="Google Shape;179;p7" descr="cts 6.png"/>
          <p:cNvPicPr preferRelativeResize="0"/>
          <p:nvPr/>
        </p:nvPicPr>
        <p:blipFill rotWithShape="1">
          <a:blip r:embed="rId8">
            <a:alphaModFix/>
          </a:blip>
          <a:srcRect/>
          <a:stretch/>
        </p:blipFill>
        <p:spPr>
          <a:xfrm rot="-900000">
            <a:off x="563562" y="5962650"/>
            <a:ext cx="1520825" cy="931862"/>
          </a:xfrm>
          <a:prstGeom prst="rect">
            <a:avLst/>
          </a:prstGeom>
          <a:noFill/>
          <a:ln>
            <a:noFill/>
          </a:ln>
        </p:spPr>
      </p:pic>
      <p:pic>
        <p:nvPicPr>
          <p:cNvPr id="180" name="Google Shape;180;p7" descr="cts 7.png"/>
          <p:cNvPicPr preferRelativeResize="0"/>
          <p:nvPr/>
        </p:nvPicPr>
        <p:blipFill rotWithShape="1">
          <a:blip r:embed="rId9">
            <a:alphaModFix/>
          </a:blip>
          <a:srcRect/>
          <a:stretch/>
        </p:blipFill>
        <p:spPr>
          <a:xfrm rot="3000000">
            <a:off x="6742906" y="5482431"/>
            <a:ext cx="1047750" cy="985837"/>
          </a:xfrm>
          <a:prstGeom prst="rect">
            <a:avLst/>
          </a:prstGeom>
          <a:noFill/>
          <a:ln>
            <a:noFill/>
          </a:ln>
        </p:spPr>
      </p:pic>
      <p:pic>
        <p:nvPicPr>
          <p:cNvPr id="181" name="Google Shape;181;p7" descr="cts 8.png"/>
          <p:cNvPicPr preferRelativeResize="0"/>
          <p:nvPr/>
        </p:nvPicPr>
        <p:blipFill rotWithShape="1">
          <a:blip r:embed="rId10">
            <a:alphaModFix/>
          </a:blip>
          <a:srcRect/>
          <a:stretch/>
        </p:blipFill>
        <p:spPr>
          <a:xfrm rot="-1920000">
            <a:off x="2789237" y="5880100"/>
            <a:ext cx="1341437" cy="703262"/>
          </a:xfrm>
          <a:prstGeom prst="rect">
            <a:avLst/>
          </a:prstGeom>
          <a:noFill/>
          <a:ln>
            <a:noFill/>
          </a:ln>
        </p:spPr>
      </p:pic>
      <p:pic>
        <p:nvPicPr>
          <p:cNvPr id="182" name="Google Shape;182;p7" descr="cts 9.png"/>
          <p:cNvPicPr preferRelativeResize="0"/>
          <p:nvPr/>
        </p:nvPicPr>
        <p:blipFill rotWithShape="1">
          <a:blip r:embed="rId11">
            <a:alphaModFix/>
          </a:blip>
          <a:srcRect/>
          <a:stretch/>
        </p:blipFill>
        <p:spPr>
          <a:xfrm rot="-1080000">
            <a:off x="7169150" y="2617787"/>
            <a:ext cx="1839912" cy="1163637"/>
          </a:xfrm>
          <a:prstGeom prst="rect">
            <a:avLst/>
          </a:prstGeom>
          <a:noFill/>
          <a:ln>
            <a:noFill/>
          </a:ln>
        </p:spPr>
      </p:pic>
      <p:pic>
        <p:nvPicPr>
          <p:cNvPr id="183" name="Google Shape;183;p7" descr="cts 10.png"/>
          <p:cNvPicPr preferRelativeResize="0"/>
          <p:nvPr/>
        </p:nvPicPr>
        <p:blipFill rotWithShape="1">
          <a:blip r:embed="rId12">
            <a:alphaModFix/>
          </a:blip>
          <a:srcRect/>
          <a:stretch/>
        </p:blipFill>
        <p:spPr>
          <a:xfrm>
            <a:off x="0" y="4873625"/>
            <a:ext cx="1219200" cy="990600"/>
          </a:xfrm>
          <a:prstGeom prst="rect">
            <a:avLst/>
          </a:prstGeom>
          <a:noFill/>
          <a:ln>
            <a:noFill/>
          </a:ln>
        </p:spPr>
      </p:pic>
      <p:sp>
        <p:nvSpPr>
          <p:cNvPr id="184" name="Google Shape;184;p7"/>
          <p:cNvSpPr txBox="1"/>
          <p:nvPr/>
        </p:nvSpPr>
        <p:spPr>
          <a:xfrm>
            <a:off x="228600" y="1066800"/>
            <a:ext cx="685800" cy="457200"/>
          </a:xfrm>
          <a:prstGeom prst="rect">
            <a:avLst/>
          </a:prstGeom>
          <a:solidFill>
            <a:schemeClr val="accent1"/>
          </a:solidFill>
          <a:ln w="25400" cap="flat" cmpd="sng">
            <a:solidFill>
              <a:srgbClr val="385D8A"/>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FFFFFF"/>
              </a:buClr>
              <a:buSzPts val="1800"/>
              <a:buFont typeface="Calibri"/>
              <a:buNone/>
            </a:pPr>
            <a:r>
              <a:rPr lang="en-US" b="1" kern="0" dirty="0">
                <a:solidFill>
                  <a:srgbClr val="FFFFFF"/>
                </a:solidFill>
                <a:latin typeface="Times New Roman" panose="02020603050405020304" pitchFamily="18" charset="0"/>
                <a:ea typeface="Calibri"/>
                <a:cs typeface="Times New Roman" panose="02020603050405020304" pitchFamily="18" charset="0"/>
                <a:sym typeface="Calibri"/>
              </a:rPr>
              <a:t>Cá 3</a:t>
            </a:r>
            <a:endParaRPr sz="1400" kern="0" dirty="0">
              <a:solidFill>
                <a:srgbClr val="000000"/>
              </a:solidFill>
              <a:latin typeface="Times New Roman" panose="02020603050405020304" pitchFamily="18" charset="0"/>
              <a:cs typeface="Times New Roman" panose="02020603050405020304" pitchFamily="18" charset="0"/>
              <a:sym typeface="Arial"/>
            </a:endParaRPr>
          </a:p>
        </p:txBody>
      </p:sp>
      <p:pic>
        <p:nvPicPr>
          <p:cNvPr id="185" name="Google Shape;185;p7" descr="cts 3.png"/>
          <p:cNvPicPr preferRelativeResize="0"/>
          <p:nvPr/>
        </p:nvPicPr>
        <p:blipFill rotWithShape="1">
          <a:blip r:embed="rId13">
            <a:alphaModFix/>
          </a:blip>
          <a:srcRect/>
          <a:stretch/>
        </p:blipFill>
        <p:spPr>
          <a:xfrm>
            <a:off x="457200" y="3581400"/>
            <a:ext cx="1231900" cy="695325"/>
          </a:xfrm>
          <a:prstGeom prst="rect">
            <a:avLst/>
          </a:prstGeom>
          <a:noFill/>
          <a:ln>
            <a:noFill/>
          </a:ln>
        </p:spPr>
      </p:pic>
      <p:pic>
        <p:nvPicPr>
          <p:cNvPr id="186" name="Google Shape;186;p7" descr="thuyen cau.png"/>
          <p:cNvPicPr preferRelativeResize="0"/>
          <p:nvPr/>
        </p:nvPicPr>
        <p:blipFill rotWithShape="1">
          <a:blip r:embed="rId14">
            <a:alphaModFix/>
          </a:blip>
          <a:srcRect/>
          <a:stretch/>
        </p:blipFill>
        <p:spPr>
          <a:xfrm>
            <a:off x="2743200" y="-228600"/>
            <a:ext cx="4191000" cy="2832100"/>
          </a:xfrm>
          <a:prstGeom prst="rect">
            <a:avLst/>
          </a:prstGeom>
          <a:noFill/>
          <a:ln>
            <a:noFill/>
          </a:ln>
        </p:spPr>
      </p:pic>
      <p:grpSp>
        <p:nvGrpSpPr>
          <p:cNvPr id="187" name="Google Shape;187;p7"/>
          <p:cNvGrpSpPr/>
          <p:nvPr/>
        </p:nvGrpSpPr>
        <p:grpSpPr>
          <a:xfrm>
            <a:off x="4267200" y="1676400"/>
            <a:ext cx="1555750" cy="3211512"/>
            <a:chOff x="4267200" y="1676400"/>
            <a:chExt cx="1555394" cy="3211981"/>
          </a:xfrm>
        </p:grpSpPr>
        <p:pic>
          <p:nvPicPr>
            <p:cNvPr id="188" name="Google Shape;188;p7" descr="cts 9.png"/>
            <p:cNvPicPr preferRelativeResize="0"/>
            <p:nvPr/>
          </p:nvPicPr>
          <p:blipFill rotWithShape="1">
            <a:blip r:embed="rId11">
              <a:alphaModFix/>
            </a:blip>
            <a:srcRect/>
            <a:stretch/>
          </p:blipFill>
          <p:spPr>
            <a:xfrm>
              <a:off x="4267200" y="3733800"/>
              <a:ext cx="1555394" cy="1154581"/>
            </a:xfrm>
            <a:prstGeom prst="rect">
              <a:avLst/>
            </a:prstGeom>
            <a:noFill/>
            <a:ln>
              <a:noFill/>
            </a:ln>
          </p:spPr>
        </p:pic>
        <p:sp>
          <p:nvSpPr>
            <p:cNvPr id="189" name="Google Shape;189;p7"/>
            <p:cNvSpPr/>
            <p:nvPr/>
          </p:nvSpPr>
          <p:spPr>
            <a:xfrm>
              <a:off x="4876800" y="1676400"/>
              <a:ext cx="152400" cy="228600"/>
            </a:xfrm>
            <a:prstGeom prst="upArrow">
              <a:avLst>
                <a:gd name="adj1" fmla="val 7200"/>
                <a:gd name="adj2" fmla="val 50000"/>
              </a:avLst>
            </a:prstGeom>
            <a:solidFill>
              <a:schemeClr val="accent1"/>
            </a:solidFill>
            <a:ln w="25400" cap="flat" cmpd="sng">
              <a:solidFill>
                <a:srgbClr val="385D8A"/>
              </a:solidFill>
              <a:prstDash val="solid"/>
              <a:miter lim="800000"/>
              <a:headEnd type="none" w="sm" len="sm"/>
              <a:tailEnd type="none" w="sm" len="sm"/>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grpSp>
      <p:pic>
        <p:nvPicPr>
          <p:cNvPr id="190" name="Google Shape;190;p7" descr="cts 9.png"/>
          <p:cNvPicPr preferRelativeResize="0"/>
          <p:nvPr/>
        </p:nvPicPr>
        <p:blipFill rotWithShape="1">
          <a:blip r:embed="rId11">
            <a:alphaModFix/>
          </a:blip>
          <a:srcRect/>
          <a:stretch/>
        </p:blipFill>
        <p:spPr>
          <a:xfrm>
            <a:off x="3200400" y="304800"/>
            <a:ext cx="1555750" cy="1154112"/>
          </a:xfrm>
          <a:prstGeom prst="rect">
            <a:avLst/>
          </a:prstGeom>
          <a:noFill/>
          <a:ln>
            <a:noFill/>
          </a:ln>
        </p:spPr>
      </p:pic>
      <p:sp>
        <p:nvSpPr>
          <p:cNvPr id="191" name="Google Shape;191;p7"/>
          <p:cNvSpPr/>
          <p:nvPr/>
        </p:nvSpPr>
        <p:spPr>
          <a:xfrm>
            <a:off x="8153400" y="5791200"/>
            <a:ext cx="990600" cy="1143000"/>
          </a:xfrm>
          <a:prstGeom prst="downArrow">
            <a:avLst>
              <a:gd name="adj1" fmla="val 12240"/>
              <a:gd name="adj2" fmla="val 50000"/>
            </a:avLst>
          </a:prstGeom>
          <a:solidFill>
            <a:srgbClr val="FFFF00"/>
          </a:solidFill>
          <a:ln w="25400" cap="flat" cmpd="sng">
            <a:solidFill>
              <a:srgbClr val="385D8A"/>
            </a:solidFill>
            <a:prstDash val="solid"/>
            <a:miter lim="800000"/>
            <a:headEnd type="none" w="sm" len="sm"/>
            <a:tailEnd type="none" w="sm" len="sm"/>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xmlns="" val="1943557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0"/>
                                  </p:stCondLst>
                                  <p:childTnLst>
                                    <p:animEffect transition="out" filter="fade">
                                      <p:cBhvr>
                                        <p:cTn id="6" dur="100"/>
                                        <p:tgtEl>
                                          <p:spTgt spid="182"/>
                                        </p:tgtEl>
                                      </p:cBhvr>
                                    </p:animEffect>
                                    <p:set>
                                      <p:cBhvr>
                                        <p:cTn id="7" dur="1" fill="hold">
                                          <p:stCondLst>
                                            <p:cond delay="100"/>
                                          </p:stCondLst>
                                        </p:cTn>
                                        <p:tgtEl>
                                          <p:spTgt spid="182"/>
                                        </p:tgtEl>
                                        <p:attrNameLst>
                                          <p:attrName>style.visibility</p:attrName>
                                        </p:attrNameLst>
                                      </p:cBhvr>
                                      <p:to>
                                        <p:strVal val="hidden"/>
                                      </p:to>
                                    </p:set>
                                  </p:childTnLst>
                                </p:cTn>
                              </p:par>
                            </p:childTnLst>
                          </p:cTn>
                        </p:par>
                        <p:par>
                          <p:cTn id="8" fill="hold">
                            <p:stCondLst>
                              <p:cond delay="100"/>
                            </p:stCondLst>
                            <p:childTnLst>
                              <p:par>
                                <p:cTn id="9" presetID="10" presetClass="exit" presetSubtype="0" fill="hold" nodeType="afterEffect">
                                  <p:stCondLst>
                                    <p:cond delay="0"/>
                                  </p:stCondLst>
                                  <p:childTnLst>
                                    <p:animEffect transition="out" filter="fade">
                                      <p:cBhvr>
                                        <p:cTn id="10" dur="5000"/>
                                        <p:tgtEl>
                                          <p:spTgt spid="173"/>
                                        </p:tgtEl>
                                      </p:cBhvr>
                                    </p:animEffect>
                                    <p:set>
                                      <p:cBhvr>
                                        <p:cTn id="11" dur="1" fill="hold">
                                          <p:stCondLst>
                                            <p:cond delay="5000"/>
                                          </p:stCondLst>
                                        </p:cTn>
                                        <p:tgtEl>
                                          <p:spTgt spid="173"/>
                                        </p:tgtEl>
                                        <p:attrNameLst>
                                          <p:attrName>style.visibility</p:attrName>
                                        </p:attrNameLst>
                                      </p:cBhvr>
                                      <p:to>
                                        <p:strVal val="hidden"/>
                                      </p:to>
                                    </p:set>
                                  </p:childTnLst>
                                </p:cTn>
                              </p:par>
                            </p:childTnLst>
                          </p:cTn>
                        </p:par>
                        <p:par>
                          <p:cTn id="12" fill="hold">
                            <p:stCondLst>
                              <p:cond delay="5100"/>
                            </p:stCondLst>
                            <p:childTnLst>
                              <p:par>
                                <p:cTn id="13" presetID="1" presetClass="entr" presetSubtype="0" fill="hold" nodeType="afterEffect">
                                  <p:stCondLst>
                                    <p:cond delay="0"/>
                                  </p:stCondLst>
                                  <p:childTnLst>
                                    <p:set>
                                      <p:cBhvr>
                                        <p:cTn id="14" dur="1" fill="hold">
                                          <p:stCondLst>
                                            <p:cond delay="0"/>
                                          </p:stCondLst>
                                        </p:cTn>
                                        <p:tgtEl>
                                          <p:spTgt spid="1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8"/>
          <p:cNvSpPr txBox="1">
            <a:spLocks noGrp="1"/>
          </p:cNvSpPr>
          <p:nvPr>
            <p:ph type="title"/>
          </p:nvPr>
        </p:nvSpPr>
        <p:spPr>
          <a:xfrm>
            <a:off x="457200" y="274637"/>
            <a:ext cx="1828800" cy="715962"/>
          </a:xfrm>
          <a:prstGeom prst="rect">
            <a:avLst/>
          </a:prstGeom>
          <a:solidFill>
            <a:srgbClr val="FFFF00"/>
          </a:solidFill>
          <a:ln w="9525" cap="flat" cmpd="sng">
            <a:solidFill>
              <a:srgbClr val="0000CC"/>
            </a:solidFill>
            <a:prstDash val="solid"/>
            <a:miter lim="800000"/>
            <a:headEnd type="none" w="sm" len="sm"/>
            <a:tailEnd type="none" w="sm" len="sm"/>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FF0000"/>
              </a:buClr>
              <a:buSzPts val="4000"/>
              <a:buFont typeface="Times New Roman"/>
              <a:buNone/>
            </a:pPr>
            <a:r>
              <a:rPr lang="en-US" sz="4000" b="1" i="0" u="none">
                <a:solidFill>
                  <a:srgbClr val="FF0000"/>
                </a:solidFill>
                <a:latin typeface="Times New Roman"/>
                <a:ea typeface="Times New Roman"/>
                <a:cs typeface="Times New Roman"/>
                <a:sym typeface="Times New Roman"/>
              </a:rPr>
              <a:t>Câu 4</a:t>
            </a:r>
            <a:endParaRPr/>
          </a:p>
        </p:txBody>
      </p:sp>
      <p:pic>
        <p:nvPicPr>
          <p:cNvPr id="199" name="Google Shape;199;p8" descr="cau-ca-ts.gif"/>
          <p:cNvPicPr preferRelativeResize="0"/>
          <p:nvPr/>
        </p:nvPicPr>
        <p:blipFill rotWithShape="1">
          <a:blip r:embed="rId3">
            <a:alphaModFix/>
          </a:blip>
          <a:srcRect/>
          <a:stretch/>
        </p:blipFill>
        <p:spPr>
          <a:xfrm>
            <a:off x="2895600" y="0"/>
            <a:ext cx="2819400" cy="1955800"/>
          </a:xfrm>
          <a:prstGeom prst="rect">
            <a:avLst/>
          </a:prstGeom>
          <a:noFill/>
          <a:ln>
            <a:noFill/>
          </a:ln>
        </p:spPr>
      </p:pic>
      <p:sp>
        <p:nvSpPr>
          <p:cNvPr id="200" name="Google Shape;200;p8"/>
          <p:cNvSpPr/>
          <p:nvPr/>
        </p:nvSpPr>
        <p:spPr>
          <a:xfrm>
            <a:off x="8153400" y="5715000"/>
            <a:ext cx="990600" cy="1143000"/>
          </a:xfrm>
          <a:prstGeom prst="downArrow">
            <a:avLst>
              <a:gd name="adj1" fmla="val 12240"/>
              <a:gd name="adj2" fmla="val 50000"/>
            </a:avLst>
          </a:prstGeom>
          <a:solidFill>
            <a:srgbClr val="FFFF00"/>
          </a:solidFill>
          <a:ln w="25400" cap="flat" cmpd="sng">
            <a:solidFill>
              <a:srgbClr val="385D8A"/>
            </a:solidFill>
            <a:prstDash val="solid"/>
            <a:miter lim="800000"/>
            <a:headEnd type="none" w="sm" len="sm"/>
            <a:tailEnd type="none" w="sm" len="sm"/>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pic>
        <p:nvPicPr>
          <p:cNvPr id="201" name="Google Shape;201;p8" descr="cts 2.png"/>
          <p:cNvPicPr preferRelativeResize="0"/>
          <p:nvPr/>
        </p:nvPicPr>
        <p:blipFill rotWithShape="1">
          <a:blip r:embed="rId4">
            <a:alphaModFix/>
          </a:blip>
          <a:srcRect/>
          <a:stretch/>
        </p:blipFill>
        <p:spPr>
          <a:xfrm>
            <a:off x="5715000" y="3657600"/>
            <a:ext cx="1393825" cy="1158875"/>
          </a:xfrm>
          <a:prstGeom prst="rect">
            <a:avLst/>
          </a:prstGeom>
          <a:noFill/>
          <a:ln>
            <a:noFill/>
          </a:ln>
        </p:spPr>
      </p:pic>
      <p:sp>
        <p:nvSpPr>
          <p:cNvPr id="2" name="Rectangle 1"/>
          <p:cNvSpPr/>
          <p:nvPr/>
        </p:nvSpPr>
        <p:spPr>
          <a:xfrm>
            <a:off x="200737" y="1761165"/>
            <a:ext cx="8447963" cy="4401205"/>
          </a:xfrm>
          <a:prstGeom prst="rect">
            <a:avLst/>
          </a:prstGeom>
        </p:spPr>
        <p:txBody>
          <a:bodyPr wrap="square">
            <a:spAutoFit/>
          </a:bodyPr>
          <a:lstStyle/>
          <a:p>
            <a:pPr>
              <a:buClr>
                <a:srgbClr val="000000"/>
              </a:buClr>
              <a:buFont typeface="Arial"/>
              <a:buNone/>
            </a:pPr>
            <a:r>
              <a:rPr lang="vi-VN" sz="2800" kern="0" dirty="0">
                <a:solidFill>
                  <a:srgbClr val="FF0000"/>
                </a:solidFill>
                <a:latin typeface="Times New Roman" panose="02020603050405020304" pitchFamily="18" charset="0"/>
                <a:cs typeface="Arial"/>
                <a:sym typeface="Arial"/>
              </a:rPr>
              <a:t>Đường lối cải cách mở cửa của Trung Quốc được thực hiện vào năm nào?</a:t>
            </a:r>
          </a:p>
          <a:p>
            <a:pPr>
              <a:buClr>
                <a:srgbClr val="000000"/>
              </a:buClr>
              <a:buFont typeface="Arial"/>
              <a:buNone/>
            </a:pPr>
            <a:endParaRPr lang="vi-VN" sz="2800" kern="0" dirty="0">
              <a:solidFill>
                <a:srgbClr val="000000"/>
              </a:solidFill>
              <a:latin typeface="Times New Roman" panose="02020603050405020304" pitchFamily="18" charset="0"/>
              <a:cs typeface="Arial"/>
              <a:sym typeface="Arial"/>
            </a:endParaRPr>
          </a:p>
          <a:p>
            <a:pPr>
              <a:buClr>
                <a:srgbClr val="000000"/>
              </a:buClr>
              <a:buFont typeface="Arial"/>
              <a:buNone/>
            </a:pPr>
            <a:r>
              <a:rPr lang="vi-VN" sz="2800" kern="0" dirty="0">
                <a:solidFill>
                  <a:srgbClr val="000000"/>
                </a:solidFill>
                <a:latin typeface="Times New Roman" panose="02020603050405020304" pitchFamily="18" charset="0"/>
                <a:cs typeface="Arial"/>
                <a:sym typeface="Arial"/>
              </a:rPr>
              <a:t>a. 1976</a:t>
            </a:r>
          </a:p>
          <a:p>
            <a:pPr>
              <a:buClr>
                <a:srgbClr val="000000"/>
              </a:buClr>
              <a:buFont typeface="Arial"/>
              <a:buNone/>
            </a:pPr>
            <a:endParaRPr lang="vi-VN" sz="2800" kern="0" dirty="0">
              <a:solidFill>
                <a:srgbClr val="000000"/>
              </a:solidFill>
              <a:latin typeface="Times New Roman" panose="02020603050405020304" pitchFamily="18" charset="0"/>
              <a:cs typeface="Arial"/>
              <a:sym typeface="Arial"/>
            </a:endParaRPr>
          </a:p>
          <a:p>
            <a:pPr>
              <a:buClr>
                <a:srgbClr val="000000"/>
              </a:buClr>
              <a:buFont typeface="Arial"/>
              <a:buNone/>
            </a:pPr>
            <a:r>
              <a:rPr lang="vi-VN" sz="2800" kern="0" dirty="0">
                <a:solidFill>
                  <a:srgbClr val="000000"/>
                </a:solidFill>
                <a:latin typeface="Times New Roman" panose="02020603050405020304" pitchFamily="18" charset="0"/>
                <a:cs typeface="Arial"/>
                <a:sym typeface="Arial"/>
              </a:rPr>
              <a:t>b. 1977</a:t>
            </a:r>
          </a:p>
          <a:p>
            <a:pPr>
              <a:buClr>
                <a:srgbClr val="000000"/>
              </a:buClr>
              <a:buFont typeface="Arial"/>
              <a:buNone/>
            </a:pPr>
            <a:endParaRPr lang="vi-VN" sz="2800" kern="0" dirty="0">
              <a:solidFill>
                <a:srgbClr val="000000"/>
              </a:solidFill>
              <a:latin typeface="Times New Roman" panose="02020603050405020304" pitchFamily="18" charset="0"/>
              <a:cs typeface="Arial"/>
              <a:sym typeface="Arial"/>
            </a:endParaRPr>
          </a:p>
          <a:p>
            <a:pPr>
              <a:buClr>
                <a:srgbClr val="000000"/>
              </a:buClr>
              <a:buFont typeface="Arial"/>
              <a:buNone/>
            </a:pPr>
            <a:r>
              <a:rPr lang="vi-VN" sz="2800" kern="0" dirty="0">
                <a:solidFill>
                  <a:srgbClr val="000000"/>
                </a:solidFill>
                <a:latin typeface="Times New Roman" panose="02020603050405020304" pitchFamily="18" charset="0"/>
                <a:cs typeface="Arial"/>
                <a:sym typeface="Arial"/>
              </a:rPr>
              <a:t>c. 1978</a:t>
            </a:r>
          </a:p>
          <a:p>
            <a:pPr>
              <a:buClr>
                <a:srgbClr val="000000"/>
              </a:buClr>
              <a:buFont typeface="Arial"/>
              <a:buNone/>
            </a:pPr>
            <a:endParaRPr lang="vi-VN" sz="2800" kern="0" dirty="0">
              <a:solidFill>
                <a:srgbClr val="000000"/>
              </a:solidFill>
              <a:latin typeface="Times New Roman" panose="02020603050405020304" pitchFamily="18" charset="0"/>
              <a:cs typeface="Arial"/>
              <a:sym typeface="Arial"/>
            </a:endParaRPr>
          </a:p>
          <a:p>
            <a:pPr>
              <a:buClr>
                <a:srgbClr val="000000"/>
              </a:buClr>
              <a:buFont typeface="Arial"/>
              <a:buNone/>
            </a:pPr>
            <a:r>
              <a:rPr lang="vi-VN" sz="2800" kern="0" dirty="0">
                <a:solidFill>
                  <a:srgbClr val="000000"/>
                </a:solidFill>
                <a:latin typeface="Times New Roman" panose="02020603050405020304" pitchFamily="18" charset="0"/>
                <a:cs typeface="Arial"/>
                <a:sym typeface="Arial"/>
              </a:rPr>
              <a:t>d. 1985</a:t>
            </a:r>
          </a:p>
        </p:txBody>
      </p:sp>
    </p:spTree>
    <p:extLst>
      <p:ext uri="{BB962C8B-B14F-4D97-AF65-F5344CB8AC3E}">
        <p14:creationId xmlns:p14="http://schemas.microsoft.com/office/powerpoint/2010/main" xmlns="" val="171537945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pic>
        <p:nvPicPr>
          <p:cNvPr id="206" name="Google Shape;206;p9" descr="day cau.png"/>
          <p:cNvPicPr preferRelativeResize="0"/>
          <p:nvPr/>
        </p:nvPicPr>
        <p:blipFill rotWithShape="1">
          <a:blip r:embed="rId3">
            <a:alphaModFix/>
          </a:blip>
          <a:srcRect/>
          <a:stretch/>
        </p:blipFill>
        <p:spPr>
          <a:xfrm>
            <a:off x="4400550" y="1447800"/>
            <a:ext cx="342900" cy="3352800"/>
          </a:xfrm>
          <a:prstGeom prst="rect">
            <a:avLst/>
          </a:prstGeom>
          <a:noFill/>
          <a:ln>
            <a:noFill/>
          </a:ln>
        </p:spPr>
      </p:pic>
      <p:sp>
        <p:nvSpPr>
          <p:cNvPr id="207" name="Google Shape;207;p9"/>
          <p:cNvSpPr txBox="1">
            <a:spLocks noGrp="1"/>
          </p:cNvSpPr>
          <p:nvPr>
            <p:ph type="title"/>
          </p:nvPr>
        </p:nvSpPr>
        <p:spPr>
          <a:xfrm>
            <a:off x="76200" y="228600"/>
            <a:ext cx="1600200" cy="563562"/>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rgbClr val="000099"/>
              </a:buClr>
              <a:buSzPts val="4000"/>
              <a:buFont typeface="Calibri"/>
              <a:buNone/>
            </a:pPr>
            <a:r>
              <a:rPr lang="en-US" sz="4000" b="1" i="0" u="none">
                <a:solidFill>
                  <a:srgbClr val="000099"/>
                </a:solidFill>
                <a:latin typeface="Calibri"/>
                <a:ea typeface="Calibri"/>
                <a:cs typeface="Calibri"/>
                <a:sym typeface="Calibri"/>
              </a:rPr>
              <a:t>Câu 4</a:t>
            </a:r>
            <a:endParaRPr/>
          </a:p>
        </p:txBody>
      </p:sp>
      <p:pic>
        <p:nvPicPr>
          <p:cNvPr id="208" name="Google Shape;208;p9" descr="cts 1.png"/>
          <p:cNvPicPr preferRelativeResize="0"/>
          <p:nvPr/>
        </p:nvPicPr>
        <p:blipFill rotWithShape="1">
          <a:blip r:embed="rId4">
            <a:alphaModFix/>
          </a:blip>
          <a:srcRect/>
          <a:stretch/>
        </p:blipFill>
        <p:spPr>
          <a:xfrm>
            <a:off x="5410200" y="4724400"/>
            <a:ext cx="1295400" cy="1198562"/>
          </a:xfrm>
          <a:prstGeom prst="rect">
            <a:avLst/>
          </a:prstGeom>
          <a:noFill/>
          <a:ln>
            <a:noFill/>
          </a:ln>
        </p:spPr>
      </p:pic>
      <p:pic>
        <p:nvPicPr>
          <p:cNvPr id="209" name="Google Shape;209;p9" descr="cts 2.png"/>
          <p:cNvPicPr preferRelativeResize="0"/>
          <p:nvPr/>
        </p:nvPicPr>
        <p:blipFill rotWithShape="1">
          <a:blip r:embed="rId5">
            <a:alphaModFix/>
          </a:blip>
          <a:srcRect/>
          <a:stretch/>
        </p:blipFill>
        <p:spPr>
          <a:xfrm>
            <a:off x="7391400" y="4191000"/>
            <a:ext cx="1393825" cy="1158875"/>
          </a:xfrm>
          <a:prstGeom prst="rect">
            <a:avLst/>
          </a:prstGeom>
          <a:noFill/>
          <a:ln>
            <a:noFill/>
          </a:ln>
        </p:spPr>
      </p:pic>
      <p:pic>
        <p:nvPicPr>
          <p:cNvPr id="210" name="Google Shape;210;p9" descr="cts 4.png"/>
          <p:cNvPicPr preferRelativeResize="0"/>
          <p:nvPr/>
        </p:nvPicPr>
        <p:blipFill rotWithShape="1">
          <a:blip r:embed="rId6">
            <a:alphaModFix/>
          </a:blip>
          <a:srcRect/>
          <a:stretch/>
        </p:blipFill>
        <p:spPr>
          <a:xfrm>
            <a:off x="762000" y="4800600"/>
            <a:ext cx="2343150" cy="1225550"/>
          </a:xfrm>
          <a:prstGeom prst="rect">
            <a:avLst/>
          </a:prstGeom>
          <a:noFill/>
          <a:ln>
            <a:noFill/>
          </a:ln>
        </p:spPr>
      </p:pic>
      <p:pic>
        <p:nvPicPr>
          <p:cNvPr id="211" name="Google Shape;211;p9" descr="cts 5.png"/>
          <p:cNvPicPr preferRelativeResize="0"/>
          <p:nvPr/>
        </p:nvPicPr>
        <p:blipFill rotWithShape="1">
          <a:blip r:embed="rId7">
            <a:alphaModFix/>
          </a:blip>
          <a:srcRect/>
          <a:stretch/>
        </p:blipFill>
        <p:spPr>
          <a:xfrm rot="1380000" flipH="1">
            <a:off x="4789487" y="5624512"/>
            <a:ext cx="1371600" cy="1011237"/>
          </a:xfrm>
          <a:prstGeom prst="rect">
            <a:avLst/>
          </a:prstGeom>
          <a:noFill/>
          <a:ln>
            <a:noFill/>
          </a:ln>
        </p:spPr>
      </p:pic>
      <p:pic>
        <p:nvPicPr>
          <p:cNvPr id="212" name="Google Shape;212;p9" descr="cts 6.png"/>
          <p:cNvPicPr preferRelativeResize="0"/>
          <p:nvPr/>
        </p:nvPicPr>
        <p:blipFill rotWithShape="1">
          <a:blip r:embed="rId8">
            <a:alphaModFix/>
          </a:blip>
          <a:srcRect/>
          <a:stretch/>
        </p:blipFill>
        <p:spPr>
          <a:xfrm rot="-900000">
            <a:off x="563562" y="5962650"/>
            <a:ext cx="1520825" cy="931862"/>
          </a:xfrm>
          <a:prstGeom prst="rect">
            <a:avLst/>
          </a:prstGeom>
          <a:noFill/>
          <a:ln>
            <a:noFill/>
          </a:ln>
        </p:spPr>
      </p:pic>
      <p:pic>
        <p:nvPicPr>
          <p:cNvPr id="213" name="Google Shape;213;p9" descr="cts 7.png"/>
          <p:cNvPicPr preferRelativeResize="0"/>
          <p:nvPr/>
        </p:nvPicPr>
        <p:blipFill rotWithShape="1">
          <a:blip r:embed="rId9">
            <a:alphaModFix/>
          </a:blip>
          <a:srcRect/>
          <a:stretch/>
        </p:blipFill>
        <p:spPr>
          <a:xfrm rot="3000000">
            <a:off x="7047706" y="5647531"/>
            <a:ext cx="1047750" cy="985837"/>
          </a:xfrm>
          <a:prstGeom prst="rect">
            <a:avLst/>
          </a:prstGeom>
          <a:noFill/>
          <a:ln>
            <a:noFill/>
          </a:ln>
        </p:spPr>
      </p:pic>
      <p:pic>
        <p:nvPicPr>
          <p:cNvPr id="214" name="Google Shape;214;p9" descr="cts 8.png"/>
          <p:cNvPicPr preferRelativeResize="0"/>
          <p:nvPr/>
        </p:nvPicPr>
        <p:blipFill rotWithShape="1">
          <a:blip r:embed="rId10">
            <a:alphaModFix/>
          </a:blip>
          <a:srcRect/>
          <a:stretch/>
        </p:blipFill>
        <p:spPr>
          <a:xfrm rot="-1920000">
            <a:off x="2789237" y="5880100"/>
            <a:ext cx="1341437" cy="703262"/>
          </a:xfrm>
          <a:prstGeom prst="rect">
            <a:avLst/>
          </a:prstGeom>
          <a:noFill/>
          <a:ln>
            <a:noFill/>
          </a:ln>
        </p:spPr>
      </p:pic>
      <p:pic>
        <p:nvPicPr>
          <p:cNvPr id="215" name="Google Shape;215;p9" descr="cts 9.png"/>
          <p:cNvPicPr preferRelativeResize="0"/>
          <p:nvPr/>
        </p:nvPicPr>
        <p:blipFill rotWithShape="1">
          <a:blip r:embed="rId11">
            <a:alphaModFix/>
          </a:blip>
          <a:srcRect/>
          <a:stretch/>
        </p:blipFill>
        <p:spPr>
          <a:xfrm rot="-1080000">
            <a:off x="7169150" y="2617787"/>
            <a:ext cx="1839912" cy="1163637"/>
          </a:xfrm>
          <a:prstGeom prst="rect">
            <a:avLst/>
          </a:prstGeom>
          <a:noFill/>
          <a:ln>
            <a:noFill/>
          </a:ln>
        </p:spPr>
      </p:pic>
      <p:pic>
        <p:nvPicPr>
          <p:cNvPr id="216" name="Google Shape;216;p9" descr="cts 10.png"/>
          <p:cNvPicPr preferRelativeResize="0"/>
          <p:nvPr/>
        </p:nvPicPr>
        <p:blipFill rotWithShape="1">
          <a:blip r:embed="rId12">
            <a:alphaModFix/>
          </a:blip>
          <a:srcRect/>
          <a:stretch/>
        </p:blipFill>
        <p:spPr>
          <a:xfrm>
            <a:off x="0" y="4873625"/>
            <a:ext cx="1219200" cy="990600"/>
          </a:xfrm>
          <a:prstGeom prst="rect">
            <a:avLst/>
          </a:prstGeom>
          <a:noFill/>
          <a:ln>
            <a:noFill/>
          </a:ln>
        </p:spPr>
      </p:pic>
      <p:sp>
        <p:nvSpPr>
          <p:cNvPr id="217" name="Google Shape;217;p9"/>
          <p:cNvSpPr txBox="1"/>
          <p:nvPr/>
        </p:nvSpPr>
        <p:spPr>
          <a:xfrm>
            <a:off x="228600" y="1066800"/>
            <a:ext cx="685800" cy="457200"/>
          </a:xfrm>
          <a:prstGeom prst="rect">
            <a:avLst/>
          </a:prstGeom>
          <a:solidFill>
            <a:schemeClr val="accent1"/>
          </a:solidFill>
          <a:ln w="25400" cap="flat" cmpd="sng">
            <a:solidFill>
              <a:srgbClr val="385D8A"/>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FFFFFF"/>
              </a:buClr>
              <a:buSzPts val="1800"/>
              <a:buFont typeface="Calibri"/>
              <a:buNone/>
            </a:pPr>
            <a:r>
              <a:rPr lang="en-US" b="1" kern="0" dirty="0">
                <a:solidFill>
                  <a:srgbClr val="FFFFFF"/>
                </a:solidFill>
                <a:latin typeface="Times New Roman" panose="02020603050405020304" pitchFamily="18" charset="0"/>
                <a:ea typeface="Calibri"/>
                <a:cs typeface="Times New Roman" panose="02020603050405020304" pitchFamily="18" charset="0"/>
                <a:sym typeface="Calibri"/>
              </a:rPr>
              <a:t>Cá 4</a:t>
            </a:r>
            <a:endParaRPr sz="1400" kern="0" dirty="0">
              <a:solidFill>
                <a:srgbClr val="000000"/>
              </a:solidFill>
              <a:latin typeface="Times New Roman" panose="02020603050405020304" pitchFamily="18" charset="0"/>
              <a:cs typeface="Times New Roman" panose="02020603050405020304" pitchFamily="18" charset="0"/>
              <a:sym typeface="Arial"/>
            </a:endParaRPr>
          </a:p>
        </p:txBody>
      </p:sp>
      <p:pic>
        <p:nvPicPr>
          <p:cNvPr id="218" name="Google Shape;218;p9" descr="cts 3.png"/>
          <p:cNvPicPr preferRelativeResize="0"/>
          <p:nvPr/>
        </p:nvPicPr>
        <p:blipFill rotWithShape="1">
          <a:blip r:embed="rId13">
            <a:alphaModFix/>
          </a:blip>
          <a:srcRect/>
          <a:stretch/>
        </p:blipFill>
        <p:spPr>
          <a:xfrm>
            <a:off x="457200" y="3581400"/>
            <a:ext cx="1231900" cy="695325"/>
          </a:xfrm>
          <a:prstGeom prst="rect">
            <a:avLst/>
          </a:prstGeom>
          <a:noFill/>
          <a:ln>
            <a:noFill/>
          </a:ln>
        </p:spPr>
      </p:pic>
      <p:pic>
        <p:nvPicPr>
          <p:cNvPr id="219" name="Google Shape;219;p9" descr="thuyen cau.png"/>
          <p:cNvPicPr preferRelativeResize="0"/>
          <p:nvPr/>
        </p:nvPicPr>
        <p:blipFill rotWithShape="1">
          <a:blip r:embed="rId14">
            <a:alphaModFix/>
          </a:blip>
          <a:srcRect/>
          <a:stretch/>
        </p:blipFill>
        <p:spPr>
          <a:xfrm>
            <a:off x="2819400" y="-304800"/>
            <a:ext cx="3886200" cy="2625725"/>
          </a:xfrm>
          <a:prstGeom prst="rect">
            <a:avLst/>
          </a:prstGeom>
          <a:noFill/>
          <a:ln>
            <a:noFill/>
          </a:ln>
        </p:spPr>
      </p:pic>
      <p:grpSp>
        <p:nvGrpSpPr>
          <p:cNvPr id="220" name="Google Shape;220;p9"/>
          <p:cNvGrpSpPr/>
          <p:nvPr/>
        </p:nvGrpSpPr>
        <p:grpSpPr>
          <a:xfrm>
            <a:off x="4495800" y="1676400"/>
            <a:ext cx="1393825" cy="3216275"/>
            <a:chOff x="4495800" y="1676400"/>
            <a:chExt cx="1394454" cy="3216919"/>
          </a:xfrm>
        </p:grpSpPr>
        <p:pic>
          <p:nvPicPr>
            <p:cNvPr id="221" name="Google Shape;221;p9" descr="cts 2.png"/>
            <p:cNvPicPr preferRelativeResize="0"/>
            <p:nvPr/>
          </p:nvPicPr>
          <p:blipFill rotWithShape="1">
            <a:blip r:embed="rId5">
              <a:alphaModFix/>
            </a:blip>
            <a:srcRect/>
            <a:stretch/>
          </p:blipFill>
          <p:spPr>
            <a:xfrm>
              <a:off x="4495800" y="3733800"/>
              <a:ext cx="1394454" cy="1159519"/>
            </a:xfrm>
            <a:prstGeom prst="rect">
              <a:avLst/>
            </a:prstGeom>
            <a:noFill/>
            <a:ln>
              <a:noFill/>
            </a:ln>
          </p:spPr>
        </p:pic>
        <p:sp>
          <p:nvSpPr>
            <p:cNvPr id="222" name="Google Shape;222;p9"/>
            <p:cNvSpPr/>
            <p:nvPr/>
          </p:nvSpPr>
          <p:spPr>
            <a:xfrm>
              <a:off x="4953000" y="1676400"/>
              <a:ext cx="76200" cy="228600"/>
            </a:xfrm>
            <a:prstGeom prst="upArrow">
              <a:avLst>
                <a:gd name="adj1" fmla="val 3600"/>
                <a:gd name="adj2" fmla="val 50000"/>
              </a:avLst>
            </a:prstGeom>
            <a:solidFill>
              <a:schemeClr val="accent1"/>
            </a:solidFill>
            <a:ln w="25400" cap="flat" cmpd="sng">
              <a:solidFill>
                <a:srgbClr val="385D8A"/>
              </a:solidFill>
              <a:prstDash val="solid"/>
              <a:miter lim="800000"/>
              <a:headEnd type="none" w="sm" len="sm"/>
              <a:tailEnd type="none" w="sm" len="sm"/>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grpSp>
      <p:pic>
        <p:nvPicPr>
          <p:cNvPr id="223" name="Google Shape;223;p9" descr="cts 2.png"/>
          <p:cNvPicPr preferRelativeResize="0"/>
          <p:nvPr/>
        </p:nvPicPr>
        <p:blipFill rotWithShape="1">
          <a:blip r:embed="rId15">
            <a:alphaModFix/>
          </a:blip>
          <a:srcRect/>
          <a:stretch/>
        </p:blipFill>
        <p:spPr>
          <a:xfrm>
            <a:off x="3429000" y="457200"/>
            <a:ext cx="892175" cy="863600"/>
          </a:xfrm>
          <a:prstGeom prst="rect">
            <a:avLst/>
          </a:prstGeom>
          <a:noFill/>
          <a:ln>
            <a:noFill/>
          </a:ln>
        </p:spPr>
      </p:pic>
      <p:sp>
        <p:nvSpPr>
          <p:cNvPr id="224" name="Google Shape;224;p9"/>
          <p:cNvSpPr/>
          <p:nvPr/>
        </p:nvSpPr>
        <p:spPr>
          <a:xfrm>
            <a:off x="8153400" y="5715000"/>
            <a:ext cx="990600" cy="1143000"/>
          </a:xfrm>
          <a:prstGeom prst="downArrow">
            <a:avLst>
              <a:gd name="adj1" fmla="val 12240"/>
              <a:gd name="adj2" fmla="val 50000"/>
            </a:avLst>
          </a:prstGeom>
          <a:solidFill>
            <a:srgbClr val="FFFF00"/>
          </a:solidFill>
          <a:ln w="25400" cap="flat" cmpd="sng">
            <a:solidFill>
              <a:srgbClr val="385D8A"/>
            </a:solidFill>
            <a:prstDash val="solid"/>
            <a:miter lim="800000"/>
            <a:headEnd type="none" w="sm" len="sm"/>
            <a:tailEnd type="none" w="sm" len="sm"/>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xmlns="" val="4269464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0"/>
                                  </p:stCondLst>
                                  <p:childTnLst>
                                    <p:animEffect transition="out" filter="fade">
                                      <p:cBhvr>
                                        <p:cTn id="6" dur="100"/>
                                        <p:tgtEl>
                                          <p:spTgt spid="209"/>
                                        </p:tgtEl>
                                      </p:cBhvr>
                                    </p:animEffect>
                                    <p:set>
                                      <p:cBhvr>
                                        <p:cTn id="7" dur="1" fill="hold">
                                          <p:stCondLst>
                                            <p:cond delay="100"/>
                                          </p:stCondLst>
                                        </p:cTn>
                                        <p:tgtEl>
                                          <p:spTgt spid="209"/>
                                        </p:tgtEl>
                                        <p:attrNameLst>
                                          <p:attrName>style.visibility</p:attrName>
                                        </p:attrNameLst>
                                      </p:cBhvr>
                                      <p:to>
                                        <p:strVal val="hidden"/>
                                      </p:to>
                                    </p:set>
                                  </p:childTnLst>
                                </p:cTn>
                              </p:par>
                            </p:childTnLst>
                          </p:cTn>
                        </p:par>
                        <p:par>
                          <p:cTn id="8" fill="hold">
                            <p:stCondLst>
                              <p:cond delay="100"/>
                            </p:stCondLst>
                            <p:childTnLst>
                              <p:par>
                                <p:cTn id="9" presetID="10" presetClass="exit" presetSubtype="0" fill="hold" nodeType="afterEffect">
                                  <p:stCondLst>
                                    <p:cond delay="0"/>
                                  </p:stCondLst>
                                  <p:childTnLst>
                                    <p:animEffect transition="out" filter="fade">
                                      <p:cBhvr>
                                        <p:cTn id="10" dur="5000"/>
                                        <p:tgtEl>
                                          <p:spTgt spid="206"/>
                                        </p:tgtEl>
                                      </p:cBhvr>
                                    </p:animEffect>
                                    <p:set>
                                      <p:cBhvr>
                                        <p:cTn id="11" dur="1" fill="hold">
                                          <p:stCondLst>
                                            <p:cond delay="5000"/>
                                          </p:stCondLst>
                                        </p:cTn>
                                        <p:tgtEl>
                                          <p:spTgt spid="206"/>
                                        </p:tgtEl>
                                        <p:attrNameLst>
                                          <p:attrName>style.visibility</p:attrName>
                                        </p:attrNameLst>
                                      </p:cBhvr>
                                      <p:to>
                                        <p:strVal val="hidden"/>
                                      </p:to>
                                    </p:set>
                                  </p:childTnLst>
                                </p:cTn>
                              </p:par>
                            </p:childTnLst>
                          </p:cTn>
                        </p:par>
                        <p:par>
                          <p:cTn id="12" fill="hold">
                            <p:stCondLst>
                              <p:cond delay="5100"/>
                            </p:stCondLst>
                            <p:childTnLst>
                              <p:par>
                                <p:cTn id="13" presetID="1" presetClass="entr" presetSubtype="0" fill="hold" nodeType="afterEffect">
                                  <p:stCondLst>
                                    <p:cond delay="0"/>
                                  </p:stCondLst>
                                  <p:childTnLst>
                                    <p:set>
                                      <p:cBhvr>
                                        <p:cTn id="14" dur="1" fill="hold">
                                          <p:stCondLst>
                                            <p:cond delay="0"/>
                                          </p:stCondLst>
                                        </p:cTn>
                                        <p:tgtEl>
                                          <p:spTgt spid="2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10"/>
          <p:cNvSpPr txBox="1">
            <a:spLocks noGrp="1"/>
          </p:cNvSpPr>
          <p:nvPr>
            <p:ph type="title"/>
          </p:nvPr>
        </p:nvSpPr>
        <p:spPr>
          <a:xfrm>
            <a:off x="457200" y="274637"/>
            <a:ext cx="1828800" cy="715962"/>
          </a:xfrm>
          <a:prstGeom prst="rect">
            <a:avLst/>
          </a:prstGeom>
          <a:solidFill>
            <a:srgbClr val="FFFF00"/>
          </a:solidFill>
          <a:ln w="9525" cap="flat" cmpd="sng">
            <a:solidFill>
              <a:srgbClr val="0000CC"/>
            </a:solidFill>
            <a:prstDash val="solid"/>
            <a:miter lim="800000"/>
            <a:headEnd type="none" w="sm" len="sm"/>
            <a:tailEnd type="none" w="sm" len="sm"/>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FF0000"/>
              </a:buClr>
              <a:buSzPts val="4000"/>
              <a:buFont typeface="Times New Roman"/>
              <a:buNone/>
            </a:pPr>
            <a:r>
              <a:rPr lang="en-US" sz="4000" b="1" i="0" u="none" dirty="0">
                <a:solidFill>
                  <a:srgbClr val="FF0000"/>
                </a:solidFill>
                <a:latin typeface="Times New Roman"/>
                <a:ea typeface="Times New Roman"/>
                <a:cs typeface="Times New Roman"/>
                <a:sym typeface="Times New Roman"/>
              </a:rPr>
              <a:t>Câu 5</a:t>
            </a:r>
            <a:endParaRPr dirty="0"/>
          </a:p>
        </p:txBody>
      </p:sp>
      <p:pic>
        <p:nvPicPr>
          <p:cNvPr id="232" name="Google Shape;232;p10" descr="cau-ca-ts.gif"/>
          <p:cNvPicPr preferRelativeResize="0"/>
          <p:nvPr/>
        </p:nvPicPr>
        <p:blipFill rotWithShape="1">
          <a:blip r:embed="rId3">
            <a:alphaModFix/>
          </a:blip>
          <a:srcRect/>
          <a:stretch/>
        </p:blipFill>
        <p:spPr>
          <a:xfrm>
            <a:off x="2895600" y="0"/>
            <a:ext cx="2819400" cy="1955800"/>
          </a:xfrm>
          <a:prstGeom prst="rect">
            <a:avLst/>
          </a:prstGeom>
          <a:noFill/>
          <a:ln>
            <a:noFill/>
          </a:ln>
        </p:spPr>
      </p:pic>
      <p:sp>
        <p:nvSpPr>
          <p:cNvPr id="233" name="Google Shape;233;p10"/>
          <p:cNvSpPr/>
          <p:nvPr/>
        </p:nvSpPr>
        <p:spPr>
          <a:xfrm>
            <a:off x="8153400" y="6096000"/>
            <a:ext cx="990600" cy="762000"/>
          </a:xfrm>
          <a:prstGeom prst="downArrow">
            <a:avLst>
              <a:gd name="adj1" fmla="val 12240"/>
              <a:gd name="adj2" fmla="val 50000"/>
            </a:avLst>
          </a:prstGeom>
          <a:solidFill>
            <a:srgbClr val="FFFF00"/>
          </a:solidFill>
          <a:ln w="25400" cap="flat" cmpd="sng">
            <a:solidFill>
              <a:srgbClr val="385D8A"/>
            </a:solidFill>
            <a:prstDash val="solid"/>
            <a:miter lim="800000"/>
            <a:headEnd type="none" w="sm" len="sm"/>
            <a:tailEnd type="none" w="sm" len="sm"/>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2" name="Rectangle 1"/>
          <p:cNvSpPr/>
          <p:nvPr/>
        </p:nvSpPr>
        <p:spPr>
          <a:xfrm>
            <a:off x="0" y="1558598"/>
            <a:ext cx="9144000" cy="4401205"/>
          </a:xfrm>
          <a:prstGeom prst="rect">
            <a:avLst/>
          </a:prstGeom>
        </p:spPr>
        <p:txBody>
          <a:bodyPr wrap="square">
            <a:spAutoFit/>
          </a:bodyPr>
          <a:lstStyle/>
          <a:p>
            <a:pPr>
              <a:buClr>
                <a:srgbClr val="000000"/>
              </a:buClr>
              <a:buFont typeface="Arial"/>
              <a:buNone/>
            </a:pPr>
            <a:r>
              <a:rPr lang="vi-VN" sz="2800" kern="0" dirty="0">
                <a:solidFill>
                  <a:srgbClr val="FF0000"/>
                </a:solidFill>
                <a:latin typeface="Times New Roman" panose="02020603050405020304" pitchFamily="18" charset="0"/>
                <a:cs typeface="Arial"/>
                <a:sym typeface="Arial"/>
              </a:rPr>
              <a:t>Đường lối đổi mới trong chủ trương xây dựng chủ nghĩa xã hội mang màu sắc Trung Quốc có đặc điểm gì?</a:t>
            </a:r>
          </a:p>
          <a:p>
            <a:pPr>
              <a:buClr>
                <a:srgbClr val="000000"/>
              </a:buClr>
              <a:buFont typeface="Arial"/>
              <a:buNone/>
            </a:pPr>
            <a:endParaRPr lang="vi-VN" sz="2800" kern="0" dirty="0">
              <a:solidFill>
                <a:srgbClr val="000000"/>
              </a:solidFill>
              <a:latin typeface="Times New Roman" panose="02020603050405020304" pitchFamily="18" charset="0"/>
              <a:cs typeface="Arial"/>
              <a:sym typeface="Arial"/>
            </a:endParaRPr>
          </a:p>
          <a:p>
            <a:pPr>
              <a:buClr>
                <a:srgbClr val="000000"/>
              </a:buClr>
              <a:buFont typeface="Arial"/>
              <a:buNone/>
            </a:pPr>
            <a:r>
              <a:rPr lang="vi-VN" sz="2800" kern="0" dirty="0">
                <a:solidFill>
                  <a:srgbClr val="000000"/>
                </a:solidFill>
                <a:latin typeface="Times New Roman" panose="02020603050405020304" pitchFamily="18" charset="0"/>
                <a:cs typeface="Arial"/>
                <a:sym typeface="Arial"/>
              </a:rPr>
              <a:t>a. Lấy cải tổ chính trị làm trọng tâm.</a:t>
            </a:r>
          </a:p>
          <a:p>
            <a:pPr>
              <a:buClr>
                <a:srgbClr val="000000"/>
              </a:buClr>
              <a:buFont typeface="Arial"/>
              <a:buNone/>
            </a:pPr>
            <a:endParaRPr lang="vi-VN" sz="2800" kern="0" dirty="0">
              <a:solidFill>
                <a:srgbClr val="000000"/>
              </a:solidFill>
              <a:latin typeface="Times New Roman" panose="02020603050405020304" pitchFamily="18" charset="0"/>
              <a:cs typeface="Arial"/>
              <a:sym typeface="Arial"/>
            </a:endParaRPr>
          </a:p>
          <a:p>
            <a:pPr>
              <a:buClr>
                <a:srgbClr val="000000"/>
              </a:buClr>
              <a:buFont typeface="Arial"/>
              <a:buNone/>
            </a:pPr>
            <a:r>
              <a:rPr lang="vi-VN" sz="2800" kern="0" dirty="0">
                <a:solidFill>
                  <a:srgbClr val="000000"/>
                </a:solidFill>
                <a:latin typeface="Times New Roman" panose="02020603050405020304" pitchFamily="18" charset="0"/>
                <a:cs typeface="Arial"/>
                <a:sym typeface="Arial"/>
              </a:rPr>
              <a:t>b. Lấy phát triển kinh tế làm trọng tâm.</a:t>
            </a:r>
          </a:p>
          <a:p>
            <a:pPr>
              <a:buClr>
                <a:srgbClr val="000000"/>
              </a:buClr>
              <a:buFont typeface="Arial"/>
              <a:buNone/>
            </a:pPr>
            <a:endParaRPr lang="vi-VN" sz="2800" kern="0" dirty="0">
              <a:solidFill>
                <a:srgbClr val="000000"/>
              </a:solidFill>
              <a:latin typeface="Times New Roman" panose="02020603050405020304" pitchFamily="18" charset="0"/>
              <a:cs typeface="Arial"/>
              <a:sym typeface="Arial"/>
            </a:endParaRPr>
          </a:p>
          <a:p>
            <a:pPr>
              <a:buClr>
                <a:srgbClr val="000000"/>
              </a:buClr>
              <a:buFont typeface="Arial"/>
              <a:buNone/>
            </a:pPr>
            <a:r>
              <a:rPr lang="vi-VN" sz="2800" kern="0" dirty="0">
                <a:solidFill>
                  <a:srgbClr val="000000"/>
                </a:solidFill>
                <a:latin typeface="Times New Roman" panose="02020603050405020304" pitchFamily="18" charset="0"/>
                <a:cs typeface="Arial"/>
                <a:sym typeface="Arial"/>
              </a:rPr>
              <a:t>c. Lấy phát triển kinh tế, chính trị làm trọng tâm.</a:t>
            </a:r>
          </a:p>
          <a:p>
            <a:pPr>
              <a:buClr>
                <a:srgbClr val="000000"/>
              </a:buClr>
              <a:buFont typeface="Arial"/>
              <a:buNone/>
            </a:pPr>
            <a:endParaRPr lang="vi-VN" sz="2800" kern="0" dirty="0">
              <a:solidFill>
                <a:srgbClr val="000000"/>
              </a:solidFill>
              <a:latin typeface="Times New Roman" panose="02020603050405020304" pitchFamily="18" charset="0"/>
              <a:cs typeface="Arial"/>
              <a:sym typeface="Arial"/>
            </a:endParaRPr>
          </a:p>
          <a:p>
            <a:pPr>
              <a:buClr>
                <a:srgbClr val="000000"/>
              </a:buClr>
              <a:buFont typeface="Arial"/>
              <a:buNone/>
            </a:pPr>
            <a:r>
              <a:rPr lang="vi-VN" sz="2800" kern="0" dirty="0">
                <a:solidFill>
                  <a:srgbClr val="000000"/>
                </a:solidFill>
                <a:latin typeface="Times New Roman" panose="02020603050405020304" pitchFamily="18" charset="0"/>
                <a:cs typeface="Arial"/>
                <a:sym typeface="Arial"/>
              </a:rPr>
              <a:t>d. Lấy phát triển văn hóa làm trọng tâm.</a:t>
            </a:r>
          </a:p>
        </p:txBody>
      </p:sp>
    </p:spTree>
    <p:extLst>
      <p:ext uri="{BB962C8B-B14F-4D97-AF65-F5344CB8AC3E}">
        <p14:creationId xmlns:p14="http://schemas.microsoft.com/office/powerpoint/2010/main" xmlns="" val="120879462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pic>
        <p:nvPicPr>
          <p:cNvPr id="238" name="Google Shape;238;p11" descr="day cau.png"/>
          <p:cNvPicPr preferRelativeResize="0"/>
          <p:nvPr/>
        </p:nvPicPr>
        <p:blipFill rotWithShape="1">
          <a:blip r:embed="rId3">
            <a:alphaModFix/>
          </a:blip>
          <a:srcRect/>
          <a:stretch/>
        </p:blipFill>
        <p:spPr>
          <a:xfrm>
            <a:off x="4400550" y="1447800"/>
            <a:ext cx="342900" cy="3352800"/>
          </a:xfrm>
          <a:prstGeom prst="rect">
            <a:avLst/>
          </a:prstGeom>
          <a:noFill/>
          <a:ln>
            <a:noFill/>
          </a:ln>
        </p:spPr>
      </p:pic>
      <p:sp>
        <p:nvSpPr>
          <p:cNvPr id="239" name="Google Shape;239;p11"/>
          <p:cNvSpPr txBox="1">
            <a:spLocks noGrp="1"/>
          </p:cNvSpPr>
          <p:nvPr>
            <p:ph type="title"/>
          </p:nvPr>
        </p:nvSpPr>
        <p:spPr>
          <a:xfrm>
            <a:off x="76200" y="228600"/>
            <a:ext cx="1600200" cy="563562"/>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rgbClr val="000099"/>
              </a:buClr>
              <a:buSzPts val="4000"/>
              <a:buFont typeface="Calibri"/>
              <a:buNone/>
            </a:pPr>
            <a:r>
              <a:rPr lang="en-US" sz="4000" b="1" i="0" u="none">
                <a:solidFill>
                  <a:srgbClr val="000099"/>
                </a:solidFill>
                <a:latin typeface="Calibri"/>
                <a:ea typeface="Calibri"/>
                <a:cs typeface="Calibri"/>
                <a:sym typeface="Calibri"/>
              </a:rPr>
              <a:t>Câu 5</a:t>
            </a:r>
            <a:endParaRPr/>
          </a:p>
        </p:txBody>
      </p:sp>
      <p:pic>
        <p:nvPicPr>
          <p:cNvPr id="240" name="Google Shape;240;p11" descr="cts 1.png"/>
          <p:cNvPicPr preferRelativeResize="0"/>
          <p:nvPr/>
        </p:nvPicPr>
        <p:blipFill rotWithShape="1">
          <a:blip r:embed="rId4">
            <a:alphaModFix/>
          </a:blip>
          <a:srcRect/>
          <a:stretch/>
        </p:blipFill>
        <p:spPr>
          <a:xfrm>
            <a:off x="6248400" y="5659437"/>
            <a:ext cx="1295400" cy="1198562"/>
          </a:xfrm>
          <a:prstGeom prst="rect">
            <a:avLst/>
          </a:prstGeom>
          <a:noFill/>
          <a:ln>
            <a:noFill/>
          </a:ln>
        </p:spPr>
      </p:pic>
      <p:pic>
        <p:nvPicPr>
          <p:cNvPr id="241" name="Google Shape;241;p11" descr="cts 2.png"/>
          <p:cNvPicPr preferRelativeResize="0"/>
          <p:nvPr/>
        </p:nvPicPr>
        <p:blipFill rotWithShape="1">
          <a:blip r:embed="rId5">
            <a:alphaModFix/>
          </a:blip>
          <a:srcRect/>
          <a:stretch/>
        </p:blipFill>
        <p:spPr>
          <a:xfrm>
            <a:off x="7391400" y="4191000"/>
            <a:ext cx="1393825" cy="1158875"/>
          </a:xfrm>
          <a:prstGeom prst="rect">
            <a:avLst/>
          </a:prstGeom>
          <a:noFill/>
          <a:ln>
            <a:noFill/>
          </a:ln>
        </p:spPr>
      </p:pic>
      <p:pic>
        <p:nvPicPr>
          <p:cNvPr id="242" name="Google Shape;242;p11" descr="cts 4.png"/>
          <p:cNvPicPr preferRelativeResize="0"/>
          <p:nvPr/>
        </p:nvPicPr>
        <p:blipFill rotWithShape="1">
          <a:blip r:embed="rId6">
            <a:alphaModFix/>
          </a:blip>
          <a:srcRect/>
          <a:stretch/>
        </p:blipFill>
        <p:spPr>
          <a:xfrm>
            <a:off x="762000" y="4800600"/>
            <a:ext cx="2343150" cy="1225550"/>
          </a:xfrm>
          <a:prstGeom prst="rect">
            <a:avLst/>
          </a:prstGeom>
          <a:noFill/>
          <a:ln>
            <a:noFill/>
          </a:ln>
        </p:spPr>
      </p:pic>
      <p:pic>
        <p:nvPicPr>
          <p:cNvPr id="243" name="Google Shape;243;p11" descr="cts 5.png"/>
          <p:cNvPicPr preferRelativeResize="0"/>
          <p:nvPr/>
        </p:nvPicPr>
        <p:blipFill rotWithShape="1">
          <a:blip r:embed="rId7">
            <a:alphaModFix/>
          </a:blip>
          <a:srcRect/>
          <a:stretch/>
        </p:blipFill>
        <p:spPr>
          <a:xfrm rot="1380000" flipH="1">
            <a:off x="4789487" y="5624512"/>
            <a:ext cx="1371600" cy="1011237"/>
          </a:xfrm>
          <a:prstGeom prst="rect">
            <a:avLst/>
          </a:prstGeom>
          <a:noFill/>
          <a:ln>
            <a:noFill/>
          </a:ln>
        </p:spPr>
      </p:pic>
      <p:pic>
        <p:nvPicPr>
          <p:cNvPr id="244" name="Google Shape;244;p11" descr="cts 6.png"/>
          <p:cNvPicPr preferRelativeResize="0"/>
          <p:nvPr/>
        </p:nvPicPr>
        <p:blipFill rotWithShape="1">
          <a:blip r:embed="rId8">
            <a:alphaModFix/>
          </a:blip>
          <a:srcRect/>
          <a:stretch/>
        </p:blipFill>
        <p:spPr>
          <a:xfrm rot="-900000">
            <a:off x="563562" y="5962650"/>
            <a:ext cx="1520825" cy="931862"/>
          </a:xfrm>
          <a:prstGeom prst="rect">
            <a:avLst/>
          </a:prstGeom>
          <a:noFill/>
          <a:ln>
            <a:noFill/>
          </a:ln>
        </p:spPr>
      </p:pic>
      <p:pic>
        <p:nvPicPr>
          <p:cNvPr id="245" name="Google Shape;245;p11" descr="cts 7.png"/>
          <p:cNvPicPr preferRelativeResize="0"/>
          <p:nvPr/>
        </p:nvPicPr>
        <p:blipFill rotWithShape="1">
          <a:blip r:embed="rId9">
            <a:alphaModFix/>
          </a:blip>
          <a:srcRect/>
          <a:stretch/>
        </p:blipFill>
        <p:spPr>
          <a:xfrm rot="3000000">
            <a:off x="5599906" y="2739231"/>
            <a:ext cx="1047750" cy="985837"/>
          </a:xfrm>
          <a:prstGeom prst="rect">
            <a:avLst/>
          </a:prstGeom>
          <a:noFill/>
          <a:ln>
            <a:noFill/>
          </a:ln>
        </p:spPr>
      </p:pic>
      <p:pic>
        <p:nvPicPr>
          <p:cNvPr id="246" name="Google Shape;246;p11" descr="cts 8.png"/>
          <p:cNvPicPr preferRelativeResize="0"/>
          <p:nvPr/>
        </p:nvPicPr>
        <p:blipFill rotWithShape="1">
          <a:blip r:embed="rId10">
            <a:alphaModFix/>
          </a:blip>
          <a:srcRect/>
          <a:stretch/>
        </p:blipFill>
        <p:spPr>
          <a:xfrm rot="-1920000">
            <a:off x="2789237" y="5880100"/>
            <a:ext cx="1341437" cy="703262"/>
          </a:xfrm>
          <a:prstGeom prst="rect">
            <a:avLst/>
          </a:prstGeom>
          <a:noFill/>
          <a:ln>
            <a:noFill/>
          </a:ln>
        </p:spPr>
      </p:pic>
      <p:pic>
        <p:nvPicPr>
          <p:cNvPr id="247" name="Google Shape;247;p11" descr="cts 9.png"/>
          <p:cNvPicPr preferRelativeResize="0"/>
          <p:nvPr/>
        </p:nvPicPr>
        <p:blipFill rotWithShape="1">
          <a:blip r:embed="rId11">
            <a:alphaModFix/>
          </a:blip>
          <a:srcRect/>
          <a:stretch/>
        </p:blipFill>
        <p:spPr>
          <a:xfrm rot="-1080000">
            <a:off x="7169150" y="2617787"/>
            <a:ext cx="1839912" cy="1163637"/>
          </a:xfrm>
          <a:prstGeom prst="rect">
            <a:avLst/>
          </a:prstGeom>
          <a:noFill/>
          <a:ln>
            <a:noFill/>
          </a:ln>
        </p:spPr>
      </p:pic>
      <p:pic>
        <p:nvPicPr>
          <p:cNvPr id="248" name="Google Shape;248;p11" descr="cts 10.png"/>
          <p:cNvPicPr preferRelativeResize="0"/>
          <p:nvPr/>
        </p:nvPicPr>
        <p:blipFill rotWithShape="1">
          <a:blip r:embed="rId12">
            <a:alphaModFix/>
          </a:blip>
          <a:srcRect/>
          <a:stretch/>
        </p:blipFill>
        <p:spPr>
          <a:xfrm>
            <a:off x="0" y="4873625"/>
            <a:ext cx="1219200" cy="990600"/>
          </a:xfrm>
          <a:prstGeom prst="rect">
            <a:avLst/>
          </a:prstGeom>
          <a:noFill/>
          <a:ln>
            <a:noFill/>
          </a:ln>
        </p:spPr>
      </p:pic>
      <p:sp>
        <p:nvSpPr>
          <p:cNvPr id="249" name="Google Shape;249;p11"/>
          <p:cNvSpPr txBox="1"/>
          <p:nvPr/>
        </p:nvSpPr>
        <p:spPr>
          <a:xfrm>
            <a:off x="228600" y="1066800"/>
            <a:ext cx="685800" cy="457200"/>
          </a:xfrm>
          <a:prstGeom prst="rect">
            <a:avLst/>
          </a:prstGeom>
          <a:solidFill>
            <a:schemeClr val="accent1"/>
          </a:solidFill>
          <a:ln w="25400" cap="flat" cmpd="sng">
            <a:solidFill>
              <a:srgbClr val="385D8A"/>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FFFFFF"/>
              </a:buClr>
              <a:buSzPts val="1800"/>
              <a:buFont typeface="Calibri"/>
              <a:buNone/>
            </a:pPr>
            <a:r>
              <a:rPr lang="en-US" b="1" kern="0">
                <a:solidFill>
                  <a:srgbClr val="FFFFFF"/>
                </a:solidFill>
                <a:latin typeface="Calibri"/>
                <a:ea typeface="Calibri"/>
                <a:cs typeface="Calibri"/>
                <a:sym typeface="Calibri"/>
              </a:rPr>
              <a:t>Cá 5</a:t>
            </a:r>
            <a:endParaRPr sz="1400" kern="0">
              <a:solidFill>
                <a:srgbClr val="000000"/>
              </a:solidFill>
              <a:cs typeface="Arial"/>
              <a:sym typeface="Arial"/>
            </a:endParaRPr>
          </a:p>
        </p:txBody>
      </p:sp>
      <p:pic>
        <p:nvPicPr>
          <p:cNvPr id="250" name="Google Shape;250;p11" descr="cts 3.png"/>
          <p:cNvPicPr preferRelativeResize="0"/>
          <p:nvPr/>
        </p:nvPicPr>
        <p:blipFill rotWithShape="1">
          <a:blip r:embed="rId13">
            <a:alphaModFix/>
          </a:blip>
          <a:srcRect/>
          <a:stretch/>
        </p:blipFill>
        <p:spPr>
          <a:xfrm>
            <a:off x="457200" y="3581400"/>
            <a:ext cx="1231900" cy="695325"/>
          </a:xfrm>
          <a:prstGeom prst="rect">
            <a:avLst/>
          </a:prstGeom>
          <a:noFill/>
          <a:ln>
            <a:noFill/>
          </a:ln>
        </p:spPr>
      </p:pic>
      <p:pic>
        <p:nvPicPr>
          <p:cNvPr id="251" name="Google Shape;251;p11" descr="thuyen cau.png"/>
          <p:cNvPicPr preferRelativeResize="0"/>
          <p:nvPr/>
        </p:nvPicPr>
        <p:blipFill rotWithShape="1">
          <a:blip r:embed="rId14">
            <a:alphaModFix/>
          </a:blip>
          <a:srcRect/>
          <a:stretch/>
        </p:blipFill>
        <p:spPr>
          <a:xfrm>
            <a:off x="2819400" y="-381000"/>
            <a:ext cx="3962400" cy="2676525"/>
          </a:xfrm>
          <a:prstGeom prst="rect">
            <a:avLst/>
          </a:prstGeom>
          <a:noFill/>
          <a:ln>
            <a:noFill/>
          </a:ln>
        </p:spPr>
      </p:pic>
      <p:grpSp>
        <p:nvGrpSpPr>
          <p:cNvPr id="252" name="Google Shape;252;p11"/>
          <p:cNvGrpSpPr/>
          <p:nvPr/>
        </p:nvGrpSpPr>
        <p:grpSpPr>
          <a:xfrm>
            <a:off x="4419600" y="1676400"/>
            <a:ext cx="1219200" cy="3397250"/>
            <a:chOff x="4419600" y="1676400"/>
            <a:chExt cx="1219199" cy="3396934"/>
          </a:xfrm>
        </p:grpSpPr>
        <p:pic>
          <p:nvPicPr>
            <p:cNvPr id="253" name="Google Shape;253;p11" descr="cts 1.png"/>
            <p:cNvPicPr preferRelativeResize="0"/>
            <p:nvPr/>
          </p:nvPicPr>
          <p:blipFill rotWithShape="1">
            <a:blip r:embed="rId15">
              <a:alphaModFix/>
            </a:blip>
            <a:srcRect/>
            <a:stretch/>
          </p:blipFill>
          <p:spPr>
            <a:xfrm flipH="1">
              <a:off x="4419600" y="4114800"/>
              <a:ext cx="1219199" cy="958534"/>
            </a:xfrm>
            <a:prstGeom prst="rect">
              <a:avLst/>
            </a:prstGeom>
            <a:noFill/>
            <a:ln>
              <a:noFill/>
            </a:ln>
          </p:spPr>
        </p:pic>
        <p:sp>
          <p:nvSpPr>
            <p:cNvPr id="254" name="Google Shape;254;p11"/>
            <p:cNvSpPr/>
            <p:nvPr/>
          </p:nvSpPr>
          <p:spPr>
            <a:xfrm>
              <a:off x="4876800" y="1676400"/>
              <a:ext cx="76200" cy="228600"/>
            </a:xfrm>
            <a:prstGeom prst="upArrow">
              <a:avLst>
                <a:gd name="adj1" fmla="val 3600"/>
                <a:gd name="adj2" fmla="val 50000"/>
              </a:avLst>
            </a:prstGeom>
            <a:solidFill>
              <a:schemeClr val="accent1"/>
            </a:solidFill>
            <a:ln w="25400" cap="flat" cmpd="sng">
              <a:solidFill>
                <a:srgbClr val="385D8A"/>
              </a:solidFill>
              <a:prstDash val="solid"/>
              <a:miter lim="800000"/>
              <a:headEnd type="none" w="sm" len="sm"/>
              <a:tailEnd type="none" w="sm" len="sm"/>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grpSp>
      <p:pic>
        <p:nvPicPr>
          <p:cNvPr id="255" name="Google Shape;255;p11" descr="cts 1.png"/>
          <p:cNvPicPr preferRelativeResize="0"/>
          <p:nvPr/>
        </p:nvPicPr>
        <p:blipFill rotWithShape="1">
          <a:blip r:embed="rId15">
            <a:alphaModFix/>
          </a:blip>
          <a:srcRect/>
          <a:stretch/>
        </p:blipFill>
        <p:spPr>
          <a:xfrm>
            <a:off x="3429000" y="457200"/>
            <a:ext cx="1109662" cy="698500"/>
          </a:xfrm>
          <a:prstGeom prst="rect">
            <a:avLst/>
          </a:prstGeom>
          <a:noFill/>
          <a:ln>
            <a:noFill/>
          </a:ln>
        </p:spPr>
      </p:pic>
      <p:sp>
        <p:nvSpPr>
          <p:cNvPr id="256" name="Google Shape;256;p11"/>
          <p:cNvSpPr/>
          <p:nvPr/>
        </p:nvSpPr>
        <p:spPr>
          <a:xfrm>
            <a:off x="8153400" y="5791200"/>
            <a:ext cx="990600" cy="1143000"/>
          </a:xfrm>
          <a:prstGeom prst="downArrow">
            <a:avLst>
              <a:gd name="adj1" fmla="val 12240"/>
              <a:gd name="adj2" fmla="val 50000"/>
            </a:avLst>
          </a:prstGeom>
          <a:solidFill>
            <a:srgbClr val="FFFF00"/>
          </a:solidFill>
          <a:ln w="25400" cap="flat" cmpd="sng">
            <a:solidFill>
              <a:srgbClr val="385D8A"/>
            </a:solidFill>
            <a:prstDash val="solid"/>
            <a:miter lim="800000"/>
            <a:headEnd type="none" w="sm" len="sm"/>
            <a:tailEnd type="none" w="sm" len="sm"/>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xmlns="" val="864415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0"/>
                                  </p:stCondLst>
                                  <p:childTnLst>
                                    <p:animEffect transition="out" filter="fade">
                                      <p:cBhvr>
                                        <p:cTn id="6" dur="100"/>
                                        <p:tgtEl>
                                          <p:spTgt spid="240"/>
                                        </p:tgtEl>
                                      </p:cBhvr>
                                    </p:animEffect>
                                    <p:set>
                                      <p:cBhvr>
                                        <p:cTn id="7" dur="1" fill="hold">
                                          <p:stCondLst>
                                            <p:cond delay="100"/>
                                          </p:stCondLst>
                                        </p:cTn>
                                        <p:tgtEl>
                                          <p:spTgt spid="240"/>
                                        </p:tgtEl>
                                        <p:attrNameLst>
                                          <p:attrName>style.visibility</p:attrName>
                                        </p:attrNameLst>
                                      </p:cBhvr>
                                      <p:to>
                                        <p:strVal val="hidden"/>
                                      </p:to>
                                    </p:set>
                                  </p:childTnLst>
                                </p:cTn>
                              </p:par>
                            </p:childTnLst>
                          </p:cTn>
                        </p:par>
                        <p:par>
                          <p:cTn id="8" fill="hold">
                            <p:stCondLst>
                              <p:cond delay="100"/>
                            </p:stCondLst>
                            <p:childTnLst>
                              <p:par>
                                <p:cTn id="9" presetID="10" presetClass="exit" presetSubtype="0" fill="hold" nodeType="afterEffect">
                                  <p:stCondLst>
                                    <p:cond delay="0"/>
                                  </p:stCondLst>
                                  <p:childTnLst>
                                    <p:animEffect transition="out" filter="fade">
                                      <p:cBhvr>
                                        <p:cTn id="10" dur="5000"/>
                                        <p:tgtEl>
                                          <p:spTgt spid="238"/>
                                        </p:tgtEl>
                                      </p:cBhvr>
                                    </p:animEffect>
                                    <p:set>
                                      <p:cBhvr>
                                        <p:cTn id="11" dur="1" fill="hold">
                                          <p:stCondLst>
                                            <p:cond delay="5000"/>
                                          </p:stCondLst>
                                        </p:cTn>
                                        <p:tgtEl>
                                          <p:spTgt spid="238"/>
                                        </p:tgtEl>
                                        <p:attrNameLst>
                                          <p:attrName>style.visibility</p:attrName>
                                        </p:attrNameLst>
                                      </p:cBhvr>
                                      <p:to>
                                        <p:strVal val="hidden"/>
                                      </p:to>
                                    </p:set>
                                  </p:childTnLst>
                                </p:cTn>
                              </p:par>
                            </p:childTnLst>
                          </p:cTn>
                        </p:par>
                        <p:par>
                          <p:cTn id="12" fill="hold">
                            <p:stCondLst>
                              <p:cond delay="5100"/>
                            </p:stCondLst>
                            <p:childTnLst>
                              <p:par>
                                <p:cTn id="13" presetID="1" presetClass="entr" presetSubtype="0" fill="hold" nodeType="afterEffect">
                                  <p:stCondLst>
                                    <p:cond delay="0"/>
                                  </p:stCondLst>
                                  <p:childTnLst>
                                    <p:set>
                                      <p:cBhvr>
                                        <p:cTn id="14" dur="1" fill="hold">
                                          <p:stCondLst>
                                            <p:cond delay="0"/>
                                          </p:stCondLst>
                                        </p:cTn>
                                        <p:tgtEl>
                                          <p:spTgt spid="2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12"/>
          <p:cNvSpPr txBox="1">
            <a:spLocks noGrp="1"/>
          </p:cNvSpPr>
          <p:nvPr>
            <p:ph type="title"/>
          </p:nvPr>
        </p:nvSpPr>
        <p:spPr>
          <a:xfrm>
            <a:off x="457200" y="274637"/>
            <a:ext cx="1828800" cy="715962"/>
          </a:xfrm>
          <a:prstGeom prst="rect">
            <a:avLst/>
          </a:prstGeom>
          <a:solidFill>
            <a:srgbClr val="FFFF00"/>
          </a:solidFill>
          <a:ln w="9525" cap="flat" cmpd="sng">
            <a:solidFill>
              <a:srgbClr val="0000CC"/>
            </a:solidFill>
            <a:prstDash val="solid"/>
            <a:miter lim="800000"/>
            <a:headEnd type="none" w="sm" len="sm"/>
            <a:tailEnd type="none" w="sm" len="sm"/>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FF0000"/>
              </a:buClr>
              <a:buSzPts val="4000"/>
              <a:buFont typeface="Times New Roman"/>
              <a:buNone/>
            </a:pPr>
            <a:r>
              <a:rPr lang="en-US" sz="4000" b="1" i="0" u="none" dirty="0">
                <a:solidFill>
                  <a:srgbClr val="FF0000"/>
                </a:solidFill>
                <a:latin typeface="Times New Roman"/>
                <a:ea typeface="Times New Roman"/>
                <a:cs typeface="Times New Roman"/>
                <a:sym typeface="Times New Roman"/>
              </a:rPr>
              <a:t>Câu 6</a:t>
            </a:r>
            <a:endParaRPr dirty="0"/>
          </a:p>
        </p:txBody>
      </p:sp>
      <p:pic>
        <p:nvPicPr>
          <p:cNvPr id="264" name="Google Shape;264;p12" descr="cau-ca-ts.gif"/>
          <p:cNvPicPr preferRelativeResize="0"/>
          <p:nvPr/>
        </p:nvPicPr>
        <p:blipFill rotWithShape="1">
          <a:blip r:embed="rId3">
            <a:alphaModFix/>
          </a:blip>
          <a:srcRect/>
          <a:stretch/>
        </p:blipFill>
        <p:spPr>
          <a:xfrm>
            <a:off x="2895600" y="0"/>
            <a:ext cx="2819400" cy="1955800"/>
          </a:xfrm>
          <a:prstGeom prst="rect">
            <a:avLst/>
          </a:prstGeom>
          <a:noFill/>
          <a:ln>
            <a:noFill/>
          </a:ln>
        </p:spPr>
      </p:pic>
      <p:sp>
        <p:nvSpPr>
          <p:cNvPr id="265" name="Google Shape;265;p12"/>
          <p:cNvSpPr/>
          <p:nvPr/>
        </p:nvSpPr>
        <p:spPr>
          <a:xfrm>
            <a:off x="8153400" y="6086900"/>
            <a:ext cx="990600" cy="771099"/>
          </a:xfrm>
          <a:prstGeom prst="downArrow">
            <a:avLst>
              <a:gd name="adj1" fmla="val 12240"/>
              <a:gd name="adj2" fmla="val 50000"/>
            </a:avLst>
          </a:prstGeom>
          <a:solidFill>
            <a:srgbClr val="FFFF00"/>
          </a:solidFill>
          <a:ln w="25400" cap="flat" cmpd="sng">
            <a:solidFill>
              <a:srgbClr val="385D8A"/>
            </a:solidFill>
            <a:prstDash val="solid"/>
            <a:miter lim="800000"/>
            <a:headEnd type="none" w="sm" len="sm"/>
            <a:tailEnd type="none" w="sm" len="sm"/>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
        <p:nvSpPr>
          <p:cNvPr id="2" name="Rectangle 1"/>
          <p:cNvSpPr/>
          <p:nvPr/>
        </p:nvSpPr>
        <p:spPr>
          <a:xfrm>
            <a:off x="0" y="1955800"/>
            <a:ext cx="9144000" cy="4832092"/>
          </a:xfrm>
          <a:prstGeom prst="rect">
            <a:avLst/>
          </a:prstGeom>
        </p:spPr>
        <p:txBody>
          <a:bodyPr wrap="square">
            <a:spAutoFit/>
          </a:bodyPr>
          <a:lstStyle/>
          <a:p>
            <a:pPr>
              <a:buClr>
                <a:srgbClr val="000000"/>
              </a:buClr>
              <a:buFont typeface="Arial"/>
              <a:buNone/>
            </a:pPr>
            <a:r>
              <a:rPr lang="vi-VN" sz="2800" kern="0" dirty="0">
                <a:solidFill>
                  <a:srgbClr val="000000"/>
                </a:solidFill>
                <a:latin typeface="Times New Roman" panose="02020603050405020304" pitchFamily="18" charset="0"/>
                <a:cs typeface="Arial"/>
                <a:sym typeface="Arial"/>
              </a:rPr>
              <a:t>Sau 20 năm cải cách mở cửa (1979 - 1998) nền kinh tế Trung Quốc đã:</a:t>
            </a:r>
          </a:p>
          <a:p>
            <a:pPr>
              <a:buClr>
                <a:srgbClr val="000000"/>
              </a:buClr>
              <a:buFont typeface="Arial"/>
              <a:buNone/>
            </a:pPr>
            <a:endParaRPr lang="vi-VN" sz="2800" kern="0" dirty="0">
              <a:solidFill>
                <a:srgbClr val="000000"/>
              </a:solidFill>
              <a:latin typeface="Times New Roman" panose="02020603050405020304" pitchFamily="18" charset="0"/>
              <a:cs typeface="Arial"/>
              <a:sym typeface="Arial"/>
            </a:endParaRPr>
          </a:p>
          <a:p>
            <a:pPr>
              <a:buClr>
                <a:srgbClr val="000000"/>
              </a:buClr>
              <a:buFont typeface="Arial"/>
              <a:buNone/>
            </a:pPr>
            <a:r>
              <a:rPr lang="vi-VN" sz="2800" kern="0" dirty="0">
                <a:solidFill>
                  <a:srgbClr val="000000"/>
                </a:solidFill>
                <a:latin typeface="Times New Roman" panose="02020603050405020304" pitchFamily="18" charset="0"/>
                <a:cs typeface="Arial"/>
                <a:sym typeface="Arial"/>
              </a:rPr>
              <a:t>a. Ổn định và phát triển mạnh.</a:t>
            </a:r>
          </a:p>
          <a:p>
            <a:pPr>
              <a:buClr>
                <a:srgbClr val="000000"/>
              </a:buClr>
              <a:buFont typeface="Arial"/>
              <a:buNone/>
            </a:pPr>
            <a:endParaRPr lang="vi-VN" sz="2800" kern="0" dirty="0">
              <a:solidFill>
                <a:srgbClr val="000000"/>
              </a:solidFill>
              <a:latin typeface="Times New Roman" panose="02020603050405020304" pitchFamily="18" charset="0"/>
              <a:cs typeface="Arial"/>
              <a:sym typeface="Arial"/>
            </a:endParaRPr>
          </a:p>
          <a:p>
            <a:pPr>
              <a:buClr>
                <a:srgbClr val="000000"/>
              </a:buClr>
              <a:buFont typeface="Arial"/>
              <a:buNone/>
            </a:pPr>
            <a:r>
              <a:rPr lang="vi-VN" sz="2800" kern="0" dirty="0">
                <a:solidFill>
                  <a:srgbClr val="000000"/>
                </a:solidFill>
                <a:latin typeface="Times New Roman" panose="02020603050405020304" pitchFamily="18" charset="0"/>
                <a:cs typeface="Arial"/>
                <a:sym typeface="Arial"/>
              </a:rPr>
              <a:t>b. Phát triển nhanh chóng đạt tốc độ tăng trưởng cao nhất thế giới.</a:t>
            </a:r>
          </a:p>
          <a:p>
            <a:pPr>
              <a:buClr>
                <a:srgbClr val="000000"/>
              </a:buClr>
              <a:buFont typeface="Arial"/>
              <a:buNone/>
            </a:pPr>
            <a:endParaRPr lang="vi-VN" sz="2800" kern="0" dirty="0">
              <a:solidFill>
                <a:srgbClr val="000000"/>
              </a:solidFill>
              <a:latin typeface="Times New Roman" panose="02020603050405020304" pitchFamily="18" charset="0"/>
              <a:cs typeface="Arial"/>
              <a:sym typeface="Arial"/>
            </a:endParaRPr>
          </a:p>
          <a:p>
            <a:pPr>
              <a:buClr>
                <a:srgbClr val="000000"/>
              </a:buClr>
              <a:buFont typeface="Arial"/>
              <a:buNone/>
            </a:pPr>
            <a:r>
              <a:rPr lang="vi-VN" sz="2800" kern="0" dirty="0">
                <a:solidFill>
                  <a:srgbClr val="000000"/>
                </a:solidFill>
                <a:latin typeface="Times New Roman" panose="02020603050405020304" pitchFamily="18" charset="0"/>
                <a:cs typeface="Arial"/>
                <a:sym typeface="Arial"/>
              </a:rPr>
              <a:t>c. Không ổn định và bị chững lại.</a:t>
            </a:r>
          </a:p>
          <a:p>
            <a:pPr>
              <a:buClr>
                <a:srgbClr val="000000"/>
              </a:buClr>
              <a:buFont typeface="Arial"/>
              <a:buNone/>
            </a:pPr>
            <a:endParaRPr lang="vi-VN" sz="2800" kern="0" dirty="0">
              <a:solidFill>
                <a:srgbClr val="000000"/>
              </a:solidFill>
              <a:latin typeface="Times New Roman" panose="02020603050405020304" pitchFamily="18" charset="0"/>
              <a:cs typeface="Arial"/>
              <a:sym typeface="Arial"/>
            </a:endParaRPr>
          </a:p>
          <a:p>
            <a:pPr>
              <a:buClr>
                <a:srgbClr val="000000"/>
              </a:buClr>
              <a:buFont typeface="Arial"/>
              <a:buNone/>
            </a:pPr>
            <a:r>
              <a:rPr lang="vi-VN" sz="2800" kern="0" dirty="0">
                <a:solidFill>
                  <a:srgbClr val="000000"/>
                </a:solidFill>
                <a:latin typeface="Times New Roman" panose="02020603050405020304" pitchFamily="18" charset="0"/>
                <a:cs typeface="Arial"/>
                <a:sym typeface="Arial"/>
              </a:rPr>
              <a:t>d. </a:t>
            </a:r>
            <a:r>
              <a:rPr lang="vi-VN" sz="2800" kern="0" dirty="0" smtClean="0">
                <a:solidFill>
                  <a:srgbClr val="000000"/>
                </a:solidFill>
                <a:latin typeface="Times New Roman" panose="02020603050405020304" pitchFamily="18" charset="0"/>
                <a:cs typeface="Arial"/>
                <a:sym typeface="Arial"/>
              </a:rPr>
              <a:t>Đứng thứ 2 thế giới sau Mĩ</a:t>
            </a:r>
            <a:endParaRPr lang="vi-VN" sz="2800" kern="0" dirty="0">
              <a:solidFill>
                <a:srgbClr val="000000"/>
              </a:solidFill>
              <a:latin typeface="Times New Roman" panose="02020603050405020304" pitchFamily="18" charset="0"/>
              <a:cs typeface="Arial"/>
              <a:sym typeface="Arial"/>
            </a:endParaRPr>
          </a:p>
        </p:txBody>
      </p:sp>
    </p:spTree>
    <p:extLst>
      <p:ext uri="{BB962C8B-B14F-4D97-AF65-F5344CB8AC3E}">
        <p14:creationId xmlns:p14="http://schemas.microsoft.com/office/powerpoint/2010/main" xmlns="" val="297361298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pic>
        <p:nvPicPr>
          <p:cNvPr id="270" name="Google Shape;270;p13" descr="day cau.png"/>
          <p:cNvPicPr preferRelativeResize="0"/>
          <p:nvPr/>
        </p:nvPicPr>
        <p:blipFill rotWithShape="1">
          <a:blip r:embed="rId3">
            <a:alphaModFix/>
          </a:blip>
          <a:srcRect/>
          <a:stretch/>
        </p:blipFill>
        <p:spPr>
          <a:xfrm>
            <a:off x="4400550" y="1447800"/>
            <a:ext cx="342900" cy="3352800"/>
          </a:xfrm>
          <a:prstGeom prst="rect">
            <a:avLst/>
          </a:prstGeom>
          <a:noFill/>
          <a:ln>
            <a:noFill/>
          </a:ln>
        </p:spPr>
      </p:pic>
      <p:sp>
        <p:nvSpPr>
          <p:cNvPr id="271" name="Google Shape;271;p13"/>
          <p:cNvSpPr txBox="1">
            <a:spLocks noGrp="1"/>
          </p:cNvSpPr>
          <p:nvPr>
            <p:ph type="title"/>
          </p:nvPr>
        </p:nvSpPr>
        <p:spPr>
          <a:xfrm>
            <a:off x="76200" y="228600"/>
            <a:ext cx="1600200" cy="563562"/>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rgbClr val="000099"/>
              </a:buClr>
              <a:buSzPts val="4000"/>
              <a:buFont typeface="Calibri"/>
              <a:buNone/>
            </a:pPr>
            <a:r>
              <a:rPr lang="en-US" sz="4000" b="1" i="0" u="none">
                <a:solidFill>
                  <a:srgbClr val="000099"/>
                </a:solidFill>
                <a:latin typeface="Calibri"/>
                <a:ea typeface="Calibri"/>
                <a:cs typeface="Calibri"/>
                <a:sym typeface="Calibri"/>
              </a:rPr>
              <a:t>Câu 6</a:t>
            </a:r>
            <a:endParaRPr/>
          </a:p>
        </p:txBody>
      </p:sp>
      <p:pic>
        <p:nvPicPr>
          <p:cNvPr id="272" name="Google Shape;272;p13" descr="cts 1.png"/>
          <p:cNvPicPr preferRelativeResize="0"/>
          <p:nvPr/>
        </p:nvPicPr>
        <p:blipFill rotWithShape="1">
          <a:blip r:embed="rId4">
            <a:alphaModFix/>
          </a:blip>
          <a:srcRect/>
          <a:stretch/>
        </p:blipFill>
        <p:spPr>
          <a:xfrm>
            <a:off x="6248400" y="5659437"/>
            <a:ext cx="1295400" cy="1198562"/>
          </a:xfrm>
          <a:prstGeom prst="rect">
            <a:avLst/>
          </a:prstGeom>
          <a:noFill/>
          <a:ln>
            <a:noFill/>
          </a:ln>
        </p:spPr>
      </p:pic>
      <p:pic>
        <p:nvPicPr>
          <p:cNvPr id="273" name="Google Shape;273;p13" descr="cts 2.png"/>
          <p:cNvPicPr preferRelativeResize="0"/>
          <p:nvPr/>
        </p:nvPicPr>
        <p:blipFill rotWithShape="1">
          <a:blip r:embed="rId5">
            <a:alphaModFix/>
          </a:blip>
          <a:srcRect/>
          <a:stretch/>
        </p:blipFill>
        <p:spPr>
          <a:xfrm>
            <a:off x="7391400" y="4251325"/>
            <a:ext cx="1393825" cy="1158875"/>
          </a:xfrm>
          <a:prstGeom prst="rect">
            <a:avLst/>
          </a:prstGeom>
          <a:noFill/>
          <a:ln>
            <a:noFill/>
          </a:ln>
        </p:spPr>
      </p:pic>
      <p:pic>
        <p:nvPicPr>
          <p:cNvPr id="274" name="Google Shape;274;p13" descr="cts 4.png"/>
          <p:cNvPicPr preferRelativeResize="0"/>
          <p:nvPr/>
        </p:nvPicPr>
        <p:blipFill rotWithShape="1">
          <a:blip r:embed="rId6">
            <a:alphaModFix/>
          </a:blip>
          <a:srcRect/>
          <a:stretch/>
        </p:blipFill>
        <p:spPr>
          <a:xfrm>
            <a:off x="762000" y="4800600"/>
            <a:ext cx="2343150" cy="1225550"/>
          </a:xfrm>
          <a:prstGeom prst="rect">
            <a:avLst/>
          </a:prstGeom>
          <a:noFill/>
          <a:ln>
            <a:noFill/>
          </a:ln>
        </p:spPr>
      </p:pic>
      <p:pic>
        <p:nvPicPr>
          <p:cNvPr id="275" name="Google Shape;275;p13" descr="cts 5.png"/>
          <p:cNvPicPr preferRelativeResize="0"/>
          <p:nvPr/>
        </p:nvPicPr>
        <p:blipFill rotWithShape="1">
          <a:blip r:embed="rId7">
            <a:alphaModFix/>
          </a:blip>
          <a:srcRect/>
          <a:stretch/>
        </p:blipFill>
        <p:spPr>
          <a:xfrm rot="1380000" flipH="1">
            <a:off x="4789487" y="5624512"/>
            <a:ext cx="1371600" cy="1011237"/>
          </a:xfrm>
          <a:prstGeom prst="rect">
            <a:avLst/>
          </a:prstGeom>
          <a:noFill/>
          <a:ln>
            <a:noFill/>
          </a:ln>
        </p:spPr>
      </p:pic>
      <p:pic>
        <p:nvPicPr>
          <p:cNvPr id="276" name="Google Shape;276;p13" descr="cts 6.png"/>
          <p:cNvPicPr preferRelativeResize="0"/>
          <p:nvPr/>
        </p:nvPicPr>
        <p:blipFill rotWithShape="1">
          <a:blip r:embed="rId8">
            <a:alphaModFix/>
          </a:blip>
          <a:srcRect/>
          <a:stretch/>
        </p:blipFill>
        <p:spPr>
          <a:xfrm rot="-900000">
            <a:off x="563562" y="5962650"/>
            <a:ext cx="1520825" cy="931862"/>
          </a:xfrm>
          <a:prstGeom prst="rect">
            <a:avLst/>
          </a:prstGeom>
          <a:noFill/>
          <a:ln>
            <a:noFill/>
          </a:ln>
        </p:spPr>
      </p:pic>
      <p:pic>
        <p:nvPicPr>
          <p:cNvPr id="277" name="Google Shape;277;p13" descr="cts 7.png"/>
          <p:cNvPicPr preferRelativeResize="0"/>
          <p:nvPr/>
        </p:nvPicPr>
        <p:blipFill rotWithShape="1">
          <a:blip r:embed="rId9">
            <a:alphaModFix/>
          </a:blip>
          <a:srcRect/>
          <a:stretch/>
        </p:blipFill>
        <p:spPr>
          <a:xfrm rot="3000000">
            <a:off x="7657306" y="5863431"/>
            <a:ext cx="1047750" cy="985837"/>
          </a:xfrm>
          <a:prstGeom prst="rect">
            <a:avLst/>
          </a:prstGeom>
          <a:noFill/>
          <a:ln>
            <a:noFill/>
          </a:ln>
        </p:spPr>
      </p:pic>
      <p:pic>
        <p:nvPicPr>
          <p:cNvPr id="278" name="Google Shape;278;p13" descr="cts 8.png"/>
          <p:cNvPicPr preferRelativeResize="0"/>
          <p:nvPr/>
        </p:nvPicPr>
        <p:blipFill rotWithShape="1">
          <a:blip r:embed="rId10">
            <a:alphaModFix/>
          </a:blip>
          <a:srcRect/>
          <a:stretch/>
        </p:blipFill>
        <p:spPr>
          <a:xfrm rot="-1920000">
            <a:off x="2789237" y="5880100"/>
            <a:ext cx="1341437" cy="703262"/>
          </a:xfrm>
          <a:prstGeom prst="rect">
            <a:avLst/>
          </a:prstGeom>
          <a:noFill/>
          <a:ln>
            <a:noFill/>
          </a:ln>
        </p:spPr>
      </p:pic>
      <p:pic>
        <p:nvPicPr>
          <p:cNvPr id="279" name="Google Shape;279;p13" descr="cts 9.png"/>
          <p:cNvPicPr preferRelativeResize="0"/>
          <p:nvPr/>
        </p:nvPicPr>
        <p:blipFill rotWithShape="1">
          <a:blip r:embed="rId11">
            <a:alphaModFix/>
          </a:blip>
          <a:srcRect/>
          <a:stretch/>
        </p:blipFill>
        <p:spPr>
          <a:xfrm rot="-1080000">
            <a:off x="7169150" y="2695575"/>
            <a:ext cx="1839912" cy="1163637"/>
          </a:xfrm>
          <a:prstGeom prst="rect">
            <a:avLst/>
          </a:prstGeom>
          <a:noFill/>
          <a:ln>
            <a:noFill/>
          </a:ln>
        </p:spPr>
      </p:pic>
      <p:pic>
        <p:nvPicPr>
          <p:cNvPr id="280" name="Google Shape;280;p13" descr="cts 10.png"/>
          <p:cNvPicPr preferRelativeResize="0"/>
          <p:nvPr/>
        </p:nvPicPr>
        <p:blipFill rotWithShape="1">
          <a:blip r:embed="rId12">
            <a:alphaModFix/>
          </a:blip>
          <a:srcRect/>
          <a:stretch/>
        </p:blipFill>
        <p:spPr>
          <a:xfrm>
            <a:off x="0" y="4873625"/>
            <a:ext cx="1219200" cy="990600"/>
          </a:xfrm>
          <a:prstGeom prst="rect">
            <a:avLst/>
          </a:prstGeom>
          <a:noFill/>
          <a:ln>
            <a:noFill/>
          </a:ln>
        </p:spPr>
      </p:pic>
      <p:sp>
        <p:nvSpPr>
          <p:cNvPr id="281" name="Google Shape;281;p13"/>
          <p:cNvSpPr txBox="1"/>
          <p:nvPr/>
        </p:nvSpPr>
        <p:spPr>
          <a:xfrm>
            <a:off x="228600" y="1066800"/>
            <a:ext cx="685800" cy="457200"/>
          </a:xfrm>
          <a:prstGeom prst="rect">
            <a:avLst/>
          </a:prstGeom>
          <a:solidFill>
            <a:schemeClr val="accent1"/>
          </a:solidFill>
          <a:ln w="25400" cap="flat" cmpd="sng">
            <a:solidFill>
              <a:srgbClr val="385D8A"/>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FFFFFF"/>
              </a:buClr>
              <a:buSzPts val="1800"/>
              <a:buFont typeface="Calibri"/>
              <a:buNone/>
            </a:pPr>
            <a:r>
              <a:rPr lang="en-US" b="1" kern="0" dirty="0">
                <a:solidFill>
                  <a:srgbClr val="FFFFFF"/>
                </a:solidFill>
                <a:latin typeface="Times New Roman" panose="02020603050405020304" pitchFamily="18" charset="0"/>
                <a:ea typeface="Calibri"/>
                <a:cs typeface="Times New Roman" panose="02020603050405020304" pitchFamily="18" charset="0"/>
                <a:sym typeface="Calibri"/>
              </a:rPr>
              <a:t>Cá 6</a:t>
            </a:r>
            <a:endParaRPr sz="1400" kern="0" dirty="0">
              <a:solidFill>
                <a:srgbClr val="000000"/>
              </a:solidFill>
              <a:latin typeface="Times New Roman" panose="02020603050405020304" pitchFamily="18" charset="0"/>
              <a:cs typeface="Times New Roman" panose="02020603050405020304" pitchFamily="18" charset="0"/>
              <a:sym typeface="Arial"/>
            </a:endParaRPr>
          </a:p>
        </p:txBody>
      </p:sp>
      <p:pic>
        <p:nvPicPr>
          <p:cNvPr id="282" name="Google Shape;282;p13" descr="cts 3.png"/>
          <p:cNvPicPr preferRelativeResize="0"/>
          <p:nvPr/>
        </p:nvPicPr>
        <p:blipFill rotWithShape="1">
          <a:blip r:embed="rId13">
            <a:alphaModFix/>
          </a:blip>
          <a:srcRect/>
          <a:stretch/>
        </p:blipFill>
        <p:spPr>
          <a:xfrm>
            <a:off x="457200" y="3581400"/>
            <a:ext cx="1231900" cy="695325"/>
          </a:xfrm>
          <a:prstGeom prst="rect">
            <a:avLst/>
          </a:prstGeom>
          <a:noFill/>
          <a:ln>
            <a:noFill/>
          </a:ln>
        </p:spPr>
      </p:pic>
      <p:pic>
        <p:nvPicPr>
          <p:cNvPr id="283" name="Google Shape;283;p13" descr="thuyen cau.png"/>
          <p:cNvPicPr preferRelativeResize="0"/>
          <p:nvPr/>
        </p:nvPicPr>
        <p:blipFill rotWithShape="1">
          <a:blip r:embed="rId14">
            <a:alphaModFix/>
          </a:blip>
          <a:srcRect/>
          <a:stretch/>
        </p:blipFill>
        <p:spPr>
          <a:xfrm>
            <a:off x="2819400" y="-304800"/>
            <a:ext cx="4038600" cy="2728912"/>
          </a:xfrm>
          <a:prstGeom prst="rect">
            <a:avLst/>
          </a:prstGeom>
          <a:noFill/>
          <a:ln>
            <a:noFill/>
          </a:ln>
        </p:spPr>
      </p:pic>
      <p:grpSp>
        <p:nvGrpSpPr>
          <p:cNvPr id="284" name="Google Shape;284;p13"/>
          <p:cNvGrpSpPr/>
          <p:nvPr/>
        </p:nvGrpSpPr>
        <p:grpSpPr>
          <a:xfrm>
            <a:off x="4343400" y="1676400"/>
            <a:ext cx="1219200" cy="3070225"/>
            <a:chOff x="4343400" y="1676400"/>
            <a:chExt cx="1219200" cy="3069671"/>
          </a:xfrm>
        </p:grpSpPr>
        <p:pic>
          <p:nvPicPr>
            <p:cNvPr id="285" name="Google Shape;285;p13" descr="cts 7.png"/>
            <p:cNvPicPr preferRelativeResize="0"/>
            <p:nvPr/>
          </p:nvPicPr>
          <p:blipFill rotWithShape="1">
            <a:blip r:embed="rId9">
              <a:alphaModFix/>
            </a:blip>
            <a:srcRect/>
            <a:stretch/>
          </p:blipFill>
          <p:spPr>
            <a:xfrm>
              <a:off x="4343400" y="3886200"/>
              <a:ext cx="1219200" cy="859871"/>
            </a:xfrm>
            <a:prstGeom prst="rect">
              <a:avLst/>
            </a:prstGeom>
            <a:noFill/>
            <a:ln>
              <a:noFill/>
            </a:ln>
          </p:spPr>
        </p:pic>
        <p:sp>
          <p:nvSpPr>
            <p:cNvPr id="286" name="Google Shape;286;p13"/>
            <p:cNvSpPr/>
            <p:nvPr/>
          </p:nvSpPr>
          <p:spPr>
            <a:xfrm>
              <a:off x="4648200" y="1676400"/>
              <a:ext cx="76200" cy="304800"/>
            </a:xfrm>
            <a:prstGeom prst="upArrow">
              <a:avLst>
                <a:gd name="adj1" fmla="val 2700"/>
                <a:gd name="adj2" fmla="val 50000"/>
              </a:avLst>
            </a:prstGeom>
            <a:solidFill>
              <a:schemeClr val="accent1"/>
            </a:solidFill>
            <a:ln w="25400" cap="flat" cmpd="sng">
              <a:solidFill>
                <a:srgbClr val="385D8A"/>
              </a:solidFill>
              <a:prstDash val="solid"/>
              <a:miter lim="800000"/>
              <a:headEnd type="none" w="sm" len="sm"/>
              <a:tailEnd type="none" w="sm" len="sm"/>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grpSp>
      <p:pic>
        <p:nvPicPr>
          <p:cNvPr id="287" name="Google Shape;287;p13" descr="cts 7.png"/>
          <p:cNvPicPr preferRelativeResize="0"/>
          <p:nvPr/>
        </p:nvPicPr>
        <p:blipFill rotWithShape="1">
          <a:blip r:embed="rId15">
            <a:alphaModFix/>
          </a:blip>
          <a:srcRect/>
          <a:stretch/>
        </p:blipFill>
        <p:spPr>
          <a:xfrm>
            <a:off x="3352800" y="381000"/>
            <a:ext cx="990600" cy="876300"/>
          </a:xfrm>
          <a:prstGeom prst="rect">
            <a:avLst/>
          </a:prstGeom>
          <a:noFill/>
          <a:ln>
            <a:noFill/>
          </a:ln>
        </p:spPr>
      </p:pic>
      <p:sp>
        <p:nvSpPr>
          <p:cNvPr id="288" name="Google Shape;288;p13"/>
          <p:cNvSpPr/>
          <p:nvPr/>
        </p:nvSpPr>
        <p:spPr>
          <a:xfrm>
            <a:off x="8686800" y="5791200"/>
            <a:ext cx="457200" cy="1066800"/>
          </a:xfrm>
          <a:prstGeom prst="downArrow">
            <a:avLst>
              <a:gd name="adj1" fmla="val 16971"/>
              <a:gd name="adj2" fmla="val 50000"/>
            </a:avLst>
          </a:prstGeom>
          <a:solidFill>
            <a:srgbClr val="FFFF00"/>
          </a:solidFill>
          <a:ln w="25400" cap="flat" cmpd="sng">
            <a:solidFill>
              <a:srgbClr val="385D8A"/>
            </a:solidFill>
            <a:prstDash val="solid"/>
            <a:miter lim="800000"/>
            <a:headEnd type="none" w="sm" len="sm"/>
            <a:tailEnd type="none" w="sm" len="sm"/>
          </a:ln>
        </p:spPr>
        <p:txBody>
          <a:bodyPr spcFirstLastPara="1" wrap="square" lIns="91425" tIns="45700" rIns="91425" bIns="45700" anchor="ctr"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xmlns="" val="784000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0"/>
                                  </p:stCondLst>
                                  <p:childTnLst>
                                    <p:animEffect transition="out" filter="fade">
                                      <p:cBhvr>
                                        <p:cTn id="6" dur="100"/>
                                        <p:tgtEl>
                                          <p:spTgt spid="277"/>
                                        </p:tgtEl>
                                      </p:cBhvr>
                                    </p:animEffect>
                                    <p:set>
                                      <p:cBhvr>
                                        <p:cTn id="7" dur="1" fill="hold">
                                          <p:stCondLst>
                                            <p:cond delay="100"/>
                                          </p:stCondLst>
                                        </p:cTn>
                                        <p:tgtEl>
                                          <p:spTgt spid="277"/>
                                        </p:tgtEl>
                                        <p:attrNameLst>
                                          <p:attrName>style.visibility</p:attrName>
                                        </p:attrNameLst>
                                      </p:cBhvr>
                                      <p:to>
                                        <p:strVal val="hidden"/>
                                      </p:to>
                                    </p:set>
                                  </p:childTnLst>
                                </p:cTn>
                              </p:par>
                            </p:childTnLst>
                          </p:cTn>
                        </p:par>
                        <p:par>
                          <p:cTn id="8" fill="hold">
                            <p:stCondLst>
                              <p:cond delay="100"/>
                            </p:stCondLst>
                            <p:childTnLst>
                              <p:par>
                                <p:cTn id="9" presetID="10" presetClass="exit" presetSubtype="0" fill="hold" nodeType="afterEffect">
                                  <p:stCondLst>
                                    <p:cond delay="0"/>
                                  </p:stCondLst>
                                  <p:childTnLst>
                                    <p:animEffect transition="out" filter="fade">
                                      <p:cBhvr>
                                        <p:cTn id="10" dur="5000"/>
                                        <p:tgtEl>
                                          <p:spTgt spid="270"/>
                                        </p:tgtEl>
                                      </p:cBhvr>
                                    </p:animEffect>
                                    <p:set>
                                      <p:cBhvr>
                                        <p:cTn id="11" dur="1" fill="hold">
                                          <p:stCondLst>
                                            <p:cond delay="5000"/>
                                          </p:stCondLst>
                                        </p:cTn>
                                        <p:tgtEl>
                                          <p:spTgt spid="270"/>
                                        </p:tgtEl>
                                        <p:attrNameLst>
                                          <p:attrName>style.visibility</p:attrName>
                                        </p:attrNameLst>
                                      </p:cBhvr>
                                      <p:to>
                                        <p:strVal val="hidden"/>
                                      </p:to>
                                    </p:set>
                                  </p:childTnLst>
                                </p:cTn>
                              </p:par>
                            </p:childTnLst>
                          </p:cTn>
                        </p:par>
                        <p:par>
                          <p:cTn id="12" fill="hold">
                            <p:stCondLst>
                              <p:cond delay="5100"/>
                            </p:stCondLst>
                            <p:childTnLst>
                              <p:par>
                                <p:cTn id="13" presetID="1" presetClass="entr" presetSubtype="0" fill="hold" nodeType="afterEffect">
                                  <p:stCondLst>
                                    <p:cond delay="0"/>
                                  </p:stCondLst>
                                  <p:childTnLst>
                                    <p:set>
                                      <p:cBhvr>
                                        <p:cTn id="14" dur="1" fill="hold">
                                          <p:stCondLst>
                                            <p:cond delay="0"/>
                                          </p:stCondLst>
                                        </p:cTn>
                                        <p:tgtEl>
                                          <p:spTgt spid="2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grpSp>
        <p:nvGrpSpPr>
          <p:cNvPr id="2" name="Group 5"/>
          <p:cNvGrpSpPr>
            <a:grpSpLocks/>
          </p:cNvGrpSpPr>
          <p:nvPr/>
        </p:nvGrpSpPr>
        <p:grpSpPr bwMode="auto">
          <a:xfrm>
            <a:off x="0" y="0"/>
            <a:ext cx="9144000" cy="6934200"/>
            <a:chOff x="0" y="0"/>
            <a:chExt cx="5760" cy="4368"/>
          </a:xfrm>
        </p:grpSpPr>
        <p:pic>
          <p:nvPicPr>
            <p:cNvPr id="3" name="Picture 6" descr="N3"/>
            <p:cNvPicPr>
              <a:picLocks noChangeAspect="1" noChangeArrowheads="1"/>
            </p:cNvPicPr>
            <p:nvPr/>
          </p:nvPicPr>
          <p:blipFill>
            <a:blip r:embed="rId3" cstate="print"/>
            <a:srcRect/>
            <a:stretch>
              <a:fillRect/>
            </a:stretch>
          </p:blipFill>
          <p:spPr bwMode="auto">
            <a:xfrm flipV="1">
              <a:off x="0" y="0"/>
              <a:ext cx="5712" cy="96"/>
            </a:xfrm>
            <a:prstGeom prst="rect">
              <a:avLst/>
            </a:prstGeom>
            <a:noFill/>
          </p:spPr>
        </p:pic>
        <p:pic>
          <p:nvPicPr>
            <p:cNvPr id="4" name="Picture 7" descr="N3"/>
            <p:cNvPicPr>
              <a:picLocks noChangeAspect="1" noChangeArrowheads="1"/>
            </p:cNvPicPr>
            <p:nvPr/>
          </p:nvPicPr>
          <p:blipFill>
            <a:blip r:embed="rId3" cstate="print"/>
            <a:srcRect/>
            <a:stretch>
              <a:fillRect/>
            </a:stretch>
          </p:blipFill>
          <p:spPr bwMode="auto">
            <a:xfrm flipV="1">
              <a:off x="48" y="4272"/>
              <a:ext cx="5712" cy="96"/>
            </a:xfrm>
            <a:prstGeom prst="rect">
              <a:avLst/>
            </a:prstGeom>
            <a:noFill/>
          </p:spPr>
        </p:pic>
        <p:pic>
          <p:nvPicPr>
            <p:cNvPr id="5" name="Picture 8" descr="N3"/>
            <p:cNvPicPr>
              <a:picLocks noChangeAspect="1" noChangeArrowheads="1"/>
            </p:cNvPicPr>
            <p:nvPr/>
          </p:nvPicPr>
          <p:blipFill>
            <a:blip r:embed="rId3" cstate="print"/>
            <a:srcRect/>
            <a:stretch>
              <a:fillRect/>
            </a:stretch>
          </p:blipFill>
          <p:spPr bwMode="auto">
            <a:xfrm rot="16200000" flipV="1">
              <a:off x="-2112" y="2112"/>
              <a:ext cx="4320" cy="96"/>
            </a:xfrm>
            <a:prstGeom prst="rect">
              <a:avLst/>
            </a:prstGeom>
            <a:noFill/>
          </p:spPr>
        </p:pic>
        <p:pic>
          <p:nvPicPr>
            <p:cNvPr id="6" name="Picture 9" descr="N3"/>
            <p:cNvPicPr>
              <a:picLocks noChangeAspect="1" noChangeArrowheads="1"/>
            </p:cNvPicPr>
            <p:nvPr/>
          </p:nvPicPr>
          <p:blipFill>
            <a:blip r:embed="rId3" cstate="print"/>
            <a:srcRect/>
            <a:stretch>
              <a:fillRect/>
            </a:stretch>
          </p:blipFill>
          <p:spPr bwMode="auto">
            <a:xfrm rot="16200000" flipV="1">
              <a:off x="3552" y="2112"/>
              <a:ext cx="4320" cy="96"/>
            </a:xfrm>
            <a:prstGeom prst="rect">
              <a:avLst/>
            </a:prstGeom>
            <a:noFill/>
          </p:spPr>
        </p:pic>
      </p:grpSp>
      <p:pic>
        <p:nvPicPr>
          <p:cNvPr id="14" name="Picture 11" descr="D00404L"/>
          <p:cNvPicPr>
            <a:picLocks noChangeAspect="1" noChangeArrowheads="1" noCrop="1"/>
          </p:cNvPicPr>
          <p:nvPr/>
        </p:nvPicPr>
        <p:blipFill>
          <a:blip r:embed="rId4"/>
          <a:srcRect/>
          <a:stretch>
            <a:fillRect/>
          </a:stretch>
        </p:blipFill>
        <p:spPr bwMode="auto">
          <a:xfrm>
            <a:off x="76200" y="152400"/>
            <a:ext cx="914400" cy="685800"/>
          </a:xfrm>
          <a:prstGeom prst="rect">
            <a:avLst/>
          </a:prstGeom>
          <a:noFill/>
        </p:spPr>
      </p:pic>
      <p:pic>
        <p:nvPicPr>
          <p:cNvPr id="15" name="Picture 10" descr="atom1"/>
          <p:cNvPicPr>
            <a:picLocks noChangeAspect="1" noChangeArrowheads="1" noCrop="1"/>
          </p:cNvPicPr>
          <p:nvPr/>
        </p:nvPicPr>
        <p:blipFill>
          <a:blip r:embed="rId5"/>
          <a:srcRect/>
          <a:stretch>
            <a:fillRect/>
          </a:stretch>
        </p:blipFill>
        <p:spPr bwMode="auto">
          <a:xfrm>
            <a:off x="7848600" y="-84161"/>
            <a:ext cx="1219200" cy="1104900"/>
          </a:xfrm>
          <a:prstGeom prst="rect">
            <a:avLst/>
          </a:prstGeom>
          <a:noFill/>
        </p:spPr>
      </p:pic>
      <p:sp>
        <p:nvSpPr>
          <p:cNvPr id="8" name="Rectangle 7"/>
          <p:cNvSpPr/>
          <p:nvPr/>
        </p:nvSpPr>
        <p:spPr>
          <a:xfrm>
            <a:off x="190501" y="214974"/>
            <a:ext cx="8762999" cy="6463308"/>
          </a:xfrm>
          <a:prstGeom prst="rect">
            <a:avLst/>
          </a:prstGeom>
        </p:spPr>
        <p:txBody>
          <a:bodyPr wrap="square">
            <a:spAutoFit/>
          </a:bodyPr>
          <a:lstStyle/>
          <a:p>
            <a:pPr algn="just">
              <a:spcAft>
                <a:spcPts val="0"/>
              </a:spcAft>
            </a:pPr>
            <a:r>
              <a:rPr lang="it-IT" b="1" dirty="0">
                <a:latin typeface="Times New Roman" panose="02020603050405020304" pitchFamily="18" charset="0"/>
                <a:ea typeface="Times New Roman" panose="02020603050405020304" pitchFamily="18" charset="0"/>
              </a:rPr>
              <a:t>I. </a:t>
            </a:r>
            <a:r>
              <a:rPr lang="it-IT" b="1" u="sng" dirty="0">
                <a:latin typeface="Times New Roman" panose="02020603050405020304" pitchFamily="18" charset="0"/>
                <a:ea typeface="Times New Roman" panose="02020603050405020304" pitchFamily="18" charset="0"/>
              </a:rPr>
              <a:t>MỤC TIÊU</a:t>
            </a:r>
            <a:endParaRPr lang="vi-VN" dirty="0">
              <a:latin typeface="Times New Roman" panose="02020603050405020304" pitchFamily="18" charset="0"/>
              <a:ea typeface="Times New Roman" panose="02020603050405020304" pitchFamily="18" charset="0"/>
            </a:endParaRPr>
          </a:p>
          <a:p>
            <a:pPr algn="just">
              <a:spcAft>
                <a:spcPts val="0"/>
              </a:spcAft>
            </a:pPr>
            <a:r>
              <a:rPr lang="it-IT" b="1" dirty="0">
                <a:latin typeface="Times New Roman" panose="02020603050405020304" pitchFamily="18" charset="0"/>
                <a:ea typeface="Times New Roman" panose="02020603050405020304" pitchFamily="18" charset="0"/>
              </a:rPr>
              <a:t>1. </a:t>
            </a:r>
            <a:r>
              <a:rPr lang="it-IT" b="1" u="sng" dirty="0">
                <a:latin typeface="Times New Roman" panose="02020603050405020304" pitchFamily="18" charset="0"/>
                <a:ea typeface="Times New Roman" panose="02020603050405020304" pitchFamily="18" charset="0"/>
              </a:rPr>
              <a:t>Về kiến thức</a:t>
            </a:r>
            <a:r>
              <a:rPr lang="it-IT" b="1" dirty="0">
                <a:latin typeface="Times New Roman" panose="02020603050405020304" pitchFamily="18" charset="0"/>
                <a:ea typeface="Times New Roman" panose="02020603050405020304" pitchFamily="18" charset="0"/>
              </a:rPr>
              <a:t>: HS </a:t>
            </a:r>
            <a:endParaRPr lang="vi-VN" dirty="0">
              <a:latin typeface="Times New Roman" panose="02020603050405020304" pitchFamily="18" charset="0"/>
              <a:ea typeface="Times New Roman" panose="02020603050405020304" pitchFamily="18" charset="0"/>
            </a:endParaRPr>
          </a:p>
          <a:p>
            <a:pPr algn="just">
              <a:spcAft>
                <a:spcPts val="0"/>
              </a:spcAft>
            </a:pPr>
            <a:r>
              <a:rPr lang="it-IT" dirty="0">
                <a:latin typeface="Times New Roman" panose="02020603050405020304" pitchFamily="18" charset="0"/>
                <a:ea typeface="Times New Roman" panose="02020603050405020304" pitchFamily="18" charset="0"/>
              </a:rPr>
              <a:t>- Biết được tình hình chung của các nước châu Á từ sau Chiến tranh thế giới thứ hai. </a:t>
            </a:r>
            <a:endParaRPr lang="vi-VN" dirty="0">
              <a:latin typeface="Times New Roman" panose="02020603050405020304" pitchFamily="18" charset="0"/>
              <a:ea typeface="Times New Roman" panose="02020603050405020304" pitchFamily="18" charset="0"/>
            </a:endParaRPr>
          </a:p>
          <a:p>
            <a:pPr algn="just">
              <a:spcAft>
                <a:spcPts val="0"/>
              </a:spcAft>
            </a:pPr>
            <a:r>
              <a:rPr lang="it-IT" dirty="0">
                <a:latin typeface="Times New Roman" panose="02020603050405020304" pitchFamily="18" charset="0"/>
                <a:ea typeface="Times New Roman" panose="02020603050405020304" pitchFamily="18" charset="0"/>
              </a:rPr>
              <a:t>- Trình bày được những nét nổi bật của tình hình Trung Quốc qua các giai đoạn phát triển.</a:t>
            </a:r>
            <a:endParaRPr lang="vi-VN" dirty="0">
              <a:latin typeface="Times New Roman" panose="02020603050405020304" pitchFamily="18" charset="0"/>
              <a:ea typeface="Times New Roman" panose="02020603050405020304" pitchFamily="18" charset="0"/>
            </a:endParaRPr>
          </a:p>
          <a:p>
            <a:pPr algn="just">
              <a:spcAft>
                <a:spcPts val="0"/>
              </a:spcAft>
            </a:pPr>
            <a:r>
              <a:rPr lang="it-IT" b="1" dirty="0">
                <a:latin typeface="Times New Roman" panose="02020603050405020304" pitchFamily="18" charset="0"/>
                <a:ea typeface="Times New Roman" panose="02020603050405020304" pitchFamily="18" charset="0"/>
              </a:rPr>
              <a:t>2. </a:t>
            </a:r>
            <a:r>
              <a:rPr lang="it-IT" b="1" u="sng" dirty="0">
                <a:latin typeface="Times New Roman" panose="02020603050405020304" pitchFamily="18" charset="0"/>
                <a:ea typeface="Times New Roman" panose="02020603050405020304" pitchFamily="18" charset="0"/>
              </a:rPr>
              <a:t>Về năng lực</a:t>
            </a:r>
            <a:r>
              <a:rPr lang="it-IT" b="1" dirty="0">
                <a:latin typeface="Times New Roman" panose="02020603050405020304" pitchFamily="18" charset="0"/>
                <a:ea typeface="Times New Roman" panose="02020603050405020304" pitchFamily="18" charset="0"/>
              </a:rPr>
              <a:t>:</a:t>
            </a:r>
            <a:endParaRPr lang="vi-VN" dirty="0">
              <a:latin typeface="Times New Roman" panose="02020603050405020304" pitchFamily="18" charset="0"/>
              <a:ea typeface="Times New Roman" panose="02020603050405020304" pitchFamily="18" charset="0"/>
            </a:endParaRPr>
          </a:p>
          <a:p>
            <a:pPr algn="just">
              <a:spcAft>
                <a:spcPts val="0"/>
              </a:spcAft>
            </a:pPr>
            <a:r>
              <a:rPr lang="pt-BR" dirty="0">
                <a:latin typeface="Times New Roman" panose="02020603050405020304" pitchFamily="18" charset="0"/>
                <a:ea typeface="Times New Roman" panose="02020603050405020304" pitchFamily="18" charset="0"/>
              </a:rPr>
              <a:t>- </a:t>
            </a:r>
            <a:r>
              <a:rPr lang="it-IT" dirty="0">
                <a:latin typeface="Times New Roman" panose="02020603050405020304" pitchFamily="18" charset="0"/>
                <a:ea typeface="Times New Roman" panose="02020603050405020304" pitchFamily="18" charset="0"/>
              </a:rPr>
              <a:t>Năng lực chung: Năng lực làm chủ và phát triển bản thân, hợp tác, giao tiếp, sử dụng ngôn ngữ.</a:t>
            </a:r>
            <a:endParaRPr lang="vi-VN" dirty="0">
              <a:latin typeface="Times New Roman" panose="02020603050405020304" pitchFamily="18" charset="0"/>
              <a:ea typeface="Times New Roman" panose="02020603050405020304" pitchFamily="18" charset="0"/>
            </a:endParaRPr>
          </a:p>
          <a:p>
            <a:pPr algn="just">
              <a:spcAft>
                <a:spcPts val="0"/>
              </a:spcAft>
            </a:pPr>
            <a:r>
              <a:rPr lang="it-IT" dirty="0">
                <a:latin typeface="Times New Roman" panose="02020603050405020304" pitchFamily="18" charset="0"/>
                <a:ea typeface="Times New Roman" panose="02020603050405020304" pitchFamily="18" charset="0"/>
              </a:rPr>
              <a:t>- Năng lực tìm hiểu lịch sử: Khai thác và sử dụng đượcthông tin của một số loại tư liệu tranh ảnh, sgk, internet,... dưới sự hướng dẫn của GV.</a:t>
            </a:r>
            <a:endParaRPr lang="vi-VN" dirty="0">
              <a:latin typeface="Times New Roman" panose="02020603050405020304" pitchFamily="18" charset="0"/>
              <a:ea typeface="Times New Roman" panose="02020603050405020304" pitchFamily="18" charset="0"/>
            </a:endParaRPr>
          </a:p>
          <a:p>
            <a:pPr algn="just">
              <a:spcAft>
                <a:spcPts val="0"/>
              </a:spcAft>
            </a:pPr>
            <a:r>
              <a:rPr lang="it-IT" dirty="0">
                <a:latin typeface="Times New Roman" panose="02020603050405020304" pitchFamily="18" charset="0"/>
                <a:ea typeface="Times New Roman" panose="02020603050405020304" pitchFamily="18" charset="0"/>
              </a:rPr>
              <a:t>- Năng lực nhận thức và tư duy lịch sử: </a:t>
            </a:r>
            <a:endParaRPr lang="vi-VN" dirty="0">
              <a:latin typeface="Times New Roman" panose="02020603050405020304" pitchFamily="18" charset="0"/>
              <a:ea typeface="Times New Roman" panose="02020603050405020304" pitchFamily="18" charset="0"/>
            </a:endParaRPr>
          </a:p>
          <a:p>
            <a:pPr algn="just">
              <a:spcAft>
                <a:spcPts val="0"/>
              </a:spcAft>
            </a:pPr>
            <a:r>
              <a:rPr lang="it-IT" dirty="0">
                <a:latin typeface="Times New Roman" panose="02020603050405020304" pitchFamily="18" charset="0"/>
                <a:ea typeface="Times New Roman" panose="02020603050405020304" pitchFamily="18" charset="0"/>
              </a:rPr>
              <a:t>+ Trình bày được tình hình chung của các nước châu Á từ sau Chiến tranh thế giới thứ hai. </a:t>
            </a:r>
            <a:endParaRPr lang="vi-VN" dirty="0">
              <a:latin typeface="Times New Roman" panose="02020603050405020304" pitchFamily="18" charset="0"/>
              <a:ea typeface="Times New Roman" panose="02020603050405020304" pitchFamily="18" charset="0"/>
            </a:endParaRPr>
          </a:p>
          <a:p>
            <a:pPr algn="just">
              <a:spcAft>
                <a:spcPts val="0"/>
              </a:spcAft>
            </a:pPr>
            <a:r>
              <a:rPr lang="it-IT" dirty="0">
                <a:latin typeface="Times New Roman" panose="02020603050405020304" pitchFamily="18" charset="0"/>
                <a:ea typeface="Times New Roman" panose="02020603050405020304" pitchFamily="18" charset="0"/>
              </a:rPr>
              <a:t>+ Trình bày được những nét nổi bật của tình hình Trung Quốc qua các giai đoạn phát triển</a:t>
            </a:r>
            <a:endParaRPr lang="vi-VN" dirty="0">
              <a:latin typeface="Times New Roman" panose="02020603050405020304" pitchFamily="18" charset="0"/>
              <a:ea typeface="Times New Roman" panose="02020603050405020304" pitchFamily="18" charset="0"/>
            </a:endParaRPr>
          </a:p>
          <a:p>
            <a:pPr algn="just">
              <a:spcAft>
                <a:spcPts val="0"/>
              </a:spcAft>
            </a:pPr>
            <a:r>
              <a:rPr lang="it-IT" dirty="0">
                <a:latin typeface="Times New Roman" panose="02020603050405020304" pitchFamily="18" charset="0"/>
                <a:ea typeface="Times New Roman" panose="02020603050405020304" pitchFamily="18" charset="0"/>
              </a:rPr>
              <a:t>+ Có kĩ năng phân tích, tổng hợp, giải thích cac mối quan hệ của những sự kiên lịch sử, nhận xét về các sự kiện lịch sử.</a:t>
            </a:r>
            <a:endParaRPr lang="vi-VN" dirty="0">
              <a:latin typeface="Times New Roman" panose="02020603050405020304" pitchFamily="18" charset="0"/>
              <a:ea typeface="Times New Roman" panose="02020603050405020304" pitchFamily="18" charset="0"/>
            </a:endParaRPr>
          </a:p>
          <a:p>
            <a:pPr algn="just">
              <a:spcAft>
                <a:spcPts val="0"/>
              </a:spcAft>
            </a:pPr>
            <a:r>
              <a:rPr lang="it-IT" dirty="0">
                <a:latin typeface="Times New Roman" panose="02020603050405020304" pitchFamily="18" charset="0"/>
                <a:ea typeface="Times New Roman" panose="02020603050405020304" pitchFamily="18" charset="0"/>
              </a:rPr>
              <a:t>- Năng lực vận dụng kiến thức, kĩ năng đã học:</a:t>
            </a:r>
            <a:endParaRPr lang="vi-VN" dirty="0">
              <a:latin typeface="Times New Roman" panose="02020603050405020304" pitchFamily="18" charset="0"/>
              <a:ea typeface="Times New Roman" panose="02020603050405020304" pitchFamily="18" charset="0"/>
            </a:endParaRPr>
          </a:p>
          <a:p>
            <a:pPr algn="just">
              <a:spcAft>
                <a:spcPts val="0"/>
              </a:spcAft>
            </a:pPr>
            <a:r>
              <a:rPr lang="it-IT" dirty="0">
                <a:latin typeface="Times New Roman" panose="02020603050405020304" pitchFamily="18" charset="0"/>
                <a:ea typeface="Times New Roman" panose="02020603050405020304" pitchFamily="18" charset="0"/>
              </a:rPr>
              <a:t>+ Vận dụng kiến thức đã học để phân tích, đánh giá tác động của sự kiện lịch sử đối với cuộc sống, giải quyết các vấn đề thực tiễn.</a:t>
            </a:r>
            <a:endParaRPr lang="vi-VN" dirty="0">
              <a:latin typeface="Times New Roman" panose="02020603050405020304" pitchFamily="18" charset="0"/>
              <a:ea typeface="Times New Roman" panose="02020603050405020304" pitchFamily="18" charset="0"/>
            </a:endParaRPr>
          </a:p>
          <a:p>
            <a:pPr algn="just">
              <a:spcAft>
                <a:spcPts val="0"/>
              </a:spcAft>
            </a:pPr>
            <a:r>
              <a:rPr lang="it-IT" b="1" dirty="0">
                <a:latin typeface="Times New Roman" panose="02020603050405020304" pitchFamily="18" charset="0"/>
                <a:ea typeface="Times New Roman" panose="02020603050405020304" pitchFamily="18" charset="0"/>
              </a:rPr>
              <a:t>3. Về phẩm chất</a:t>
            </a:r>
            <a:endParaRPr lang="vi-VN" dirty="0">
              <a:latin typeface="Times New Roman" panose="02020603050405020304" pitchFamily="18" charset="0"/>
              <a:ea typeface="Times New Roman" panose="02020603050405020304" pitchFamily="18" charset="0"/>
            </a:endParaRPr>
          </a:p>
          <a:p>
            <a:pPr algn="just">
              <a:spcAft>
                <a:spcPts val="0"/>
              </a:spcAft>
            </a:pPr>
            <a:r>
              <a:rPr lang="it-IT" dirty="0">
                <a:latin typeface="Times New Roman" panose="02020603050405020304" pitchFamily="18" charset="0"/>
                <a:ea typeface="Times New Roman" panose="02020603050405020304" pitchFamily="18" charset="0"/>
              </a:rPr>
              <a:t>- Có thái độ chăm chỉ tìm hiều các thông tin về các nươc Châu Á.</a:t>
            </a:r>
            <a:endParaRPr lang="vi-VN" dirty="0">
              <a:latin typeface="Times New Roman" panose="02020603050405020304" pitchFamily="18" charset="0"/>
              <a:ea typeface="Times New Roman" panose="02020603050405020304" pitchFamily="18" charset="0"/>
            </a:endParaRPr>
          </a:p>
          <a:p>
            <a:pPr algn="just">
              <a:spcAft>
                <a:spcPts val="0"/>
              </a:spcAft>
            </a:pPr>
            <a:r>
              <a:rPr lang="it-IT" dirty="0">
                <a:latin typeface="Times New Roman" panose="02020603050405020304" pitchFamily="18" charset="0"/>
                <a:ea typeface="Times New Roman" panose="02020603050405020304" pitchFamily="18" charset="0"/>
              </a:rPr>
              <a:t>- Có tinh thần yêu nước, đoàn kết giúp đỡ, học hỏi các nước trong khu vực thông qua những việc làm vừa sức của bản thân.</a:t>
            </a:r>
            <a:endParaRPr lang="vi-VN" dirty="0">
              <a:latin typeface="Times New Roman" panose="02020603050405020304" pitchFamily="18" charset="0"/>
              <a:ea typeface="Times New Roman" panose="02020603050405020304" pitchFamily="18" charset="0"/>
            </a:endParaRPr>
          </a:p>
          <a:p>
            <a:pPr algn="just">
              <a:spcAft>
                <a:spcPts val="0"/>
              </a:spcAft>
            </a:pPr>
            <a:r>
              <a:rPr lang="it-IT" dirty="0">
                <a:latin typeface="Times New Roman" panose="02020603050405020304" pitchFamily="18" charset="0"/>
                <a:ea typeface="Times New Roman" panose="02020603050405020304" pitchFamily="18" charset="0"/>
              </a:rPr>
              <a:t>- Có tinh thần đoàn kết quốc tế, đặc biệt là đoàn kết với các nước trong khu vực để cùng xây dựng xã hội giàu đẹp, công bằng, văn minh.</a:t>
            </a:r>
            <a:endParaRPr lang="vi-VN" dirty="0">
              <a:effectLst/>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23000" r="-23000"/>
          </a:stretch>
        </a:blipFill>
        <a:effectLst/>
      </p:bgPr>
    </p:bg>
    <p:spTree>
      <p:nvGrpSpPr>
        <p:cNvPr id="1" name=""/>
        <p:cNvGrpSpPr/>
        <p:nvPr/>
      </p:nvGrpSpPr>
      <p:grpSpPr>
        <a:xfrm>
          <a:off x="0" y="0"/>
          <a:ext cx="0" cy="0"/>
          <a:chOff x="0" y="0"/>
          <a:chExt cx="0" cy="0"/>
        </a:xfrm>
      </p:grpSpPr>
      <p:sp>
        <p:nvSpPr>
          <p:cNvPr id="2" name="Rectangle 1"/>
          <p:cNvSpPr/>
          <p:nvPr/>
        </p:nvSpPr>
        <p:spPr>
          <a:xfrm>
            <a:off x="990600" y="457200"/>
            <a:ext cx="7239000" cy="923330"/>
          </a:xfrm>
          <a:prstGeom prst="rect">
            <a:avLst/>
          </a:prstGeom>
          <a:noFill/>
        </p:spPr>
        <p:txBody>
          <a:bodyPr wrap="square" lIns="91440" tIns="45720" rIns="91440" bIns="45720">
            <a:spAutoFit/>
          </a:bodyPr>
          <a:lstStyle/>
          <a:p>
            <a:pPr algn="ctr"/>
            <a:r>
              <a:rPr lang="vi-VN" sz="5400" b="1" dirty="0" smtClean="0">
                <a:ln w="25400" cmpd="tri">
                  <a:solidFill>
                    <a:srgbClr val="0033CC"/>
                  </a:solidFill>
                  <a:prstDash val="solid"/>
                </a:ln>
                <a:blipFill>
                  <a:blip r:embed="rId3"/>
                  <a:stretch>
                    <a:fillRect/>
                  </a:stretch>
                </a:blipFill>
                <a:effectLst>
                  <a:outerShdw blurRad="50000" dist="50800" dir="7500000" algn="tl">
                    <a:srgbClr val="000000">
                      <a:shade val="5000"/>
                      <a:alpha val="35000"/>
                    </a:srgbClr>
                  </a:outerShdw>
                </a:effectLst>
                <a:latin typeface="Times New Roman" pitchFamily="18" charset="0"/>
                <a:cs typeface="Times New Roman" pitchFamily="18" charset="0"/>
              </a:rPr>
              <a:t>Hoạt động vận dụng</a:t>
            </a:r>
            <a:endParaRPr lang="en-US" sz="5400" b="1" cap="none" spc="0" dirty="0">
              <a:ln w="25400" cmpd="tri">
                <a:solidFill>
                  <a:srgbClr val="0033CC"/>
                </a:solidFill>
                <a:prstDash val="solid"/>
              </a:ln>
              <a:blipFill>
                <a:blip r:embed="rId3"/>
                <a:stretch>
                  <a:fillRect/>
                </a:stretch>
              </a:blipFill>
              <a:effectLst>
                <a:outerShdw blurRad="50000" dist="50800" dir="7500000" algn="tl">
                  <a:srgbClr val="000000">
                    <a:shade val="5000"/>
                    <a:alpha val="35000"/>
                  </a:srgbClr>
                </a:outerShdw>
              </a:effectLst>
              <a:latin typeface="Times New Roman" pitchFamily="18" charset="0"/>
              <a:cs typeface="Times New Roman" pitchFamily="18" charset="0"/>
            </a:endParaRPr>
          </a:p>
        </p:txBody>
      </p:sp>
      <p:grpSp>
        <p:nvGrpSpPr>
          <p:cNvPr id="3" name="Group 5"/>
          <p:cNvGrpSpPr>
            <a:grpSpLocks/>
          </p:cNvGrpSpPr>
          <p:nvPr/>
        </p:nvGrpSpPr>
        <p:grpSpPr bwMode="auto">
          <a:xfrm>
            <a:off x="0" y="0"/>
            <a:ext cx="9144000" cy="6934200"/>
            <a:chOff x="0" y="0"/>
            <a:chExt cx="5760" cy="4368"/>
          </a:xfrm>
        </p:grpSpPr>
        <p:pic>
          <p:nvPicPr>
            <p:cNvPr id="4" name="Picture 6" descr="N3"/>
            <p:cNvPicPr>
              <a:picLocks noChangeAspect="1" noChangeArrowheads="1"/>
            </p:cNvPicPr>
            <p:nvPr/>
          </p:nvPicPr>
          <p:blipFill>
            <a:blip r:embed="rId4" cstate="print"/>
            <a:srcRect/>
            <a:stretch>
              <a:fillRect/>
            </a:stretch>
          </p:blipFill>
          <p:spPr bwMode="auto">
            <a:xfrm flipV="1">
              <a:off x="0" y="0"/>
              <a:ext cx="5712" cy="96"/>
            </a:xfrm>
            <a:prstGeom prst="rect">
              <a:avLst/>
            </a:prstGeom>
            <a:noFill/>
          </p:spPr>
        </p:pic>
        <p:pic>
          <p:nvPicPr>
            <p:cNvPr id="5" name="Picture 7" descr="N3"/>
            <p:cNvPicPr>
              <a:picLocks noChangeAspect="1" noChangeArrowheads="1"/>
            </p:cNvPicPr>
            <p:nvPr/>
          </p:nvPicPr>
          <p:blipFill>
            <a:blip r:embed="rId4" cstate="print"/>
            <a:srcRect/>
            <a:stretch>
              <a:fillRect/>
            </a:stretch>
          </p:blipFill>
          <p:spPr bwMode="auto">
            <a:xfrm flipV="1">
              <a:off x="48" y="4272"/>
              <a:ext cx="5712" cy="96"/>
            </a:xfrm>
            <a:prstGeom prst="rect">
              <a:avLst/>
            </a:prstGeom>
            <a:noFill/>
          </p:spPr>
        </p:pic>
        <p:pic>
          <p:nvPicPr>
            <p:cNvPr id="6" name="Picture 8" descr="N3"/>
            <p:cNvPicPr>
              <a:picLocks noChangeAspect="1" noChangeArrowheads="1"/>
            </p:cNvPicPr>
            <p:nvPr/>
          </p:nvPicPr>
          <p:blipFill>
            <a:blip r:embed="rId4" cstate="print"/>
            <a:srcRect/>
            <a:stretch>
              <a:fillRect/>
            </a:stretch>
          </p:blipFill>
          <p:spPr bwMode="auto">
            <a:xfrm rot="16200000" flipV="1">
              <a:off x="-2112" y="2112"/>
              <a:ext cx="4320" cy="96"/>
            </a:xfrm>
            <a:prstGeom prst="rect">
              <a:avLst/>
            </a:prstGeom>
            <a:noFill/>
          </p:spPr>
        </p:pic>
        <p:pic>
          <p:nvPicPr>
            <p:cNvPr id="7" name="Picture 9" descr="N3"/>
            <p:cNvPicPr>
              <a:picLocks noChangeAspect="1" noChangeArrowheads="1"/>
            </p:cNvPicPr>
            <p:nvPr/>
          </p:nvPicPr>
          <p:blipFill>
            <a:blip r:embed="rId4" cstate="print"/>
            <a:srcRect/>
            <a:stretch>
              <a:fillRect/>
            </a:stretch>
          </p:blipFill>
          <p:spPr bwMode="auto">
            <a:xfrm rot="16200000" flipV="1">
              <a:off x="3552" y="2112"/>
              <a:ext cx="4320" cy="96"/>
            </a:xfrm>
            <a:prstGeom prst="rect">
              <a:avLst/>
            </a:prstGeom>
            <a:noFill/>
          </p:spPr>
        </p:pic>
      </p:grpSp>
      <p:sp>
        <p:nvSpPr>
          <p:cNvPr id="8" name="TextBox 7"/>
          <p:cNvSpPr txBox="1"/>
          <p:nvPr/>
        </p:nvSpPr>
        <p:spPr>
          <a:xfrm>
            <a:off x="457200" y="1513344"/>
            <a:ext cx="8229600" cy="1815882"/>
          </a:xfrm>
          <a:prstGeom prst="rect">
            <a:avLst/>
          </a:prstGeom>
          <a:noFill/>
        </p:spPr>
        <p:txBody>
          <a:bodyPr wrap="square" rtlCol="0">
            <a:spAutoFit/>
          </a:bodyPr>
          <a:lstStyle/>
          <a:p>
            <a:pPr algn="just"/>
            <a:r>
              <a:rPr lang="vi-VN" sz="2800" b="1" dirty="0">
                <a:latin typeface="Times New Roman" pitchFamily="18" charset="0"/>
                <a:cs typeface="Times New Roman" pitchFamily="18" charset="0"/>
              </a:rPr>
              <a:t>C1: Tại sao cách mạng Trung Quốc thành công (10–1949) có tác động lớn đến </a:t>
            </a:r>
            <a:r>
              <a:rPr lang="vi-VN" sz="2800" b="1" dirty="0" smtClean="0">
                <a:latin typeface="Times New Roman" pitchFamily="18" charset="0"/>
                <a:cs typeface="Times New Roman" pitchFamily="18" charset="0"/>
              </a:rPr>
              <a:t>cách mạng </a:t>
            </a:r>
            <a:r>
              <a:rPr lang="vi-VN" sz="2800" b="1" dirty="0">
                <a:latin typeface="Times New Roman" pitchFamily="18" charset="0"/>
                <a:cs typeface="Times New Roman" pitchFamily="18" charset="0"/>
              </a:rPr>
              <a:t>Việt Nam?</a:t>
            </a:r>
          </a:p>
          <a:p>
            <a:pPr algn="just"/>
            <a:r>
              <a:rPr lang="vi-VN" sz="2800" b="1" dirty="0">
                <a:latin typeface="Times New Roman" pitchFamily="18" charset="0"/>
                <a:cs typeface="Times New Roman" pitchFamily="18" charset="0"/>
              </a:rPr>
              <a:t>C2: Sưu tầm thêm tư liệu hình ảnh về sự hợp tác giữa hai nước VN – TQ.</a:t>
            </a:r>
          </a:p>
        </p:txBody>
      </p:sp>
      <p:sp>
        <p:nvSpPr>
          <p:cNvPr id="9" name="Rectangle 8"/>
          <p:cNvSpPr/>
          <p:nvPr/>
        </p:nvSpPr>
        <p:spPr>
          <a:xfrm>
            <a:off x="457201" y="3604974"/>
            <a:ext cx="7772399" cy="2246769"/>
          </a:xfrm>
          <a:prstGeom prst="rect">
            <a:avLst/>
          </a:prstGeom>
        </p:spPr>
        <p:txBody>
          <a:bodyPr wrap="square">
            <a:spAutoFit/>
          </a:bodyPr>
          <a:lstStyle/>
          <a:p>
            <a:pPr marL="457200" indent="-457200">
              <a:buFontTx/>
              <a:buChar char="-"/>
            </a:pPr>
            <a:r>
              <a:rPr lang="vi-VN" sz="2800" dirty="0" smtClean="0">
                <a:latin typeface="+mj-lt"/>
                <a:hlinkClick r:id="rId5"/>
              </a:rPr>
              <a:t>GV gợi ý tài liệu:</a:t>
            </a:r>
          </a:p>
          <a:p>
            <a:pPr marL="457200" indent="-457200">
              <a:buFontTx/>
              <a:buChar char="-"/>
            </a:pPr>
            <a:r>
              <a:rPr lang="vi-VN" sz="2800" dirty="0" smtClean="0">
                <a:latin typeface="+mj-lt"/>
                <a:hlinkClick r:id="rId5"/>
              </a:rPr>
              <a:t>https</a:t>
            </a:r>
            <a:r>
              <a:rPr lang="vi-VN" sz="2800" dirty="0">
                <a:latin typeface="+mj-lt"/>
                <a:hlinkClick r:id="rId5"/>
              </a:rPr>
              <a:t>://</a:t>
            </a:r>
            <a:r>
              <a:rPr lang="vi-VN" sz="2800" dirty="0" smtClean="0">
                <a:latin typeface="+mj-lt"/>
                <a:hlinkClick r:id="rId5"/>
              </a:rPr>
              <a:t>thanhnien.vn/quan-he-viet-nam-trung-quoc-huu-nghi-va-hop-tac-luon-la-dong-chay-chinh-post998593.html</a:t>
            </a:r>
            <a:endParaRPr lang="vi-VN" sz="2800" dirty="0" smtClean="0">
              <a:latin typeface="+mj-lt"/>
            </a:endParaRPr>
          </a:p>
          <a:p>
            <a:endParaRPr lang="vi-VN" sz="2800" dirty="0">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xEl>
                                              <p:pRg st="1" end="1"/>
                                            </p:txEl>
                                          </p:spTgt>
                                        </p:tgtEl>
                                        <p:attrNameLst>
                                          <p:attrName>style.visibility</p:attrName>
                                        </p:attrNameLst>
                                      </p:cBhvr>
                                      <p:to>
                                        <p:strVal val="visible"/>
                                      </p:to>
                                    </p:set>
                                    <p:animEffect transition="in" filter="fade">
                                      <p:cBhvr>
                                        <p:cTn id="14" dur="1000"/>
                                        <p:tgtEl>
                                          <p:spTgt spid="8">
                                            <p:txEl>
                                              <p:pRg st="1" end="1"/>
                                            </p:txEl>
                                          </p:spTgt>
                                        </p:tgtEl>
                                      </p:cBhvr>
                                    </p:animEffect>
                                    <p:anim calcmode="lin" valueType="num">
                                      <p:cBhvr>
                                        <p:cTn id="15"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23000" r="-23000"/>
          </a:stretch>
        </a:blipFill>
        <a:effectLst/>
      </p:bgPr>
    </p:bg>
    <p:spTree>
      <p:nvGrpSpPr>
        <p:cNvPr id="1" name=""/>
        <p:cNvGrpSpPr/>
        <p:nvPr/>
      </p:nvGrpSpPr>
      <p:grpSpPr>
        <a:xfrm>
          <a:off x="0" y="0"/>
          <a:ext cx="0" cy="0"/>
          <a:chOff x="0" y="0"/>
          <a:chExt cx="0" cy="0"/>
        </a:xfrm>
      </p:grpSpPr>
      <p:sp>
        <p:nvSpPr>
          <p:cNvPr id="2" name="Rectangle 1"/>
          <p:cNvSpPr/>
          <p:nvPr/>
        </p:nvSpPr>
        <p:spPr>
          <a:xfrm>
            <a:off x="990600" y="457200"/>
            <a:ext cx="7239000" cy="923330"/>
          </a:xfrm>
          <a:prstGeom prst="rect">
            <a:avLst/>
          </a:prstGeom>
          <a:noFill/>
        </p:spPr>
        <p:txBody>
          <a:bodyPr wrap="square" lIns="91440" tIns="45720" rIns="91440" bIns="45720">
            <a:spAutoFit/>
          </a:bodyPr>
          <a:lstStyle/>
          <a:p>
            <a:pPr algn="ctr"/>
            <a:r>
              <a:rPr lang="vi-VN" sz="5400" b="1" dirty="0" smtClean="0">
                <a:ln w="25400" cmpd="tri">
                  <a:solidFill>
                    <a:srgbClr val="0033CC"/>
                  </a:solidFill>
                  <a:prstDash val="solid"/>
                </a:ln>
                <a:blipFill>
                  <a:blip r:embed="rId3"/>
                  <a:stretch>
                    <a:fillRect/>
                  </a:stretch>
                </a:blipFill>
                <a:effectLst>
                  <a:outerShdw blurRad="50000" dist="50800" dir="7500000" algn="tl">
                    <a:srgbClr val="000000">
                      <a:shade val="5000"/>
                      <a:alpha val="35000"/>
                    </a:srgbClr>
                  </a:outerShdw>
                </a:effectLst>
                <a:latin typeface="Times New Roman" pitchFamily="18" charset="0"/>
                <a:cs typeface="Times New Roman" pitchFamily="18" charset="0"/>
              </a:rPr>
              <a:t>Hoạt động tiếp nối</a:t>
            </a:r>
            <a:endParaRPr lang="en-US" sz="5400" b="1" dirty="0">
              <a:ln w="25400" cmpd="tri">
                <a:solidFill>
                  <a:srgbClr val="0033CC"/>
                </a:solidFill>
                <a:prstDash val="solid"/>
              </a:ln>
              <a:blipFill>
                <a:blip r:embed="rId3"/>
                <a:stretch>
                  <a:fillRect/>
                </a:stretch>
              </a:blipFill>
              <a:effectLst>
                <a:outerShdw blurRad="50000" dist="50800" dir="7500000" algn="tl">
                  <a:srgbClr val="000000">
                    <a:shade val="5000"/>
                    <a:alpha val="35000"/>
                  </a:srgbClr>
                </a:outerShdw>
              </a:effectLst>
              <a:latin typeface="Times New Roman" pitchFamily="18" charset="0"/>
              <a:cs typeface="Times New Roman" pitchFamily="18" charset="0"/>
            </a:endParaRPr>
          </a:p>
        </p:txBody>
      </p:sp>
      <p:grpSp>
        <p:nvGrpSpPr>
          <p:cNvPr id="3" name="Group 5"/>
          <p:cNvGrpSpPr>
            <a:grpSpLocks/>
          </p:cNvGrpSpPr>
          <p:nvPr/>
        </p:nvGrpSpPr>
        <p:grpSpPr bwMode="auto">
          <a:xfrm>
            <a:off x="0" y="0"/>
            <a:ext cx="9144000" cy="6934200"/>
            <a:chOff x="0" y="0"/>
            <a:chExt cx="5760" cy="4368"/>
          </a:xfrm>
        </p:grpSpPr>
        <p:pic>
          <p:nvPicPr>
            <p:cNvPr id="4" name="Picture 6" descr="N3"/>
            <p:cNvPicPr>
              <a:picLocks noChangeAspect="1" noChangeArrowheads="1"/>
            </p:cNvPicPr>
            <p:nvPr/>
          </p:nvPicPr>
          <p:blipFill>
            <a:blip r:embed="rId4" cstate="print"/>
            <a:srcRect/>
            <a:stretch>
              <a:fillRect/>
            </a:stretch>
          </p:blipFill>
          <p:spPr bwMode="auto">
            <a:xfrm flipV="1">
              <a:off x="0" y="0"/>
              <a:ext cx="5712" cy="96"/>
            </a:xfrm>
            <a:prstGeom prst="rect">
              <a:avLst/>
            </a:prstGeom>
            <a:noFill/>
          </p:spPr>
        </p:pic>
        <p:pic>
          <p:nvPicPr>
            <p:cNvPr id="5" name="Picture 7" descr="N3"/>
            <p:cNvPicPr>
              <a:picLocks noChangeAspect="1" noChangeArrowheads="1"/>
            </p:cNvPicPr>
            <p:nvPr/>
          </p:nvPicPr>
          <p:blipFill>
            <a:blip r:embed="rId4" cstate="print"/>
            <a:srcRect/>
            <a:stretch>
              <a:fillRect/>
            </a:stretch>
          </p:blipFill>
          <p:spPr bwMode="auto">
            <a:xfrm flipV="1">
              <a:off x="48" y="4272"/>
              <a:ext cx="5712" cy="96"/>
            </a:xfrm>
            <a:prstGeom prst="rect">
              <a:avLst/>
            </a:prstGeom>
            <a:noFill/>
          </p:spPr>
        </p:pic>
        <p:pic>
          <p:nvPicPr>
            <p:cNvPr id="6" name="Picture 8" descr="N3"/>
            <p:cNvPicPr>
              <a:picLocks noChangeAspect="1" noChangeArrowheads="1"/>
            </p:cNvPicPr>
            <p:nvPr/>
          </p:nvPicPr>
          <p:blipFill>
            <a:blip r:embed="rId4" cstate="print"/>
            <a:srcRect/>
            <a:stretch>
              <a:fillRect/>
            </a:stretch>
          </p:blipFill>
          <p:spPr bwMode="auto">
            <a:xfrm rot="16200000" flipV="1">
              <a:off x="-2112" y="2112"/>
              <a:ext cx="4320" cy="96"/>
            </a:xfrm>
            <a:prstGeom prst="rect">
              <a:avLst/>
            </a:prstGeom>
            <a:noFill/>
          </p:spPr>
        </p:pic>
        <p:pic>
          <p:nvPicPr>
            <p:cNvPr id="7" name="Picture 9" descr="N3"/>
            <p:cNvPicPr>
              <a:picLocks noChangeAspect="1" noChangeArrowheads="1"/>
            </p:cNvPicPr>
            <p:nvPr/>
          </p:nvPicPr>
          <p:blipFill>
            <a:blip r:embed="rId4" cstate="print"/>
            <a:srcRect/>
            <a:stretch>
              <a:fillRect/>
            </a:stretch>
          </p:blipFill>
          <p:spPr bwMode="auto">
            <a:xfrm rot="16200000" flipV="1">
              <a:off x="3552" y="2112"/>
              <a:ext cx="4320" cy="96"/>
            </a:xfrm>
            <a:prstGeom prst="rect">
              <a:avLst/>
            </a:prstGeom>
            <a:noFill/>
          </p:spPr>
        </p:pic>
      </p:grpSp>
      <p:sp>
        <p:nvSpPr>
          <p:cNvPr id="8" name="TextBox 7"/>
          <p:cNvSpPr txBox="1"/>
          <p:nvPr/>
        </p:nvSpPr>
        <p:spPr>
          <a:xfrm>
            <a:off x="457200" y="1513344"/>
            <a:ext cx="8229600" cy="3108543"/>
          </a:xfrm>
          <a:prstGeom prst="rect">
            <a:avLst/>
          </a:prstGeom>
          <a:noFill/>
        </p:spPr>
        <p:txBody>
          <a:bodyPr wrap="square" rtlCol="0">
            <a:spAutoFit/>
          </a:bodyPr>
          <a:lstStyle/>
          <a:p>
            <a:pPr algn="just"/>
            <a:r>
              <a:rPr lang="vi-VN" sz="2800" b="1" dirty="0">
                <a:solidFill>
                  <a:prstClr val="black"/>
                </a:solidFill>
                <a:latin typeface="Times New Roman" pitchFamily="18" charset="0"/>
                <a:cs typeface="Times New Roman" pitchFamily="18" charset="0"/>
              </a:rPr>
              <a:t>- Học bài cũ, xem trước bài 5: Các nước Đông Nam Á.</a:t>
            </a:r>
          </a:p>
          <a:p>
            <a:pPr algn="just"/>
            <a:r>
              <a:rPr lang="vi-VN" sz="2800" b="1" dirty="0">
                <a:solidFill>
                  <a:prstClr val="black"/>
                </a:solidFill>
                <a:latin typeface="Times New Roman" pitchFamily="18" charset="0"/>
                <a:cs typeface="Times New Roman" pitchFamily="18" charset="0"/>
              </a:rPr>
              <a:t> -  Trả lời  các câu hỏi trong </a:t>
            </a:r>
            <a:r>
              <a:rPr lang="vi-VN" sz="2800" b="1" dirty="0" smtClean="0">
                <a:solidFill>
                  <a:prstClr val="black"/>
                </a:solidFill>
                <a:latin typeface="Times New Roman" pitchFamily="18" charset="0"/>
                <a:cs typeface="Times New Roman" pitchFamily="18" charset="0"/>
              </a:rPr>
              <a:t>SGK</a:t>
            </a:r>
          </a:p>
          <a:p>
            <a:pPr marL="457200" indent="-457200" algn="just">
              <a:buFontTx/>
              <a:buChar char="-"/>
            </a:pPr>
            <a:r>
              <a:rPr lang="vi-VN" sz="2800" b="1" dirty="0" smtClean="0">
                <a:solidFill>
                  <a:prstClr val="black"/>
                </a:solidFill>
                <a:latin typeface="Times New Roman" pitchFamily="18" charset="0"/>
                <a:cs typeface="Times New Roman" pitchFamily="18" charset="0"/>
              </a:rPr>
              <a:t>Tìm </a:t>
            </a:r>
            <a:r>
              <a:rPr lang="vi-VN" sz="2800" b="1" dirty="0">
                <a:solidFill>
                  <a:prstClr val="black"/>
                </a:solidFill>
                <a:latin typeface="Times New Roman" pitchFamily="18" charset="0"/>
                <a:cs typeface="Times New Roman" pitchFamily="18" charset="0"/>
              </a:rPr>
              <a:t>hiểu lược đồ H9, sưu tầm hình ảnh- tư liệu về hoạt động của ASEAN. </a:t>
            </a:r>
            <a:endParaRPr lang="vi-VN" sz="2800" b="1" dirty="0" smtClean="0">
              <a:solidFill>
                <a:prstClr val="black"/>
              </a:solidFill>
              <a:latin typeface="Times New Roman" pitchFamily="18" charset="0"/>
              <a:cs typeface="Times New Roman" pitchFamily="18" charset="0"/>
            </a:endParaRPr>
          </a:p>
          <a:p>
            <a:pPr marL="457200" indent="-457200" algn="just">
              <a:buFontTx/>
              <a:buChar char="-"/>
            </a:pPr>
            <a:r>
              <a:rPr lang="vi-VN" sz="2800" b="1" dirty="0" smtClean="0">
                <a:solidFill>
                  <a:prstClr val="black"/>
                </a:solidFill>
                <a:latin typeface="Times New Roman" pitchFamily="18" charset="0"/>
                <a:cs typeface="Times New Roman" pitchFamily="18" charset="0"/>
              </a:rPr>
              <a:t>Tìm </a:t>
            </a:r>
            <a:r>
              <a:rPr lang="vi-VN" sz="2800" b="1" dirty="0">
                <a:solidFill>
                  <a:prstClr val="black"/>
                </a:solidFill>
                <a:latin typeface="Times New Roman" pitchFamily="18" charset="0"/>
                <a:cs typeface="Times New Roman" pitchFamily="18" charset="0"/>
              </a:rPr>
              <a:t>hiểu mối quan hệ Việt Nam- ASEAN.</a:t>
            </a:r>
          </a:p>
          <a:p>
            <a:pPr algn="just"/>
            <a:endParaRPr lang="vi-VN" sz="2800" b="1"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2483139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xEl>
                                              <p:pRg st="1" end="1"/>
                                            </p:txEl>
                                          </p:spTgt>
                                        </p:tgtEl>
                                        <p:attrNameLst>
                                          <p:attrName>style.visibility</p:attrName>
                                        </p:attrNameLst>
                                      </p:cBhvr>
                                      <p:to>
                                        <p:strVal val="visible"/>
                                      </p:to>
                                    </p:set>
                                    <p:animEffect transition="in" filter="fade">
                                      <p:cBhvr>
                                        <p:cTn id="14" dur="1000"/>
                                        <p:tgtEl>
                                          <p:spTgt spid="8">
                                            <p:txEl>
                                              <p:pRg st="1" end="1"/>
                                            </p:txEl>
                                          </p:spTgt>
                                        </p:tgtEl>
                                      </p:cBhvr>
                                    </p:animEffect>
                                    <p:anim calcmode="lin" valueType="num">
                                      <p:cBhvr>
                                        <p:cTn id="15"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animEffect transition="in" filter="fade">
                                      <p:cBhvr>
                                        <p:cTn id="21" dur="1000"/>
                                        <p:tgtEl>
                                          <p:spTgt spid="8">
                                            <p:txEl>
                                              <p:pRg st="2" end="2"/>
                                            </p:txEl>
                                          </p:spTgt>
                                        </p:tgtEl>
                                      </p:cBhvr>
                                    </p:animEffect>
                                    <p:anim calcmode="lin" valueType="num">
                                      <p:cBhvr>
                                        <p:cTn id="22"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8">
                                            <p:txEl>
                                              <p:pRg st="3" end="3"/>
                                            </p:txEl>
                                          </p:spTgt>
                                        </p:tgtEl>
                                        <p:attrNameLst>
                                          <p:attrName>style.visibility</p:attrName>
                                        </p:attrNameLst>
                                      </p:cBhvr>
                                      <p:to>
                                        <p:strVal val="visible"/>
                                      </p:to>
                                    </p:set>
                                    <p:animEffect transition="in" filter="fade">
                                      <p:cBhvr>
                                        <p:cTn id="28" dur="1000"/>
                                        <p:tgtEl>
                                          <p:spTgt spid="8">
                                            <p:txEl>
                                              <p:pRg st="3" end="3"/>
                                            </p:txEl>
                                          </p:spTgt>
                                        </p:tgtEl>
                                      </p:cBhvr>
                                    </p:animEffect>
                                    <p:anim calcmode="lin" valueType="num">
                                      <p:cBhvr>
                                        <p:cTn id="29"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8">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25000" r="-25000"/>
          </a:stretch>
        </a:blipFill>
        <a:effectLst/>
      </p:bgPr>
    </p:bg>
    <p:spTree>
      <p:nvGrpSpPr>
        <p:cNvPr id="1" name=""/>
        <p:cNvGrpSpPr/>
        <p:nvPr/>
      </p:nvGrpSpPr>
      <p:grpSpPr>
        <a:xfrm>
          <a:off x="0" y="0"/>
          <a:ext cx="0" cy="0"/>
          <a:chOff x="0" y="0"/>
          <a:chExt cx="0" cy="0"/>
        </a:xfrm>
      </p:grpSpPr>
      <p:grpSp>
        <p:nvGrpSpPr>
          <p:cNvPr id="2" name="Group 5"/>
          <p:cNvGrpSpPr>
            <a:grpSpLocks/>
          </p:cNvGrpSpPr>
          <p:nvPr/>
        </p:nvGrpSpPr>
        <p:grpSpPr bwMode="auto">
          <a:xfrm>
            <a:off x="0" y="0"/>
            <a:ext cx="9144000" cy="6934200"/>
            <a:chOff x="0" y="0"/>
            <a:chExt cx="5760" cy="4368"/>
          </a:xfrm>
        </p:grpSpPr>
        <p:pic>
          <p:nvPicPr>
            <p:cNvPr id="3" name="Picture 6" descr="N3"/>
            <p:cNvPicPr>
              <a:picLocks noChangeAspect="1" noChangeArrowheads="1"/>
            </p:cNvPicPr>
            <p:nvPr/>
          </p:nvPicPr>
          <p:blipFill>
            <a:blip r:embed="rId3" cstate="print"/>
            <a:srcRect/>
            <a:stretch>
              <a:fillRect/>
            </a:stretch>
          </p:blipFill>
          <p:spPr bwMode="auto">
            <a:xfrm flipV="1">
              <a:off x="0" y="0"/>
              <a:ext cx="5712" cy="96"/>
            </a:xfrm>
            <a:prstGeom prst="rect">
              <a:avLst/>
            </a:prstGeom>
            <a:noFill/>
          </p:spPr>
        </p:pic>
        <p:pic>
          <p:nvPicPr>
            <p:cNvPr id="4" name="Picture 7" descr="N3"/>
            <p:cNvPicPr>
              <a:picLocks noChangeAspect="1" noChangeArrowheads="1"/>
            </p:cNvPicPr>
            <p:nvPr/>
          </p:nvPicPr>
          <p:blipFill>
            <a:blip r:embed="rId3" cstate="print"/>
            <a:srcRect/>
            <a:stretch>
              <a:fillRect/>
            </a:stretch>
          </p:blipFill>
          <p:spPr bwMode="auto">
            <a:xfrm flipV="1">
              <a:off x="48" y="4272"/>
              <a:ext cx="5712" cy="96"/>
            </a:xfrm>
            <a:prstGeom prst="rect">
              <a:avLst/>
            </a:prstGeom>
            <a:noFill/>
          </p:spPr>
        </p:pic>
        <p:pic>
          <p:nvPicPr>
            <p:cNvPr id="5" name="Picture 8" descr="N3"/>
            <p:cNvPicPr>
              <a:picLocks noChangeAspect="1" noChangeArrowheads="1"/>
            </p:cNvPicPr>
            <p:nvPr/>
          </p:nvPicPr>
          <p:blipFill>
            <a:blip r:embed="rId3" cstate="print"/>
            <a:srcRect/>
            <a:stretch>
              <a:fillRect/>
            </a:stretch>
          </p:blipFill>
          <p:spPr bwMode="auto">
            <a:xfrm rot="16200000" flipV="1">
              <a:off x="-2112" y="2112"/>
              <a:ext cx="4320" cy="96"/>
            </a:xfrm>
            <a:prstGeom prst="rect">
              <a:avLst/>
            </a:prstGeom>
            <a:noFill/>
          </p:spPr>
        </p:pic>
        <p:pic>
          <p:nvPicPr>
            <p:cNvPr id="6" name="Picture 9" descr="N3"/>
            <p:cNvPicPr>
              <a:picLocks noChangeAspect="1" noChangeArrowheads="1"/>
            </p:cNvPicPr>
            <p:nvPr/>
          </p:nvPicPr>
          <p:blipFill>
            <a:blip r:embed="rId3" cstate="print"/>
            <a:srcRect/>
            <a:stretch>
              <a:fillRect/>
            </a:stretch>
          </p:blipFill>
          <p:spPr bwMode="auto">
            <a:xfrm rot="16200000" flipV="1">
              <a:off x="3552" y="2112"/>
              <a:ext cx="4320" cy="96"/>
            </a:xfrm>
            <a:prstGeom prst="rect">
              <a:avLst/>
            </a:prstGeom>
            <a:noFill/>
          </p:spPr>
        </p:pic>
      </p:grpSp>
      <p:sp>
        <p:nvSpPr>
          <p:cNvPr id="7" name="Rectangle 6"/>
          <p:cNvSpPr/>
          <p:nvPr/>
        </p:nvSpPr>
        <p:spPr>
          <a:xfrm>
            <a:off x="228600" y="1219200"/>
            <a:ext cx="8686800" cy="3124200"/>
          </a:xfrm>
          <a:prstGeom prst="rect">
            <a:avLst/>
          </a:prstGeom>
          <a:noFill/>
        </p:spPr>
        <p:txBody>
          <a:bodyPr wrap="square" lIns="91440" tIns="45720" rIns="91440" bIns="45720">
            <a:prstTxWarp prst="textDeflateTop">
              <a:avLst>
                <a:gd name="adj" fmla="val 30755"/>
              </a:avLst>
            </a:prstTxWarp>
            <a:spAutoFit/>
            <a:scene3d>
              <a:camera prst="orthographicFront"/>
              <a:lightRig rig="threePt" dir="t"/>
            </a:scene3d>
            <a:sp3d extrusionH="57150">
              <a:extrusionClr>
                <a:srgbClr val="0000CC"/>
              </a:extrusionClr>
            </a:sp3d>
          </a:bodyPr>
          <a:lstStyle/>
          <a:p>
            <a:pPr algn="ctr"/>
            <a:r>
              <a:rPr lang="vi-VN" sz="5400" b="1" smtClean="0">
                <a:ln w="38100" cmpd="tri">
                  <a:solidFill>
                    <a:srgbClr val="000099"/>
                  </a:solidFill>
                  <a:prstDash val="solid"/>
                </a:ln>
                <a:blipFill>
                  <a:blip r:embed="rId4"/>
                  <a:stretch>
                    <a:fillRect/>
                  </a:stretch>
                </a:blipFill>
                <a:effectLst>
                  <a:outerShdw blurRad="50000" dist="50800" dir="7500000" algn="tl">
                    <a:srgbClr val="000000">
                      <a:shade val="5000"/>
                      <a:alpha val="35000"/>
                    </a:srgbClr>
                  </a:outerShdw>
                </a:effectLst>
                <a:latin typeface="Times New Roman" pitchFamily="18" charset="0"/>
                <a:cs typeface="Times New Roman" pitchFamily="18" charset="0"/>
              </a:rPr>
              <a:t>Chân thành cảm ơn </a:t>
            </a:r>
          </a:p>
          <a:p>
            <a:pPr algn="ctr"/>
            <a:r>
              <a:rPr lang="vi-VN" sz="5400" b="1" smtClean="0">
                <a:ln w="38100" cmpd="tri">
                  <a:solidFill>
                    <a:srgbClr val="000099"/>
                  </a:solidFill>
                  <a:prstDash val="solid"/>
                </a:ln>
                <a:blipFill>
                  <a:blip r:embed="rId4"/>
                  <a:stretch>
                    <a:fillRect/>
                  </a:stretch>
                </a:blipFill>
                <a:effectLst>
                  <a:outerShdw blurRad="50000" dist="50800" dir="7500000" algn="tl">
                    <a:srgbClr val="000000">
                      <a:shade val="5000"/>
                      <a:alpha val="35000"/>
                    </a:srgbClr>
                  </a:outerShdw>
                </a:effectLst>
                <a:latin typeface="Times New Roman" pitchFamily="18" charset="0"/>
                <a:cs typeface="Times New Roman" pitchFamily="18" charset="0"/>
              </a:rPr>
              <a:t>các em!</a:t>
            </a:r>
            <a:endParaRPr lang="en-US" sz="5400" b="1" cap="none" spc="0">
              <a:ln w="38100" cmpd="tri">
                <a:solidFill>
                  <a:srgbClr val="000099"/>
                </a:solidFill>
                <a:prstDash val="solid"/>
              </a:ln>
              <a:blipFill>
                <a:blip r:embed="rId4"/>
                <a:stretch>
                  <a:fillRect/>
                </a:stretch>
              </a:blipFill>
              <a:effectLst>
                <a:outerShdw blurRad="50000" dist="50800" dir="7500000" algn="tl">
                  <a:srgbClr val="000000">
                    <a:shade val="5000"/>
                    <a:alpha val="35000"/>
                  </a:srgbClr>
                </a:outerShdw>
              </a:effectLst>
              <a:latin typeface="Times New Roman" pitchFamily="18" charset="0"/>
              <a:cs typeface="Times New Roman" pitchFamily="18" charset="0"/>
            </a:endParaRPr>
          </a:p>
        </p:txBody>
      </p:sp>
      <p:pic>
        <p:nvPicPr>
          <p:cNvPr id="8" name="Picture 10" descr="SPARKLES"/>
          <p:cNvPicPr>
            <a:picLocks noChangeAspect="1" noChangeArrowheads="1" noCrop="1"/>
          </p:cNvPicPr>
          <p:nvPr/>
        </p:nvPicPr>
        <p:blipFill>
          <a:blip r:embed="rId5" cstate="print"/>
          <a:srcRect/>
          <a:stretch>
            <a:fillRect/>
          </a:stretch>
        </p:blipFill>
        <p:spPr bwMode="auto">
          <a:xfrm>
            <a:off x="304800" y="2743200"/>
            <a:ext cx="536575" cy="619125"/>
          </a:xfrm>
          <a:prstGeom prst="rect">
            <a:avLst/>
          </a:prstGeom>
          <a:noFill/>
        </p:spPr>
      </p:pic>
      <p:pic>
        <p:nvPicPr>
          <p:cNvPr id="9" name="Picture 11" descr="SPARKLES"/>
          <p:cNvPicPr>
            <a:picLocks noChangeAspect="1" noChangeArrowheads="1" noCrop="1"/>
          </p:cNvPicPr>
          <p:nvPr/>
        </p:nvPicPr>
        <p:blipFill>
          <a:blip r:embed="rId5" cstate="print"/>
          <a:srcRect/>
          <a:stretch>
            <a:fillRect/>
          </a:stretch>
        </p:blipFill>
        <p:spPr bwMode="auto">
          <a:xfrm>
            <a:off x="4191000" y="5486400"/>
            <a:ext cx="612775" cy="619125"/>
          </a:xfrm>
          <a:prstGeom prst="rect">
            <a:avLst/>
          </a:prstGeom>
          <a:noFill/>
        </p:spPr>
      </p:pic>
      <p:pic>
        <p:nvPicPr>
          <p:cNvPr id="10" name="Picture 12" descr="SPARKLES"/>
          <p:cNvPicPr>
            <a:picLocks noChangeAspect="1" noChangeArrowheads="1" noCrop="1"/>
          </p:cNvPicPr>
          <p:nvPr/>
        </p:nvPicPr>
        <p:blipFill>
          <a:blip r:embed="rId5" cstate="print"/>
          <a:srcRect/>
          <a:stretch>
            <a:fillRect/>
          </a:stretch>
        </p:blipFill>
        <p:spPr bwMode="auto">
          <a:xfrm>
            <a:off x="6400800" y="457200"/>
            <a:ext cx="612775" cy="619125"/>
          </a:xfrm>
          <a:prstGeom prst="rect">
            <a:avLst/>
          </a:prstGeom>
          <a:noFill/>
        </p:spPr>
      </p:pic>
      <p:pic>
        <p:nvPicPr>
          <p:cNvPr id="11" name="Picture 13" descr="SPARKLES"/>
          <p:cNvPicPr>
            <a:picLocks noChangeAspect="1" noChangeArrowheads="1" noCrop="1"/>
          </p:cNvPicPr>
          <p:nvPr/>
        </p:nvPicPr>
        <p:blipFill>
          <a:blip r:embed="rId5" cstate="print"/>
          <a:srcRect/>
          <a:stretch>
            <a:fillRect/>
          </a:stretch>
        </p:blipFill>
        <p:spPr bwMode="auto">
          <a:xfrm>
            <a:off x="1524000" y="5334000"/>
            <a:ext cx="612775" cy="619125"/>
          </a:xfrm>
          <a:prstGeom prst="rect">
            <a:avLst/>
          </a:prstGeom>
          <a:noFill/>
        </p:spPr>
      </p:pic>
      <p:pic>
        <p:nvPicPr>
          <p:cNvPr id="12" name="Picture 14" descr="SPARKLES"/>
          <p:cNvPicPr>
            <a:picLocks noChangeAspect="1" noChangeArrowheads="1" noCrop="1"/>
          </p:cNvPicPr>
          <p:nvPr/>
        </p:nvPicPr>
        <p:blipFill>
          <a:blip r:embed="rId5" cstate="print"/>
          <a:srcRect/>
          <a:stretch>
            <a:fillRect/>
          </a:stretch>
        </p:blipFill>
        <p:spPr bwMode="auto">
          <a:xfrm>
            <a:off x="5562600" y="5486400"/>
            <a:ext cx="612775" cy="619125"/>
          </a:xfrm>
          <a:prstGeom prst="rect">
            <a:avLst/>
          </a:prstGeom>
          <a:noFill/>
        </p:spPr>
      </p:pic>
      <p:pic>
        <p:nvPicPr>
          <p:cNvPr id="13" name="Picture 15" descr="SPARKLES"/>
          <p:cNvPicPr>
            <a:picLocks noChangeAspect="1" noChangeArrowheads="1" noCrop="1"/>
          </p:cNvPicPr>
          <p:nvPr/>
        </p:nvPicPr>
        <p:blipFill>
          <a:blip r:embed="rId5" cstate="print"/>
          <a:srcRect/>
          <a:stretch>
            <a:fillRect/>
          </a:stretch>
        </p:blipFill>
        <p:spPr bwMode="auto">
          <a:xfrm>
            <a:off x="1066800" y="1219200"/>
            <a:ext cx="536575" cy="619125"/>
          </a:xfrm>
          <a:prstGeom prst="rect">
            <a:avLst/>
          </a:prstGeom>
          <a:noFill/>
        </p:spPr>
      </p:pic>
      <p:pic>
        <p:nvPicPr>
          <p:cNvPr id="14" name="Picture 16" descr="SPARKLES"/>
          <p:cNvPicPr>
            <a:picLocks noChangeAspect="1" noChangeArrowheads="1" noCrop="1"/>
          </p:cNvPicPr>
          <p:nvPr/>
        </p:nvPicPr>
        <p:blipFill>
          <a:blip r:embed="rId5" cstate="print"/>
          <a:srcRect/>
          <a:stretch>
            <a:fillRect/>
          </a:stretch>
        </p:blipFill>
        <p:spPr bwMode="auto">
          <a:xfrm>
            <a:off x="3581400" y="3886200"/>
            <a:ext cx="612775" cy="619125"/>
          </a:xfrm>
          <a:prstGeom prst="rect">
            <a:avLst/>
          </a:prstGeom>
          <a:noFill/>
        </p:spPr>
      </p:pic>
      <p:pic>
        <p:nvPicPr>
          <p:cNvPr id="15" name="Picture 17" descr="SPARKLES"/>
          <p:cNvPicPr>
            <a:picLocks noChangeAspect="1" noChangeArrowheads="1" noCrop="1"/>
          </p:cNvPicPr>
          <p:nvPr/>
        </p:nvPicPr>
        <p:blipFill>
          <a:blip r:embed="rId5" cstate="print"/>
          <a:srcRect/>
          <a:stretch>
            <a:fillRect/>
          </a:stretch>
        </p:blipFill>
        <p:spPr bwMode="auto">
          <a:xfrm>
            <a:off x="6324600" y="3962400"/>
            <a:ext cx="612775" cy="619125"/>
          </a:xfrm>
          <a:prstGeom prst="rect">
            <a:avLst/>
          </a:prstGeom>
          <a:noFill/>
        </p:spPr>
      </p:pic>
      <p:pic>
        <p:nvPicPr>
          <p:cNvPr id="16" name="Picture 18" descr="SPARKLES"/>
          <p:cNvPicPr>
            <a:picLocks noChangeAspect="1" noChangeArrowheads="1" noCrop="1"/>
          </p:cNvPicPr>
          <p:nvPr/>
        </p:nvPicPr>
        <p:blipFill>
          <a:blip r:embed="rId5" cstate="print"/>
          <a:srcRect/>
          <a:stretch>
            <a:fillRect/>
          </a:stretch>
        </p:blipFill>
        <p:spPr bwMode="auto">
          <a:xfrm>
            <a:off x="4495800" y="1066800"/>
            <a:ext cx="612775" cy="619125"/>
          </a:xfrm>
          <a:prstGeom prst="rect">
            <a:avLst/>
          </a:prstGeom>
          <a:noFill/>
        </p:spPr>
      </p:pic>
      <p:pic>
        <p:nvPicPr>
          <p:cNvPr id="17" name="Picture 19" descr="SPARKLES"/>
          <p:cNvPicPr>
            <a:picLocks noChangeAspect="1" noChangeArrowheads="1" noCrop="1"/>
          </p:cNvPicPr>
          <p:nvPr/>
        </p:nvPicPr>
        <p:blipFill>
          <a:blip r:embed="rId5" cstate="print"/>
          <a:srcRect/>
          <a:stretch>
            <a:fillRect/>
          </a:stretch>
        </p:blipFill>
        <p:spPr bwMode="auto">
          <a:xfrm>
            <a:off x="6858000" y="4953000"/>
            <a:ext cx="612775" cy="619125"/>
          </a:xfrm>
          <a:prstGeom prst="rect">
            <a:avLst/>
          </a:prstGeom>
          <a:noFill/>
        </p:spPr>
      </p:pic>
      <p:pic>
        <p:nvPicPr>
          <p:cNvPr id="18" name="Picture 20" descr="SPARKLES"/>
          <p:cNvPicPr>
            <a:picLocks noChangeAspect="1" noChangeArrowheads="1" noCrop="1"/>
          </p:cNvPicPr>
          <p:nvPr/>
        </p:nvPicPr>
        <p:blipFill>
          <a:blip r:embed="rId5" cstate="print"/>
          <a:srcRect/>
          <a:stretch>
            <a:fillRect/>
          </a:stretch>
        </p:blipFill>
        <p:spPr bwMode="auto">
          <a:xfrm>
            <a:off x="7772400" y="2133600"/>
            <a:ext cx="612775" cy="619125"/>
          </a:xfrm>
          <a:prstGeom prst="rect">
            <a:avLst/>
          </a:prstGeom>
          <a:noFill/>
        </p:spPr>
      </p:pic>
      <p:pic>
        <p:nvPicPr>
          <p:cNvPr id="19" name="Picture 21" descr="SPARKLES"/>
          <p:cNvPicPr>
            <a:picLocks noChangeAspect="1" noChangeArrowheads="1" noCrop="1"/>
          </p:cNvPicPr>
          <p:nvPr/>
        </p:nvPicPr>
        <p:blipFill>
          <a:blip r:embed="rId5" cstate="print"/>
          <a:srcRect/>
          <a:stretch>
            <a:fillRect/>
          </a:stretch>
        </p:blipFill>
        <p:spPr bwMode="auto">
          <a:xfrm>
            <a:off x="3048000" y="533400"/>
            <a:ext cx="612775" cy="619125"/>
          </a:xfrm>
          <a:prstGeom prst="rect">
            <a:avLst/>
          </a:prstGeom>
          <a:noFill/>
        </p:spPr>
      </p:pic>
      <p:pic>
        <p:nvPicPr>
          <p:cNvPr id="20" name="Picture 22" descr="SPARKLES"/>
          <p:cNvPicPr>
            <a:picLocks noChangeAspect="1" noChangeArrowheads="1" noCrop="1"/>
          </p:cNvPicPr>
          <p:nvPr/>
        </p:nvPicPr>
        <p:blipFill>
          <a:blip r:embed="rId5" cstate="print"/>
          <a:srcRect/>
          <a:stretch>
            <a:fillRect/>
          </a:stretch>
        </p:blipFill>
        <p:spPr bwMode="auto">
          <a:xfrm>
            <a:off x="2057400" y="2209800"/>
            <a:ext cx="612775" cy="619125"/>
          </a:xfrm>
          <a:prstGeom prst="rect">
            <a:avLst/>
          </a:prstGeom>
          <a:noFill/>
        </p:spPr>
      </p:pic>
      <p:pic>
        <p:nvPicPr>
          <p:cNvPr id="21" name="Picture 23" descr="SPARKLES"/>
          <p:cNvPicPr>
            <a:picLocks noChangeAspect="1" noChangeArrowheads="1" noCrop="1"/>
          </p:cNvPicPr>
          <p:nvPr/>
        </p:nvPicPr>
        <p:blipFill>
          <a:blip r:embed="rId5" cstate="print"/>
          <a:srcRect/>
          <a:stretch>
            <a:fillRect/>
          </a:stretch>
        </p:blipFill>
        <p:spPr bwMode="auto">
          <a:xfrm>
            <a:off x="2590800" y="5715000"/>
            <a:ext cx="612775" cy="619125"/>
          </a:xfrm>
          <a:prstGeom prst="rect">
            <a:avLst/>
          </a:prstGeom>
          <a:noFill/>
        </p:spPr>
      </p:pic>
      <p:pic>
        <p:nvPicPr>
          <p:cNvPr id="22" name="Picture 24" descr="SPARKLES"/>
          <p:cNvPicPr>
            <a:picLocks noChangeAspect="1" noChangeArrowheads="1" noCrop="1"/>
          </p:cNvPicPr>
          <p:nvPr/>
        </p:nvPicPr>
        <p:blipFill>
          <a:blip r:embed="rId5" cstate="print"/>
          <a:srcRect/>
          <a:stretch>
            <a:fillRect/>
          </a:stretch>
        </p:blipFill>
        <p:spPr bwMode="auto">
          <a:xfrm>
            <a:off x="381000" y="4648200"/>
            <a:ext cx="612775" cy="619125"/>
          </a:xfrm>
          <a:prstGeom prst="rect">
            <a:avLst/>
          </a:prstGeom>
          <a:noFill/>
        </p:spPr>
      </p:pic>
      <p:pic>
        <p:nvPicPr>
          <p:cNvPr id="23" name="Picture 8" descr="stars"/>
          <p:cNvPicPr>
            <a:picLocks noChangeAspect="1" noChangeArrowheads="1" noCrop="1"/>
          </p:cNvPicPr>
          <p:nvPr/>
        </p:nvPicPr>
        <p:blipFill>
          <a:blip r:embed="rId6" cstate="print"/>
          <a:srcRect/>
          <a:stretch>
            <a:fillRect/>
          </a:stretch>
        </p:blipFill>
        <p:spPr bwMode="auto">
          <a:xfrm>
            <a:off x="533400" y="304800"/>
            <a:ext cx="609600" cy="438150"/>
          </a:xfrm>
          <a:prstGeom prst="rect">
            <a:avLst/>
          </a:prstGeom>
          <a:noFill/>
          <a:ln w="9525">
            <a:noFill/>
            <a:miter lim="800000"/>
            <a:headEnd/>
            <a:tailEnd/>
          </a:ln>
        </p:spPr>
      </p:pic>
      <p:pic>
        <p:nvPicPr>
          <p:cNvPr id="24" name="Picture 13" descr="stars"/>
          <p:cNvPicPr>
            <a:picLocks noChangeAspect="1" noChangeArrowheads="1" noCrop="1"/>
          </p:cNvPicPr>
          <p:nvPr/>
        </p:nvPicPr>
        <p:blipFill>
          <a:blip r:embed="rId6" cstate="print"/>
          <a:srcRect/>
          <a:stretch>
            <a:fillRect/>
          </a:stretch>
        </p:blipFill>
        <p:spPr bwMode="auto">
          <a:xfrm>
            <a:off x="8153400" y="381000"/>
            <a:ext cx="495300" cy="438150"/>
          </a:xfrm>
          <a:prstGeom prst="rect">
            <a:avLst/>
          </a:prstGeom>
          <a:noFill/>
          <a:ln w="9525">
            <a:noFill/>
            <a:miter lim="800000"/>
            <a:headEnd/>
            <a:tailEnd/>
          </a:ln>
        </p:spPr>
      </p:pic>
      <p:pic>
        <p:nvPicPr>
          <p:cNvPr id="25" name="Picture 19" descr="stars"/>
          <p:cNvPicPr>
            <a:picLocks noChangeAspect="1" noChangeArrowheads="1" noCrop="1"/>
          </p:cNvPicPr>
          <p:nvPr/>
        </p:nvPicPr>
        <p:blipFill>
          <a:blip r:embed="rId6" cstate="print"/>
          <a:srcRect/>
          <a:stretch>
            <a:fillRect/>
          </a:stretch>
        </p:blipFill>
        <p:spPr bwMode="auto">
          <a:xfrm>
            <a:off x="685800" y="5943600"/>
            <a:ext cx="495300" cy="438150"/>
          </a:xfrm>
          <a:prstGeom prst="rect">
            <a:avLst/>
          </a:prstGeom>
          <a:noFill/>
          <a:ln w="9525">
            <a:noFill/>
            <a:miter lim="800000"/>
            <a:headEnd/>
            <a:tailEnd/>
          </a:ln>
        </p:spPr>
      </p:pic>
      <p:pic>
        <p:nvPicPr>
          <p:cNvPr id="26" name="Picture 24" descr="stars"/>
          <p:cNvPicPr>
            <a:picLocks noChangeAspect="1" noChangeArrowheads="1" noCrop="1"/>
          </p:cNvPicPr>
          <p:nvPr/>
        </p:nvPicPr>
        <p:blipFill>
          <a:blip r:embed="rId6" cstate="print"/>
          <a:srcRect/>
          <a:stretch>
            <a:fillRect/>
          </a:stretch>
        </p:blipFill>
        <p:spPr bwMode="auto">
          <a:xfrm>
            <a:off x="8229600" y="6096000"/>
            <a:ext cx="495300" cy="438150"/>
          </a:xfrm>
          <a:prstGeom prst="rect">
            <a:avLst/>
          </a:prstGeom>
          <a:noFill/>
          <a:ln w="9525">
            <a:noFill/>
            <a:miter lim="800000"/>
            <a:headEnd/>
            <a:tailEnd/>
          </a:ln>
        </p:spPr>
      </p:pic>
      <p:pic>
        <p:nvPicPr>
          <p:cNvPr id="27" name="Picture 7" descr="Picture1"/>
          <p:cNvPicPr>
            <a:picLocks noChangeAspect="1" noChangeArrowheads="1"/>
          </p:cNvPicPr>
          <p:nvPr/>
        </p:nvPicPr>
        <p:blipFill>
          <a:blip r:embed="rId7" cstate="print"/>
          <a:srcRect/>
          <a:stretch>
            <a:fillRect/>
          </a:stretch>
        </p:blipFill>
        <p:spPr bwMode="auto">
          <a:xfrm>
            <a:off x="228600" y="228600"/>
            <a:ext cx="1302182" cy="1295400"/>
          </a:xfrm>
          <a:prstGeom prst="rect">
            <a:avLst/>
          </a:prstGeom>
          <a:noFill/>
          <a:ln w="9525">
            <a:noFill/>
            <a:miter lim="800000"/>
            <a:headEnd/>
            <a:tailEnd/>
          </a:ln>
        </p:spPr>
      </p:pic>
      <p:pic>
        <p:nvPicPr>
          <p:cNvPr id="28" name="Picture 10" descr="Picture1"/>
          <p:cNvPicPr>
            <a:picLocks noChangeAspect="1" noChangeArrowheads="1"/>
          </p:cNvPicPr>
          <p:nvPr/>
        </p:nvPicPr>
        <p:blipFill>
          <a:blip r:embed="rId7" cstate="print"/>
          <a:srcRect/>
          <a:stretch>
            <a:fillRect/>
          </a:stretch>
        </p:blipFill>
        <p:spPr bwMode="auto">
          <a:xfrm rot="5400000">
            <a:off x="7387817" y="232182"/>
            <a:ext cx="1375591" cy="1368426"/>
          </a:xfrm>
          <a:prstGeom prst="rect">
            <a:avLst/>
          </a:prstGeom>
          <a:noFill/>
          <a:ln w="9525">
            <a:noFill/>
            <a:miter lim="800000"/>
            <a:headEnd/>
            <a:tailEnd/>
          </a:ln>
        </p:spPr>
      </p:pic>
      <p:pic>
        <p:nvPicPr>
          <p:cNvPr id="29" name="Picture 11" descr="stars"/>
          <p:cNvPicPr>
            <a:picLocks noChangeAspect="1" noChangeArrowheads="1" noCrop="1"/>
          </p:cNvPicPr>
          <p:nvPr/>
        </p:nvPicPr>
        <p:blipFill>
          <a:blip r:embed="rId6" cstate="print"/>
          <a:srcRect/>
          <a:stretch>
            <a:fillRect/>
          </a:stretch>
        </p:blipFill>
        <p:spPr bwMode="auto">
          <a:xfrm>
            <a:off x="8724900" y="228600"/>
            <a:ext cx="495300" cy="438150"/>
          </a:xfrm>
          <a:prstGeom prst="rect">
            <a:avLst/>
          </a:prstGeom>
          <a:noFill/>
          <a:ln w="9525">
            <a:noFill/>
            <a:miter lim="800000"/>
            <a:headEnd/>
            <a:tailEnd/>
          </a:ln>
        </p:spPr>
      </p:pic>
      <p:pic>
        <p:nvPicPr>
          <p:cNvPr id="30" name="Picture 12" descr="stars"/>
          <p:cNvPicPr>
            <a:picLocks noChangeAspect="1" noChangeArrowheads="1" noCrop="1"/>
          </p:cNvPicPr>
          <p:nvPr/>
        </p:nvPicPr>
        <p:blipFill>
          <a:blip r:embed="rId6" cstate="print"/>
          <a:srcRect/>
          <a:stretch>
            <a:fillRect/>
          </a:stretch>
        </p:blipFill>
        <p:spPr bwMode="auto">
          <a:xfrm>
            <a:off x="7467600" y="1066800"/>
            <a:ext cx="495300" cy="438150"/>
          </a:xfrm>
          <a:prstGeom prst="rect">
            <a:avLst/>
          </a:prstGeom>
          <a:noFill/>
          <a:ln w="9525">
            <a:noFill/>
            <a:miter lim="800000"/>
            <a:headEnd/>
            <a:tailEnd/>
          </a:ln>
        </p:spPr>
      </p:pic>
      <p:pic>
        <p:nvPicPr>
          <p:cNvPr id="31" name="Picture 17" descr="stars"/>
          <p:cNvPicPr>
            <a:picLocks noChangeAspect="1" noChangeArrowheads="1" noCrop="1"/>
          </p:cNvPicPr>
          <p:nvPr/>
        </p:nvPicPr>
        <p:blipFill>
          <a:blip r:embed="rId6" cstate="print"/>
          <a:srcRect/>
          <a:stretch>
            <a:fillRect/>
          </a:stretch>
        </p:blipFill>
        <p:spPr bwMode="auto">
          <a:xfrm>
            <a:off x="2628900" y="5810250"/>
            <a:ext cx="495300" cy="438150"/>
          </a:xfrm>
          <a:prstGeom prst="rect">
            <a:avLst/>
          </a:prstGeom>
          <a:noFill/>
          <a:ln w="9525">
            <a:noFill/>
            <a:miter lim="800000"/>
            <a:headEnd/>
            <a:tailEnd/>
          </a:ln>
        </p:spPr>
      </p:pic>
      <p:pic>
        <p:nvPicPr>
          <p:cNvPr id="32" name="Picture 18" descr="stars"/>
          <p:cNvPicPr>
            <a:picLocks noChangeAspect="1" noChangeArrowheads="1" noCrop="1"/>
          </p:cNvPicPr>
          <p:nvPr/>
        </p:nvPicPr>
        <p:blipFill>
          <a:blip r:embed="rId6" cstate="print"/>
          <a:srcRect/>
          <a:stretch>
            <a:fillRect/>
          </a:stretch>
        </p:blipFill>
        <p:spPr bwMode="auto">
          <a:xfrm>
            <a:off x="2476500" y="5334000"/>
            <a:ext cx="495300" cy="438150"/>
          </a:xfrm>
          <a:prstGeom prst="rect">
            <a:avLst/>
          </a:prstGeom>
          <a:noFill/>
          <a:ln w="9525">
            <a:noFill/>
            <a:miter lim="800000"/>
            <a:headEnd/>
            <a:tailEnd/>
          </a:ln>
        </p:spPr>
      </p:pic>
      <p:pic>
        <p:nvPicPr>
          <p:cNvPr id="33" name="Picture 21" descr="stars"/>
          <p:cNvPicPr>
            <a:picLocks noChangeAspect="1" noChangeArrowheads="1" noCrop="1"/>
          </p:cNvPicPr>
          <p:nvPr/>
        </p:nvPicPr>
        <p:blipFill>
          <a:blip r:embed="rId6" cstate="print"/>
          <a:srcRect/>
          <a:stretch>
            <a:fillRect/>
          </a:stretch>
        </p:blipFill>
        <p:spPr bwMode="auto">
          <a:xfrm>
            <a:off x="5562600" y="5029200"/>
            <a:ext cx="495300" cy="438150"/>
          </a:xfrm>
          <a:prstGeom prst="rect">
            <a:avLst/>
          </a:prstGeom>
          <a:noFill/>
          <a:ln w="9525">
            <a:noFill/>
            <a:miter lim="800000"/>
            <a:headEnd/>
            <a:tailEnd/>
          </a:ln>
        </p:spPr>
      </p:pic>
      <p:pic>
        <p:nvPicPr>
          <p:cNvPr id="34" name="Picture 7" descr="Picture1"/>
          <p:cNvPicPr>
            <a:picLocks noChangeAspect="1" noChangeArrowheads="1"/>
          </p:cNvPicPr>
          <p:nvPr/>
        </p:nvPicPr>
        <p:blipFill>
          <a:blip r:embed="rId7" cstate="print"/>
          <a:srcRect/>
          <a:stretch>
            <a:fillRect/>
          </a:stretch>
        </p:blipFill>
        <p:spPr bwMode="auto">
          <a:xfrm rot="16200000">
            <a:off x="302603" y="5177815"/>
            <a:ext cx="1453784" cy="1446212"/>
          </a:xfrm>
          <a:prstGeom prst="rect">
            <a:avLst/>
          </a:prstGeom>
          <a:noFill/>
          <a:ln w="9525">
            <a:noFill/>
            <a:miter lim="800000"/>
            <a:headEnd/>
            <a:tailEnd/>
          </a:ln>
        </p:spPr>
      </p:pic>
      <p:pic>
        <p:nvPicPr>
          <p:cNvPr id="35" name="Picture 7" descr="Picture1"/>
          <p:cNvPicPr>
            <a:picLocks noChangeAspect="1" noChangeArrowheads="1"/>
          </p:cNvPicPr>
          <p:nvPr/>
        </p:nvPicPr>
        <p:blipFill>
          <a:blip r:embed="rId7" cstate="print"/>
          <a:srcRect/>
          <a:stretch>
            <a:fillRect/>
          </a:stretch>
        </p:blipFill>
        <p:spPr bwMode="auto">
          <a:xfrm rot="10800000">
            <a:off x="7315200" y="5185965"/>
            <a:ext cx="1447800" cy="1440259"/>
          </a:xfrm>
          <a:prstGeom prst="rect">
            <a:avLst/>
          </a:prstGeom>
          <a:noFill/>
          <a:ln w="9525">
            <a:noFill/>
            <a:miter lim="800000"/>
            <a:headEnd/>
            <a:tailEnd/>
          </a:ln>
        </p:spPr>
      </p:pic>
      <p:pic>
        <p:nvPicPr>
          <p:cNvPr id="3074" name="Picture 2" descr="D:\TAILIEUDH\sile powerpoint\hd13.gif"/>
          <p:cNvPicPr>
            <a:picLocks noChangeAspect="1" noChangeArrowheads="1" noCrop="1"/>
          </p:cNvPicPr>
          <p:nvPr/>
        </p:nvPicPr>
        <p:blipFill>
          <a:blip r:embed="rId8" cstate="print"/>
          <a:srcRect/>
          <a:stretch>
            <a:fillRect/>
          </a:stretch>
        </p:blipFill>
        <p:spPr bwMode="auto">
          <a:xfrm>
            <a:off x="5029200" y="457200"/>
            <a:ext cx="838200" cy="1654342"/>
          </a:xfrm>
          <a:prstGeom prst="rect">
            <a:avLst/>
          </a:prstGeom>
          <a:noFill/>
        </p:spPr>
      </p:pic>
      <p:pic>
        <p:nvPicPr>
          <p:cNvPr id="37" name="Picture 2" descr="D:\TAILIEUDH\sile powerpoint\hd13.gif"/>
          <p:cNvPicPr>
            <a:picLocks noChangeAspect="1" noChangeArrowheads="1" noCrop="1"/>
          </p:cNvPicPr>
          <p:nvPr/>
        </p:nvPicPr>
        <p:blipFill>
          <a:blip r:embed="rId8" cstate="print"/>
          <a:srcRect/>
          <a:stretch>
            <a:fillRect/>
          </a:stretch>
        </p:blipFill>
        <p:spPr bwMode="auto">
          <a:xfrm>
            <a:off x="1905000" y="533400"/>
            <a:ext cx="838200" cy="1654342"/>
          </a:xfrm>
          <a:prstGeom prst="rect">
            <a:avLst/>
          </a:prstGeom>
          <a:noFill/>
        </p:spPr>
      </p:pic>
      <p:pic>
        <p:nvPicPr>
          <p:cNvPr id="38" name="Picture 2" descr="D:\TAILIEUDH\sile powerpoint\hd13.gif"/>
          <p:cNvPicPr>
            <a:picLocks noChangeAspect="1" noChangeArrowheads="1" noCrop="1"/>
          </p:cNvPicPr>
          <p:nvPr/>
        </p:nvPicPr>
        <p:blipFill>
          <a:blip r:embed="rId8" cstate="print"/>
          <a:srcRect/>
          <a:stretch>
            <a:fillRect/>
          </a:stretch>
        </p:blipFill>
        <p:spPr bwMode="auto">
          <a:xfrm>
            <a:off x="4572000" y="4648200"/>
            <a:ext cx="838200" cy="1654342"/>
          </a:xfrm>
          <a:prstGeom prst="rect">
            <a:avLst/>
          </a:prstGeom>
          <a:noFill/>
        </p:spPr>
      </p:pic>
      <p:pic>
        <p:nvPicPr>
          <p:cNvPr id="39" name="Picture 2" descr="D:\TAILIEUDH\sile powerpoint\hd13.gif"/>
          <p:cNvPicPr>
            <a:picLocks noChangeAspect="1" noChangeArrowheads="1" noCrop="1"/>
          </p:cNvPicPr>
          <p:nvPr/>
        </p:nvPicPr>
        <p:blipFill>
          <a:blip r:embed="rId8" cstate="print"/>
          <a:srcRect/>
          <a:stretch>
            <a:fillRect/>
          </a:stretch>
        </p:blipFill>
        <p:spPr bwMode="auto">
          <a:xfrm>
            <a:off x="2209800" y="4648200"/>
            <a:ext cx="838200" cy="1654342"/>
          </a:xfrm>
          <a:prstGeom prst="rect">
            <a:avLst/>
          </a:prstGeom>
          <a:noFill/>
        </p:spPr>
      </p:pic>
      <p:pic>
        <p:nvPicPr>
          <p:cNvPr id="40" name="Picture 2" descr="D:\TAILIEUDH\sile powerpoint\hd13.gif"/>
          <p:cNvPicPr>
            <a:picLocks noChangeAspect="1" noChangeArrowheads="1" noCrop="1"/>
          </p:cNvPicPr>
          <p:nvPr/>
        </p:nvPicPr>
        <p:blipFill>
          <a:blip r:embed="rId8" cstate="print"/>
          <a:srcRect/>
          <a:stretch>
            <a:fillRect/>
          </a:stretch>
        </p:blipFill>
        <p:spPr bwMode="auto">
          <a:xfrm>
            <a:off x="6781800" y="4114800"/>
            <a:ext cx="838200" cy="165434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870">
                                          <p:stCondLst>
                                            <p:cond delay="0"/>
                                          </p:stCondLst>
                                        </p:cTn>
                                        <p:tgtEl>
                                          <p:spTgt spid="7"/>
                                        </p:tgtEl>
                                      </p:cBhvr>
                                    </p:animEffect>
                                    <p:anim calcmode="lin" valueType="num">
                                      <p:cBhvr>
                                        <p:cTn id="8" dur="2733"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996"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996" tmFilter="0, 0; 0.125,0.2665; 0.25,0.4; 0.375,0.465; 0.5,0.5;  0.625,0.535; 0.75,0.6; 0.875,0.7335; 1,1">
                                          <p:stCondLst>
                                            <p:cond delay="996"/>
                                          </p:stCondLst>
                                        </p:cTn>
                                        <p:tgtEl>
                                          <p:spTgt spid="7"/>
                                        </p:tgtEl>
                                        <p:attrNameLst>
                                          <p:attrName>ppt_y</p:attrName>
                                        </p:attrNameLst>
                                      </p:cBhvr>
                                      <p:tavLst>
                                        <p:tav tm="0" fmla="#ppt_y-sin(pi*$)/9">
                                          <p:val>
                                            <p:fltVal val="0"/>
                                          </p:val>
                                        </p:tav>
                                        <p:tav tm="100000">
                                          <p:val>
                                            <p:fltVal val="1"/>
                                          </p:val>
                                        </p:tav>
                                      </p:tavLst>
                                    </p:anim>
                                    <p:anim calcmode="lin" valueType="num">
                                      <p:cBhvr>
                                        <p:cTn id="11" dur="498" tmFilter="0, 0; 0.125,0.2665; 0.25,0.4; 0.375,0.465; 0.5,0.5;  0.625,0.535; 0.75,0.6; 0.875,0.7335; 1,1">
                                          <p:stCondLst>
                                            <p:cond delay="1986"/>
                                          </p:stCondLst>
                                        </p:cTn>
                                        <p:tgtEl>
                                          <p:spTgt spid="7"/>
                                        </p:tgtEl>
                                        <p:attrNameLst>
                                          <p:attrName>ppt_y</p:attrName>
                                        </p:attrNameLst>
                                      </p:cBhvr>
                                      <p:tavLst>
                                        <p:tav tm="0" fmla="#ppt_y-sin(pi*$)/27">
                                          <p:val>
                                            <p:fltVal val="0"/>
                                          </p:val>
                                        </p:tav>
                                        <p:tav tm="100000">
                                          <p:val>
                                            <p:fltVal val="1"/>
                                          </p:val>
                                        </p:tav>
                                      </p:tavLst>
                                    </p:anim>
                                    <p:anim calcmode="lin" valueType="num">
                                      <p:cBhvr>
                                        <p:cTn id="12" dur="246" tmFilter="0, 0; 0.125,0.2665; 0.25,0.4; 0.375,0.465; 0.5,0.5;  0.625,0.535; 0.75,0.6; 0.875,0.7335; 1,1">
                                          <p:stCondLst>
                                            <p:cond delay="2484"/>
                                          </p:stCondLst>
                                        </p:cTn>
                                        <p:tgtEl>
                                          <p:spTgt spid="7"/>
                                        </p:tgtEl>
                                        <p:attrNameLst>
                                          <p:attrName>ppt_y</p:attrName>
                                        </p:attrNameLst>
                                      </p:cBhvr>
                                      <p:tavLst>
                                        <p:tav tm="0" fmla="#ppt_y-sin(pi*$)/81">
                                          <p:val>
                                            <p:fltVal val="0"/>
                                          </p:val>
                                        </p:tav>
                                        <p:tav tm="100000">
                                          <p:val>
                                            <p:fltVal val="1"/>
                                          </p:val>
                                        </p:tav>
                                      </p:tavLst>
                                    </p:anim>
                                    <p:animScale>
                                      <p:cBhvr>
                                        <p:cTn id="13" dur="39">
                                          <p:stCondLst>
                                            <p:cond delay="975"/>
                                          </p:stCondLst>
                                        </p:cTn>
                                        <p:tgtEl>
                                          <p:spTgt spid="7"/>
                                        </p:tgtEl>
                                      </p:cBhvr>
                                      <p:to x="100000" y="60000"/>
                                    </p:animScale>
                                    <p:animScale>
                                      <p:cBhvr>
                                        <p:cTn id="14" dur="249" decel="50000">
                                          <p:stCondLst>
                                            <p:cond delay="1014"/>
                                          </p:stCondLst>
                                        </p:cTn>
                                        <p:tgtEl>
                                          <p:spTgt spid="7"/>
                                        </p:tgtEl>
                                      </p:cBhvr>
                                      <p:to x="100000" y="100000"/>
                                    </p:animScale>
                                    <p:animScale>
                                      <p:cBhvr>
                                        <p:cTn id="15" dur="39">
                                          <p:stCondLst>
                                            <p:cond delay="1968"/>
                                          </p:stCondLst>
                                        </p:cTn>
                                        <p:tgtEl>
                                          <p:spTgt spid="7"/>
                                        </p:tgtEl>
                                      </p:cBhvr>
                                      <p:to x="100000" y="80000"/>
                                    </p:animScale>
                                    <p:animScale>
                                      <p:cBhvr>
                                        <p:cTn id="16" dur="249" decel="50000">
                                          <p:stCondLst>
                                            <p:cond delay="2007"/>
                                          </p:stCondLst>
                                        </p:cTn>
                                        <p:tgtEl>
                                          <p:spTgt spid="7"/>
                                        </p:tgtEl>
                                      </p:cBhvr>
                                      <p:to x="100000" y="100000"/>
                                    </p:animScale>
                                    <p:animScale>
                                      <p:cBhvr>
                                        <p:cTn id="17" dur="39">
                                          <p:stCondLst>
                                            <p:cond delay="2463"/>
                                          </p:stCondLst>
                                        </p:cTn>
                                        <p:tgtEl>
                                          <p:spTgt spid="7"/>
                                        </p:tgtEl>
                                      </p:cBhvr>
                                      <p:to x="100000" y="90000"/>
                                    </p:animScale>
                                    <p:animScale>
                                      <p:cBhvr>
                                        <p:cTn id="18" dur="249" decel="50000">
                                          <p:stCondLst>
                                            <p:cond delay="2502"/>
                                          </p:stCondLst>
                                        </p:cTn>
                                        <p:tgtEl>
                                          <p:spTgt spid="7"/>
                                        </p:tgtEl>
                                      </p:cBhvr>
                                      <p:to x="100000" y="100000"/>
                                    </p:animScale>
                                    <p:animScale>
                                      <p:cBhvr>
                                        <p:cTn id="19" dur="39">
                                          <p:stCondLst>
                                            <p:cond delay="2712"/>
                                          </p:stCondLst>
                                        </p:cTn>
                                        <p:tgtEl>
                                          <p:spTgt spid="7"/>
                                        </p:tgtEl>
                                      </p:cBhvr>
                                      <p:to x="100000" y="95000"/>
                                    </p:animScale>
                                    <p:animScale>
                                      <p:cBhvr>
                                        <p:cTn id="20" dur="249" decel="50000">
                                          <p:stCondLst>
                                            <p:cond delay="2751"/>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cstate="print"/>
          <a:stretch>
            <a:fillRect/>
          </a:stretch>
        </a:blipFill>
        <a:effectLst/>
      </p:bgPr>
    </p:bg>
    <p:spTree>
      <p:nvGrpSpPr>
        <p:cNvPr id="1" name=""/>
        <p:cNvGrpSpPr/>
        <p:nvPr/>
      </p:nvGrpSpPr>
      <p:grpSpPr>
        <a:xfrm>
          <a:off x="0" y="0"/>
          <a:ext cx="0" cy="0"/>
          <a:chOff x="0" y="0"/>
          <a:chExt cx="0" cy="0"/>
        </a:xfrm>
      </p:grpSpPr>
      <p:grpSp>
        <p:nvGrpSpPr>
          <p:cNvPr id="2" name="Group 5"/>
          <p:cNvGrpSpPr>
            <a:grpSpLocks/>
          </p:cNvGrpSpPr>
          <p:nvPr/>
        </p:nvGrpSpPr>
        <p:grpSpPr bwMode="auto">
          <a:xfrm>
            <a:off x="0" y="0"/>
            <a:ext cx="9144000" cy="6934200"/>
            <a:chOff x="0" y="0"/>
            <a:chExt cx="5760" cy="4368"/>
          </a:xfrm>
        </p:grpSpPr>
        <p:pic>
          <p:nvPicPr>
            <p:cNvPr id="3" name="Picture 6" descr="N3"/>
            <p:cNvPicPr>
              <a:picLocks noChangeAspect="1" noChangeArrowheads="1"/>
            </p:cNvPicPr>
            <p:nvPr/>
          </p:nvPicPr>
          <p:blipFill>
            <a:blip r:embed="rId3" cstate="print"/>
            <a:srcRect/>
            <a:stretch>
              <a:fillRect/>
            </a:stretch>
          </p:blipFill>
          <p:spPr bwMode="auto">
            <a:xfrm flipV="1">
              <a:off x="0" y="0"/>
              <a:ext cx="5712" cy="96"/>
            </a:xfrm>
            <a:prstGeom prst="rect">
              <a:avLst/>
            </a:prstGeom>
            <a:noFill/>
          </p:spPr>
        </p:pic>
        <p:pic>
          <p:nvPicPr>
            <p:cNvPr id="4" name="Picture 7" descr="N3"/>
            <p:cNvPicPr>
              <a:picLocks noChangeAspect="1" noChangeArrowheads="1"/>
            </p:cNvPicPr>
            <p:nvPr/>
          </p:nvPicPr>
          <p:blipFill>
            <a:blip r:embed="rId3" cstate="print"/>
            <a:srcRect/>
            <a:stretch>
              <a:fillRect/>
            </a:stretch>
          </p:blipFill>
          <p:spPr bwMode="auto">
            <a:xfrm flipV="1">
              <a:off x="48" y="4272"/>
              <a:ext cx="5712" cy="96"/>
            </a:xfrm>
            <a:prstGeom prst="rect">
              <a:avLst/>
            </a:prstGeom>
            <a:noFill/>
          </p:spPr>
        </p:pic>
        <p:pic>
          <p:nvPicPr>
            <p:cNvPr id="5" name="Picture 8" descr="N3"/>
            <p:cNvPicPr>
              <a:picLocks noChangeAspect="1" noChangeArrowheads="1"/>
            </p:cNvPicPr>
            <p:nvPr/>
          </p:nvPicPr>
          <p:blipFill>
            <a:blip r:embed="rId3" cstate="print"/>
            <a:srcRect/>
            <a:stretch>
              <a:fillRect/>
            </a:stretch>
          </p:blipFill>
          <p:spPr bwMode="auto">
            <a:xfrm rot="16200000" flipV="1">
              <a:off x="-2112" y="2112"/>
              <a:ext cx="4320" cy="96"/>
            </a:xfrm>
            <a:prstGeom prst="rect">
              <a:avLst/>
            </a:prstGeom>
            <a:noFill/>
          </p:spPr>
        </p:pic>
        <p:pic>
          <p:nvPicPr>
            <p:cNvPr id="6" name="Picture 9" descr="N3"/>
            <p:cNvPicPr>
              <a:picLocks noChangeAspect="1" noChangeArrowheads="1"/>
            </p:cNvPicPr>
            <p:nvPr/>
          </p:nvPicPr>
          <p:blipFill>
            <a:blip r:embed="rId3" cstate="print"/>
            <a:srcRect/>
            <a:stretch>
              <a:fillRect/>
            </a:stretch>
          </p:blipFill>
          <p:spPr bwMode="auto">
            <a:xfrm rot="16200000" flipV="1">
              <a:off x="3552" y="2112"/>
              <a:ext cx="4320" cy="96"/>
            </a:xfrm>
            <a:prstGeom prst="rect">
              <a:avLst/>
            </a:prstGeom>
            <a:noFill/>
          </p:spPr>
        </p:pic>
      </p:grpSp>
      <p:sp>
        <p:nvSpPr>
          <p:cNvPr id="8" name="TextBox 7"/>
          <p:cNvSpPr txBox="1"/>
          <p:nvPr/>
        </p:nvSpPr>
        <p:spPr>
          <a:xfrm>
            <a:off x="351714" y="739036"/>
            <a:ext cx="8610600" cy="523220"/>
          </a:xfrm>
          <a:prstGeom prst="rect">
            <a:avLst/>
          </a:prstGeom>
          <a:noFill/>
        </p:spPr>
        <p:txBody>
          <a:bodyPr wrap="square" rtlCol="0">
            <a:spAutoFit/>
          </a:bodyPr>
          <a:lstStyle/>
          <a:p>
            <a:pPr algn="just"/>
            <a:r>
              <a:rPr lang="en-US" sz="2800" b="1" dirty="0" smtClean="0">
                <a:solidFill>
                  <a:srgbClr val="0000CC"/>
                </a:solidFill>
                <a:latin typeface="Times New Roman" pitchFamily="18" charset="0"/>
                <a:cs typeface="Times New Roman" pitchFamily="18" charset="0"/>
              </a:rPr>
              <a:t>I. TÌNH HÌNH CHUNG</a:t>
            </a:r>
            <a:endParaRPr lang="vi-VN" sz="2800" b="1" dirty="0" smtClean="0">
              <a:solidFill>
                <a:srgbClr val="0000CC"/>
              </a:solidFill>
              <a:latin typeface="Times New Roman" pitchFamily="18" charset="0"/>
              <a:cs typeface="Times New Roman" pitchFamily="18" charset="0"/>
            </a:endParaRPr>
          </a:p>
        </p:txBody>
      </p:sp>
      <p:sp>
        <p:nvSpPr>
          <p:cNvPr id="27" name="Rectangle 26"/>
          <p:cNvSpPr/>
          <p:nvPr/>
        </p:nvSpPr>
        <p:spPr>
          <a:xfrm>
            <a:off x="83843" y="158087"/>
            <a:ext cx="8976316" cy="538609"/>
          </a:xfrm>
          <a:prstGeom prst="rect">
            <a:avLst/>
          </a:prstGeom>
          <a:noFill/>
        </p:spPr>
        <p:txBody>
          <a:bodyPr wrap="square" lIns="91440" tIns="45720" rIns="91440" bIns="45720">
            <a:spAutoFit/>
          </a:bodyPr>
          <a:lstStyle/>
          <a:p>
            <a:pPr algn="ctr"/>
            <a:r>
              <a:rPr lang="vi-VN" sz="2900" b="1" dirty="0" smtClean="0">
                <a:ln w="12700" cmpd="tri">
                  <a:solidFill>
                    <a:srgbClr val="FF0000"/>
                  </a:solidFill>
                  <a:prstDash val="solid"/>
                  <a:miter lim="800000"/>
                </a:ln>
                <a:blipFill>
                  <a:blip r:embed="rId4"/>
                  <a:stretch>
                    <a:fillRect/>
                  </a:stretch>
                </a:blipFill>
                <a:effectLst>
                  <a:outerShdw blurRad="38100" dist="38100" dir="7020000" algn="tl">
                    <a:srgbClr val="000000">
                      <a:alpha val="35000"/>
                    </a:srgbClr>
                  </a:outerShdw>
                </a:effectLst>
                <a:latin typeface="+mj-lt"/>
              </a:rPr>
              <a:t>Tiết 5-Bài </a:t>
            </a:r>
            <a:r>
              <a:rPr lang="en-US" sz="2900" b="1" dirty="0" smtClean="0">
                <a:ln w="12700" cmpd="tri">
                  <a:solidFill>
                    <a:srgbClr val="FF0000"/>
                  </a:solidFill>
                  <a:prstDash val="solid"/>
                  <a:miter lim="800000"/>
                </a:ln>
                <a:blipFill>
                  <a:blip r:embed="rId4"/>
                  <a:stretch>
                    <a:fillRect/>
                  </a:stretch>
                </a:blipFill>
                <a:effectLst>
                  <a:outerShdw blurRad="38100" dist="38100" dir="7020000" algn="tl">
                    <a:srgbClr val="000000">
                      <a:alpha val="35000"/>
                    </a:srgbClr>
                  </a:outerShdw>
                </a:effectLst>
                <a:latin typeface="Times New Roman" pitchFamily="18" charset="0"/>
                <a:cs typeface="Times New Roman" pitchFamily="18" charset="0"/>
              </a:rPr>
              <a:t>04: CÁC NƯỚC CHÂU Á</a:t>
            </a:r>
            <a:endParaRPr lang="vi-VN" sz="2900" b="1" dirty="0" smtClean="0">
              <a:ln w="12700" cmpd="tri">
                <a:solidFill>
                  <a:srgbClr val="FF0000"/>
                </a:solidFill>
                <a:prstDash val="solid"/>
                <a:miter lim="800000"/>
              </a:ln>
              <a:blipFill>
                <a:blip r:embed="rId4"/>
                <a:stretch>
                  <a:fillRect/>
                </a:stretch>
              </a:blipFill>
              <a:effectLst>
                <a:outerShdw blurRad="38100" dist="38100" dir="7020000" algn="tl">
                  <a:srgbClr val="000000">
                    <a:alpha val="35000"/>
                  </a:srgbClr>
                </a:outerShdw>
              </a:effectLst>
              <a:latin typeface="+mj-lt"/>
            </a:endParaRPr>
          </a:p>
        </p:txBody>
      </p:sp>
      <p:sp>
        <p:nvSpPr>
          <p:cNvPr id="7" name="Rectangle 6"/>
          <p:cNvSpPr/>
          <p:nvPr/>
        </p:nvSpPr>
        <p:spPr>
          <a:xfrm>
            <a:off x="287171" y="1304597"/>
            <a:ext cx="8645857" cy="4401205"/>
          </a:xfrm>
          <a:prstGeom prst="rect">
            <a:avLst/>
          </a:prstGeom>
        </p:spPr>
        <p:txBody>
          <a:bodyPr wrap="square">
            <a:spAutoFit/>
          </a:bodyPr>
          <a:lstStyle/>
          <a:p>
            <a:pPr>
              <a:spcAft>
                <a:spcPts val="0"/>
              </a:spcAft>
            </a:pPr>
            <a:r>
              <a:rPr lang="vi-VN" sz="2800" dirty="0" smtClean="0">
                <a:latin typeface="Times New Roman" panose="02020603050405020304" pitchFamily="18" charset="0"/>
                <a:ea typeface="Times New Roman" panose="02020603050405020304" pitchFamily="18" charset="0"/>
              </a:rPr>
              <a:t>* Chính trị</a:t>
            </a:r>
          </a:p>
          <a:p>
            <a:pPr>
              <a:spcAft>
                <a:spcPts val="0"/>
              </a:spcAft>
            </a:pPr>
            <a:r>
              <a:rPr lang="vi-VN" sz="2800" dirty="0" smtClean="0">
                <a:latin typeface="Times New Roman" panose="02020603050405020304" pitchFamily="18" charset="0"/>
                <a:ea typeface="Times New Roman" panose="02020603050405020304" pitchFamily="18" charset="0"/>
              </a:rPr>
              <a:t>- </a:t>
            </a:r>
            <a:r>
              <a:rPr lang="vi-VN" sz="2800" dirty="0">
                <a:latin typeface="Times New Roman" panose="02020603050405020304" pitchFamily="18" charset="0"/>
                <a:ea typeface="Times New Roman" panose="02020603050405020304" pitchFamily="18" charset="0"/>
              </a:rPr>
              <a:t>Trước CTTG II, các nước châu Á đều chịu sự bóc lột và nô dịch của CNĐQ.</a:t>
            </a:r>
          </a:p>
          <a:p>
            <a:pPr>
              <a:spcAft>
                <a:spcPts val="0"/>
              </a:spcAft>
            </a:pPr>
            <a:r>
              <a:rPr lang="vi-VN" sz="2800" dirty="0">
                <a:latin typeface="Times New Roman" panose="02020603050405020304" pitchFamily="18" charset="0"/>
                <a:ea typeface="Times New Roman" panose="02020603050405020304" pitchFamily="18" charset="0"/>
              </a:rPr>
              <a:t>- Sau CTTG II, hầu hết các nước châu Á đã dành được độc lập.</a:t>
            </a:r>
          </a:p>
          <a:p>
            <a:pPr algn="just">
              <a:spcAft>
                <a:spcPts val="0"/>
              </a:spcAft>
            </a:pPr>
            <a:r>
              <a:rPr lang="vi-VN" sz="2800" dirty="0">
                <a:latin typeface="Times New Roman" panose="02020603050405020304" pitchFamily="18" charset="0"/>
                <a:ea typeface="Times New Roman" panose="02020603050405020304" pitchFamily="18" charset="0"/>
              </a:rPr>
              <a:t>- Nửa sau TK XX, tình hình châu Á không ổn định: Chiến tranh xâm lược hoặc chiến tranh biên giới.</a:t>
            </a:r>
          </a:p>
          <a:p>
            <a:pPr>
              <a:spcAft>
                <a:spcPts val="0"/>
              </a:spcAft>
            </a:pPr>
            <a:r>
              <a:rPr lang="vi-VN" sz="2800" dirty="0" smtClean="0">
                <a:latin typeface="Times New Roman" panose="02020603050405020304" pitchFamily="18" charset="0"/>
                <a:ea typeface="Times New Roman" panose="02020603050405020304" pitchFamily="18" charset="0"/>
              </a:rPr>
              <a:t>* Kinh tế: </a:t>
            </a:r>
            <a:r>
              <a:rPr lang="vi-VN" sz="2800" dirty="0">
                <a:latin typeface="Times New Roman" panose="02020603050405020304" pitchFamily="18" charset="0"/>
                <a:ea typeface="Times New Roman" panose="02020603050405020304" pitchFamily="18" charset="0"/>
              </a:rPr>
              <a:t>Các nước đều ra sức phát triển kinh tế, đạt được nhiều thành tựu quan trọng: Nhật Bản, Xin-ga-po, Đài Loan, Hàn Quốc, Ấn Độ</a:t>
            </a:r>
            <a:endParaRPr lang="vi-VN" sz="2800" dirty="0">
              <a:effectLst/>
              <a:latin typeface="Times New Roman" panose="02020603050405020304" pitchFamily="18" charset="0"/>
              <a:ea typeface="Times New Roman" panose="02020603050405020304" pitchFamily="18" charset="0"/>
            </a:endParaRPr>
          </a:p>
        </p:txBody>
      </p:sp>
      <p:sp>
        <p:nvSpPr>
          <p:cNvPr id="9" name="Right Arrow 8">
            <a:hlinkClick r:id="rId5" action="ppaction://hlinksldjump"/>
          </p:cNvPr>
          <p:cNvSpPr/>
          <p:nvPr/>
        </p:nvSpPr>
        <p:spPr>
          <a:xfrm>
            <a:off x="8529282" y="201037"/>
            <a:ext cx="381000" cy="381000"/>
          </a:xfrm>
          <a:prstGeom prst="rightArrow">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 name="Right Arrow 10">
            <a:hlinkClick r:id="rId6" action="ppaction://hlinksldjump"/>
          </p:cNvPr>
          <p:cNvSpPr/>
          <p:nvPr/>
        </p:nvSpPr>
        <p:spPr>
          <a:xfrm>
            <a:off x="8572661" y="6420134"/>
            <a:ext cx="403746" cy="361666"/>
          </a:xfrm>
          <a:prstGeom prst="rightArrow">
            <a:avLst/>
          </a:prstGeom>
          <a:solidFill>
            <a:schemeClr val="accent2"/>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64" name="Google Shape;464;p40"/>
          <p:cNvSpPr/>
          <p:nvPr/>
        </p:nvSpPr>
        <p:spPr>
          <a:xfrm rot="10800000">
            <a:off x="2233451" y="2719098"/>
            <a:ext cx="2417100" cy="2417100"/>
          </a:xfrm>
          <a:prstGeom prst="pie">
            <a:avLst>
              <a:gd name="adj1" fmla="val 10788866"/>
              <a:gd name="adj2" fmla="val 16200000"/>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3" name="Google Shape;463;p40"/>
          <p:cNvSpPr/>
          <p:nvPr/>
        </p:nvSpPr>
        <p:spPr>
          <a:xfrm rot="5400000">
            <a:off x="2233451" y="2595639"/>
            <a:ext cx="2417100" cy="2417100"/>
          </a:xfrm>
          <a:prstGeom prst="pie">
            <a:avLst>
              <a:gd name="adj1" fmla="val 10788866"/>
              <a:gd name="adj2" fmla="val 16200000"/>
            </a:avLst>
          </a:pr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56" name="Google Shape;456;p40"/>
          <p:cNvSpPr txBox="1">
            <a:spLocks noGrp="1"/>
          </p:cNvSpPr>
          <p:nvPr>
            <p:ph type="title"/>
          </p:nvPr>
        </p:nvSpPr>
        <p:spPr>
          <a:xfrm>
            <a:off x="508225" y="606970"/>
            <a:ext cx="5204206" cy="552300"/>
          </a:xfrm>
          <a:prstGeom prst="rect">
            <a:avLst/>
          </a:prstGeom>
        </p:spPr>
        <p:txBody>
          <a:bodyPr spcFirstLastPara="1" wrap="square" lIns="0" tIns="0" rIns="0" bIns="0" anchor="ctr" anchorCtr="0">
            <a:noAutofit/>
          </a:bodyPr>
          <a:lstStyle/>
          <a:p>
            <a:r>
              <a:rPr lang="vi-VN" dirty="0" smtClean="0">
                <a:solidFill>
                  <a:srgbClr val="FF0000"/>
                </a:solidFill>
                <a:latin typeface="+mj-lt"/>
              </a:rPr>
              <a:t>Tình hình chính trị, kinh tế ở Châu Á như thế nào?</a:t>
            </a:r>
            <a:endParaRPr dirty="0">
              <a:solidFill>
                <a:srgbClr val="FF0000"/>
              </a:solidFill>
              <a:latin typeface="+mj-lt"/>
            </a:endParaRPr>
          </a:p>
        </p:txBody>
      </p:sp>
      <p:sp>
        <p:nvSpPr>
          <p:cNvPr id="457" name="Google Shape;457;p40"/>
          <p:cNvSpPr txBox="1">
            <a:spLocks noGrp="1"/>
          </p:cNvSpPr>
          <p:nvPr>
            <p:ph type="sldNum" idx="12"/>
          </p:nvPr>
        </p:nvSpPr>
        <p:spPr>
          <a:xfrm>
            <a:off x="8480584" y="5607101"/>
            <a:ext cx="548700" cy="393600"/>
          </a:xfrm>
          <a:prstGeom prst="rect">
            <a:avLst/>
          </a:prstGeom>
        </p:spPr>
        <p:txBody>
          <a:bodyPr spcFirstLastPara="1" wrap="square" lIns="0" tIns="0" rIns="0" bIns="0" anchor="ctr" anchorCtr="0">
            <a:noAutofit/>
          </a:bodyPr>
          <a:lstStyle/>
          <a:p>
            <a:fld id="{00000000-1234-1234-1234-123412341234}" type="slidenum">
              <a:rPr lang="en">
                <a:solidFill>
                  <a:srgbClr val="FFFFFF"/>
                </a:solidFill>
              </a:rPr>
              <a:pPr/>
              <a:t>6</a:t>
            </a:fld>
            <a:endParaRPr>
              <a:solidFill>
                <a:srgbClr val="FFFFFF"/>
              </a:solidFill>
            </a:endParaRPr>
          </a:p>
        </p:txBody>
      </p:sp>
      <p:sp>
        <p:nvSpPr>
          <p:cNvPr id="458" name="Google Shape;458;p40"/>
          <p:cNvSpPr/>
          <p:nvPr/>
        </p:nvSpPr>
        <p:spPr>
          <a:xfrm>
            <a:off x="350214" y="1488031"/>
            <a:ext cx="3395337" cy="2317219"/>
          </a:xfrm>
          <a:prstGeom prst="rect">
            <a:avLst/>
          </a:prstGeom>
          <a:solidFill>
            <a:srgbClr val="EDEADE">
              <a:alpha val="25140"/>
            </a:srgbClr>
          </a:solidFill>
          <a:ln>
            <a:noFill/>
          </a:ln>
        </p:spPr>
        <p:txBody>
          <a:bodyPr spcFirstLastPara="1" wrap="square" lIns="91425" tIns="91425" rIns="1371600" bIns="91425" anchor="t" anchorCtr="0">
            <a:noAutofit/>
          </a:bodyPr>
          <a:lstStyle/>
          <a:p>
            <a:pPr>
              <a:buClr>
                <a:srgbClr val="000000"/>
              </a:buClr>
              <a:buFont typeface="Arial"/>
              <a:buNone/>
            </a:pPr>
            <a:r>
              <a:rPr lang="vi-VN" sz="2400" b="1" kern="0" dirty="0">
                <a:solidFill>
                  <a:srgbClr val="49413E"/>
                </a:solidFill>
                <a:latin typeface="+mj-lt"/>
                <a:ea typeface="Bitter"/>
                <a:cs typeface="Bitter"/>
                <a:sym typeface="Bitter"/>
              </a:rPr>
              <a:t>TRƯỚC CHIẾN TRANH </a:t>
            </a:r>
            <a:r>
              <a:rPr lang="vi-VN" sz="2400" b="1" kern="0" dirty="0" smtClean="0">
                <a:solidFill>
                  <a:srgbClr val="49413E"/>
                </a:solidFill>
                <a:latin typeface="+mj-lt"/>
                <a:ea typeface="Bitter"/>
                <a:cs typeface="Bitter"/>
                <a:sym typeface="Bitter"/>
              </a:rPr>
              <a:t>TGII</a:t>
            </a:r>
            <a:endParaRPr sz="2400" b="1" kern="0" dirty="0">
              <a:solidFill>
                <a:srgbClr val="49413E"/>
              </a:solidFill>
              <a:latin typeface="+mj-lt"/>
              <a:ea typeface="Bitter"/>
              <a:cs typeface="Bitter"/>
              <a:sym typeface="Bitter"/>
            </a:endParaRPr>
          </a:p>
        </p:txBody>
      </p:sp>
      <p:sp>
        <p:nvSpPr>
          <p:cNvPr id="459" name="Google Shape;459;p40"/>
          <p:cNvSpPr/>
          <p:nvPr/>
        </p:nvSpPr>
        <p:spPr>
          <a:xfrm>
            <a:off x="3417073" y="1488031"/>
            <a:ext cx="3369279" cy="2317219"/>
          </a:xfrm>
          <a:prstGeom prst="rect">
            <a:avLst/>
          </a:prstGeom>
          <a:solidFill>
            <a:srgbClr val="EDEADE">
              <a:alpha val="25140"/>
            </a:srgbClr>
          </a:solidFill>
          <a:ln>
            <a:noFill/>
          </a:ln>
        </p:spPr>
        <p:txBody>
          <a:bodyPr spcFirstLastPara="1" wrap="square" lIns="1371600" tIns="91425" rIns="91425" bIns="91425" anchor="t" anchorCtr="0">
            <a:noAutofit/>
          </a:bodyPr>
          <a:lstStyle/>
          <a:p>
            <a:pPr algn="r">
              <a:buClr>
                <a:srgbClr val="49413E"/>
              </a:buClr>
              <a:buSzPts val="1100"/>
              <a:buFont typeface="Arial"/>
              <a:buNone/>
            </a:pPr>
            <a:r>
              <a:rPr lang="vi-VN" sz="2400" b="1" kern="0" dirty="0">
                <a:solidFill>
                  <a:srgbClr val="49413E"/>
                </a:solidFill>
                <a:latin typeface="+mj-lt"/>
                <a:ea typeface="Bitter"/>
                <a:cs typeface="Bitter"/>
                <a:sym typeface="Bitter"/>
              </a:rPr>
              <a:t>SAU CHIẾN TRANH TGII</a:t>
            </a:r>
          </a:p>
          <a:p>
            <a:pPr algn="r">
              <a:buClr>
                <a:srgbClr val="49413E"/>
              </a:buClr>
              <a:buSzPts val="1100"/>
              <a:buFont typeface="Arial"/>
              <a:buNone/>
            </a:pPr>
            <a:r>
              <a:rPr lang="vi-VN" sz="2400" kern="0" dirty="0" smtClean="0">
                <a:solidFill>
                  <a:srgbClr val="49413E"/>
                </a:solidFill>
                <a:latin typeface="+mj-lt"/>
                <a:ea typeface="Bitter"/>
                <a:cs typeface="Bitter"/>
                <a:sym typeface="Bitter"/>
              </a:rPr>
              <a:t>.</a:t>
            </a:r>
            <a:endParaRPr sz="2400" kern="0" dirty="0">
              <a:solidFill>
                <a:srgbClr val="49413E"/>
              </a:solidFill>
              <a:latin typeface="+mj-lt"/>
              <a:ea typeface="Bitter"/>
              <a:cs typeface="Bitter"/>
              <a:sym typeface="Bitter"/>
            </a:endParaRPr>
          </a:p>
        </p:txBody>
      </p:sp>
      <p:sp>
        <p:nvSpPr>
          <p:cNvPr id="460" name="Google Shape;460;p40"/>
          <p:cNvSpPr/>
          <p:nvPr/>
        </p:nvSpPr>
        <p:spPr>
          <a:xfrm>
            <a:off x="350215" y="3926992"/>
            <a:ext cx="2999426" cy="2473808"/>
          </a:xfrm>
          <a:prstGeom prst="rect">
            <a:avLst/>
          </a:prstGeom>
          <a:solidFill>
            <a:srgbClr val="EDEADE">
              <a:alpha val="25140"/>
            </a:srgbClr>
          </a:solidFill>
          <a:ln>
            <a:noFill/>
          </a:ln>
        </p:spPr>
        <p:txBody>
          <a:bodyPr spcFirstLastPara="1" wrap="square" lIns="91425" tIns="91425" rIns="1371600" bIns="91425" anchor="b" anchorCtr="0">
            <a:noAutofit/>
          </a:bodyPr>
          <a:lstStyle/>
          <a:p>
            <a:pPr>
              <a:buClr>
                <a:srgbClr val="49413E"/>
              </a:buClr>
              <a:buSzPts val="1100"/>
              <a:buFont typeface="Arial"/>
              <a:buNone/>
            </a:pPr>
            <a:endParaRPr sz="1400" b="1" kern="0" dirty="0">
              <a:solidFill>
                <a:srgbClr val="49413E"/>
              </a:solidFill>
              <a:latin typeface="Bitter"/>
              <a:ea typeface="Bitter"/>
              <a:cs typeface="Bitter"/>
              <a:sym typeface="Bitter"/>
            </a:endParaRPr>
          </a:p>
        </p:txBody>
      </p:sp>
      <p:sp>
        <p:nvSpPr>
          <p:cNvPr id="461" name="Google Shape;461;p40"/>
          <p:cNvSpPr/>
          <p:nvPr/>
        </p:nvSpPr>
        <p:spPr>
          <a:xfrm>
            <a:off x="3417073" y="3926992"/>
            <a:ext cx="3369278" cy="2473808"/>
          </a:xfrm>
          <a:prstGeom prst="rect">
            <a:avLst/>
          </a:prstGeom>
          <a:solidFill>
            <a:srgbClr val="EDEADE">
              <a:alpha val="25140"/>
            </a:srgbClr>
          </a:solidFill>
          <a:ln>
            <a:noFill/>
          </a:ln>
        </p:spPr>
        <p:txBody>
          <a:bodyPr spcFirstLastPara="1" wrap="square" lIns="1371600" tIns="91425" rIns="91425" bIns="91425" anchor="b" anchorCtr="0">
            <a:noAutofit/>
          </a:bodyPr>
          <a:lstStyle/>
          <a:p>
            <a:pPr>
              <a:spcAft>
                <a:spcPts val="0"/>
              </a:spcAft>
            </a:pPr>
            <a:endParaRPr lang="vi-VN" sz="2000" dirty="0">
              <a:effectLst/>
              <a:latin typeface="Times New Roman" panose="02020603050405020304" pitchFamily="18" charset="0"/>
              <a:ea typeface="Times New Roman" panose="02020603050405020304" pitchFamily="18" charset="0"/>
            </a:endParaRPr>
          </a:p>
        </p:txBody>
      </p:sp>
      <p:sp>
        <p:nvSpPr>
          <p:cNvPr id="462" name="Google Shape;462;p40"/>
          <p:cNvSpPr/>
          <p:nvPr/>
        </p:nvSpPr>
        <p:spPr>
          <a:xfrm>
            <a:off x="2107281" y="2595639"/>
            <a:ext cx="2417100" cy="2417100"/>
          </a:xfrm>
          <a:prstGeom prst="pie">
            <a:avLst>
              <a:gd name="adj1" fmla="val 10788866"/>
              <a:gd name="adj2" fmla="val 16200000"/>
            </a:avLst>
          </a:pr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5" name="Google Shape;465;p40"/>
          <p:cNvSpPr/>
          <p:nvPr/>
        </p:nvSpPr>
        <p:spPr>
          <a:xfrm rot="-5400000">
            <a:off x="2107281" y="2719098"/>
            <a:ext cx="2417100" cy="2417100"/>
          </a:xfrm>
          <a:prstGeom prst="pie">
            <a:avLst>
              <a:gd name="adj1" fmla="val 10788866"/>
              <a:gd name="adj2" fmla="val 16200000"/>
            </a:avLst>
          </a:pr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6" name="Google Shape;466;p40"/>
          <p:cNvSpPr/>
          <p:nvPr/>
        </p:nvSpPr>
        <p:spPr>
          <a:xfrm>
            <a:off x="2663757" y="3099828"/>
            <a:ext cx="323011" cy="498403"/>
          </a:xfrm>
          <a:prstGeom prst="rect">
            <a:avLst/>
          </a:prstGeom>
        </p:spPr>
        <p:txBody>
          <a:bodyPr>
            <a:prstTxWarp prst="textPlain">
              <a:avLst/>
            </a:prstTxWarp>
          </a:bodyPr>
          <a:lstStyle/>
          <a:p>
            <a:pPr algn="ctr">
              <a:buClr>
                <a:srgbClr val="000000"/>
              </a:buClr>
              <a:buFont typeface="Arial"/>
              <a:buNone/>
            </a:pPr>
            <a:r>
              <a:rPr lang="vi-VN" sz="1400" b="1" kern="0" dirty="0" smtClean="0">
                <a:solidFill>
                  <a:srgbClr val="FFFFFF"/>
                </a:solidFill>
                <a:latin typeface="Dancing Script"/>
                <a:cs typeface="Arial"/>
                <a:sym typeface="Arial"/>
              </a:rPr>
              <a:t>T</a:t>
            </a:r>
            <a:endParaRPr sz="1400" b="1" kern="0" dirty="0">
              <a:solidFill>
                <a:srgbClr val="FFFFFF"/>
              </a:solidFill>
              <a:latin typeface="Dancing Script"/>
              <a:cs typeface="Arial"/>
              <a:sym typeface="Arial"/>
            </a:endParaRPr>
          </a:p>
        </p:txBody>
      </p:sp>
      <p:sp>
        <p:nvSpPr>
          <p:cNvPr id="467" name="Google Shape;467;p40"/>
          <p:cNvSpPr/>
          <p:nvPr/>
        </p:nvSpPr>
        <p:spPr>
          <a:xfrm>
            <a:off x="3631293" y="3107548"/>
            <a:ext cx="584261" cy="498403"/>
          </a:xfrm>
          <a:prstGeom prst="rect">
            <a:avLst/>
          </a:prstGeom>
        </p:spPr>
        <p:txBody>
          <a:bodyPr>
            <a:prstTxWarp prst="textPlain">
              <a:avLst/>
            </a:prstTxWarp>
          </a:bodyPr>
          <a:lstStyle/>
          <a:p>
            <a:pPr algn="ctr">
              <a:buClr>
                <a:srgbClr val="000000"/>
              </a:buClr>
              <a:buFont typeface="Arial"/>
              <a:buNone/>
            </a:pPr>
            <a:r>
              <a:rPr lang="vi-VN" sz="1400" b="1" kern="0" dirty="0">
                <a:solidFill>
                  <a:srgbClr val="FFFFFF"/>
                </a:solidFill>
                <a:latin typeface="Dancing Script"/>
                <a:cs typeface="Arial"/>
                <a:sym typeface="Arial"/>
              </a:rPr>
              <a:t>S</a:t>
            </a:r>
            <a:endParaRPr sz="1400" b="1" kern="0" dirty="0">
              <a:solidFill>
                <a:srgbClr val="FFFFFF"/>
              </a:solidFill>
              <a:latin typeface="Dancing Script"/>
              <a:cs typeface="Arial"/>
              <a:sym typeface="Arial"/>
            </a:endParaRPr>
          </a:p>
        </p:txBody>
      </p:sp>
      <p:sp>
        <p:nvSpPr>
          <p:cNvPr id="468" name="Google Shape;468;p40"/>
          <p:cNvSpPr/>
          <p:nvPr/>
        </p:nvSpPr>
        <p:spPr>
          <a:xfrm>
            <a:off x="2629170" y="4154044"/>
            <a:ext cx="377979" cy="497786"/>
          </a:xfrm>
          <a:prstGeom prst="rect">
            <a:avLst/>
          </a:prstGeom>
        </p:spPr>
        <p:txBody>
          <a:bodyPr>
            <a:prstTxWarp prst="textPlain">
              <a:avLst/>
            </a:prstTxWarp>
          </a:bodyPr>
          <a:lstStyle/>
          <a:p>
            <a:pPr algn="ctr">
              <a:buClr>
                <a:srgbClr val="000000"/>
              </a:buClr>
              <a:buFont typeface="Arial"/>
              <a:buNone/>
            </a:pPr>
            <a:r>
              <a:rPr lang="vi-VN" sz="1400" b="1" kern="0" dirty="0" smtClean="0">
                <a:solidFill>
                  <a:srgbClr val="FFFFFF"/>
                </a:solidFill>
                <a:latin typeface="Dancing Script"/>
                <a:cs typeface="Arial"/>
                <a:sym typeface="Arial"/>
              </a:rPr>
              <a:t>N</a:t>
            </a:r>
            <a:endParaRPr sz="1400" b="1" kern="0" dirty="0">
              <a:solidFill>
                <a:srgbClr val="FFFFFF"/>
              </a:solidFill>
              <a:latin typeface="Dancing Script"/>
              <a:cs typeface="Arial"/>
              <a:sym typeface="Arial"/>
            </a:endParaRPr>
          </a:p>
        </p:txBody>
      </p:sp>
      <p:sp>
        <p:nvSpPr>
          <p:cNvPr id="469" name="Google Shape;469;p40"/>
          <p:cNvSpPr/>
          <p:nvPr/>
        </p:nvSpPr>
        <p:spPr>
          <a:xfrm>
            <a:off x="3745551" y="4161765"/>
            <a:ext cx="382920" cy="498403"/>
          </a:xfrm>
          <a:prstGeom prst="rect">
            <a:avLst/>
          </a:prstGeom>
        </p:spPr>
        <p:txBody>
          <a:bodyPr>
            <a:prstTxWarp prst="textPlain">
              <a:avLst/>
            </a:prstTxWarp>
          </a:bodyPr>
          <a:lstStyle/>
          <a:p>
            <a:pPr algn="ctr">
              <a:buClr>
                <a:srgbClr val="000000"/>
              </a:buClr>
              <a:buFont typeface="Arial"/>
              <a:buNone/>
            </a:pPr>
            <a:r>
              <a:rPr lang="vi-VN" sz="1400" b="1" kern="0" dirty="0" smtClean="0">
                <a:solidFill>
                  <a:srgbClr val="FFFFFF"/>
                </a:solidFill>
                <a:latin typeface="Dancing Script"/>
                <a:cs typeface="Arial"/>
                <a:sym typeface="Arial"/>
              </a:rPr>
              <a:t>K</a:t>
            </a:r>
            <a:endParaRPr sz="1400" b="1" kern="0" dirty="0">
              <a:solidFill>
                <a:srgbClr val="FFFFFF"/>
              </a:solidFill>
              <a:latin typeface="Dancing Script"/>
              <a:cs typeface="Arial"/>
              <a:sym typeface="Arial"/>
            </a:endParaRPr>
          </a:p>
        </p:txBody>
      </p:sp>
      <p:sp>
        <p:nvSpPr>
          <p:cNvPr id="470" name="Google Shape;470;p40"/>
          <p:cNvSpPr/>
          <p:nvPr/>
        </p:nvSpPr>
        <p:spPr>
          <a:xfrm>
            <a:off x="6786353" y="1740402"/>
            <a:ext cx="548707" cy="547209"/>
          </a:xfrm>
          <a:custGeom>
            <a:avLst/>
            <a:gdLst/>
            <a:ahLst/>
            <a:cxnLst/>
            <a:rect l="l" t="t" r="r" b="b"/>
            <a:pathLst>
              <a:path w="17958" h="17909" extrusionOk="0">
                <a:moveTo>
                  <a:pt x="11972" y="390"/>
                </a:moveTo>
                <a:lnTo>
                  <a:pt x="12069" y="414"/>
                </a:lnTo>
                <a:lnTo>
                  <a:pt x="12166" y="463"/>
                </a:lnTo>
                <a:lnTo>
                  <a:pt x="12288" y="511"/>
                </a:lnTo>
                <a:lnTo>
                  <a:pt x="12483" y="682"/>
                </a:lnTo>
                <a:lnTo>
                  <a:pt x="12653" y="852"/>
                </a:lnTo>
                <a:lnTo>
                  <a:pt x="12823" y="1047"/>
                </a:lnTo>
                <a:lnTo>
                  <a:pt x="13091" y="1387"/>
                </a:lnTo>
                <a:lnTo>
                  <a:pt x="13456" y="1801"/>
                </a:lnTo>
                <a:lnTo>
                  <a:pt x="13821" y="2166"/>
                </a:lnTo>
                <a:lnTo>
                  <a:pt x="14235" y="2507"/>
                </a:lnTo>
                <a:lnTo>
                  <a:pt x="14648" y="2847"/>
                </a:lnTo>
                <a:lnTo>
                  <a:pt x="14843" y="3042"/>
                </a:lnTo>
                <a:lnTo>
                  <a:pt x="15038" y="3237"/>
                </a:lnTo>
                <a:lnTo>
                  <a:pt x="15403" y="3626"/>
                </a:lnTo>
                <a:lnTo>
                  <a:pt x="15743" y="4040"/>
                </a:lnTo>
                <a:lnTo>
                  <a:pt x="16108" y="4453"/>
                </a:lnTo>
                <a:lnTo>
                  <a:pt x="16449" y="4818"/>
                </a:lnTo>
                <a:lnTo>
                  <a:pt x="16619" y="4988"/>
                </a:lnTo>
                <a:lnTo>
                  <a:pt x="16814" y="5159"/>
                </a:lnTo>
                <a:lnTo>
                  <a:pt x="17130" y="5426"/>
                </a:lnTo>
                <a:lnTo>
                  <a:pt x="17276" y="5572"/>
                </a:lnTo>
                <a:lnTo>
                  <a:pt x="17398" y="5743"/>
                </a:lnTo>
                <a:lnTo>
                  <a:pt x="17422" y="5791"/>
                </a:lnTo>
                <a:lnTo>
                  <a:pt x="17422" y="5791"/>
                </a:lnTo>
                <a:lnTo>
                  <a:pt x="16887" y="5499"/>
                </a:lnTo>
                <a:lnTo>
                  <a:pt x="16449" y="5280"/>
                </a:lnTo>
                <a:lnTo>
                  <a:pt x="16230" y="5159"/>
                </a:lnTo>
                <a:lnTo>
                  <a:pt x="15987" y="5061"/>
                </a:lnTo>
                <a:lnTo>
                  <a:pt x="15962" y="5086"/>
                </a:lnTo>
                <a:lnTo>
                  <a:pt x="15962" y="5110"/>
                </a:lnTo>
                <a:lnTo>
                  <a:pt x="15987" y="5232"/>
                </a:lnTo>
                <a:lnTo>
                  <a:pt x="16035" y="5329"/>
                </a:lnTo>
                <a:lnTo>
                  <a:pt x="16181" y="5499"/>
                </a:lnTo>
                <a:lnTo>
                  <a:pt x="16352" y="5645"/>
                </a:lnTo>
                <a:lnTo>
                  <a:pt x="16571" y="5791"/>
                </a:lnTo>
                <a:lnTo>
                  <a:pt x="17033" y="6010"/>
                </a:lnTo>
                <a:lnTo>
                  <a:pt x="17252" y="6132"/>
                </a:lnTo>
                <a:lnTo>
                  <a:pt x="17446" y="6229"/>
                </a:lnTo>
                <a:lnTo>
                  <a:pt x="17349" y="6351"/>
                </a:lnTo>
                <a:lnTo>
                  <a:pt x="17227" y="6448"/>
                </a:lnTo>
                <a:lnTo>
                  <a:pt x="17154" y="6375"/>
                </a:lnTo>
                <a:lnTo>
                  <a:pt x="17082" y="6302"/>
                </a:lnTo>
                <a:lnTo>
                  <a:pt x="16887" y="6205"/>
                </a:lnTo>
                <a:lnTo>
                  <a:pt x="16498" y="6010"/>
                </a:lnTo>
                <a:lnTo>
                  <a:pt x="16400" y="5937"/>
                </a:lnTo>
                <a:lnTo>
                  <a:pt x="16303" y="5840"/>
                </a:lnTo>
                <a:lnTo>
                  <a:pt x="16108" y="5645"/>
                </a:lnTo>
                <a:lnTo>
                  <a:pt x="16011" y="5548"/>
                </a:lnTo>
                <a:lnTo>
                  <a:pt x="15914" y="5451"/>
                </a:lnTo>
                <a:lnTo>
                  <a:pt x="15816" y="5402"/>
                </a:lnTo>
                <a:lnTo>
                  <a:pt x="15695" y="5353"/>
                </a:lnTo>
                <a:lnTo>
                  <a:pt x="15670" y="5353"/>
                </a:lnTo>
                <a:lnTo>
                  <a:pt x="15646" y="5378"/>
                </a:lnTo>
                <a:lnTo>
                  <a:pt x="15622" y="5426"/>
                </a:lnTo>
                <a:lnTo>
                  <a:pt x="15622" y="5548"/>
                </a:lnTo>
                <a:lnTo>
                  <a:pt x="15670" y="5645"/>
                </a:lnTo>
                <a:lnTo>
                  <a:pt x="15792" y="5864"/>
                </a:lnTo>
                <a:lnTo>
                  <a:pt x="15962" y="6083"/>
                </a:lnTo>
                <a:lnTo>
                  <a:pt x="16133" y="6229"/>
                </a:lnTo>
                <a:lnTo>
                  <a:pt x="16303" y="6351"/>
                </a:lnTo>
                <a:lnTo>
                  <a:pt x="16473" y="6448"/>
                </a:lnTo>
                <a:lnTo>
                  <a:pt x="16668" y="6521"/>
                </a:lnTo>
                <a:lnTo>
                  <a:pt x="16838" y="6643"/>
                </a:lnTo>
                <a:lnTo>
                  <a:pt x="16619" y="6692"/>
                </a:lnTo>
                <a:lnTo>
                  <a:pt x="16400" y="6716"/>
                </a:lnTo>
                <a:lnTo>
                  <a:pt x="16376" y="6692"/>
                </a:lnTo>
                <a:lnTo>
                  <a:pt x="16327" y="6643"/>
                </a:lnTo>
                <a:lnTo>
                  <a:pt x="16181" y="6570"/>
                </a:lnTo>
                <a:lnTo>
                  <a:pt x="16108" y="6546"/>
                </a:lnTo>
                <a:lnTo>
                  <a:pt x="16035" y="6497"/>
                </a:lnTo>
                <a:lnTo>
                  <a:pt x="15889" y="6375"/>
                </a:lnTo>
                <a:lnTo>
                  <a:pt x="15768" y="6229"/>
                </a:lnTo>
                <a:lnTo>
                  <a:pt x="15670" y="6108"/>
                </a:lnTo>
                <a:lnTo>
                  <a:pt x="15549" y="6010"/>
                </a:lnTo>
                <a:lnTo>
                  <a:pt x="15403" y="5962"/>
                </a:lnTo>
                <a:lnTo>
                  <a:pt x="15330" y="5937"/>
                </a:lnTo>
                <a:lnTo>
                  <a:pt x="15257" y="5962"/>
                </a:lnTo>
                <a:lnTo>
                  <a:pt x="15232" y="5962"/>
                </a:lnTo>
                <a:lnTo>
                  <a:pt x="15232" y="6010"/>
                </a:lnTo>
                <a:lnTo>
                  <a:pt x="15281" y="6181"/>
                </a:lnTo>
                <a:lnTo>
                  <a:pt x="15354" y="6327"/>
                </a:lnTo>
                <a:lnTo>
                  <a:pt x="15573" y="6619"/>
                </a:lnTo>
                <a:lnTo>
                  <a:pt x="15622" y="6692"/>
                </a:lnTo>
                <a:lnTo>
                  <a:pt x="15354" y="6643"/>
                </a:lnTo>
                <a:lnTo>
                  <a:pt x="15086" y="6570"/>
                </a:lnTo>
                <a:lnTo>
                  <a:pt x="15086" y="6546"/>
                </a:lnTo>
                <a:lnTo>
                  <a:pt x="14843" y="6205"/>
                </a:lnTo>
                <a:lnTo>
                  <a:pt x="14575" y="5889"/>
                </a:lnTo>
                <a:lnTo>
                  <a:pt x="14283" y="5572"/>
                </a:lnTo>
                <a:lnTo>
                  <a:pt x="13991" y="5256"/>
                </a:lnTo>
                <a:lnTo>
                  <a:pt x="13359" y="4672"/>
                </a:lnTo>
                <a:lnTo>
                  <a:pt x="12726" y="4137"/>
                </a:lnTo>
                <a:lnTo>
                  <a:pt x="11996" y="3456"/>
                </a:lnTo>
                <a:lnTo>
                  <a:pt x="11607" y="3139"/>
                </a:lnTo>
                <a:lnTo>
                  <a:pt x="11217" y="2823"/>
                </a:lnTo>
                <a:lnTo>
                  <a:pt x="11169" y="2823"/>
                </a:lnTo>
                <a:lnTo>
                  <a:pt x="11144" y="2750"/>
                </a:lnTo>
                <a:lnTo>
                  <a:pt x="11071" y="2628"/>
                </a:lnTo>
                <a:lnTo>
                  <a:pt x="11023" y="2482"/>
                </a:lnTo>
                <a:lnTo>
                  <a:pt x="10974" y="2336"/>
                </a:lnTo>
                <a:lnTo>
                  <a:pt x="10950" y="2166"/>
                </a:lnTo>
                <a:lnTo>
                  <a:pt x="10925" y="1850"/>
                </a:lnTo>
                <a:lnTo>
                  <a:pt x="10974" y="1509"/>
                </a:lnTo>
                <a:lnTo>
                  <a:pt x="11071" y="1193"/>
                </a:lnTo>
                <a:lnTo>
                  <a:pt x="11144" y="1022"/>
                </a:lnTo>
                <a:lnTo>
                  <a:pt x="11217" y="901"/>
                </a:lnTo>
                <a:lnTo>
                  <a:pt x="11315" y="755"/>
                </a:lnTo>
                <a:lnTo>
                  <a:pt x="11412" y="633"/>
                </a:lnTo>
                <a:lnTo>
                  <a:pt x="11534" y="536"/>
                </a:lnTo>
                <a:lnTo>
                  <a:pt x="11655" y="463"/>
                </a:lnTo>
                <a:lnTo>
                  <a:pt x="11753" y="414"/>
                </a:lnTo>
                <a:lnTo>
                  <a:pt x="11850" y="390"/>
                </a:lnTo>
                <a:close/>
                <a:moveTo>
                  <a:pt x="10098" y="4745"/>
                </a:moveTo>
                <a:lnTo>
                  <a:pt x="9976" y="4794"/>
                </a:lnTo>
                <a:lnTo>
                  <a:pt x="9879" y="4867"/>
                </a:lnTo>
                <a:lnTo>
                  <a:pt x="9684" y="5037"/>
                </a:lnTo>
                <a:lnTo>
                  <a:pt x="9149" y="5572"/>
                </a:lnTo>
                <a:lnTo>
                  <a:pt x="8687" y="6035"/>
                </a:lnTo>
                <a:lnTo>
                  <a:pt x="8468" y="6302"/>
                </a:lnTo>
                <a:lnTo>
                  <a:pt x="8273" y="6570"/>
                </a:lnTo>
                <a:lnTo>
                  <a:pt x="8249" y="6643"/>
                </a:lnTo>
                <a:lnTo>
                  <a:pt x="8273" y="6716"/>
                </a:lnTo>
                <a:lnTo>
                  <a:pt x="8346" y="6789"/>
                </a:lnTo>
                <a:lnTo>
                  <a:pt x="8419" y="6789"/>
                </a:lnTo>
                <a:lnTo>
                  <a:pt x="8565" y="6765"/>
                </a:lnTo>
                <a:lnTo>
                  <a:pt x="8687" y="6716"/>
                </a:lnTo>
                <a:lnTo>
                  <a:pt x="8833" y="6619"/>
                </a:lnTo>
                <a:lnTo>
                  <a:pt x="8979" y="6521"/>
                </a:lnTo>
                <a:lnTo>
                  <a:pt x="9222" y="6278"/>
                </a:lnTo>
                <a:lnTo>
                  <a:pt x="9417" y="6059"/>
                </a:lnTo>
                <a:lnTo>
                  <a:pt x="9976" y="5524"/>
                </a:lnTo>
                <a:lnTo>
                  <a:pt x="10171" y="5353"/>
                </a:lnTo>
                <a:lnTo>
                  <a:pt x="10268" y="5280"/>
                </a:lnTo>
                <a:lnTo>
                  <a:pt x="10341" y="5207"/>
                </a:lnTo>
                <a:lnTo>
                  <a:pt x="10414" y="5110"/>
                </a:lnTo>
                <a:lnTo>
                  <a:pt x="10414" y="5037"/>
                </a:lnTo>
                <a:lnTo>
                  <a:pt x="10414" y="4964"/>
                </a:lnTo>
                <a:lnTo>
                  <a:pt x="10390" y="4891"/>
                </a:lnTo>
                <a:lnTo>
                  <a:pt x="10341" y="4818"/>
                </a:lnTo>
                <a:lnTo>
                  <a:pt x="10268" y="4770"/>
                </a:lnTo>
                <a:lnTo>
                  <a:pt x="10195" y="4745"/>
                </a:lnTo>
                <a:close/>
                <a:moveTo>
                  <a:pt x="11047" y="3018"/>
                </a:moveTo>
                <a:lnTo>
                  <a:pt x="11193" y="3188"/>
                </a:lnTo>
                <a:lnTo>
                  <a:pt x="11339" y="3358"/>
                </a:lnTo>
                <a:lnTo>
                  <a:pt x="11680" y="3699"/>
                </a:lnTo>
                <a:lnTo>
                  <a:pt x="12385" y="4307"/>
                </a:lnTo>
                <a:lnTo>
                  <a:pt x="12994" y="4867"/>
                </a:lnTo>
                <a:lnTo>
                  <a:pt x="13602" y="5451"/>
                </a:lnTo>
                <a:lnTo>
                  <a:pt x="14162" y="6059"/>
                </a:lnTo>
                <a:lnTo>
                  <a:pt x="14429" y="6375"/>
                </a:lnTo>
                <a:lnTo>
                  <a:pt x="14697" y="6716"/>
                </a:lnTo>
                <a:lnTo>
                  <a:pt x="14624" y="6789"/>
                </a:lnTo>
                <a:lnTo>
                  <a:pt x="14308" y="6619"/>
                </a:lnTo>
                <a:lnTo>
                  <a:pt x="14137" y="6521"/>
                </a:lnTo>
                <a:lnTo>
                  <a:pt x="13943" y="6424"/>
                </a:lnTo>
                <a:lnTo>
                  <a:pt x="13821" y="6400"/>
                </a:lnTo>
                <a:lnTo>
                  <a:pt x="13748" y="6375"/>
                </a:lnTo>
                <a:lnTo>
                  <a:pt x="13699" y="6327"/>
                </a:lnTo>
                <a:lnTo>
                  <a:pt x="13675" y="6327"/>
                </a:lnTo>
                <a:lnTo>
                  <a:pt x="13651" y="6351"/>
                </a:lnTo>
                <a:lnTo>
                  <a:pt x="13651" y="6375"/>
                </a:lnTo>
                <a:lnTo>
                  <a:pt x="13724" y="6497"/>
                </a:lnTo>
                <a:lnTo>
                  <a:pt x="13772" y="6594"/>
                </a:lnTo>
                <a:lnTo>
                  <a:pt x="13918" y="6765"/>
                </a:lnTo>
                <a:lnTo>
                  <a:pt x="14089" y="6911"/>
                </a:lnTo>
                <a:lnTo>
                  <a:pt x="14405" y="7105"/>
                </a:lnTo>
                <a:lnTo>
                  <a:pt x="14332" y="7203"/>
                </a:lnTo>
                <a:lnTo>
                  <a:pt x="14283" y="7251"/>
                </a:lnTo>
                <a:lnTo>
                  <a:pt x="14235" y="7227"/>
                </a:lnTo>
                <a:lnTo>
                  <a:pt x="13967" y="7105"/>
                </a:lnTo>
                <a:lnTo>
                  <a:pt x="13699" y="6984"/>
                </a:lnTo>
                <a:lnTo>
                  <a:pt x="13602" y="6911"/>
                </a:lnTo>
                <a:lnTo>
                  <a:pt x="13480" y="6862"/>
                </a:lnTo>
                <a:lnTo>
                  <a:pt x="13359" y="6838"/>
                </a:lnTo>
                <a:lnTo>
                  <a:pt x="13237" y="6862"/>
                </a:lnTo>
                <a:lnTo>
                  <a:pt x="13188" y="6886"/>
                </a:lnTo>
                <a:lnTo>
                  <a:pt x="13188" y="6911"/>
                </a:lnTo>
                <a:lnTo>
                  <a:pt x="13164" y="6959"/>
                </a:lnTo>
                <a:lnTo>
                  <a:pt x="13188" y="6984"/>
                </a:lnTo>
                <a:lnTo>
                  <a:pt x="13261" y="7105"/>
                </a:lnTo>
                <a:lnTo>
                  <a:pt x="13383" y="7178"/>
                </a:lnTo>
                <a:lnTo>
                  <a:pt x="13626" y="7349"/>
                </a:lnTo>
                <a:lnTo>
                  <a:pt x="13821" y="7446"/>
                </a:lnTo>
                <a:lnTo>
                  <a:pt x="14016" y="7543"/>
                </a:lnTo>
                <a:lnTo>
                  <a:pt x="13699" y="7835"/>
                </a:lnTo>
                <a:lnTo>
                  <a:pt x="13480" y="7738"/>
                </a:lnTo>
                <a:lnTo>
                  <a:pt x="13237" y="7616"/>
                </a:lnTo>
                <a:lnTo>
                  <a:pt x="13018" y="7568"/>
                </a:lnTo>
                <a:lnTo>
                  <a:pt x="12896" y="7543"/>
                </a:lnTo>
                <a:lnTo>
                  <a:pt x="12775" y="7543"/>
                </a:lnTo>
                <a:lnTo>
                  <a:pt x="12702" y="7568"/>
                </a:lnTo>
                <a:lnTo>
                  <a:pt x="12653" y="7641"/>
                </a:lnTo>
                <a:lnTo>
                  <a:pt x="12653" y="7714"/>
                </a:lnTo>
                <a:lnTo>
                  <a:pt x="12653" y="7762"/>
                </a:lnTo>
                <a:lnTo>
                  <a:pt x="12702" y="7787"/>
                </a:lnTo>
                <a:lnTo>
                  <a:pt x="13042" y="7981"/>
                </a:lnTo>
                <a:lnTo>
                  <a:pt x="13383" y="8176"/>
                </a:lnTo>
                <a:lnTo>
                  <a:pt x="13164" y="8419"/>
                </a:lnTo>
                <a:lnTo>
                  <a:pt x="12969" y="8346"/>
                </a:lnTo>
                <a:lnTo>
                  <a:pt x="12775" y="8273"/>
                </a:lnTo>
                <a:lnTo>
                  <a:pt x="12580" y="8152"/>
                </a:lnTo>
                <a:lnTo>
                  <a:pt x="12483" y="8103"/>
                </a:lnTo>
                <a:lnTo>
                  <a:pt x="12385" y="8054"/>
                </a:lnTo>
                <a:lnTo>
                  <a:pt x="12337" y="8054"/>
                </a:lnTo>
                <a:lnTo>
                  <a:pt x="12288" y="8079"/>
                </a:lnTo>
                <a:lnTo>
                  <a:pt x="12264" y="8127"/>
                </a:lnTo>
                <a:lnTo>
                  <a:pt x="12264" y="8176"/>
                </a:lnTo>
                <a:lnTo>
                  <a:pt x="12312" y="8273"/>
                </a:lnTo>
                <a:lnTo>
                  <a:pt x="12410" y="8371"/>
                </a:lnTo>
                <a:lnTo>
                  <a:pt x="12507" y="8468"/>
                </a:lnTo>
                <a:lnTo>
                  <a:pt x="12604" y="8541"/>
                </a:lnTo>
                <a:lnTo>
                  <a:pt x="12750" y="8614"/>
                </a:lnTo>
                <a:lnTo>
                  <a:pt x="12921" y="8687"/>
                </a:lnTo>
                <a:lnTo>
                  <a:pt x="12726" y="8930"/>
                </a:lnTo>
                <a:lnTo>
                  <a:pt x="12531" y="8833"/>
                </a:lnTo>
                <a:lnTo>
                  <a:pt x="12361" y="8784"/>
                </a:lnTo>
                <a:lnTo>
                  <a:pt x="12142" y="8638"/>
                </a:lnTo>
                <a:lnTo>
                  <a:pt x="11923" y="8517"/>
                </a:lnTo>
                <a:lnTo>
                  <a:pt x="11899" y="8517"/>
                </a:lnTo>
                <a:lnTo>
                  <a:pt x="11850" y="8565"/>
                </a:lnTo>
                <a:lnTo>
                  <a:pt x="11826" y="8590"/>
                </a:lnTo>
                <a:lnTo>
                  <a:pt x="11826" y="8687"/>
                </a:lnTo>
                <a:lnTo>
                  <a:pt x="11850" y="8809"/>
                </a:lnTo>
                <a:lnTo>
                  <a:pt x="11947" y="8906"/>
                </a:lnTo>
                <a:lnTo>
                  <a:pt x="12045" y="9003"/>
                </a:lnTo>
                <a:lnTo>
                  <a:pt x="12166" y="9101"/>
                </a:lnTo>
                <a:lnTo>
                  <a:pt x="12458" y="9247"/>
                </a:lnTo>
                <a:lnTo>
                  <a:pt x="12166" y="9539"/>
                </a:lnTo>
                <a:lnTo>
                  <a:pt x="11947" y="9441"/>
                </a:lnTo>
                <a:lnTo>
                  <a:pt x="11753" y="9320"/>
                </a:lnTo>
                <a:lnTo>
                  <a:pt x="11582" y="9198"/>
                </a:lnTo>
                <a:lnTo>
                  <a:pt x="11461" y="9174"/>
                </a:lnTo>
                <a:lnTo>
                  <a:pt x="11339" y="9174"/>
                </a:lnTo>
                <a:lnTo>
                  <a:pt x="11315" y="9198"/>
                </a:lnTo>
                <a:lnTo>
                  <a:pt x="11315" y="9271"/>
                </a:lnTo>
                <a:lnTo>
                  <a:pt x="11363" y="9368"/>
                </a:lnTo>
                <a:lnTo>
                  <a:pt x="11436" y="9466"/>
                </a:lnTo>
                <a:lnTo>
                  <a:pt x="11582" y="9612"/>
                </a:lnTo>
                <a:lnTo>
                  <a:pt x="11728" y="9709"/>
                </a:lnTo>
                <a:lnTo>
                  <a:pt x="11850" y="9806"/>
                </a:lnTo>
                <a:lnTo>
                  <a:pt x="11777" y="9879"/>
                </a:lnTo>
                <a:lnTo>
                  <a:pt x="11728" y="9928"/>
                </a:lnTo>
                <a:lnTo>
                  <a:pt x="11704" y="9977"/>
                </a:lnTo>
                <a:lnTo>
                  <a:pt x="11680" y="10050"/>
                </a:lnTo>
                <a:lnTo>
                  <a:pt x="11680" y="10098"/>
                </a:lnTo>
                <a:lnTo>
                  <a:pt x="11655" y="10196"/>
                </a:lnTo>
                <a:lnTo>
                  <a:pt x="11680" y="10244"/>
                </a:lnTo>
                <a:lnTo>
                  <a:pt x="11704" y="10317"/>
                </a:lnTo>
                <a:lnTo>
                  <a:pt x="11777" y="10488"/>
                </a:lnTo>
                <a:lnTo>
                  <a:pt x="11874" y="10682"/>
                </a:lnTo>
                <a:lnTo>
                  <a:pt x="11680" y="10561"/>
                </a:lnTo>
                <a:lnTo>
                  <a:pt x="11509" y="10463"/>
                </a:lnTo>
                <a:lnTo>
                  <a:pt x="11412" y="10439"/>
                </a:lnTo>
                <a:lnTo>
                  <a:pt x="11217" y="10439"/>
                </a:lnTo>
                <a:lnTo>
                  <a:pt x="11144" y="10463"/>
                </a:lnTo>
                <a:lnTo>
                  <a:pt x="11096" y="10488"/>
                </a:lnTo>
                <a:lnTo>
                  <a:pt x="11096" y="10512"/>
                </a:lnTo>
                <a:lnTo>
                  <a:pt x="11096" y="10561"/>
                </a:lnTo>
                <a:lnTo>
                  <a:pt x="11096" y="10585"/>
                </a:lnTo>
                <a:lnTo>
                  <a:pt x="11193" y="10658"/>
                </a:lnTo>
                <a:lnTo>
                  <a:pt x="11315" y="10731"/>
                </a:lnTo>
                <a:lnTo>
                  <a:pt x="11509" y="10877"/>
                </a:lnTo>
                <a:lnTo>
                  <a:pt x="11753" y="11072"/>
                </a:lnTo>
                <a:lnTo>
                  <a:pt x="11996" y="11266"/>
                </a:lnTo>
                <a:lnTo>
                  <a:pt x="12020" y="11266"/>
                </a:lnTo>
                <a:lnTo>
                  <a:pt x="12093" y="11631"/>
                </a:lnTo>
                <a:lnTo>
                  <a:pt x="12118" y="11972"/>
                </a:lnTo>
                <a:lnTo>
                  <a:pt x="11777" y="11704"/>
                </a:lnTo>
                <a:lnTo>
                  <a:pt x="11461" y="11437"/>
                </a:lnTo>
                <a:lnTo>
                  <a:pt x="11315" y="11339"/>
                </a:lnTo>
                <a:lnTo>
                  <a:pt x="11144" y="11242"/>
                </a:lnTo>
                <a:lnTo>
                  <a:pt x="10974" y="11193"/>
                </a:lnTo>
                <a:lnTo>
                  <a:pt x="10877" y="11169"/>
                </a:lnTo>
                <a:lnTo>
                  <a:pt x="10779" y="11193"/>
                </a:lnTo>
                <a:lnTo>
                  <a:pt x="10755" y="11218"/>
                </a:lnTo>
                <a:lnTo>
                  <a:pt x="10779" y="11242"/>
                </a:lnTo>
                <a:lnTo>
                  <a:pt x="11363" y="11826"/>
                </a:lnTo>
                <a:lnTo>
                  <a:pt x="11509" y="11972"/>
                </a:lnTo>
                <a:lnTo>
                  <a:pt x="11680" y="12142"/>
                </a:lnTo>
                <a:lnTo>
                  <a:pt x="11850" y="12264"/>
                </a:lnTo>
                <a:lnTo>
                  <a:pt x="12069" y="12361"/>
                </a:lnTo>
                <a:lnTo>
                  <a:pt x="12118" y="12361"/>
                </a:lnTo>
                <a:lnTo>
                  <a:pt x="12118" y="12921"/>
                </a:lnTo>
                <a:lnTo>
                  <a:pt x="12093" y="13091"/>
                </a:lnTo>
                <a:lnTo>
                  <a:pt x="11972" y="12969"/>
                </a:lnTo>
                <a:lnTo>
                  <a:pt x="11850" y="12824"/>
                </a:lnTo>
                <a:lnTo>
                  <a:pt x="11655" y="12653"/>
                </a:lnTo>
                <a:lnTo>
                  <a:pt x="11120" y="12167"/>
                </a:lnTo>
                <a:lnTo>
                  <a:pt x="10877" y="11948"/>
                </a:lnTo>
                <a:lnTo>
                  <a:pt x="10731" y="11875"/>
                </a:lnTo>
                <a:lnTo>
                  <a:pt x="10585" y="11826"/>
                </a:lnTo>
                <a:lnTo>
                  <a:pt x="10536" y="11850"/>
                </a:lnTo>
                <a:lnTo>
                  <a:pt x="10512" y="11875"/>
                </a:lnTo>
                <a:lnTo>
                  <a:pt x="10536" y="12021"/>
                </a:lnTo>
                <a:lnTo>
                  <a:pt x="10609" y="12142"/>
                </a:lnTo>
                <a:lnTo>
                  <a:pt x="10682" y="12264"/>
                </a:lnTo>
                <a:lnTo>
                  <a:pt x="10779" y="12386"/>
                </a:lnTo>
                <a:lnTo>
                  <a:pt x="11023" y="12605"/>
                </a:lnTo>
                <a:lnTo>
                  <a:pt x="11217" y="12799"/>
                </a:lnTo>
                <a:lnTo>
                  <a:pt x="11728" y="13286"/>
                </a:lnTo>
                <a:lnTo>
                  <a:pt x="11801" y="13359"/>
                </a:lnTo>
                <a:lnTo>
                  <a:pt x="11874" y="13407"/>
                </a:lnTo>
                <a:lnTo>
                  <a:pt x="12045" y="13407"/>
                </a:lnTo>
                <a:lnTo>
                  <a:pt x="11947" y="13699"/>
                </a:lnTo>
                <a:lnTo>
                  <a:pt x="11899" y="13845"/>
                </a:lnTo>
                <a:lnTo>
                  <a:pt x="11826" y="13991"/>
                </a:lnTo>
                <a:lnTo>
                  <a:pt x="11631" y="13748"/>
                </a:lnTo>
                <a:lnTo>
                  <a:pt x="11412" y="13529"/>
                </a:lnTo>
                <a:lnTo>
                  <a:pt x="11169" y="13334"/>
                </a:lnTo>
                <a:lnTo>
                  <a:pt x="10950" y="13115"/>
                </a:lnTo>
                <a:lnTo>
                  <a:pt x="10536" y="12702"/>
                </a:lnTo>
                <a:lnTo>
                  <a:pt x="10439" y="12629"/>
                </a:lnTo>
                <a:lnTo>
                  <a:pt x="10293" y="12532"/>
                </a:lnTo>
                <a:lnTo>
                  <a:pt x="10171" y="12459"/>
                </a:lnTo>
                <a:lnTo>
                  <a:pt x="10098" y="12361"/>
                </a:lnTo>
                <a:lnTo>
                  <a:pt x="10074" y="12361"/>
                </a:lnTo>
                <a:lnTo>
                  <a:pt x="10049" y="12386"/>
                </a:lnTo>
                <a:lnTo>
                  <a:pt x="10098" y="12532"/>
                </a:lnTo>
                <a:lnTo>
                  <a:pt x="10147" y="12653"/>
                </a:lnTo>
                <a:lnTo>
                  <a:pt x="10293" y="12921"/>
                </a:lnTo>
                <a:lnTo>
                  <a:pt x="10487" y="13140"/>
                </a:lnTo>
                <a:lnTo>
                  <a:pt x="10706" y="13359"/>
                </a:lnTo>
                <a:lnTo>
                  <a:pt x="11169" y="13797"/>
                </a:lnTo>
                <a:lnTo>
                  <a:pt x="11388" y="14016"/>
                </a:lnTo>
                <a:lnTo>
                  <a:pt x="11558" y="14235"/>
                </a:lnTo>
                <a:lnTo>
                  <a:pt x="11412" y="14283"/>
                </a:lnTo>
                <a:lnTo>
                  <a:pt x="11266" y="14283"/>
                </a:lnTo>
                <a:lnTo>
                  <a:pt x="11096" y="14259"/>
                </a:lnTo>
                <a:lnTo>
                  <a:pt x="10925" y="14210"/>
                </a:lnTo>
                <a:lnTo>
                  <a:pt x="10877" y="14162"/>
                </a:lnTo>
                <a:lnTo>
                  <a:pt x="10414" y="13651"/>
                </a:lnTo>
                <a:lnTo>
                  <a:pt x="9903" y="13164"/>
                </a:lnTo>
                <a:lnTo>
                  <a:pt x="9392" y="12678"/>
                </a:lnTo>
                <a:lnTo>
                  <a:pt x="8857" y="12240"/>
                </a:lnTo>
                <a:lnTo>
                  <a:pt x="7811" y="11315"/>
                </a:lnTo>
                <a:lnTo>
                  <a:pt x="7300" y="10828"/>
                </a:lnTo>
                <a:lnTo>
                  <a:pt x="6813" y="10342"/>
                </a:lnTo>
                <a:lnTo>
                  <a:pt x="5913" y="9344"/>
                </a:lnTo>
                <a:lnTo>
                  <a:pt x="5426" y="8857"/>
                </a:lnTo>
                <a:lnTo>
                  <a:pt x="4940" y="8419"/>
                </a:lnTo>
                <a:lnTo>
                  <a:pt x="4429" y="7981"/>
                </a:lnTo>
                <a:lnTo>
                  <a:pt x="3918" y="7568"/>
                </a:lnTo>
                <a:lnTo>
                  <a:pt x="3747" y="7397"/>
                </a:lnTo>
                <a:lnTo>
                  <a:pt x="3577" y="7203"/>
                </a:lnTo>
                <a:lnTo>
                  <a:pt x="3504" y="7130"/>
                </a:lnTo>
                <a:lnTo>
                  <a:pt x="3407" y="7057"/>
                </a:lnTo>
                <a:lnTo>
                  <a:pt x="3309" y="7008"/>
                </a:lnTo>
                <a:lnTo>
                  <a:pt x="3212" y="6984"/>
                </a:lnTo>
                <a:lnTo>
                  <a:pt x="3163" y="6911"/>
                </a:lnTo>
                <a:lnTo>
                  <a:pt x="3139" y="6838"/>
                </a:lnTo>
                <a:lnTo>
                  <a:pt x="3163" y="6740"/>
                </a:lnTo>
                <a:lnTo>
                  <a:pt x="3163" y="6667"/>
                </a:lnTo>
                <a:lnTo>
                  <a:pt x="3236" y="6521"/>
                </a:lnTo>
                <a:lnTo>
                  <a:pt x="3358" y="6375"/>
                </a:lnTo>
                <a:lnTo>
                  <a:pt x="3504" y="6254"/>
                </a:lnTo>
                <a:lnTo>
                  <a:pt x="3650" y="6156"/>
                </a:lnTo>
                <a:lnTo>
                  <a:pt x="3942" y="6010"/>
                </a:lnTo>
                <a:lnTo>
                  <a:pt x="4234" y="5913"/>
                </a:lnTo>
                <a:lnTo>
                  <a:pt x="4526" y="5840"/>
                </a:lnTo>
                <a:lnTo>
                  <a:pt x="4842" y="5767"/>
                </a:lnTo>
                <a:lnTo>
                  <a:pt x="5134" y="5743"/>
                </a:lnTo>
                <a:lnTo>
                  <a:pt x="5499" y="5743"/>
                </a:lnTo>
                <a:lnTo>
                  <a:pt x="5864" y="5767"/>
                </a:lnTo>
                <a:lnTo>
                  <a:pt x="6229" y="5816"/>
                </a:lnTo>
                <a:lnTo>
                  <a:pt x="6594" y="5913"/>
                </a:lnTo>
                <a:lnTo>
                  <a:pt x="6862" y="6010"/>
                </a:lnTo>
                <a:lnTo>
                  <a:pt x="7154" y="6108"/>
                </a:lnTo>
                <a:lnTo>
                  <a:pt x="7446" y="6205"/>
                </a:lnTo>
                <a:lnTo>
                  <a:pt x="7592" y="6254"/>
                </a:lnTo>
                <a:lnTo>
                  <a:pt x="7738" y="6254"/>
                </a:lnTo>
                <a:lnTo>
                  <a:pt x="7787" y="6229"/>
                </a:lnTo>
                <a:lnTo>
                  <a:pt x="7860" y="6181"/>
                </a:lnTo>
                <a:lnTo>
                  <a:pt x="7884" y="6132"/>
                </a:lnTo>
                <a:lnTo>
                  <a:pt x="7884" y="6083"/>
                </a:lnTo>
                <a:lnTo>
                  <a:pt x="8006" y="5962"/>
                </a:lnTo>
                <a:lnTo>
                  <a:pt x="8079" y="5864"/>
                </a:lnTo>
                <a:lnTo>
                  <a:pt x="8346" y="5621"/>
                </a:lnTo>
                <a:lnTo>
                  <a:pt x="8614" y="5402"/>
                </a:lnTo>
                <a:lnTo>
                  <a:pt x="9198" y="4964"/>
                </a:lnTo>
                <a:lnTo>
                  <a:pt x="9490" y="4721"/>
                </a:lnTo>
                <a:lnTo>
                  <a:pt x="9757" y="4453"/>
                </a:lnTo>
                <a:lnTo>
                  <a:pt x="10293" y="3894"/>
                </a:lnTo>
                <a:lnTo>
                  <a:pt x="10706" y="3480"/>
                </a:lnTo>
                <a:lnTo>
                  <a:pt x="10901" y="3261"/>
                </a:lnTo>
                <a:lnTo>
                  <a:pt x="10974" y="3139"/>
                </a:lnTo>
                <a:lnTo>
                  <a:pt x="11047" y="3018"/>
                </a:lnTo>
                <a:close/>
                <a:moveTo>
                  <a:pt x="6327" y="10463"/>
                </a:moveTo>
                <a:lnTo>
                  <a:pt x="6594" y="10780"/>
                </a:lnTo>
                <a:lnTo>
                  <a:pt x="7057" y="11266"/>
                </a:lnTo>
                <a:lnTo>
                  <a:pt x="7543" y="11729"/>
                </a:lnTo>
                <a:lnTo>
                  <a:pt x="6643" y="12580"/>
                </a:lnTo>
                <a:lnTo>
                  <a:pt x="5718" y="13407"/>
                </a:lnTo>
                <a:lnTo>
                  <a:pt x="4794" y="14210"/>
                </a:lnTo>
                <a:lnTo>
                  <a:pt x="3820" y="14989"/>
                </a:lnTo>
                <a:lnTo>
                  <a:pt x="3042" y="15597"/>
                </a:lnTo>
                <a:lnTo>
                  <a:pt x="2263" y="16157"/>
                </a:lnTo>
                <a:lnTo>
                  <a:pt x="1460" y="16717"/>
                </a:lnTo>
                <a:lnTo>
                  <a:pt x="682" y="17301"/>
                </a:lnTo>
                <a:lnTo>
                  <a:pt x="1120" y="16765"/>
                </a:lnTo>
                <a:lnTo>
                  <a:pt x="1533" y="16230"/>
                </a:lnTo>
                <a:lnTo>
                  <a:pt x="1971" y="15646"/>
                </a:lnTo>
                <a:lnTo>
                  <a:pt x="2458" y="15111"/>
                </a:lnTo>
                <a:lnTo>
                  <a:pt x="3431" y="14064"/>
                </a:lnTo>
                <a:lnTo>
                  <a:pt x="4307" y="13018"/>
                </a:lnTo>
                <a:lnTo>
                  <a:pt x="5159" y="11972"/>
                </a:lnTo>
                <a:lnTo>
                  <a:pt x="5524" y="11485"/>
                </a:lnTo>
                <a:lnTo>
                  <a:pt x="5913" y="11023"/>
                </a:lnTo>
                <a:lnTo>
                  <a:pt x="6132" y="10755"/>
                </a:lnTo>
                <a:lnTo>
                  <a:pt x="6229" y="10609"/>
                </a:lnTo>
                <a:lnTo>
                  <a:pt x="6327" y="10463"/>
                </a:lnTo>
                <a:close/>
                <a:moveTo>
                  <a:pt x="11753" y="0"/>
                </a:moveTo>
                <a:lnTo>
                  <a:pt x="11558" y="49"/>
                </a:lnTo>
                <a:lnTo>
                  <a:pt x="11363" y="122"/>
                </a:lnTo>
                <a:lnTo>
                  <a:pt x="11217" y="219"/>
                </a:lnTo>
                <a:lnTo>
                  <a:pt x="11096" y="341"/>
                </a:lnTo>
                <a:lnTo>
                  <a:pt x="10974" y="463"/>
                </a:lnTo>
                <a:lnTo>
                  <a:pt x="10877" y="609"/>
                </a:lnTo>
                <a:lnTo>
                  <a:pt x="10779" y="779"/>
                </a:lnTo>
                <a:lnTo>
                  <a:pt x="10706" y="949"/>
                </a:lnTo>
                <a:lnTo>
                  <a:pt x="10633" y="1120"/>
                </a:lnTo>
                <a:lnTo>
                  <a:pt x="10585" y="1314"/>
                </a:lnTo>
                <a:lnTo>
                  <a:pt x="10536" y="1509"/>
                </a:lnTo>
                <a:lnTo>
                  <a:pt x="10512" y="1704"/>
                </a:lnTo>
                <a:lnTo>
                  <a:pt x="10512" y="1898"/>
                </a:lnTo>
                <a:lnTo>
                  <a:pt x="10512" y="2093"/>
                </a:lnTo>
                <a:lnTo>
                  <a:pt x="10536" y="2263"/>
                </a:lnTo>
                <a:lnTo>
                  <a:pt x="10585" y="2458"/>
                </a:lnTo>
                <a:lnTo>
                  <a:pt x="10633" y="2604"/>
                </a:lnTo>
                <a:lnTo>
                  <a:pt x="10731" y="2774"/>
                </a:lnTo>
                <a:lnTo>
                  <a:pt x="10609" y="2823"/>
                </a:lnTo>
                <a:lnTo>
                  <a:pt x="10487" y="2920"/>
                </a:lnTo>
                <a:lnTo>
                  <a:pt x="10293" y="3115"/>
                </a:lnTo>
                <a:lnTo>
                  <a:pt x="9928" y="3553"/>
                </a:lnTo>
                <a:lnTo>
                  <a:pt x="9417" y="4113"/>
                </a:lnTo>
                <a:lnTo>
                  <a:pt x="9149" y="4356"/>
                </a:lnTo>
                <a:lnTo>
                  <a:pt x="8857" y="4624"/>
                </a:lnTo>
                <a:lnTo>
                  <a:pt x="8298" y="5061"/>
                </a:lnTo>
                <a:lnTo>
                  <a:pt x="8030" y="5305"/>
                </a:lnTo>
                <a:lnTo>
                  <a:pt x="7787" y="5572"/>
                </a:lnTo>
                <a:lnTo>
                  <a:pt x="7714" y="5670"/>
                </a:lnTo>
                <a:lnTo>
                  <a:pt x="7616" y="5791"/>
                </a:lnTo>
                <a:lnTo>
                  <a:pt x="7470" y="5718"/>
                </a:lnTo>
                <a:lnTo>
                  <a:pt x="7300" y="5645"/>
                </a:lnTo>
                <a:lnTo>
                  <a:pt x="6935" y="5524"/>
                </a:lnTo>
                <a:lnTo>
                  <a:pt x="6570" y="5451"/>
                </a:lnTo>
                <a:lnTo>
                  <a:pt x="6254" y="5402"/>
                </a:lnTo>
                <a:lnTo>
                  <a:pt x="5767" y="5329"/>
                </a:lnTo>
                <a:lnTo>
                  <a:pt x="5280" y="5305"/>
                </a:lnTo>
                <a:lnTo>
                  <a:pt x="4794" y="5353"/>
                </a:lnTo>
                <a:lnTo>
                  <a:pt x="4307" y="5451"/>
                </a:lnTo>
                <a:lnTo>
                  <a:pt x="3942" y="5548"/>
                </a:lnTo>
                <a:lnTo>
                  <a:pt x="3601" y="5718"/>
                </a:lnTo>
                <a:lnTo>
                  <a:pt x="3431" y="5791"/>
                </a:lnTo>
                <a:lnTo>
                  <a:pt x="3261" y="5913"/>
                </a:lnTo>
                <a:lnTo>
                  <a:pt x="3139" y="6035"/>
                </a:lnTo>
                <a:lnTo>
                  <a:pt x="3017" y="6181"/>
                </a:lnTo>
                <a:lnTo>
                  <a:pt x="2871" y="6448"/>
                </a:lnTo>
                <a:lnTo>
                  <a:pt x="2823" y="6570"/>
                </a:lnTo>
                <a:lnTo>
                  <a:pt x="2798" y="6716"/>
                </a:lnTo>
                <a:lnTo>
                  <a:pt x="2798" y="6862"/>
                </a:lnTo>
                <a:lnTo>
                  <a:pt x="2823" y="7008"/>
                </a:lnTo>
                <a:lnTo>
                  <a:pt x="2871" y="7130"/>
                </a:lnTo>
                <a:lnTo>
                  <a:pt x="2969" y="7227"/>
                </a:lnTo>
                <a:lnTo>
                  <a:pt x="3042" y="7251"/>
                </a:lnTo>
                <a:lnTo>
                  <a:pt x="3115" y="7251"/>
                </a:lnTo>
                <a:lnTo>
                  <a:pt x="3285" y="7470"/>
                </a:lnTo>
                <a:lnTo>
                  <a:pt x="3455" y="7689"/>
                </a:lnTo>
                <a:lnTo>
                  <a:pt x="3650" y="7908"/>
                </a:lnTo>
                <a:lnTo>
                  <a:pt x="3869" y="8103"/>
                </a:lnTo>
                <a:lnTo>
                  <a:pt x="4307" y="8468"/>
                </a:lnTo>
                <a:lnTo>
                  <a:pt x="4769" y="8833"/>
                </a:lnTo>
                <a:lnTo>
                  <a:pt x="5086" y="9125"/>
                </a:lnTo>
                <a:lnTo>
                  <a:pt x="5402" y="9466"/>
                </a:lnTo>
                <a:lnTo>
                  <a:pt x="6010" y="10123"/>
                </a:lnTo>
                <a:lnTo>
                  <a:pt x="5962" y="10196"/>
                </a:lnTo>
                <a:lnTo>
                  <a:pt x="5864" y="10342"/>
                </a:lnTo>
                <a:lnTo>
                  <a:pt x="5767" y="10488"/>
                </a:lnTo>
                <a:lnTo>
                  <a:pt x="5499" y="10780"/>
                </a:lnTo>
                <a:lnTo>
                  <a:pt x="5110" y="11291"/>
                </a:lnTo>
                <a:lnTo>
                  <a:pt x="4721" y="11777"/>
                </a:lnTo>
                <a:lnTo>
                  <a:pt x="3820" y="12921"/>
                </a:lnTo>
                <a:lnTo>
                  <a:pt x="2871" y="14016"/>
                </a:lnTo>
                <a:lnTo>
                  <a:pt x="1995" y="14989"/>
                </a:lnTo>
                <a:lnTo>
                  <a:pt x="1582" y="15500"/>
                </a:lnTo>
                <a:lnTo>
                  <a:pt x="1168" y="16011"/>
                </a:lnTo>
                <a:lnTo>
                  <a:pt x="779" y="16571"/>
                </a:lnTo>
                <a:lnTo>
                  <a:pt x="584" y="16838"/>
                </a:lnTo>
                <a:lnTo>
                  <a:pt x="365" y="17106"/>
                </a:lnTo>
                <a:lnTo>
                  <a:pt x="244" y="17276"/>
                </a:lnTo>
                <a:lnTo>
                  <a:pt x="122" y="17422"/>
                </a:lnTo>
                <a:lnTo>
                  <a:pt x="49" y="17593"/>
                </a:lnTo>
                <a:lnTo>
                  <a:pt x="0" y="17787"/>
                </a:lnTo>
                <a:lnTo>
                  <a:pt x="0" y="17860"/>
                </a:lnTo>
                <a:lnTo>
                  <a:pt x="73" y="17909"/>
                </a:lnTo>
                <a:lnTo>
                  <a:pt x="122" y="17909"/>
                </a:lnTo>
                <a:lnTo>
                  <a:pt x="195" y="17885"/>
                </a:lnTo>
                <a:lnTo>
                  <a:pt x="219" y="17836"/>
                </a:lnTo>
                <a:lnTo>
                  <a:pt x="463" y="17763"/>
                </a:lnTo>
                <a:lnTo>
                  <a:pt x="682" y="17666"/>
                </a:lnTo>
                <a:lnTo>
                  <a:pt x="901" y="17544"/>
                </a:lnTo>
                <a:lnTo>
                  <a:pt x="1120" y="17398"/>
                </a:lnTo>
                <a:lnTo>
                  <a:pt x="1533" y="17106"/>
                </a:lnTo>
                <a:lnTo>
                  <a:pt x="1947" y="16838"/>
                </a:lnTo>
                <a:lnTo>
                  <a:pt x="2433" y="16522"/>
                </a:lnTo>
                <a:lnTo>
                  <a:pt x="2896" y="16206"/>
                </a:lnTo>
                <a:lnTo>
                  <a:pt x="3358" y="15865"/>
                </a:lnTo>
                <a:lnTo>
                  <a:pt x="3820" y="15524"/>
                </a:lnTo>
                <a:lnTo>
                  <a:pt x="4867" y="14697"/>
                </a:lnTo>
                <a:lnTo>
                  <a:pt x="5889" y="13845"/>
                </a:lnTo>
                <a:lnTo>
                  <a:pt x="6886" y="12945"/>
                </a:lnTo>
                <a:lnTo>
                  <a:pt x="7860" y="12045"/>
                </a:lnTo>
                <a:lnTo>
                  <a:pt x="7860" y="12021"/>
                </a:lnTo>
                <a:lnTo>
                  <a:pt x="9222" y="13261"/>
                </a:lnTo>
                <a:lnTo>
                  <a:pt x="9879" y="13870"/>
                </a:lnTo>
                <a:lnTo>
                  <a:pt x="10195" y="14210"/>
                </a:lnTo>
                <a:lnTo>
                  <a:pt x="10512" y="14527"/>
                </a:lnTo>
                <a:lnTo>
                  <a:pt x="10585" y="14600"/>
                </a:lnTo>
                <a:lnTo>
                  <a:pt x="10658" y="14624"/>
                </a:lnTo>
                <a:lnTo>
                  <a:pt x="10731" y="14624"/>
                </a:lnTo>
                <a:lnTo>
                  <a:pt x="10804" y="14600"/>
                </a:lnTo>
                <a:lnTo>
                  <a:pt x="10925" y="14648"/>
                </a:lnTo>
                <a:lnTo>
                  <a:pt x="11047" y="14673"/>
                </a:lnTo>
                <a:lnTo>
                  <a:pt x="11290" y="14721"/>
                </a:lnTo>
                <a:lnTo>
                  <a:pt x="11534" y="14697"/>
                </a:lnTo>
                <a:lnTo>
                  <a:pt x="11655" y="14673"/>
                </a:lnTo>
                <a:lnTo>
                  <a:pt x="11777" y="14624"/>
                </a:lnTo>
                <a:lnTo>
                  <a:pt x="11923" y="14527"/>
                </a:lnTo>
                <a:lnTo>
                  <a:pt x="12045" y="14429"/>
                </a:lnTo>
                <a:lnTo>
                  <a:pt x="12142" y="14283"/>
                </a:lnTo>
                <a:lnTo>
                  <a:pt x="12239" y="14137"/>
                </a:lnTo>
                <a:lnTo>
                  <a:pt x="12312" y="13967"/>
                </a:lnTo>
                <a:lnTo>
                  <a:pt x="12385" y="13797"/>
                </a:lnTo>
                <a:lnTo>
                  <a:pt x="12458" y="13480"/>
                </a:lnTo>
                <a:lnTo>
                  <a:pt x="12531" y="13091"/>
                </a:lnTo>
                <a:lnTo>
                  <a:pt x="12580" y="12653"/>
                </a:lnTo>
                <a:lnTo>
                  <a:pt x="12580" y="12240"/>
                </a:lnTo>
                <a:lnTo>
                  <a:pt x="12556" y="11802"/>
                </a:lnTo>
                <a:lnTo>
                  <a:pt x="12483" y="11364"/>
                </a:lnTo>
                <a:lnTo>
                  <a:pt x="12385" y="10950"/>
                </a:lnTo>
                <a:lnTo>
                  <a:pt x="12264" y="10536"/>
                </a:lnTo>
                <a:lnTo>
                  <a:pt x="12093" y="10171"/>
                </a:lnTo>
                <a:lnTo>
                  <a:pt x="12337" y="9977"/>
                </a:lnTo>
                <a:lnTo>
                  <a:pt x="12580" y="9758"/>
                </a:lnTo>
                <a:lnTo>
                  <a:pt x="12994" y="9295"/>
                </a:lnTo>
                <a:lnTo>
                  <a:pt x="13407" y="8833"/>
                </a:lnTo>
                <a:lnTo>
                  <a:pt x="13845" y="8371"/>
                </a:lnTo>
                <a:lnTo>
                  <a:pt x="13918" y="8322"/>
                </a:lnTo>
                <a:lnTo>
                  <a:pt x="13967" y="8273"/>
                </a:lnTo>
                <a:lnTo>
                  <a:pt x="14259" y="8006"/>
                </a:lnTo>
                <a:lnTo>
                  <a:pt x="14575" y="7714"/>
                </a:lnTo>
                <a:lnTo>
                  <a:pt x="14721" y="7543"/>
                </a:lnTo>
                <a:lnTo>
                  <a:pt x="14867" y="7373"/>
                </a:lnTo>
                <a:lnTo>
                  <a:pt x="14965" y="7203"/>
                </a:lnTo>
                <a:lnTo>
                  <a:pt x="15062" y="7057"/>
                </a:lnTo>
                <a:lnTo>
                  <a:pt x="15427" y="7154"/>
                </a:lnTo>
                <a:lnTo>
                  <a:pt x="15865" y="7203"/>
                </a:lnTo>
                <a:lnTo>
                  <a:pt x="16279" y="7227"/>
                </a:lnTo>
                <a:lnTo>
                  <a:pt x="16498" y="7203"/>
                </a:lnTo>
                <a:lnTo>
                  <a:pt x="16717" y="7178"/>
                </a:lnTo>
                <a:lnTo>
                  <a:pt x="16911" y="7130"/>
                </a:lnTo>
                <a:lnTo>
                  <a:pt x="17106" y="7057"/>
                </a:lnTo>
                <a:lnTo>
                  <a:pt x="17300" y="6959"/>
                </a:lnTo>
                <a:lnTo>
                  <a:pt x="17446" y="6862"/>
                </a:lnTo>
                <a:lnTo>
                  <a:pt x="17617" y="6740"/>
                </a:lnTo>
                <a:lnTo>
                  <a:pt x="17738" y="6594"/>
                </a:lnTo>
                <a:lnTo>
                  <a:pt x="17836" y="6424"/>
                </a:lnTo>
                <a:lnTo>
                  <a:pt x="17909" y="6229"/>
                </a:lnTo>
                <a:lnTo>
                  <a:pt x="17957" y="6108"/>
                </a:lnTo>
                <a:lnTo>
                  <a:pt x="17957" y="5986"/>
                </a:lnTo>
                <a:lnTo>
                  <a:pt x="17933" y="5864"/>
                </a:lnTo>
                <a:lnTo>
                  <a:pt x="17909" y="5743"/>
                </a:lnTo>
                <a:lnTo>
                  <a:pt x="17811" y="5548"/>
                </a:lnTo>
                <a:lnTo>
                  <a:pt x="17690" y="5353"/>
                </a:lnTo>
                <a:lnTo>
                  <a:pt x="17495" y="5183"/>
                </a:lnTo>
                <a:lnTo>
                  <a:pt x="17325" y="5013"/>
                </a:lnTo>
                <a:lnTo>
                  <a:pt x="16960" y="4721"/>
                </a:lnTo>
                <a:lnTo>
                  <a:pt x="16692" y="4453"/>
                </a:lnTo>
                <a:lnTo>
                  <a:pt x="16425" y="4161"/>
                </a:lnTo>
                <a:lnTo>
                  <a:pt x="15914" y="3577"/>
                </a:lnTo>
                <a:lnTo>
                  <a:pt x="15403" y="2993"/>
                </a:lnTo>
                <a:lnTo>
                  <a:pt x="15135" y="2701"/>
                </a:lnTo>
                <a:lnTo>
                  <a:pt x="14843" y="2434"/>
                </a:lnTo>
                <a:lnTo>
                  <a:pt x="14283" y="1996"/>
                </a:lnTo>
                <a:lnTo>
                  <a:pt x="14016" y="1777"/>
                </a:lnTo>
                <a:lnTo>
                  <a:pt x="13772" y="1533"/>
                </a:lnTo>
                <a:lnTo>
                  <a:pt x="13529" y="1266"/>
                </a:lnTo>
                <a:lnTo>
                  <a:pt x="13310" y="998"/>
                </a:lnTo>
                <a:lnTo>
                  <a:pt x="13091" y="706"/>
                </a:lnTo>
                <a:lnTo>
                  <a:pt x="12848" y="438"/>
                </a:lnTo>
                <a:lnTo>
                  <a:pt x="12677" y="292"/>
                </a:lnTo>
                <a:lnTo>
                  <a:pt x="12507" y="171"/>
                </a:lnTo>
                <a:lnTo>
                  <a:pt x="12337" y="98"/>
                </a:lnTo>
                <a:lnTo>
                  <a:pt x="12142" y="25"/>
                </a:lnTo>
                <a:lnTo>
                  <a:pt x="11947"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 name="Rectangle 18"/>
          <p:cNvSpPr/>
          <p:nvPr/>
        </p:nvSpPr>
        <p:spPr>
          <a:xfrm>
            <a:off x="350215" y="3926992"/>
            <a:ext cx="1793196" cy="830997"/>
          </a:xfrm>
          <a:prstGeom prst="rect">
            <a:avLst/>
          </a:prstGeom>
        </p:spPr>
        <p:txBody>
          <a:bodyPr wrap="square">
            <a:spAutoFit/>
          </a:bodyPr>
          <a:lstStyle/>
          <a:p>
            <a:pPr algn="r">
              <a:spcBef>
                <a:spcPts val="600"/>
              </a:spcBef>
              <a:spcAft>
                <a:spcPts val="600"/>
              </a:spcAft>
              <a:buClr>
                <a:srgbClr val="000000"/>
              </a:buClr>
            </a:pPr>
            <a:r>
              <a:rPr lang="vi-VN" sz="2400" b="1" kern="0" dirty="0">
                <a:solidFill>
                  <a:srgbClr val="49413E"/>
                </a:solidFill>
                <a:latin typeface="Times New Roman" panose="02020603050405020304" pitchFamily="18" charset="0"/>
                <a:ea typeface="Bitter"/>
                <a:cs typeface="Bitter"/>
                <a:sym typeface="Bitter"/>
              </a:rPr>
              <a:t>NỬA SAU THẾ KỈ XX</a:t>
            </a:r>
            <a:endParaRPr lang="vi-VN" sz="2400" kern="0" dirty="0">
              <a:solidFill>
                <a:srgbClr val="49413E"/>
              </a:solidFill>
              <a:latin typeface="Times New Roman" panose="02020603050405020304" pitchFamily="18" charset="0"/>
              <a:ea typeface="Bitter"/>
              <a:cs typeface="Bitter"/>
              <a:sym typeface="Bitter"/>
            </a:endParaRPr>
          </a:p>
        </p:txBody>
      </p:sp>
      <p:sp>
        <p:nvSpPr>
          <p:cNvPr id="2" name="TextBox 1"/>
          <p:cNvSpPr txBox="1"/>
          <p:nvPr/>
        </p:nvSpPr>
        <p:spPr>
          <a:xfrm>
            <a:off x="4650550" y="3903178"/>
            <a:ext cx="1788382" cy="461665"/>
          </a:xfrm>
          <a:prstGeom prst="rect">
            <a:avLst/>
          </a:prstGeom>
          <a:noFill/>
        </p:spPr>
        <p:txBody>
          <a:bodyPr wrap="square" rtlCol="0">
            <a:spAutoFit/>
          </a:bodyPr>
          <a:lstStyle/>
          <a:p>
            <a:r>
              <a:rPr lang="vi-VN" sz="2400" b="1" dirty="0" smtClean="0">
                <a:latin typeface="+mj-lt"/>
              </a:rPr>
              <a:t>KINH TẾ</a:t>
            </a:r>
            <a:endParaRPr lang="vi-VN" sz="2400" b="1" dirty="0">
              <a:latin typeface="+mj-lt"/>
            </a:endParaRPr>
          </a:p>
        </p:txBody>
      </p:sp>
      <p:sp>
        <p:nvSpPr>
          <p:cNvPr id="3" name="TextBox 2"/>
          <p:cNvSpPr txBox="1"/>
          <p:nvPr/>
        </p:nvSpPr>
        <p:spPr>
          <a:xfrm>
            <a:off x="456872" y="2616821"/>
            <a:ext cx="2389720" cy="1200329"/>
          </a:xfrm>
          <a:prstGeom prst="rect">
            <a:avLst/>
          </a:prstGeom>
          <a:noFill/>
        </p:spPr>
        <p:txBody>
          <a:bodyPr wrap="square" rtlCol="0">
            <a:spAutoFit/>
          </a:bodyPr>
          <a:lstStyle/>
          <a:p>
            <a:pPr lvl="0">
              <a:spcBef>
                <a:spcPts val="600"/>
              </a:spcBef>
              <a:spcAft>
                <a:spcPts val="600"/>
              </a:spcAft>
              <a:buClr>
                <a:srgbClr val="000000"/>
              </a:buClr>
            </a:pPr>
            <a:r>
              <a:rPr lang="vi-VN" sz="2400" kern="0" dirty="0">
                <a:solidFill>
                  <a:srgbClr val="49413E"/>
                </a:solidFill>
                <a:latin typeface="Times New Roman" panose="02020603050405020304" pitchFamily="18" charset="0"/>
                <a:ea typeface="Bitter"/>
                <a:cs typeface="Bitter"/>
                <a:sym typeface="Bitter"/>
              </a:rPr>
              <a:t>Chịu sự bóc lột và nô dịch của CNĐQ.</a:t>
            </a:r>
            <a:endParaRPr lang="vi-VN" sz="2400" kern="0" dirty="0">
              <a:solidFill>
                <a:srgbClr val="49413E"/>
              </a:solidFill>
              <a:latin typeface="Arial"/>
              <a:ea typeface="Bitter"/>
              <a:cs typeface="Bitter"/>
              <a:sym typeface="Bitter"/>
            </a:endParaRPr>
          </a:p>
        </p:txBody>
      </p:sp>
      <p:sp>
        <p:nvSpPr>
          <p:cNvPr id="4" name="TextBox 3"/>
          <p:cNvSpPr txBox="1"/>
          <p:nvPr/>
        </p:nvSpPr>
        <p:spPr>
          <a:xfrm>
            <a:off x="4776720" y="2259404"/>
            <a:ext cx="2252538" cy="1569660"/>
          </a:xfrm>
          <a:prstGeom prst="rect">
            <a:avLst/>
          </a:prstGeom>
          <a:noFill/>
        </p:spPr>
        <p:txBody>
          <a:bodyPr wrap="square" rtlCol="0">
            <a:spAutoFit/>
          </a:bodyPr>
          <a:lstStyle/>
          <a:p>
            <a:r>
              <a:rPr lang="vi-VN" sz="2400" kern="0" dirty="0">
                <a:solidFill>
                  <a:srgbClr val="49413E"/>
                </a:solidFill>
                <a:latin typeface="Times New Roman" panose="02020603050405020304" pitchFamily="18" charset="0"/>
                <a:ea typeface="Bitter"/>
                <a:cs typeface="Bitter"/>
                <a:sym typeface="Bitter"/>
              </a:rPr>
              <a:t>Hầu hết các nước châu Á đã </a:t>
            </a:r>
            <a:r>
              <a:rPr lang="vi-VN" sz="2400" kern="0" dirty="0" smtClean="0">
                <a:solidFill>
                  <a:srgbClr val="49413E"/>
                </a:solidFill>
                <a:latin typeface="Times New Roman" panose="02020603050405020304" pitchFamily="18" charset="0"/>
                <a:ea typeface="Bitter"/>
                <a:cs typeface="Bitter"/>
                <a:sym typeface="Bitter"/>
              </a:rPr>
              <a:t>giành </a:t>
            </a:r>
            <a:r>
              <a:rPr lang="vi-VN" sz="2400" kern="0" dirty="0">
                <a:solidFill>
                  <a:srgbClr val="49413E"/>
                </a:solidFill>
                <a:latin typeface="Times New Roman" panose="02020603050405020304" pitchFamily="18" charset="0"/>
                <a:ea typeface="Bitter"/>
                <a:cs typeface="Bitter"/>
                <a:sym typeface="Bitter"/>
              </a:rPr>
              <a:t>được độc lập</a:t>
            </a:r>
            <a:endParaRPr lang="vi-VN" dirty="0"/>
          </a:p>
        </p:txBody>
      </p:sp>
      <p:sp>
        <p:nvSpPr>
          <p:cNvPr id="5" name="TextBox 4"/>
          <p:cNvSpPr txBox="1"/>
          <p:nvPr/>
        </p:nvSpPr>
        <p:spPr>
          <a:xfrm>
            <a:off x="318900" y="4822007"/>
            <a:ext cx="3114026" cy="1569660"/>
          </a:xfrm>
          <a:prstGeom prst="rect">
            <a:avLst/>
          </a:prstGeom>
          <a:noFill/>
        </p:spPr>
        <p:txBody>
          <a:bodyPr wrap="square" rtlCol="0">
            <a:spAutoFit/>
          </a:bodyPr>
          <a:lstStyle/>
          <a:p>
            <a:pPr lvl="0">
              <a:spcBef>
                <a:spcPts val="600"/>
              </a:spcBef>
              <a:buClr>
                <a:srgbClr val="49413E"/>
              </a:buClr>
              <a:buSzPts val="1100"/>
            </a:pPr>
            <a:r>
              <a:rPr lang="vi-VN" sz="2400" dirty="0">
                <a:solidFill>
                  <a:srgbClr val="49413E"/>
                </a:solidFill>
                <a:latin typeface="Times New Roman" panose="02020603050405020304" pitchFamily="18" charset="0"/>
                <a:ea typeface="Times New Roman" panose="02020603050405020304" pitchFamily="18" charset="0"/>
              </a:rPr>
              <a:t>Tình hình châu Á không ổn định: Chiến tranh xâm lược hoặc chiến tranh biên giới..</a:t>
            </a:r>
            <a:endParaRPr lang="vi-VN" sz="2400" kern="0" dirty="0">
              <a:solidFill>
                <a:srgbClr val="49413E"/>
              </a:solidFill>
              <a:latin typeface="Bitter"/>
              <a:ea typeface="Bitter"/>
              <a:cs typeface="Bitter"/>
              <a:sym typeface="Bitter"/>
            </a:endParaRPr>
          </a:p>
        </p:txBody>
      </p:sp>
      <p:sp>
        <p:nvSpPr>
          <p:cNvPr id="6" name="TextBox 5"/>
          <p:cNvSpPr txBox="1"/>
          <p:nvPr/>
        </p:nvSpPr>
        <p:spPr>
          <a:xfrm>
            <a:off x="3673166" y="4388657"/>
            <a:ext cx="3180617" cy="2123658"/>
          </a:xfrm>
          <a:prstGeom prst="rect">
            <a:avLst/>
          </a:prstGeom>
          <a:noFill/>
        </p:spPr>
        <p:txBody>
          <a:bodyPr wrap="square" rtlCol="0">
            <a:spAutoFit/>
          </a:bodyPr>
          <a:lstStyle/>
          <a:p>
            <a:pPr lvl="0"/>
            <a:r>
              <a:rPr lang="vi-VN" sz="2200" dirty="0">
                <a:solidFill>
                  <a:srgbClr val="49413E"/>
                </a:solidFill>
                <a:latin typeface="Times New Roman" panose="02020603050405020304" pitchFamily="18" charset="0"/>
                <a:ea typeface="Times New Roman" panose="02020603050405020304" pitchFamily="18" charset="0"/>
              </a:rPr>
              <a:t>- Các nước đều ra sức phát triển kinh tế, đạt được nhiều thành tựu quan trọng: Nhật Bản, Xin-ga-po, Đài Loan, Hàn Quốc, Ấn Độ</a:t>
            </a:r>
          </a:p>
        </p:txBody>
      </p:sp>
    </p:spTree>
    <p:extLst>
      <p:ext uri="{BB962C8B-B14F-4D97-AF65-F5344CB8AC3E}">
        <p14:creationId xmlns:p14="http://schemas.microsoft.com/office/powerpoint/2010/main" xmlns="" val="2866551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23000" r="-23000"/>
          </a:stretch>
        </a:blipFill>
        <a:effectLst/>
      </p:bgPr>
    </p:bg>
    <p:spTree>
      <p:nvGrpSpPr>
        <p:cNvPr id="1" name=""/>
        <p:cNvGrpSpPr/>
        <p:nvPr/>
      </p:nvGrpSpPr>
      <p:grpSpPr>
        <a:xfrm>
          <a:off x="0" y="0"/>
          <a:ext cx="0" cy="0"/>
          <a:chOff x="0" y="0"/>
          <a:chExt cx="0" cy="0"/>
        </a:xfrm>
      </p:grpSpPr>
      <p:grpSp>
        <p:nvGrpSpPr>
          <p:cNvPr id="5" name="Group 5"/>
          <p:cNvGrpSpPr>
            <a:grpSpLocks/>
          </p:cNvGrpSpPr>
          <p:nvPr/>
        </p:nvGrpSpPr>
        <p:grpSpPr bwMode="auto">
          <a:xfrm>
            <a:off x="0" y="0"/>
            <a:ext cx="9144000" cy="6934200"/>
            <a:chOff x="0" y="0"/>
            <a:chExt cx="5760" cy="4368"/>
          </a:xfrm>
        </p:grpSpPr>
        <p:pic>
          <p:nvPicPr>
            <p:cNvPr id="6" name="Picture 6" descr="N3"/>
            <p:cNvPicPr>
              <a:picLocks noChangeAspect="1" noChangeArrowheads="1"/>
            </p:cNvPicPr>
            <p:nvPr/>
          </p:nvPicPr>
          <p:blipFill>
            <a:blip r:embed="rId3" cstate="print"/>
            <a:srcRect/>
            <a:stretch>
              <a:fillRect/>
            </a:stretch>
          </p:blipFill>
          <p:spPr bwMode="auto">
            <a:xfrm flipV="1">
              <a:off x="0" y="0"/>
              <a:ext cx="5712" cy="96"/>
            </a:xfrm>
            <a:prstGeom prst="rect">
              <a:avLst/>
            </a:prstGeom>
            <a:noFill/>
          </p:spPr>
        </p:pic>
        <p:pic>
          <p:nvPicPr>
            <p:cNvPr id="7" name="Picture 7" descr="N3"/>
            <p:cNvPicPr>
              <a:picLocks noChangeAspect="1" noChangeArrowheads="1"/>
            </p:cNvPicPr>
            <p:nvPr/>
          </p:nvPicPr>
          <p:blipFill>
            <a:blip r:embed="rId3" cstate="print"/>
            <a:srcRect/>
            <a:stretch>
              <a:fillRect/>
            </a:stretch>
          </p:blipFill>
          <p:spPr bwMode="auto">
            <a:xfrm flipV="1">
              <a:off x="48" y="4272"/>
              <a:ext cx="5712" cy="96"/>
            </a:xfrm>
            <a:prstGeom prst="rect">
              <a:avLst/>
            </a:prstGeom>
            <a:noFill/>
          </p:spPr>
        </p:pic>
        <p:pic>
          <p:nvPicPr>
            <p:cNvPr id="8" name="Picture 8" descr="N3"/>
            <p:cNvPicPr>
              <a:picLocks noChangeAspect="1" noChangeArrowheads="1"/>
            </p:cNvPicPr>
            <p:nvPr/>
          </p:nvPicPr>
          <p:blipFill>
            <a:blip r:embed="rId3" cstate="print"/>
            <a:srcRect/>
            <a:stretch>
              <a:fillRect/>
            </a:stretch>
          </p:blipFill>
          <p:spPr bwMode="auto">
            <a:xfrm rot="16200000" flipV="1">
              <a:off x="-2112" y="2112"/>
              <a:ext cx="4320" cy="96"/>
            </a:xfrm>
            <a:prstGeom prst="rect">
              <a:avLst/>
            </a:prstGeom>
            <a:noFill/>
          </p:spPr>
        </p:pic>
        <p:pic>
          <p:nvPicPr>
            <p:cNvPr id="9" name="Picture 9" descr="N3"/>
            <p:cNvPicPr>
              <a:picLocks noChangeAspect="1" noChangeArrowheads="1"/>
            </p:cNvPicPr>
            <p:nvPr/>
          </p:nvPicPr>
          <p:blipFill>
            <a:blip r:embed="rId3" cstate="print"/>
            <a:srcRect/>
            <a:stretch>
              <a:fillRect/>
            </a:stretch>
          </p:blipFill>
          <p:spPr bwMode="auto">
            <a:xfrm rot="16200000" flipV="1">
              <a:off x="3552" y="2112"/>
              <a:ext cx="4320" cy="96"/>
            </a:xfrm>
            <a:prstGeom prst="rect">
              <a:avLst/>
            </a:prstGeom>
            <a:noFill/>
          </p:spPr>
        </p:pic>
      </p:grpSp>
      <p:sp>
        <p:nvSpPr>
          <p:cNvPr id="13" name="5-Point Star 12"/>
          <p:cNvSpPr/>
          <p:nvPr/>
        </p:nvSpPr>
        <p:spPr>
          <a:xfrm>
            <a:off x="6705600" y="2590800"/>
            <a:ext cx="457200" cy="457200"/>
          </a:xfrm>
          <a:prstGeom prst="star5">
            <a:avLst/>
          </a:prstGeom>
          <a:solidFill>
            <a:srgbClr val="FF0000"/>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5-Point Star 13"/>
          <p:cNvSpPr/>
          <p:nvPr/>
        </p:nvSpPr>
        <p:spPr>
          <a:xfrm>
            <a:off x="6324600" y="3048000"/>
            <a:ext cx="457200" cy="457200"/>
          </a:xfrm>
          <a:prstGeom prst="star5">
            <a:avLst/>
          </a:prstGeom>
          <a:solidFill>
            <a:srgbClr val="FF0000"/>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5-Point Star 14"/>
          <p:cNvSpPr/>
          <p:nvPr/>
        </p:nvSpPr>
        <p:spPr>
          <a:xfrm>
            <a:off x="7391400" y="3200400"/>
            <a:ext cx="457200" cy="457200"/>
          </a:xfrm>
          <a:prstGeom prst="star5">
            <a:avLst/>
          </a:prstGeom>
          <a:solidFill>
            <a:srgbClr val="FF0000"/>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5-Point Star 15"/>
          <p:cNvSpPr/>
          <p:nvPr/>
        </p:nvSpPr>
        <p:spPr>
          <a:xfrm>
            <a:off x="6858000" y="3733800"/>
            <a:ext cx="457200" cy="457200"/>
          </a:xfrm>
          <a:prstGeom prst="star5">
            <a:avLst/>
          </a:prstGeom>
          <a:solidFill>
            <a:srgbClr val="FF0000"/>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4" descr="asia-map"/>
          <p:cNvPicPr>
            <a:picLocks noChangeAspect="1" noChangeArrowheads="1"/>
          </p:cNvPicPr>
          <p:nvPr/>
        </p:nvPicPr>
        <p:blipFill>
          <a:blip r:embed="rId4"/>
          <a:srcRect/>
          <a:stretch>
            <a:fillRect/>
          </a:stretch>
        </p:blipFill>
        <p:spPr bwMode="auto">
          <a:xfrm>
            <a:off x="381000" y="228600"/>
            <a:ext cx="8458200" cy="6429375"/>
          </a:xfrm>
          <a:prstGeom prst="rect">
            <a:avLst/>
          </a:prstGeom>
          <a:noFill/>
          <a:ln w="9525">
            <a:solidFill>
              <a:srgbClr val="000000"/>
            </a:solidFill>
            <a:miter lim="800000"/>
            <a:headEnd/>
            <a:tailEnd/>
          </a:ln>
        </p:spPr>
      </p:pic>
      <p:pic>
        <p:nvPicPr>
          <p:cNvPr id="22" name="Picture 10" descr="120px-Flag_of_Laos"/>
          <p:cNvPicPr>
            <a:picLocks noChangeAspect="1" noChangeArrowheads="1"/>
          </p:cNvPicPr>
          <p:nvPr/>
        </p:nvPicPr>
        <p:blipFill>
          <a:blip r:embed="rId5"/>
          <a:srcRect/>
          <a:stretch>
            <a:fillRect/>
          </a:stretch>
        </p:blipFill>
        <p:spPr bwMode="auto">
          <a:xfrm>
            <a:off x="3048000" y="4495800"/>
            <a:ext cx="1209453" cy="762000"/>
          </a:xfrm>
          <a:prstGeom prst="rect">
            <a:avLst/>
          </a:prstGeom>
          <a:noFill/>
          <a:ln w="9525">
            <a:noFill/>
            <a:miter lim="800000"/>
            <a:headEnd/>
            <a:tailEnd/>
          </a:ln>
        </p:spPr>
      </p:pic>
      <p:pic>
        <p:nvPicPr>
          <p:cNvPr id="23" name="Picture 12" descr="120px-Flag_of_Vietnam"/>
          <p:cNvPicPr>
            <a:picLocks noChangeAspect="1" noChangeArrowheads="1"/>
          </p:cNvPicPr>
          <p:nvPr/>
        </p:nvPicPr>
        <p:blipFill>
          <a:blip r:embed="rId6"/>
          <a:srcRect/>
          <a:stretch>
            <a:fillRect/>
          </a:stretch>
        </p:blipFill>
        <p:spPr bwMode="auto">
          <a:xfrm>
            <a:off x="5181600" y="3733800"/>
            <a:ext cx="1209453" cy="762000"/>
          </a:xfrm>
          <a:prstGeom prst="rect">
            <a:avLst/>
          </a:prstGeom>
          <a:noFill/>
          <a:ln w="9525">
            <a:noFill/>
            <a:miter lim="800000"/>
            <a:headEnd/>
            <a:tailEnd/>
          </a:ln>
        </p:spPr>
      </p:pic>
      <p:pic>
        <p:nvPicPr>
          <p:cNvPr id="24" name="Picture 14" descr="120px-Flag_of_India"/>
          <p:cNvPicPr>
            <a:picLocks noChangeAspect="1" noChangeArrowheads="1"/>
          </p:cNvPicPr>
          <p:nvPr/>
        </p:nvPicPr>
        <p:blipFill>
          <a:blip r:embed="rId7"/>
          <a:srcRect/>
          <a:stretch>
            <a:fillRect/>
          </a:stretch>
        </p:blipFill>
        <p:spPr bwMode="auto">
          <a:xfrm>
            <a:off x="1676400" y="3886200"/>
            <a:ext cx="1209453" cy="762000"/>
          </a:xfrm>
          <a:prstGeom prst="rect">
            <a:avLst/>
          </a:prstGeom>
          <a:noFill/>
          <a:ln w="9525">
            <a:noFill/>
            <a:miter lim="800000"/>
            <a:headEnd/>
            <a:tailEnd/>
          </a:ln>
        </p:spPr>
      </p:pic>
      <p:pic>
        <p:nvPicPr>
          <p:cNvPr id="25" name="Picture 16" descr="120px-Flag_of_Indonesia"/>
          <p:cNvPicPr>
            <a:picLocks noChangeAspect="1" noChangeArrowheads="1"/>
          </p:cNvPicPr>
          <p:nvPr/>
        </p:nvPicPr>
        <p:blipFill>
          <a:blip r:embed="rId8"/>
          <a:srcRect/>
          <a:stretch>
            <a:fillRect/>
          </a:stretch>
        </p:blipFill>
        <p:spPr bwMode="auto">
          <a:xfrm>
            <a:off x="6400800" y="5105400"/>
            <a:ext cx="1209453" cy="762000"/>
          </a:xfrm>
          <a:prstGeom prst="rect">
            <a:avLst/>
          </a:prstGeom>
          <a:noFill/>
          <a:ln w="9525">
            <a:noFill/>
            <a:miter lim="800000"/>
            <a:headEnd/>
            <a:tailEnd/>
          </a:ln>
        </p:spPr>
      </p:pic>
      <p:sp>
        <p:nvSpPr>
          <p:cNvPr id="28" name="Line 19"/>
          <p:cNvSpPr>
            <a:spLocks noChangeShapeType="1"/>
          </p:cNvSpPr>
          <p:nvPr/>
        </p:nvSpPr>
        <p:spPr bwMode="auto">
          <a:xfrm flipV="1">
            <a:off x="4038600" y="3962400"/>
            <a:ext cx="457200" cy="533400"/>
          </a:xfrm>
          <a:prstGeom prst="line">
            <a:avLst/>
          </a:prstGeom>
          <a:noFill/>
          <a:ln w="38100">
            <a:solidFill>
              <a:srgbClr val="000099"/>
            </a:solidFill>
            <a:round/>
            <a:headEnd/>
            <a:tailEnd type="triangle" w="med" len="med"/>
          </a:ln>
        </p:spPr>
        <p:txBody>
          <a:bodyPr/>
          <a:lstStyle/>
          <a:p>
            <a:endParaRPr lang="en-US"/>
          </a:p>
        </p:txBody>
      </p:sp>
      <p:sp>
        <p:nvSpPr>
          <p:cNvPr id="30" name="TextBox 14"/>
          <p:cNvSpPr txBox="1">
            <a:spLocks noChangeArrowheads="1"/>
          </p:cNvSpPr>
          <p:nvPr/>
        </p:nvSpPr>
        <p:spPr bwMode="auto">
          <a:xfrm>
            <a:off x="3362547" y="4038600"/>
            <a:ext cx="1209453" cy="369888"/>
          </a:xfrm>
          <a:prstGeom prst="rect">
            <a:avLst/>
          </a:prstGeom>
          <a:noFill/>
          <a:ln w="9525">
            <a:noFill/>
            <a:miter lim="800000"/>
            <a:headEnd/>
            <a:tailEnd/>
          </a:ln>
        </p:spPr>
        <p:txBody>
          <a:bodyPr wrap="square">
            <a:spAutoFit/>
          </a:bodyPr>
          <a:lstStyle/>
          <a:p>
            <a:r>
              <a:rPr lang="en-US" b="1">
                <a:solidFill>
                  <a:srgbClr val="FF0000"/>
                </a:solidFill>
                <a:latin typeface="Times New Roman" pitchFamily="18" charset="0"/>
                <a:cs typeface="Times New Roman" pitchFamily="18" charset="0"/>
              </a:rPr>
              <a:t>LÀO</a:t>
            </a:r>
          </a:p>
        </p:txBody>
      </p:sp>
      <p:sp>
        <p:nvSpPr>
          <p:cNvPr id="31" name="TextBox 15"/>
          <p:cNvSpPr txBox="1">
            <a:spLocks noChangeArrowheads="1"/>
          </p:cNvSpPr>
          <p:nvPr/>
        </p:nvSpPr>
        <p:spPr bwMode="auto">
          <a:xfrm>
            <a:off x="5867400" y="5943600"/>
            <a:ext cx="2096386" cy="369888"/>
          </a:xfrm>
          <a:prstGeom prst="rect">
            <a:avLst/>
          </a:prstGeom>
          <a:noFill/>
          <a:ln w="9525">
            <a:noFill/>
            <a:miter lim="800000"/>
            <a:headEnd/>
            <a:tailEnd/>
          </a:ln>
        </p:spPr>
        <p:txBody>
          <a:bodyPr wrap="square">
            <a:spAutoFit/>
          </a:bodyPr>
          <a:lstStyle/>
          <a:p>
            <a:r>
              <a:rPr lang="en-US" b="1">
                <a:solidFill>
                  <a:srgbClr val="FF0000"/>
                </a:solidFill>
                <a:latin typeface="Times New Roman" pitchFamily="18" charset="0"/>
                <a:cs typeface="Times New Roman" pitchFamily="18" charset="0"/>
              </a:rPr>
              <a:t>IN-ĐÔ-NÊ-XI-A</a:t>
            </a:r>
          </a:p>
        </p:txBody>
      </p:sp>
      <p:sp>
        <p:nvSpPr>
          <p:cNvPr id="32" name="TextBox 16"/>
          <p:cNvSpPr txBox="1">
            <a:spLocks noChangeArrowheads="1"/>
          </p:cNvSpPr>
          <p:nvPr/>
        </p:nvSpPr>
        <p:spPr bwMode="auto">
          <a:xfrm>
            <a:off x="5335772" y="4495800"/>
            <a:ext cx="2741428" cy="369888"/>
          </a:xfrm>
          <a:prstGeom prst="rect">
            <a:avLst/>
          </a:prstGeom>
          <a:noFill/>
          <a:ln w="9525">
            <a:noFill/>
            <a:miter lim="800000"/>
            <a:headEnd/>
            <a:tailEnd/>
          </a:ln>
        </p:spPr>
        <p:txBody>
          <a:bodyPr wrap="square">
            <a:spAutoFit/>
          </a:bodyPr>
          <a:lstStyle/>
          <a:p>
            <a:r>
              <a:rPr lang="en-US" b="1">
                <a:solidFill>
                  <a:srgbClr val="FF0000"/>
                </a:solidFill>
                <a:latin typeface="Times New Roman" pitchFamily="18" charset="0"/>
                <a:cs typeface="Times New Roman" pitchFamily="18" charset="0"/>
              </a:rPr>
              <a:t>VIỆT NAM</a:t>
            </a:r>
          </a:p>
        </p:txBody>
      </p:sp>
      <p:sp>
        <p:nvSpPr>
          <p:cNvPr id="33" name="TextBox 17"/>
          <p:cNvSpPr txBox="1">
            <a:spLocks noChangeArrowheads="1"/>
          </p:cNvSpPr>
          <p:nvPr/>
        </p:nvSpPr>
        <p:spPr bwMode="auto">
          <a:xfrm>
            <a:off x="1828800" y="4724400"/>
            <a:ext cx="1773865" cy="369888"/>
          </a:xfrm>
          <a:prstGeom prst="rect">
            <a:avLst/>
          </a:prstGeom>
          <a:noFill/>
          <a:ln w="9525">
            <a:noFill/>
            <a:miter lim="800000"/>
            <a:headEnd/>
            <a:tailEnd/>
          </a:ln>
        </p:spPr>
        <p:txBody>
          <a:bodyPr wrap="square">
            <a:spAutoFit/>
          </a:bodyPr>
          <a:lstStyle/>
          <a:p>
            <a:r>
              <a:rPr lang="en-US" b="1">
                <a:solidFill>
                  <a:srgbClr val="FF0000"/>
                </a:solidFill>
                <a:latin typeface="Times New Roman" pitchFamily="18" charset="0"/>
                <a:cs typeface="Times New Roman" pitchFamily="18" charset="0"/>
              </a:rPr>
              <a:t>ẤN ĐỘ</a:t>
            </a:r>
            <a:endParaRPr lang="en-US" b="1">
              <a:latin typeface="Times New Roman" pitchFamily="18" charset="0"/>
              <a:cs typeface="Times New Roman" pitchFamily="18" charset="0"/>
            </a:endParaRPr>
          </a:p>
        </p:txBody>
      </p:sp>
      <p:pic>
        <p:nvPicPr>
          <p:cNvPr id="34" name="Picture 12" descr="trung_quoc24"/>
          <p:cNvPicPr>
            <a:picLocks noChangeAspect="1" noChangeArrowheads="1"/>
          </p:cNvPicPr>
          <p:nvPr/>
        </p:nvPicPr>
        <p:blipFill>
          <a:blip r:embed="rId9"/>
          <a:srcRect/>
          <a:stretch>
            <a:fillRect/>
          </a:stretch>
        </p:blipFill>
        <p:spPr bwMode="auto">
          <a:xfrm>
            <a:off x="3124200" y="2362200"/>
            <a:ext cx="1370714" cy="820738"/>
          </a:xfrm>
          <a:prstGeom prst="rect">
            <a:avLst/>
          </a:prstGeom>
          <a:noFill/>
          <a:ln w="9525">
            <a:noFill/>
            <a:miter lim="800000"/>
            <a:headEnd/>
            <a:tailEnd/>
          </a:ln>
        </p:spPr>
      </p:pic>
      <p:sp>
        <p:nvSpPr>
          <p:cNvPr id="36" name="TextBox 23"/>
          <p:cNvSpPr txBox="1">
            <a:spLocks noChangeArrowheads="1"/>
          </p:cNvSpPr>
          <p:nvPr/>
        </p:nvSpPr>
        <p:spPr bwMode="auto">
          <a:xfrm>
            <a:off x="1981200" y="2286000"/>
            <a:ext cx="1128823" cy="646113"/>
          </a:xfrm>
          <a:prstGeom prst="rect">
            <a:avLst/>
          </a:prstGeom>
          <a:noFill/>
          <a:ln w="9525">
            <a:noFill/>
            <a:miter lim="800000"/>
            <a:headEnd/>
            <a:tailEnd/>
          </a:ln>
        </p:spPr>
        <p:txBody>
          <a:bodyPr wrap="square">
            <a:spAutoFit/>
          </a:bodyPr>
          <a:lstStyle/>
          <a:p>
            <a:pPr algn="ctr"/>
            <a:r>
              <a:rPr lang="en-US" b="1">
                <a:solidFill>
                  <a:srgbClr val="FF0000"/>
                </a:solidFill>
                <a:latin typeface="Times New Roman" pitchFamily="18" charset="0"/>
                <a:cs typeface="Times New Roman" pitchFamily="18" charset="0"/>
              </a:rPr>
              <a:t>TRUNG QUỐC</a:t>
            </a:r>
            <a:endParaRPr lang="en-US" b="1">
              <a:latin typeface="Times New Roman" pitchFamily="18" charset="0"/>
              <a:cs typeface="Times New Roman" pitchFamily="18" charset="0"/>
            </a:endParaRPr>
          </a:p>
        </p:txBody>
      </p:sp>
      <p:sp>
        <p:nvSpPr>
          <p:cNvPr id="39" name="5-Point Star 38"/>
          <p:cNvSpPr/>
          <p:nvPr/>
        </p:nvSpPr>
        <p:spPr>
          <a:xfrm>
            <a:off x="4724400" y="2514600"/>
            <a:ext cx="457200" cy="457200"/>
          </a:xfrm>
          <a:prstGeom prst="star5">
            <a:avLst/>
          </a:prstGeom>
          <a:solidFill>
            <a:srgbClr val="FF0000"/>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5-Point Star 39"/>
          <p:cNvSpPr/>
          <p:nvPr/>
        </p:nvSpPr>
        <p:spPr>
          <a:xfrm>
            <a:off x="4648200" y="3505200"/>
            <a:ext cx="457200" cy="457200"/>
          </a:xfrm>
          <a:prstGeom prst="star5">
            <a:avLst/>
          </a:prstGeom>
          <a:solidFill>
            <a:srgbClr val="FF0000"/>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5-Point Star 40"/>
          <p:cNvSpPr/>
          <p:nvPr/>
        </p:nvSpPr>
        <p:spPr>
          <a:xfrm>
            <a:off x="4114800" y="3657600"/>
            <a:ext cx="457200" cy="457200"/>
          </a:xfrm>
          <a:prstGeom prst="star5">
            <a:avLst/>
          </a:prstGeom>
          <a:solidFill>
            <a:srgbClr val="FF0000"/>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5-Point Star 41"/>
          <p:cNvSpPr/>
          <p:nvPr/>
        </p:nvSpPr>
        <p:spPr>
          <a:xfrm>
            <a:off x="5715000" y="5486400"/>
            <a:ext cx="457200" cy="457200"/>
          </a:xfrm>
          <a:prstGeom prst="star5">
            <a:avLst/>
          </a:prstGeom>
          <a:solidFill>
            <a:srgbClr val="FF0000"/>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5-Point Star 42"/>
          <p:cNvSpPr/>
          <p:nvPr/>
        </p:nvSpPr>
        <p:spPr>
          <a:xfrm>
            <a:off x="1905000" y="3276600"/>
            <a:ext cx="457200" cy="457200"/>
          </a:xfrm>
          <a:prstGeom prst="star5">
            <a:avLst/>
          </a:prstGeom>
          <a:solidFill>
            <a:srgbClr val="FF0000"/>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1000" fill="hold"/>
                                        <p:tgtEl>
                                          <p:spTgt spid="34"/>
                                        </p:tgtEl>
                                        <p:attrNameLst>
                                          <p:attrName>ppt_x</p:attrName>
                                        </p:attrNameLst>
                                      </p:cBhvr>
                                      <p:tavLst>
                                        <p:tav tm="0">
                                          <p:val>
                                            <p:strVal val="#ppt_x-.2"/>
                                          </p:val>
                                        </p:tav>
                                        <p:tav tm="100000">
                                          <p:val>
                                            <p:strVal val="#ppt_x"/>
                                          </p:val>
                                        </p:tav>
                                      </p:tavLst>
                                    </p:anim>
                                    <p:anim calcmode="lin" valueType="num">
                                      <p:cBhvr>
                                        <p:cTn id="8" dur="1000" fill="hold"/>
                                        <p:tgtEl>
                                          <p:spTgt spid="34"/>
                                        </p:tgtEl>
                                        <p:attrNameLst>
                                          <p:attrName>ppt_y</p:attrName>
                                        </p:attrNameLst>
                                      </p:cBhvr>
                                      <p:tavLst>
                                        <p:tav tm="0">
                                          <p:val>
                                            <p:strVal val="#ppt_y"/>
                                          </p:val>
                                        </p:tav>
                                        <p:tav tm="100000">
                                          <p:val>
                                            <p:strVal val="#ppt_y"/>
                                          </p:val>
                                        </p:tav>
                                      </p:tavLst>
                                    </p:anim>
                                    <p:animEffect transition="in" filter="wipe(right)" prLst="gradientSize: 0.1">
                                      <p:cBhvr>
                                        <p:cTn id="9" dur="1000"/>
                                        <p:tgtEl>
                                          <p:spTgt spid="34"/>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39"/>
                                        </p:tgtEl>
                                        <p:attrNameLst>
                                          <p:attrName>style.visibility</p:attrName>
                                        </p:attrNameLst>
                                      </p:cBhvr>
                                      <p:to>
                                        <p:strVal val="visible"/>
                                      </p:to>
                                    </p:set>
                                    <p:anim calcmode="lin" valueType="num">
                                      <p:cBhvr>
                                        <p:cTn id="12" dur="1000" fill="hold"/>
                                        <p:tgtEl>
                                          <p:spTgt spid="39"/>
                                        </p:tgtEl>
                                        <p:attrNameLst>
                                          <p:attrName>ppt_x</p:attrName>
                                        </p:attrNameLst>
                                      </p:cBhvr>
                                      <p:tavLst>
                                        <p:tav tm="0">
                                          <p:val>
                                            <p:strVal val="#ppt_x-.2"/>
                                          </p:val>
                                        </p:tav>
                                        <p:tav tm="100000">
                                          <p:val>
                                            <p:strVal val="#ppt_x"/>
                                          </p:val>
                                        </p:tav>
                                      </p:tavLst>
                                    </p:anim>
                                    <p:anim calcmode="lin" valueType="num">
                                      <p:cBhvr>
                                        <p:cTn id="13" dur="1000" fill="hold"/>
                                        <p:tgtEl>
                                          <p:spTgt spid="39"/>
                                        </p:tgtEl>
                                        <p:attrNameLst>
                                          <p:attrName>ppt_y</p:attrName>
                                        </p:attrNameLst>
                                      </p:cBhvr>
                                      <p:tavLst>
                                        <p:tav tm="0">
                                          <p:val>
                                            <p:strVal val="#ppt_y"/>
                                          </p:val>
                                        </p:tav>
                                        <p:tav tm="100000">
                                          <p:val>
                                            <p:strVal val="#ppt_y"/>
                                          </p:val>
                                        </p:tav>
                                      </p:tavLst>
                                    </p:anim>
                                    <p:animEffect transition="in" filter="wipe(right)" prLst="gradientSize: 0.1">
                                      <p:cBhvr>
                                        <p:cTn id="14" dur="1000"/>
                                        <p:tgtEl>
                                          <p:spTgt spid="39"/>
                                        </p:tgtEl>
                                      </p:cBhvr>
                                    </p:animEffect>
                                  </p:childTnLst>
                                </p:cTn>
                              </p:par>
                              <p:par>
                                <p:cTn id="15" presetID="29" presetClass="entr" presetSubtype="0" fill="hold" grpId="0" nodeType="withEffect">
                                  <p:stCondLst>
                                    <p:cond delay="0"/>
                                  </p:stCondLst>
                                  <p:childTnLst>
                                    <p:set>
                                      <p:cBhvr>
                                        <p:cTn id="16" dur="1" fill="hold">
                                          <p:stCondLst>
                                            <p:cond delay="0"/>
                                          </p:stCondLst>
                                        </p:cTn>
                                        <p:tgtEl>
                                          <p:spTgt spid="43"/>
                                        </p:tgtEl>
                                        <p:attrNameLst>
                                          <p:attrName>style.visibility</p:attrName>
                                        </p:attrNameLst>
                                      </p:cBhvr>
                                      <p:to>
                                        <p:strVal val="visible"/>
                                      </p:to>
                                    </p:set>
                                    <p:anim calcmode="lin" valueType="num">
                                      <p:cBhvr>
                                        <p:cTn id="17" dur="1000" fill="hold"/>
                                        <p:tgtEl>
                                          <p:spTgt spid="43"/>
                                        </p:tgtEl>
                                        <p:attrNameLst>
                                          <p:attrName>ppt_x</p:attrName>
                                        </p:attrNameLst>
                                      </p:cBhvr>
                                      <p:tavLst>
                                        <p:tav tm="0">
                                          <p:val>
                                            <p:strVal val="#ppt_x-.2"/>
                                          </p:val>
                                        </p:tav>
                                        <p:tav tm="100000">
                                          <p:val>
                                            <p:strVal val="#ppt_x"/>
                                          </p:val>
                                        </p:tav>
                                      </p:tavLst>
                                    </p:anim>
                                    <p:anim calcmode="lin" valueType="num">
                                      <p:cBhvr>
                                        <p:cTn id="18" dur="1000" fill="hold"/>
                                        <p:tgtEl>
                                          <p:spTgt spid="43"/>
                                        </p:tgtEl>
                                        <p:attrNameLst>
                                          <p:attrName>ppt_y</p:attrName>
                                        </p:attrNameLst>
                                      </p:cBhvr>
                                      <p:tavLst>
                                        <p:tav tm="0">
                                          <p:val>
                                            <p:strVal val="#ppt_y"/>
                                          </p:val>
                                        </p:tav>
                                        <p:tav tm="100000">
                                          <p:val>
                                            <p:strVal val="#ppt_y"/>
                                          </p:val>
                                        </p:tav>
                                      </p:tavLst>
                                    </p:anim>
                                    <p:animEffect transition="in" filter="wipe(right)" prLst="gradientSize: 0.1">
                                      <p:cBhvr>
                                        <p:cTn id="19" dur="1000"/>
                                        <p:tgtEl>
                                          <p:spTgt spid="43"/>
                                        </p:tgtEl>
                                      </p:cBhvr>
                                    </p:animEffect>
                                  </p:childTnLst>
                                </p:cTn>
                              </p:par>
                              <p:par>
                                <p:cTn id="20" presetID="29" presetClass="entr" presetSubtype="0"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p:cTn id="22" dur="1000" fill="hold"/>
                                        <p:tgtEl>
                                          <p:spTgt spid="24"/>
                                        </p:tgtEl>
                                        <p:attrNameLst>
                                          <p:attrName>ppt_x</p:attrName>
                                        </p:attrNameLst>
                                      </p:cBhvr>
                                      <p:tavLst>
                                        <p:tav tm="0">
                                          <p:val>
                                            <p:strVal val="#ppt_x-.2"/>
                                          </p:val>
                                        </p:tav>
                                        <p:tav tm="100000">
                                          <p:val>
                                            <p:strVal val="#ppt_x"/>
                                          </p:val>
                                        </p:tav>
                                      </p:tavLst>
                                    </p:anim>
                                    <p:anim calcmode="lin" valueType="num">
                                      <p:cBhvr>
                                        <p:cTn id="23" dur="1000" fill="hold"/>
                                        <p:tgtEl>
                                          <p:spTgt spid="24"/>
                                        </p:tgtEl>
                                        <p:attrNameLst>
                                          <p:attrName>ppt_y</p:attrName>
                                        </p:attrNameLst>
                                      </p:cBhvr>
                                      <p:tavLst>
                                        <p:tav tm="0">
                                          <p:val>
                                            <p:strVal val="#ppt_y"/>
                                          </p:val>
                                        </p:tav>
                                        <p:tav tm="100000">
                                          <p:val>
                                            <p:strVal val="#ppt_y"/>
                                          </p:val>
                                        </p:tav>
                                      </p:tavLst>
                                    </p:anim>
                                    <p:animEffect transition="in" filter="wipe(right)" prLst="gradientSize: 0.1">
                                      <p:cBhvr>
                                        <p:cTn id="24" dur="1000"/>
                                        <p:tgtEl>
                                          <p:spTgt spid="24"/>
                                        </p:tgtEl>
                                      </p:cBhvr>
                                    </p:animEffect>
                                  </p:childTnLst>
                                </p:cTn>
                              </p:par>
                              <p:par>
                                <p:cTn id="25" presetID="29" presetClass="entr" presetSubtype="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p:cTn id="27" dur="1000" fill="hold"/>
                                        <p:tgtEl>
                                          <p:spTgt spid="22"/>
                                        </p:tgtEl>
                                        <p:attrNameLst>
                                          <p:attrName>ppt_x</p:attrName>
                                        </p:attrNameLst>
                                      </p:cBhvr>
                                      <p:tavLst>
                                        <p:tav tm="0">
                                          <p:val>
                                            <p:strVal val="#ppt_x-.2"/>
                                          </p:val>
                                        </p:tav>
                                        <p:tav tm="100000">
                                          <p:val>
                                            <p:strVal val="#ppt_x"/>
                                          </p:val>
                                        </p:tav>
                                      </p:tavLst>
                                    </p:anim>
                                    <p:anim calcmode="lin" valueType="num">
                                      <p:cBhvr>
                                        <p:cTn id="28" dur="1000" fill="hold"/>
                                        <p:tgtEl>
                                          <p:spTgt spid="22"/>
                                        </p:tgtEl>
                                        <p:attrNameLst>
                                          <p:attrName>ppt_y</p:attrName>
                                        </p:attrNameLst>
                                      </p:cBhvr>
                                      <p:tavLst>
                                        <p:tav tm="0">
                                          <p:val>
                                            <p:strVal val="#ppt_y"/>
                                          </p:val>
                                        </p:tav>
                                        <p:tav tm="100000">
                                          <p:val>
                                            <p:strVal val="#ppt_y"/>
                                          </p:val>
                                        </p:tav>
                                      </p:tavLst>
                                    </p:anim>
                                    <p:animEffect transition="in" filter="wipe(right)" prLst="gradientSize: 0.1">
                                      <p:cBhvr>
                                        <p:cTn id="29" dur="1000"/>
                                        <p:tgtEl>
                                          <p:spTgt spid="22"/>
                                        </p:tgtEl>
                                      </p:cBhvr>
                                    </p:animEffect>
                                  </p:childTnLst>
                                </p:cTn>
                              </p:par>
                              <p:par>
                                <p:cTn id="30" presetID="29" presetClass="entr" presetSubtype="0" fill="hold" grpId="0" nodeType="withEffect">
                                  <p:stCondLst>
                                    <p:cond delay="0"/>
                                  </p:stCondLst>
                                  <p:childTnLst>
                                    <p:set>
                                      <p:cBhvr>
                                        <p:cTn id="31" dur="1" fill="hold">
                                          <p:stCondLst>
                                            <p:cond delay="0"/>
                                          </p:stCondLst>
                                        </p:cTn>
                                        <p:tgtEl>
                                          <p:spTgt spid="28"/>
                                        </p:tgtEl>
                                        <p:attrNameLst>
                                          <p:attrName>style.visibility</p:attrName>
                                        </p:attrNameLst>
                                      </p:cBhvr>
                                      <p:to>
                                        <p:strVal val="visible"/>
                                      </p:to>
                                    </p:set>
                                    <p:anim calcmode="lin" valueType="num">
                                      <p:cBhvr>
                                        <p:cTn id="32" dur="1000" fill="hold"/>
                                        <p:tgtEl>
                                          <p:spTgt spid="28"/>
                                        </p:tgtEl>
                                        <p:attrNameLst>
                                          <p:attrName>ppt_x</p:attrName>
                                        </p:attrNameLst>
                                      </p:cBhvr>
                                      <p:tavLst>
                                        <p:tav tm="0">
                                          <p:val>
                                            <p:strVal val="#ppt_x-.2"/>
                                          </p:val>
                                        </p:tav>
                                        <p:tav tm="100000">
                                          <p:val>
                                            <p:strVal val="#ppt_x"/>
                                          </p:val>
                                        </p:tav>
                                      </p:tavLst>
                                    </p:anim>
                                    <p:anim calcmode="lin" valueType="num">
                                      <p:cBhvr>
                                        <p:cTn id="33" dur="1000" fill="hold"/>
                                        <p:tgtEl>
                                          <p:spTgt spid="28"/>
                                        </p:tgtEl>
                                        <p:attrNameLst>
                                          <p:attrName>ppt_y</p:attrName>
                                        </p:attrNameLst>
                                      </p:cBhvr>
                                      <p:tavLst>
                                        <p:tav tm="0">
                                          <p:val>
                                            <p:strVal val="#ppt_y"/>
                                          </p:val>
                                        </p:tav>
                                        <p:tav tm="100000">
                                          <p:val>
                                            <p:strVal val="#ppt_y"/>
                                          </p:val>
                                        </p:tav>
                                      </p:tavLst>
                                    </p:anim>
                                    <p:animEffect transition="in" filter="wipe(right)" prLst="gradientSize: 0.1">
                                      <p:cBhvr>
                                        <p:cTn id="34" dur="1000"/>
                                        <p:tgtEl>
                                          <p:spTgt spid="28"/>
                                        </p:tgtEl>
                                      </p:cBhvr>
                                    </p:animEffect>
                                  </p:childTnLst>
                                </p:cTn>
                              </p:par>
                              <p:par>
                                <p:cTn id="35" presetID="29" presetClass="entr" presetSubtype="0" fill="hold" grpId="0" nodeType="withEffect">
                                  <p:stCondLst>
                                    <p:cond delay="0"/>
                                  </p:stCondLst>
                                  <p:childTnLst>
                                    <p:set>
                                      <p:cBhvr>
                                        <p:cTn id="36" dur="1" fill="hold">
                                          <p:stCondLst>
                                            <p:cond delay="0"/>
                                          </p:stCondLst>
                                        </p:cTn>
                                        <p:tgtEl>
                                          <p:spTgt spid="41"/>
                                        </p:tgtEl>
                                        <p:attrNameLst>
                                          <p:attrName>style.visibility</p:attrName>
                                        </p:attrNameLst>
                                      </p:cBhvr>
                                      <p:to>
                                        <p:strVal val="visible"/>
                                      </p:to>
                                    </p:set>
                                    <p:anim calcmode="lin" valueType="num">
                                      <p:cBhvr>
                                        <p:cTn id="37" dur="1000" fill="hold"/>
                                        <p:tgtEl>
                                          <p:spTgt spid="41"/>
                                        </p:tgtEl>
                                        <p:attrNameLst>
                                          <p:attrName>ppt_x</p:attrName>
                                        </p:attrNameLst>
                                      </p:cBhvr>
                                      <p:tavLst>
                                        <p:tav tm="0">
                                          <p:val>
                                            <p:strVal val="#ppt_x-.2"/>
                                          </p:val>
                                        </p:tav>
                                        <p:tav tm="100000">
                                          <p:val>
                                            <p:strVal val="#ppt_x"/>
                                          </p:val>
                                        </p:tav>
                                      </p:tavLst>
                                    </p:anim>
                                    <p:anim calcmode="lin" valueType="num">
                                      <p:cBhvr>
                                        <p:cTn id="38" dur="1000" fill="hold"/>
                                        <p:tgtEl>
                                          <p:spTgt spid="41"/>
                                        </p:tgtEl>
                                        <p:attrNameLst>
                                          <p:attrName>ppt_y</p:attrName>
                                        </p:attrNameLst>
                                      </p:cBhvr>
                                      <p:tavLst>
                                        <p:tav tm="0">
                                          <p:val>
                                            <p:strVal val="#ppt_y"/>
                                          </p:val>
                                        </p:tav>
                                        <p:tav tm="100000">
                                          <p:val>
                                            <p:strVal val="#ppt_y"/>
                                          </p:val>
                                        </p:tav>
                                      </p:tavLst>
                                    </p:anim>
                                    <p:animEffect transition="in" filter="wipe(right)" prLst="gradientSize: 0.1">
                                      <p:cBhvr>
                                        <p:cTn id="39" dur="1000"/>
                                        <p:tgtEl>
                                          <p:spTgt spid="41"/>
                                        </p:tgtEl>
                                      </p:cBhvr>
                                    </p:animEffect>
                                  </p:childTnLst>
                                </p:cTn>
                              </p:par>
                              <p:par>
                                <p:cTn id="40" presetID="29" presetClass="entr" presetSubtype="0" fill="hold" grpId="0" nodeType="withEffect">
                                  <p:stCondLst>
                                    <p:cond delay="0"/>
                                  </p:stCondLst>
                                  <p:childTnLst>
                                    <p:set>
                                      <p:cBhvr>
                                        <p:cTn id="41" dur="1" fill="hold">
                                          <p:stCondLst>
                                            <p:cond delay="0"/>
                                          </p:stCondLst>
                                        </p:cTn>
                                        <p:tgtEl>
                                          <p:spTgt spid="40"/>
                                        </p:tgtEl>
                                        <p:attrNameLst>
                                          <p:attrName>style.visibility</p:attrName>
                                        </p:attrNameLst>
                                      </p:cBhvr>
                                      <p:to>
                                        <p:strVal val="visible"/>
                                      </p:to>
                                    </p:set>
                                    <p:anim calcmode="lin" valueType="num">
                                      <p:cBhvr>
                                        <p:cTn id="42" dur="1000" fill="hold"/>
                                        <p:tgtEl>
                                          <p:spTgt spid="40"/>
                                        </p:tgtEl>
                                        <p:attrNameLst>
                                          <p:attrName>ppt_x</p:attrName>
                                        </p:attrNameLst>
                                      </p:cBhvr>
                                      <p:tavLst>
                                        <p:tav tm="0">
                                          <p:val>
                                            <p:strVal val="#ppt_x-.2"/>
                                          </p:val>
                                        </p:tav>
                                        <p:tav tm="100000">
                                          <p:val>
                                            <p:strVal val="#ppt_x"/>
                                          </p:val>
                                        </p:tav>
                                      </p:tavLst>
                                    </p:anim>
                                    <p:anim calcmode="lin" valueType="num">
                                      <p:cBhvr>
                                        <p:cTn id="43" dur="1000" fill="hold"/>
                                        <p:tgtEl>
                                          <p:spTgt spid="40"/>
                                        </p:tgtEl>
                                        <p:attrNameLst>
                                          <p:attrName>ppt_y</p:attrName>
                                        </p:attrNameLst>
                                      </p:cBhvr>
                                      <p:tavLst>
                                        <p:tav tm="0">
                                          <p:val>
                                            <p:strVal val="#ppt_y"/>
                                          </p:val>
                                        </p:tav>
                                        <p:tav tm="100000">
                                          <p:val>
                                            <p:strVal val="#ppt_y"/>
                                          </p:val>
                                        </p:tav>
                                      </p:tavLst>
                                    </p:anim>
                                    <p:animEffect transition="in" filter="wipe(right)" prLst="gradientSize: 0.1">
                                      <p:cBhvr>
                                        <p:cTn id="44" dur="1000"/>
                                        <p:tgtEl>
                                          <p:spTgt spid="40"/>
                                        </p:tgtEl>
                                      </p:cBhvr>
                                    </p:animEffect>
                                  </p:childTnLst>
                                </p:cTn>
                              </p:par>
                              <p:par>
                                <p:cTn id="45" presetID="29" presetClass="entr" presetSubtype="0" fill="hold" nodeType="withEffect">
                                  <p:stCondLst>
                                    <p:cond delay="0"/>
                                  </p:stCondLst>
                                  <p:childTnLst>
                                    <p:set>
                                      <p:cBhvr>
                                        <p:cTn id="46" dur="1" fill="hold">
                                          <p:stCondLst>
                                            <p:cond delay="0"/>
                                          </p:stCondLst>
                                        </p:cTn>
                                        <p:tgtEl>
                                          <p:spTgt spid="23"/>
                                        </p:tgtEl>
                                        <p:attrNameLst>
                                          <p:attrName>style.visibility</p:attrName>
                                        </p:attrNameLst>
                                      </p:cBhvr>
                                      <p:to>
                                        <p:strVal val="visible"/>
                                      </p:to>
                                    </p:set>
                                    <p:anim calcmode="lin" valueType="num">
                                      <p:cBhvr>
                                        <p:cTn id="47" dur="1000" fill="hold"/>
                                        <p:tgtEl>
                                          <p:spTgt spid="23"/>
                                        </p:tgtEl>
                                        <p:attrNameLst>
                                          <p:attrName>ppt_x</p:attrName>
                                        </p:attrNameLst>
                                      </p:cBhvr>
                                      <p:tavLst>
                                        <p:tav tm="0">
                                          <p:val>
                                            <p:strVal val="#ppt_x-.2"/>
                                          </p:val>
                                        </p:tav>
                                        <p:tav tm="100000">
                                          <p:val>
                                            <p:strVal val="#ppt_x"/>
                                          </p:val>
                                        </p:tav>
                                      </p:tavLst>
                                    </p:anim>
                                    <p:anim calcmode="lin" valueType="num">
                                      <p:cBhvr>
                                        <p:cTn id="48" dur="1000" fill="hold"/>
                                        <p:tgtEl>
                                          <p:spTgt spid="23"/>
                                        </p:tgtEl>
                                        <p:attrNameLst>
                                          <p:attrName>ppt_y</p:attrName>
                                        </p:attrNameLst>
                                      </p:cBhvr>
                                      <p:tavLst>
                                        <p:tav tm="0">
                                          <p:val>
                                            <p:strVal val="#ppt_y"/>
                                          </p:val>
                                        </p:tav>
                                        <p:tav tm="100000">
                                          <p:val>
                                            <p:strVal val="#ppt_y"/>
                                          </p:val>
                                        </p:tav>
                                      </p:tavLst>
                                    </p:anim>
                                    <p:animEffect transition="in" filter="wipe(right)" prLst="gradientSize: 0.1">
                                      <p:cBhvr>
                                        <p:cTn id="49" dur="1000"/>
                                        <p:tgtEl>
                                          <p:spTgt spid="23"/>
                                        </p:tgtEl>
                                      </p:cBhvr>
                                    </p:animEffect>
                                  </p:childTnLst>
                                </p:cTn>
                              </p:par>
                              <p:par>
                                <p:cTn id="50" presetID="29" presetClass="entr" presetSubtype="0" fill="hold" nodeType="withEffect">
                                  <p:stCondLst>
                                    <p:cond delay="0"/>
                                  </p:stCondLst>
                                  <p:childTnLst>
                                    <p:set>
                                      <p:cBhvr>
                                        <p:cTn id="51" dur="1" fill="hold">
                                          <p:stCondLst>
                                            <p:cond delay="0"/>
                                          </p:stCondLst>
                                        </p:cTn>
                                        <p:tgtEl>
                                          <p:spTgt spid="25"/>
                                        </p:tgtEl>
                                        <p:attrNameLst>
                                          <p:attrName>style.visibility</p:attrName>
                                        </p:attrNameLst>
                                      </p:cBhvr>
                                      <p:to>
                                        <p:strVal val="visible"/>
                                      </p:to>
                                    </p:set>
                                    <p:anim calcmode="lin" valueType="num">
                                      <p:cBhvr>
                                        <p:cTn id="52" dur="1000" fill="hold"/>
                                        <p:tgtEl>
                                          <p:spTgt spid="25"/>
                                        </p:tgtEl>
                                        <p:attrNameLst>
                                          <p:attrName>ppt_x</p:attrName>
                                        </p:attrNameLst>
                                      </p:cBhvr>
                                      <p:tavLst>
                                        <p:tav tm="0">
                                          <p:val>
                                            <p:strVal val="#ppt_x-.2"/>
                                          </p:val>
                                        </p:tav>
                                        <p:tav tm="100000">
                                          <p:val>
                                            <p:strVal val="#ppt_x"/>
                                          </p:val>
                                        </p:tav>
                                      </p:tavLst>
                                    </p:anim>
                                    <p:anim calcmode="lin" valueType="num">
                                      <p:cBhvr>
                                        <p:cTn id="53" dur="1000" fill="hold"/>
                                        <p:tgtEl>
                                          <p:spTgt spid="25"/>
                                        </p:tgtEl>
                                        <p:attrNameLst>
                                          <p:attrName>ppt_y</p:attrName>
                                        </p:attrNameLst>
                                      </p:cBhvr>
                                      <p:tavLst>
                                        <p:tav tm="0">
                                          <p:val>
                                            <p:strVal val="#ppt_y"/>
                                          </p:val>
                                        </p:tav>
                                        <p:tav tm="100000">
                                          <p:val>
                                            <p:strVal val="#ppt_y"/>
                                          </p:val>
                                        </p:tav>
                                      </p:tavLst>
                                    </p:anim>
                                    <p:animEffect transition="in" filter="wipe(right)" prLst="gradientSize: 0.1">
                                      <p:cBhvr>
                                        <p:cTn id="54" dur="1000"/>
                                        <p:tgtEl>
                                          <p:spTgt spid="25"/>
                                        </p:tgtEl>
                                      </p:cBhvr>
                                    </p:animEffect>
                                  </p:childTnLst>
                                </p:cTn>
                              </p:par>
                              <p:par>
                                <p:cTn id="55" presetID="29" presetClass="entr" presetSubtype="0" fill="hold" grpId="0" nodeType="withEffect">
                                  <p:stCondLst>
                                    <p:cond delay="0"/>
                                  </p:stCondLst>
                                  <p:childTnLst>
                                    <p:set>
                                      <p:cBhvr>
                                        <p:cTn id="56" dur="1" fill="hold">
                                          <p:stCondLst>
                                            <p:cond delay="0"/>
                                          </p:stCondLst>
                                        </p:cTn>
                                        <p:tgtEl>
                                          <p:spTgt spid="42"/>
                                        </p:tgtEl>
                                        <p:attrNameLst>
                                          <p:attrName>style.visibility</p:attrName>
                                        </p:attrNameLst>
                                      </p:cBhvr>
                                      <p:to>
                                        <p:strVal val="visible"/>
                                      </p:to>
                                    </p:set>
                                    <p:anim calcmode="lin" valueType="num">
                                      <p:cBhvr>
                                        <p:cTn id="57" dur="1000" fill="hold"/>
                                        <p:tgtEl>
                                          <p:spTgt spid="42"/>
                                        </p:tgtEl>
                                        <p:attrNameLst>
                                          <p:attrName>ppt_x</p:attrName>
                                        </p:attrNameLst>
                                      </p:cBhvr>
                                      <p:tavLst>
                                        <p:tav tm="0">
                                          <p:val>
                                            <p:strVal val="#ppt_x-.2"/>
                                          </p:val>
                                        </p:tav>
                                        <p:tav tm="100000">
                                          <p:val>
                                            <p:strVal val="#ppt_x"/>
                                          </p:val>
                                        </p:tav>
                                      </p:tavLst>
                                    </p:anim>
                                    <p:anim calcmode="lin" valueType="num">
                                      <p:cBhvr>
                                        <p:cTn id="58" dur="1000" fill="hold"/>
                                        <p:tgtEl>
                                          <p:spTgt spid="42"/>
                                        </p:tgtEl>
                                        <p:attrNameLst>
                                          <p:attrName>ppt_y</p:attrName>
                                        </p:attrNameLst>
                                      </p:cBhvr>
                                      <p:tavLst>
                                        <p:tav tm="0">
                                          <p:val>
                                            <p:strVal val="#ppt_y"/>
                                          </p:val>
                                        </p:tav>
                                        <p:tav tm="100000">
                                          <p:val>
                                            <p:strVal val="#ppt_y"/>
                                          </p:val>
                                        </p:tav>
                                      </p:tavLst>
                                    </p:anim>
                                    <p:animEffect transition="in" filter="wipe(right)" prLst="gradientSize: 0.1">
                                      <p:cBhvr>
                                        <p:cTn id="59" dur="1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9" grpId="0" animBg="1"/>
      <p:bldP spid="40" grpId="0" animBg="1"/>
      <p:bldP spid="41" grpId="0" animBg="1"/>
      <p:bldP spid="42" grpId="0" animBg="1"/>
      <p:bldP spid="4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23000" r="-23000"/>
          </a:stretch>
        </a:blipFill>
        <a:effectLst/>
      </p:bgPr>
    </p:bg>
    <p:spTree>
      <p:nvGrpSpPr>
        <p:cNvPr id="1" name=""/>
        <p:cNvGrpSpPr/>
        <p:nvPr/>
      </p:nvGrpSpPr>
      <p:grpSpPr>
        <a:xfrm>
          <a:off x="0" y="0"/>
          <a:ext cx="0" cy="0"/>
          <a:chOff x="0" y="0"/>
          <a:chExt cx="0" cy="0"/>
        </a:xfrm>
      </p:grpSpPr>
      <p:grpSp>
        <p:nvGrpSpPr>
          <p:cNvPr id="3" name="Group 5"/>
          <p:cNvGrpSpPr>
            <a:grpSpLocks/>
          </p:cNvGrpSpPr>
          <p:nvPr/>
        </p:nvGrpSpPr>
        <p:grpSpPr bwMode="auto">
          <a:xfrm>
            <a:off x="0" y="0"/>
            <a:ext cx="9144000" cy="6934200"/>
            <a:chOff x="0" y="0"/>
            <a:chExt cx="5760" cy="4368"/>
          </a:xfrm>
        </p:grpSpPr>
        <p:pic>
          <p:nvPicPr>
            <p:cNvPr id="4" name="Picture 6" descr="N3"/>
            <p:cNvPicPr>
              <a:picLocks noChangeAspect="1" noChangeArrowheads="1"/>
            </p:cNvPicPr>
            <p:nvPr/>
          </p:nvPicPr>
          <p:blipFill>
            <a:blip r:embed="rId3" cstate="print"/>
            <a:srcRect/>
            <a:stretch>
              <a:fillRect/>
            </a:stretch>
          </p:blipFill>
          <p:spPr bwMode="auto">
            <a:xfrm flipV="1">
              <a:off x="0" y="0"/>
              <a:ext cx="5712" cy="96"/>
            </a:xfrm>
            <a:prstGeom prst="rect">
              <a:avLst/>
            </a:prstGeom>
            <a:noFill/>
          </p:spPr>
        </p:pic>
        <p:pic>
          <p:nvPicPr>
            <p:cNvPr id="5" name="Picture 7" descr="N3"/>
            <p:cNvPicPr>
              <a:picLocks noChangeAspect="1" noChangeArrowheads="1"/>
            </p:cNvPicPr>
            <p:nvPr/>
          </p:nvPicPr>
          <p:blipFill>
            <a:blip r:embed="rId3" cstate="print"/>
            <a:srcRect/>
            <a:stretch>
              <a:fillRect/>
            </a:stretch>
          </p:blipFill>
          <p:spPr bwMode="auto">
            <a:xfrm flipV="1">
              <a:off x="48" y="4272"/>
              <a:ext cx="5712" cy="96"/>
            </a:xfrm>
            <a:prstGeom prst="rect">
              <a:avLst/>
            </a:prstGeom>
            <a:noFill/>
          </p:spPr>
        </p:pic>
        <p:pic>
          <p:nvPicPr>
            <p:cNvPr id="6" name="Picture 8" descr="N3"/>
            <p:cNvPicPr>
              <a:picLocks noChangeAspect="1" noChangeArrowheads="1"/>
            </p:cNvPicPr>
            <p:nvPr/>
          </p:nvPicPr>
          <p:blipFill>
            <a:blip r:embed="rId3" cstate="print"/>
            <a:srcRect/>
            <a:stretch>
              <a:fillRect/>
            </a:stretch>
          </p:blipFill>
          <p:spPr bwMode="auto">
            <a:xfrm rot="16200000" flipV="1">
              <a:off x="-2112" y="2112"/>
              <a:ext cx="4320" cy="96"/>
            </a:xfrm>
            <a:prstGeom prst="rect">
              <a:avLst/>
            </a:prstGeom>
            <a:noFill/>
          </p:spPr>
        </p:pic>
        <p:pic>
          <p:nvPicPr>
            <p:cNvPr id="7" name="Picture 9" descr="N3"/>
            <p:cNvPicPr>
              <a:picLocks noChangeAspect="1" noChangeArrowheads="1"/>
            </p:cNvPicPr>
            <p:nvPr/>
          </p:nvPicPr>
          <p:blipFill>
            <a:blip r:embed="rId3" cstate="print"/>
            <a:srcRect/>
            <a:stretch>
              <a:fillRect/>
            </a:stretch>
          </p:blipFill>
          <p:spPr bwMode="auto">
            <a:xfrm rot="16200000" flipV="1">
              <a:off x="3552" y="2112"/>
              <a:ext cx="4320" cy="96"/>
            </a:xfrm>
            <a:prstGeom prst="rect">
              <a:avLst/>
            </a:prstGeom>
            <a:noFill/>
          </p:spPr>
        </p:pic>
      </p:grpSp>
      <p:sp>
        <p:nvSpPr>
          <p:cNvPr id="22" name="Text Box 1"/>
          <p:cNvSpPr txBox="1">
            <a:spLocks noChangeArrowheads="1"/>
          </p:cNvSpPr>
          <p:nvPr/>
        </p:nvSpPr>
        <p:spPr bwMode="auto">
          <a:xfrm>
            <a:off x="3076574" y="1032274"/>
            <a:ext cx="3800475" cy="309436"/>
          </a:xfrm>
          <a:prstGeom prst="rect">
            <a:avLst/>
          </a:prstGeom>
          <a:noFill/>
          <a:ln w="9525">
            <a:noFill/>
            <a:round/>
            <a:headEnd/>
            <a:tailEnd/>
          </a:ln>
        </p:spPr>
        <p:txBody>
          <a:bodyPr wrap="none" anchor="ctr"/>
          <a:lstStyle/>
          <a:p>
            <a:endParaRPr lang="en-US">
              <a:latin typeface="Calibri" pitchFamily="34" charset="0"/>
            </a:endParaRPr>
          </a:p>
        </p:txBody>
      </p:sp>
      <p:pic>
        <p:nvPicPr>
          <p:cNvPr id="23" name="Picture 2"/>
          <p:cNvPicPr>
            <a:picLocks noChangeAspect="1" noChangeArrowheads="1"/>
          </p:cNvPicPr>
          <p:nvPr/>
        </p:nvPicPr>
        <p:blipFill>
          <a:blip r:embed="rId4"/>
          <a:srcRect/>
          <a:stretch>
            <a:fillRect/>
          </a:stretch>
        </p:blipFill>
        <p:spPr bwMode="auto">
          <a:xfrm>
            <a:off x="136814" y="165158"/>
            <a:ext cx="2987386" cy="3128363"/>
          </a:xfrm>
          <a:prstGeom prst="rect">
            <a:avLst/>
          </a:prstGeom>
          <a:noFill/>
          <a:ln w="9360" cap="sq">
            <a:solidFill>
              <a:srgbClr val="333399"/>
            </a:solidFill>
            <a:miter lim="800000"/>
            <a:headEnd/>
            <a:tailEnd/>
          </a:ln>
        </p:spPr>
      </p:pic>
      <p:pic>
        <p:nvPicPr>
          <p:cNvPr id="24" name="Picture 3"/>
          <p:cNvPicPr>
            <a:picLocks noChangeAspect="1" noChangeArrowheads="1"/>
          </p:cNvPicPr>
          <p:nvPr/>
        </p:nvPicPr>
        <p:blipFill>
          <a:blip r:embed="rId5"/>
          <a:srcRect/>
          <a:stretch>
            <a:fillRect/>
          </a:stretch>
        </p:blipFill>
        <p:spPr bwMode="auto">
          <a:xfrm>
            <a:off x="3202132" y="152400"/>
            <a:ext cx="2836718" cy="3124199"/>
          </a:xfrm>
          <a:prstGeom prst="rect">
            <a:avLst/>
          </a:prstGeom>
          <a:noFill/>
          <a:ln w="9360" cap="sq">
            <a:solidFill>
              <a:srgbClr val="333399"/>
            </a:solidFill>
            <a:miter lim="800000"/>
            <a:headEnd/>
            <a:tailEnd/>
          </a:ln>
        </p:spPr>
      </p:pic>
      <p:pic>
        <p:nvPicPr>
          <p:cNvPr id="25" name="Picture 4"/>
          <p:cNvPicPr>
            <a:picLocks noChangeAspect="1" noChangeArrowheads="1"/>
          </p:cNvPicPr>
          <p:nvPr/>
        </p:nvPicPr>
        <p:blipFill>
          <a:blip r:embed="rId6"/>
          <a:srcRect/>
          <a:stretch>
            <a:fillRect/>
          </a:stretch>
        </p:blipFill>
        <p:spPr bwMode="auto">
          <a:xfrm>
            <a:off x="6096000" y="152400"/>
            <a:ext cx="2838449" cy="3124200"/>
          </a:xfrm>
          <a:prstGeom prst="rect">
            <a:avLst/>
          </a:prstGeom>
          <a:noFill/>
          <a:ln w="9360" cap="sq">
            <a:solidFill>
              <a:srgbClr val="333399"/>
            </a:solidFill>
            <a:miter lim="800000"/>
            <a:headEnd/>
            <a:tailEnd/>
          </a:ln>
        </p:spPr>
      </p:pic>
      <p:pic>
        <p:nvPicPr>
          <p:cNvPr id="26" name="Picture 5"/>
          <p:cNvPicPr>
            <a:picLocks noChangeAspect="1" noChangeArrowheads="1"/>
          </p:cNvPicPr>
          <p:nvPr/>
        </p:nvPicPr>
        <p:blipFill>
          <a:blip r:embed="rId7" cstate="print"/>
          <a:srcRect/>
          <a:stretch>
            <a:fillRect/>
          </a:stretch>
        </p:blipFill>
        <p:spPr bwMode="auto">
          <a:xfrm>
            <a:off x="318654" y="3352801"/>
            <a:ext cx="4119996" cy="3276600"/>
          </a:xfrm>
          <a:prstGeom prst="rect">
            <a:avLst/>
          </a:prstGeom>
          <a:noFill/>
          <a:ln w="38160" cap="sq">
            <a:solidFill>
              <a:srgbClr val="663300"/>
            </a:solidFill>
            <a:miter lim="800000"/>
            <a:headEnd/>
            <a:tailEnd/>
          </a:ln>
        </p:spPr>
      </p:pic>
      <p:sp>
        <p:nvSpPr>
          <p:cNvPr id="28" name="Rectangle 7"/>
          <p:cNvSpPr>
            <a:spLocks noChangeArrowheads="1"/>
          </p:cNvSpPr>
          <p:nvPr/>
        </p:nvSpPr>
        <p:spPr bwMode="auto">
          <a:xfrm>
            <a:off x="133350" y="2689643"/>
            <a:ext cx="2000250" cy="586957"/>
          </a:xfrm>
          <a:prstGeom prst="rect">
            <a:avLst/>
          </a:prstGeom>
          <a:solidFill>
            <a:schemeClr val="bg1"/>
          </a:solidFill>
          <a:ln w="9525">
            <a:noFill/>
            <a:round/>
            <a:headEnd/>
            <a:tailEnd/>
          </a:ln>
        </p:spPr>
        <p:txBody>
          <a:bodyPr wrap="square" lIns="90000" tIns="46800" rIns="90000" bIns="46800">
            <a:spAutoFit/>
          </a:bodyPr>
          <a:lstStyle/>
          <a:p>
            <a: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600" b="1" i="1">
                <a:solidFill>
                  <a:srgbClr val="0000FF"/>
                </a:solidFill>
                <a:latin typeface="Times New Roman" pitchFamily="18" charset="0"/>
                <a:cs typeface="Times New Roman" pitchFamily="18" charset="0"/>
              </a:rPr>
              <a:t>Mỹ xâm lược Triều Tiên thập niên 1950.</a:t>
            </a:r>
          </a:p>
        </p:txBody>
      </p:sp>
      <p:sp>
        <p:nvSpPr>
          <p:cNvPr id="29" name="Rectangle 8"/>
          <p:cNvSpPr>
            <a:spLocks noChangeArrowheads="1"/>
          </p:cNvSpPr>
          <p:nvPr/>
        </p:nvSpPr>
        <p:spPr bwMode="auto">
          <a:xfrm>
            <a:off x="3248024" y="2667000"/>
            <a:ext cx="2333625" cy="586957"/>
          </a:xfrm>
          <a:prstGeom prst="rect">
            <a:avLst/>
          </a:prstGeom>
          <a:solidFill>
            <a:schemeClr val="bg1"/>
          </a:solidFill>
          <a:ln w="9525">
            <a:noFill/>
            <a:round/>
            <a:headEnd/>
            <a:tailEnd/>
          </a:ln>
        </p:spPr>
        <p:txBody>
          <a:bodyPr wrap="square" lIns="90000" tIns="46800" rIns="90000" bIns="46800">
            <a:spAutoFit/>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600" b="1" i="1">
                <a:solidFill>
                  <a:srgbClr val="0000FF"/>
                </a:solidFill>
                <a:latin typeface="Times New Roman" pitchFamily="18" charset="0"/>
                <a:cs typeface="Times New Roman" pitchFamily="18" charset="0"/>
              </a:rPr>
              <a:t>Chiến tranh xâm lược Việt </a:t>
            </a:r>
            <a:r>
              <a:rPr lang="en-US" sz="1600" b="1" i="1" smtClean="0">
                <a:solidFill>
                  <a:srgbClr val="0000FF"/>
                </a:solidFill>
                <a:latin typeface="Times New Roman" pitchFamily="18" charset="0"/>
                <a:cs typeface="Times New Roman" pitchFamily="18" charset="0"/>
              </a:rPr>
              <a:t>Nam </a:t>
            </a:r>
            <a:r>
              <a:rPr lang="en-US" sz="1600" b="1" i="1">
                <a:solidFill>
                  <a:srgbClr val="0000FF"/>
                </a:solidFill>
                <a:latin typeface="Times New Roman" pitchFamily="18" charset="0"/>
                <a:cs typeface="Times New Roman" pitchFamily="18" charset="0"/>
              </a:rPr>
              <a:t>thập niên 1960</a:t>
            </a:r>
          </a:p>
        </p:txBody>
      </p:sp>
      <p:sp>
        <p:nvSpPr>
          <p:cNvPr id="30" name="Rectangle 9"/>
          <p:cNvSpPr>
            <a:spLocks noChangeArrowheads="1"/>
          </p:cNvSpPr>
          <p:nvPr/>
        </p:nvSpPr>
        <p:spPr bwMode="auto">
          <a:xfrm>
            <a:off x="6181725" y="2443422"/>
            <a:ext cx="2200275" cy="833178"/>
          </a:xfrm>
          <a:prstGeom prst="rect">
            <a:avLst/>
          </a:prstGeom>
          <a:solidFill>
            <a:schemeClr val="bg1"/>
          </a:solidFill>
          <a:ln w="9525">
            <a:noFill/>
            <a:round/>
            <a:headEnd/>
            <a:tailEnd/>
          </a:ln>
        </p:spPr>
        <p:txBody>
          <a:bodyPr wrap="square" lIns="90000" tIns="46800" rIns="90000" bIns="46800">
            <a:spAutoFit/>
          </a:bodyPr>
          <a:lstStyle/>
          <a:p>
            <a: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600" b="1" i="1">
                <a:solidFill>
                  <a:srgbClr val="0000FF"/>
                </a:solidFill>
                <a:latin typeface="Times New Roman" pitchFamily="18" charset="0"/>
                <a:cs typeface="Times New Roman" pitchFamily="18" charset="0"/>
              </a:rPr>
              <a:t>Tàu chiến Mỹ đổ bộ vào vùng Vịnh năm 1989</a:t>
            </a:r>
          </a:p>
        </p:txBody>
      </p:sp>
      <p:pic>
        <p:nvPicPr>
          <p:cNvPr id="10" name="Picture 9"/>
          <p:cNvPicPr>
            <a:picLocks noChangeAspect="1"/>
          </p:cNvPicPr>
          <p:nvPr/>
        </p:nvPicPr>
        <p:blipFill>
          <a:blip r:embed="rId8"/>
          <a:stretch>
            <a:fillRect/>
          </a:stretch>
        </p:blipFill>
        <p:spPr>
          <a:xfrm>
            <a:off x="4465235" y="3352801"/>
            <a:ext cx="4469214" cy="3276600"/>
          </a:xfrm>
          <a:prstGeom prst="rect">
            <a:avLst/>
          </a:prstGeom>
        </p:spPr>
      </p:pic>
      <p:sp>
        <p:nvSpPr>
          <p:cNvPr id="11" name="Rectangle 10"/>
          <p:cNvSpPr/>
          <p:nvPr/>
        </p:nvSpPr>
        <p:spPr>
          <a:xfrm>
            <a:off x="4495801" y="6361490"/>
            <a:ext cx="4495799" cy="338554"/>
          </a:xfrm>
          <a:prstGeom prst="rect">
            <a:avLst/>
          </a:prstGeom>
          <a:solidFill>
            <a:schemeClr val="bg1"/>
          </a:solidFill>
        </p:spPr>
        <p:txBody>
          <a:bodyPr wrap="square">
            <a:spAutoFit/>
          </a:bodyPr>
          <a:lstStyle/>
          <a:p>
            <a:r>
              <a:rPr lang="vi-VN" sz="1600" b="1" dirty="0">
                <a:solidFill>
                  <a:srgbClr val="0000CC"/>
                </a:solidFill>
                <a:latin typeface="+mj-lt"/>
              </a:rPr>
              <a:t>Xe tăng M1A1 </a:t>
            </a:r>
            <a:r>
              <a:rPr lang="vi-VN" sz="1600" b="1" dirty="0" smtClean="0">
                <a:solidFill>
                  <a:srgbClr val="0000CC"/>
                </a:solidFill>
                <a:latin typeface="+mj-lt"/>
              </a:rPr>
              <a:t>của Mĩ tiêu </a:t>
            </a:r>
            <a:r>
              <a:rPr lang="vi-VN" sz="1600" b="1" dirty="0">
                <a:solidFill>
                  <a:srgbClr val="0000CC"/>
                </a:solidFill>
                <a:latin typeface="+mj-lt"/>
              </a:rPr>
              <a:t>diệt các xe tăng Iraq</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additive="repl">
                                        <p:cTn id="6" dur="1" fill="hold">
                                          <p:stCondLst>
                                            <p:cond delay="0"/>
                                          </p:stCondLst>
                                        </p:cTn>
                                        <p:tgtEl>
                                          <p:spTgt spid="23"/>
                                        </p:tgtEl>
                                        <p:attrNameLst>
                                          <p:attrName>style.visibility</p:attrName>
                                        </p:attrNameLst>
                                      </p:cBhvr>
                                      <p:to>
                                        <p:strVal val="visible"/>
                                      </p:to>
                                    </p:set>
                                    <p:animEffect transition="in" filter="blinds(horizontal)">
                                      <p:cBhvr additive="repl">
                                        <p:cTn id="7" dur="2000"/>
                                        <p:tgtEl>
                                          <p:spTgt spid="23"/>
                                        </p:tgtEl>
                                      </p:cBhvr>
                                    </p:animEffect>
                                  </p:childTnLst>
                                </p:cTn>
                              </p:par>
                              <p:par>
                                <p:cTn id="8" presetID="3" presetClass="entr" presetSubtype="10" fill="hold" nodeType="withEffect">
                                  <p:stCondLst>
                                    <p:cond delay="0"/>
                                  </p:stCondLst>
                                  <p:childTnLst>
                                    <p:set>
                                      <p:cBhvr additive="repl">
                                        <p:cTn id="9" dur="1" fill="hold">
                                          <p:stCondLst>
                                            <p:cond delay="0"/>
                                          </p:stCondLst>
                                        </p:cTn>
                                        <p:tgtEl>
                                          <p:spTgt spid="28"/>
                                        </p:tgtEl>
                                        <p:attrNameLst>
                                          <p:attrName>style.visibility</p:attrName>
                                        </p:attrNameLst>
                                      </p:cBhvr>
                                      <p:to>
                                        <p:strVal val="visible"/>
                                      </p:to>
                                    </p:set>
                                    <p:animEffect transition="in" filter="blinds(horizontal)">
                                      <p:cBhvr additive="repl">
                                        <p:cTn id="10" dur="2000"/>
                                        <p:tgtEl>
                                          <p:spTgt spid="28"/>
                                        </p:tgtEl>
                                      </p:cBhvr>
                                    </p:animEffect>
                                  </p:childTnLst>
                                </p:cTn>
                              </p:par>
                            </p:childTnLst>
                          </p:cTn>
                        </p:par>
                        <p:par>
                          <p:cTn id="11" fill="hold">
                            <p:stCondLst>
                              <p:cond delay="2000"/>
                            </p:stCondLst>
                            <p:childTnLst>
                              <p:par>
                                <p:cTn id="12" presetID="4" presetClass="entr" presetSubtype="16" fill="hold" nodeType="afterEffect">
                                  <p:stCondLst>
                                    <p:cond delay="0"/>
                                  </p:stCondLst>
                                  <p:childTnLst>
                                    <p:set>
                                      <p:cBhvr additive="repl">
                                        <p:cTn id="13" dur="1" fill="hold">
                                          <p:stCondLst>
                                            <p:cond delay="0"/>
                                          </p:stCondLst>
                                        </p:cTn>
                                        <p:tgtEl>
                                          <p:spTgt spid="24"/>
                                        </p:tgtEl>
                                        <p:attrNameLst>
                                          <p:attrName>style.visibility</p:attrName>
                                        </p:attrNameLst>
                                      </p:cBhvr>
                                      <p:to>
                                        <p:strVal val="visible"/>
                                      </p:to>
                                    </p:set>
                                    <p:animEffect transition="in" filter="box(in)">
                                      <p:cBhvr additive="repl">
                                        <p:cTn id="14" dur="2000"/>
                                        <p:tgtEl>
                                          <p:spTgt spid="24"/>
                                        </p:tgtEl>
                                      </p:cBhvr>
                                    </p:animEffect>
                                  </p:childTnLst>
                                </p:cTn>
                              </p:par>
                              <p:par>
                                <p:cTn id="15" presetID="4" presetClass="entr" presetSubtype="16" fill="hold" nodeType="withEffect">
                                  <p:stCondLst>
                                    <p:cond delay="0"/>
                                  </p:stCondLst>
                                  <p:childTnLst>
                                    <p:set>
                                      <p:cBhvr additive="repl">
                                        <p:cTn id="16" dur="1" fill="hold">
                                          <p:stCondLst>
                                            <p:cond delay="0"/>
                                          </p:stCondLst>
                                        </p:cTn>
                                        <p:tgtEl>
                                          <p:spTgt spid="29"/>
                                        </p:tgtEl>
                                        <p:attrNameLst>
                                          <p:attrName>style.visibility</p:attrName>
                                        </p:attrNameLst>
                                      </p:cBhvr>
                                      <p:to>
                                        <p:strVal val="visible"/>
                                      </p:to>
                                    </p:set>
                                    <p:animEffect transition="in" filter="box(in)">
                                      <p:cBhvr additive="repl">
                                        <p:cTn id="17" dur="2000"/>
                                        <p:tgtEl>
                                          <p:spTgt spid="29"/>
                                        </p:tgtEl>
                                      </p:cBhvr>
                                    </p:animEffect>
                                  </p:childTnLst>
                                </p:cTn>
                              </p:par>
                            </p:childTnLst>
                          </p:cTn>
                        </p:par>
                        <p:par>
                          <p:cTn id="18" fill="hold">
                            <p:stCondLst>
                              <p:cond delay="4000"/>
                            </p:stCondLst>
                            <p:childTnLst>
                              <p:par>
                                <p:cTn id="19" presetID="5" presetClass="entr" presetSubtype="10" fill="hold" nodeType="afterEffect">
                                  <p:stCondLst>
                                    <p:cond delay="0"/>
                                  </p:stCondLst>
                                  <p:childTnLst>
                                    <p:set>
                                      <p:cBhvr additive="repl">
                                        <p:cTn id="20" dur="1" fill="hold">
                                          <p:stCondLst>
                                            <p:cond delay="0"/>
                                          </p:stCondLst>
                                        </p:cTn>
                                        <p:tgtEl>
                                          <p:spTgt spid="25"/>
                                        </p:tgtEl>
                                        <p:attrNameLst>
                                          <p:attrName>style.visibility</p:attrName>
                                        </p:attrNameLst>
                                      </p:cBhvr>
                                      <p:to>
                                        <p:strVal val="visible"/>
                                      </p:to>
                                    </p:set>
                                    <p:animEffect transition="in" filter="checkerboard(across)">
                                      <p:cBhvr additive="repl">
                                        <p:cTn id="21" dur="2000"/>
                                        <p:tgtEl>
                                          <p:spTgt spid="25"/>
                                        </p:tgtEl>
                                      </p:cBhvr>
                                    </p:animEffect>
                                  </p:childTnLst>
                                </p:cTn>
                              </p:par>
                              <p:par>
                                <p:cTn id="22" presetID="5" presetClass="entr" presetSubtype="10" fill="hold" nodeType="withEffect">
                                  <p:stCondLst>
                                    <p:cond delay="0"/>
                                  </p:stCondLst>
                                  <p:childTnLst>
                                    <p:set>
                                      <p:cBhvr additive="repl">
                                        <p:cTn id="23" dur="1" fill="hold">
                                          <p:stCondLst>
                                            <p:cond delay="0"/>
                                          </p:stCondLst>
                                        </p:cTn>
                                        <p:tgtEl>
                                          <p:spTgt spid="30"/>
                                        </p:tgtEl>
                                        <p:attrNameLst>
                                          <p:attrName>style.visibility</p:attrName>
                                        </p:attrNameLst>
                                      </p:cBhvr>
                                      <p:to>
                                        <p:strVal val="visible"/>
                                      </p:to>
                                    </p:set>
                                    <p:animEffect transition="in" filter="checkerboard(across)">
                                      <p:cBhvr additive="repl">
                                        <p:cTn id="24" dur="500"/>
                                        <p:tgtEl>
                                          <p:spTgt spid="30"/>
                                        </p:tgtEl>
                                      </p:cBhvr>
                                    </p:animEffect>
                                  </p:childTnLst>
                                </p:cTn>
                              </p:par>
                            </p:childTnLst>
                          </p:cTn>
                        </p:par>
                        <p:par>
                          <p:cTn id="25" fill="hold">
                            <p:stCondLst>
                              <p:cond delay="6000"/>
                            </p:stCondLst>
                            <p:childTnLst>
                              <p:par>
                                <p:cTn id="26" presetID="21" presetClass="entr" presetSubtype="4" fill="hold" nodeType="afterEffect">
                                  <p:stCondLst>
                                    <p:cond delay="0"/>
                                  </p:stCondLst>
                                  <p:childTnLst>
                                    <p:set>
                                      <p:cBhvr additive="repl">
                                        <p:cTn id="27" dur="1" fill="hold">
                                          <p:stCondLst>
                                            <p:cond delay="0"/>
                                          </p:stCondLst>
                                        </p:cTn>
                                        <p:tgtEl>
                                          <p:spTgt spid="26"/>
                                        </p:tgtEl>
                                        <p:attrNameLst>
                                          <p:attrName>style.visibility</p:attrName>
                                        </p:attrNameLst>
                                      </p:cBhvr>
                                      <p:to>
                                        <p:strVal val="visible"/>
                                      </p:to>
                                    </p:set>
                                    <p:animEffect transition="in" filter="wheel(4)">
                                      <p:cBhvr additive="repl">
                                        <p:cTn id="28"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2000" r="-22000"/>
          </a:stretch>
        </a:blipFill>
        <a:effectLst/>
      </p:bgPr>
    </p:bg>
    <p:spTree>
      <p:nvGrpSpPr>
        <p:cNvPr id="1" name=""/>
        <p:cNvGrpSpPr/>
        <p:nvPr/>
      </p:nvGrpSpPr>
      <p:grpSpPr>
        <a:xfrm>
          <a:off x="0" y="0"/>
          <a:ext cx="0" cy="0"/>
          <a:chOff x="0" y="0"/>
          <a:chExt cx="0" cy="0"/>
        </a:xfrm>
      </p:grpSpPr>
      <p:grpSp>
        <p:nvGrpSpPr>
          <p:cNvPr id="6" name="Group 5"/>
          <p:cNvGrpSpPr>
            <a:grpSpLocks/>
          </p:cNvGrpSpPr>
          <p:nvPr/>
        </p:nvGrpSpPr>
        <p:grpSpPr bwMode="auto">
          <a:xfrm>
            <a:off x="0" y="0"/>
            <a:ext cx="9144000" cy="6934200"/>
            <a:chOff x="0" y="0"/>
            <a:chExt cx="5760" cy="4368"/>
          </a:xfrm>
        </p:grpSpPr>
        <p:pic>
          <p:nvPicPr>
            <p:cNvPr id="7" name="Picture 6" descr="N3"/>
            <p:cNvPicPr>
              <a:picLocks noChangeAspect="1" noChangeArrowheads="1"/>
            </p:cNvPicPr>
            <p:nvPr/>
          </p:nvPicPr>
          <p:blipFill>
            <a:blip r:embed="rId3" cstate="print"/>
            <a:srcRect/>
            <a:stretch>
              <a:fillRect/>
            </a:stretch>
          </p:blipFill>
          <p:spPr bwMode="auto">
            <a:xfrm flipV="1">
              <a:off x="0" y="0"/>
              <a:ext cx="5712" cy="96"/>
            </a:xfrm>
            <a:prstGeom prst="rect">
              <a:avLst/>
            </a:prstGeom>
            <a:noFill/>
          </p:spPr>
        </p:pic>
        <p:pic>
          <p:nvPicPr>
            <p:cNvPr id="8" name="Picture 7" descr="N3"/>
            <p:cNvPicPr>
              <a:picLocks noChangeAspect="1" noChangeArrowheads="1"/>
            </p:cNvPicPr>
            <p:nvPr/>
          </p:nvPicPr>
          <p:blipFill>
            <a:blip r:embed="rId3" cstate="print"/>
            <a:srcRect/>
            <a:stretch>
              <a:fillRect/>
            </a:stretch>
          </p:blipFill>
          <p:spPr bwMode="auto">
            <a:xfrm flipV="1">
              <a:off x="48" y="4272"/>
              <a:ext cx="5712" cy="96"/>
            </a:xfrm>
            <a:prstGeom prst="rect">
              <a:avLst/>
            </a:prstGeom>
            <a:noFill/>
          </p:spPr>
        </p:pic>
        <p:pic>
          <p:nvPicPr>
            <p:cNvPr id="9" name="Picture 8" descr="N3"/>
            <p:cNvPicPr>
              <a:picLocks noChangeAspect="1" noChangeArrowheads="1"/>
            </p:cNvPicPr>
            <p:nvPr/>
          </p:nvPicPr>
          <p:blipFill>
            <a:blip r:embed="rId3" cstate="print"/>
            <a:srcRect/>
            <a:stretch>
              <a:fillRect/>
            </a:stretch>
          </p:blipFill>
          <p:spPr bwMode="auto">
            <a:xfrm rot="16200000" flipV="1">
              <a:off x="-2112" y="2112"/>
              <a:ext cx="4320" cy="96"/>
            </a:xfrm>
            <a:prstGeom prst="rect">
              <a:avLst/>
            </a:prstGeom>
            <a:noFill/>
          </p:spPr>
        </p:pic>
        <p:pic>
          <p:nvPicPr>
            <p:cNvPr id="10" name="Picture 9" descr="N3"/>
            <p:cNvPicPr>
              <a:picLocks noChangeAspect="1" noChangeArrowheads="1"/>
            </p:cNvPicPr>
            <p:nvPr/>
          </p:nvPicPr>
          <p:blipFill>
            <a:blip r:embed="rId3" cstate="print"/>
            <a:srcRect/>
            <a:stretch>
              <a:fillRect/>
            </a:stretch>
          </p:blipFill>
          <p:spPr bwMode="auto">
            <a:xfrm rot="16200000" flipV="1">
              <a:off x="3552" y="2112"/>
              <a:ext cx="4320" cy="96"/>
            </a:xfrm>
            <a:prstGeom prst="rect">
              <a:avLst/>
            </a:prstGeom>
            <a:noFill/>
          </p:spPr>
        </p:pic>
      </p:grpSp>
      <p:pic>
        <p:nvPicPr>
          <p:cNvPr id="11" name="Picture 3"/>
          <p:cNvPicPr>
            <a:picLocks noChangeAspect="1" noChangeArrowheads="1"/>
          </p:cNvPicPr>
          <p:nvPr/>
        </p:nvPicPr>
        <p:blipFill>
          <a:blip r:embed="rId4"/>
          <a:srcRect/>
          <a:stretch>
            <a:fillRect/>
          </a:stretch>
        </p:blipFill>
        <p:spPr bwMode="auto">
          <a:xfrm>
            <a:off x="228600" y="228600"/>
            <a:ext cx="8686800" cy="6457444"/>
          </a:xfrm>
          <a:prstGeom prst="rect">
            <a:avLst/>
          </a:prstGeom>
          <a:noFill/>
          <a:ln w="9525">
            <a:noFill/>
            <a:miter lim="800000"/>
            <a:headEnd/>
            <a:tailEnd/>
          </a:ln>
        </p:spPr>
      </p:pic>
      <p:pic>
        <p:nvPicPr>
          <p:cNvPr id="12" name="Picture 13" descr="ag00355_.gif">
            <a:hlinkClick r:id="rId5" action="ppaction://hlinkfile"/>
          </p:cNvPr>
          <p:cNvPicPr>
            <a:picLocks noChangeAspect="1" noChangeArrowheads="1" noCrop="1"/>
          </p:cNvPicPr>
          <p:nvPr/>
        </p:nvPicPr>
        <p:blipFill>
          <a:blip r:embed="rId6"/>
          <a:srcRect/>
          <a:stretch>
            <a:fillRect/>
          </a:stretch>
        </p:blipFill>
        <p:spPr bwMode="auto">
          <a:xfrm>
            <a:off x="3710147" y="1589653"/>
            <a:ext cx="467032" cy="568208"/>
          </a:xfrm>
          <a:prstGeom prst="rect">
            <a:avLst/>
          </a:prstGeom>
          <a:noFill/>
          <a:ln w="9525">
            <a:noFill/>
            <a:miter lim="800000"/>
            <a:headEnd/>
            <a:tailEnd/>
          </a:ln>
        </p:spPr>
      </p:pic>
      <p:pic>
        <p:nvPicPr>
          <p:cNvPr id="13" name="Picture 13" descr="ag00355_.gif">
            <a:hlinkClick r:id="rId5" action="ppaction://hlinkfile"/>
          </p:cNvPr>
          <p:cNvPicPr>
            <a:picLocks noChangeAspect="1" noChangeArrowheads="1" noCrop="1"/>
          </p:cNvPicPr>
          <p:nvPr/>
        </p:nvPicPr>
        <p:blipFill>
          <a:blip r:embed="rId6"/>
          <a:srcRect/>
          <a:stretch>
            <a:fillRect/>
          </a:stretch>
        </p:blipFill>
        <p:spPr bwMode="auto">
          <a:xfrm>
            <a:off x="764384" y="1854991"/>
            <a:ext cx="1089742" cy="1325819"/>
          </a:xfrm>
          <a:prstGeom prst="rect">
            <a:avLst/>
          </a:prstGeom>
          <a:noFill/>
          <a:ln w="9525">
            <a:noFill/>
            <a:miter lim="800000"/>
            <a:headEnd/>
            <a:tailEnd/>
          </a:ln>
        </p:spPr>
      </p:pic>
      <p:pic>
        <p:nvPicPr>
          <p:cNvPr id="14" name="Picture 13" descr="ag00355_.gif">
            <a:hlinkClick r:id="rId5" action="ppaction://hlinkfile"/>
          </p:cNvPr>
          <p:cNvPicPr>
            <a:picLocks noChangeAspect="1" noChangeArrowheads="1" noCrop="1"/>
          </p:cNvPicPr>
          <p:nvPr/>
        </p:nvPicPr>
        <p:blipFill>
          <a:blip r:embed="rId6"/>
          <a:srcRect/>
          <a:stretch>
            <a:fillRect/>
          </a:stretch>
        </p:blipFill>
        <p:spPr bwMode="auto">
          <a:xfrm>
            <a:off x="7139147" y="3799453"/>
            <a:ext cx="467032" cy="568208"/>
          </a:xfrm>
          <a:prstGeom prst="rect">
            <a:avLst/>
          </a:prstGeom>
          <a:noFill/>
          <a:ln w="9525">
            <a:noFill/>
            <a:miter lim="800000"/>
            <a:headEnd/>
            <a:tailEnd/>
          </a:ln>
        </p:spPr>
      </p:pic>
      <p:pic>
        <p:nvPicPr>
          <p:cNvPr id="15" name="Picture 13" descr="ag00355_.gif">
            <a:hlinkClick r:id="rId5" action="ppaction://hlinkfile"/>
          </p:cNvPr>
          <p:cNvPicPr>
            <a:picLocks noChangeAspect="1" noChangeArrowheads="1" noCrop="1"/>
          </p:cNvPicPr>
          <p:nvPr/>
        </p:nvPicPr>
        <p:blipFill>
          <a:blip r:embed="rId6"/>
          <a:srcRect/>
          <a:stretch>
            <a:fillRect/>
          </a:stretch>
        </p:blipFill>
        <p:spPr bwMode="auto">
          <a:xfrm>
            <a:off x="4548347" y="1742053"/>
            <a:ext cx="467032" cy="568208"/>
          </a:xfrm>
          <a:prstGeom prst="rect">
            <a:avLst/>
          </a:prstGeom>
          <a:noFill/>
          <a:ln w="9525">
            <a:noFill/>
            <a:miter lim="800000"/>
            <a:headEnd/>
            <a:tailEnd/>
          </a:ln>
        </p:spPr>
      </p:pic>
      <p:pic>
        <p:nvPicPr>
          <p:cNvPr id="16" name="Picture 13" descr="ag00355_.gif">
            <a:hlinkClick r:id="rId5" action="ppaction://hlinkfile"/>
          </p:cNvPr>
          <p:cNvPicPr>
            <a:picLocks noChangeAspect="1" noChangeArrowheads="1" noCrop="1"/>
          </p:cNvPicPr>
          <p:nvPr/>
        </p:nvPicPr>
        <p:blipFill>
          <a:blip r:embed="rId6"/>
          <a:srcRect/>
          <a:stretch>
            <a:fillRect/>
          </a:stretch>
        </p:blipFill>
        <p:spPr bwMode="auto">
          <a:xfrm>
            <a:off x="3100547" y="1818253"/>
            <a:ext cx="467032" cy="568208"/>
          </a:xfrm>
          <a:prstGeom prst="rect">
            <a:avLst/>
          </a:prstGeom>
          <a:noFill/>
          <a:ln w="9525">
            <a:noFill/>
            <a:miter lim="800000"/>
            <a:headEnd/>
            <a:tailEnd/>
          </a:ln>
        </p:spPr>
      </p:pic>
      <p:sp>
        <p:nvSpPr>
          <p:cNvPr id="17" name="Rectangle 16"/>
          <p:cNvSpPr/>
          <p:nvPr/>
        </p:nvSpPr>
        <p:spPr>
          <a:xfrm>
            <a:off x="4800600" y="2514600"/>
            <a:ext cx="2667000" cy="762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quot;/&gt;&lt;property id=&quot;20307&quot; value=&quot;259&quot;/&gt;&lt;/object&gt;&lt;object type=&quot;3&quot; unique_id=&quot;10006&quot;&gt;&lt;property id=&quot;20148&quot; value=&quot;5&quot;/&gt;&lt;property id=&quot;20300&quot; value=&quot;Slide 2&quot;/&gt;&lt;property id=&quot;20307&quot; value=&quot;260&quot;/&gt;&lt;/object&gt;&lt;object type=&quot;3&quot; unique_id=&quot;10007&quot;&gt;&lt;property id=&quot;20148&quot; value=&quot;5&quot;/&gt;&lt;property id=&quot;20300&quot; value=&quot;Slide 3&quot;/&gt;&lt;property id=&quot;20307&quot; value=&quot;262&quot;/&gt;&lt;/object&gt;&lt;object type=&quot;3&quot; unique_id=&quot;10008&quot;&gt;&lt;property id=&quot;20148&quot; value=&quot;5&quot;/&gt;&lt;property id=&quot;20300&quot; value=&quot;Slide 4&quot;/&gt;&lt;property id=&quot;20307&quot; value=&quot;264&quot;/&gt;&lt;/object&gt;&lt;object type=&quot;3&quot; unique_id=&quot;10010&quot;&gt;&lt;property id=&quot;20148&quot; value=&quot;5&quot;/&gt;&lt;property id=&quot;20300&quot; value=&quot;Slide 5&quot;/&gt;&lt;property id=&quot;20307&quot; value=&quot;278&quot;/&gt;&lt;/object&gt;&lt;object type=&quot;3&quot; unique_id=&quot;10011&quot;&gt;&lt;property id=&quot;20148&quot; value=&quot;5&quot;/&gt;&lt;property id=&quot;20300&quot; value=&quot;Slide 6&quot;/&gt;&lt;property id=&quot;20307&quot; value=&quot;279&quot;/&gt;&lt;/object&gt;&lt;object type=&quot;3&quot; unique_id=&quot;10012&quot;&gt;&lt;property id=&quot;20148&quot; value=&quot;5&quot;/&gt;&lt;property id=&quot;20300&quot; value=&quot;Slide 7&quot;/&gt;&lt;property id=&quot;20307&quot; value=&quot;295&quot;/&gt;&lt;/object&gt;&lt;object type=&quot;3&quot; unique_id=&quot;10013&quot;&gt;&lt;property id=&quot;20148&quot; value=&quot;5&quot;/&gt;&lt;property id=&quot;20300&quot; value=&quot;Slide 12&quot;/&gt;&lt;property id=&quot;20307&quot; value=&quot;294&quot;/&gt;&lt;/object&gt;&lt;object type=&quot;3&quot; unique_id=&quot;10014&quot;&gt;&lt;property id=&quot;20148&quot; value=&quot;5&quot;/&gt;&lt;property id=&quot;20300&quot; value=&quot;Slide 14&quot;/&gt;&lt;property id=&quot;20307&quot; value=&quot;263&quot;/&gt;&lt;/object&gt;&lt;object type=&quot;3&quot; unique_id=&quot;10015&quot;&gt;&lt;property id=&quot;20148&quot; value=&quot;5&quot;/&gt;&lt;property id=&quot;20300&quot; value=&quot;Slide 13&quot;/&gt;&lt;property id=&quot;20307&quot; value=&quot;280&quot;/&gt;&lt;/object&gt;&lt;object type=&quot;3&quot; unique_id=&quot;10016&quot;&gt;&lt;property id=&quot;20148&quot; value=&quot;5&quot;/&gt;&lt;property id=&quot;20300&quot; value=&quot;Slide 15&quot;/&gt;&lt;property id=&quot;20307&quot; value=&quot;281&quot;/&gt;&lt;/object&gt;&lt;object type=&quot;3&quot; unique_id=&quot;10017&quot;&gt;&lt;property id=&quot;20148&quot; value=&quot;5&quot;/&gt;&lt;property id=&quot;20300&quot; value=&quot;Slide 16&quot;/&gt;&lt;property id=&quot;20307&quot; value=&quot;282&quot;/&gt;&lt;/object&gt;&lt;object type=&quot;3&quot; unique_id=&quot;10019&quot;&gt;&lt;property id=&quot;20148&quot; value=&quot;5&quot;/&gt;&lt;property id=&quot;20300&quot; value=&quot;Slide 17&quot;/&gt;&lt;property id=&quot;20307&quot; value=&quot;266&quot;/&gt;&lt;/object&gt;&lt;object type=&quot;3&quot; unique_id=&quot;10020&quot;&gt;&lt;property id=&quot;20148&quot; value=&quot;5&quot;/&gt;&lt;property id=&quot;20300&quot; value=&quot;Slide 19&quot;/&gt;&lt;property id=&quot;20307&quot; value=&quot;265&quot;/&gt;&lt;/object&gt;&lt;object type=&quot;3&quot; unique_id=&quot;10021&quot;&gt;&lt;property id=&quot;20148&quot; value=&quot;5&quot;/&gt;&lt;property id=&quot;20300&quot; value=&quot;Slide 20&quot;/&gt;&lt;property id=&quot;20307&quot; value=&quot;291&quot;/&gt;&lt;/object&gt;&lt;object type=&quot;3&quot; unique_id=&quot;10022&quot;&gt;&lt;property id=&quot;20148&quot; value=&quot;5&quot;/&gt;&lt;property id=&quot;20300&quot; value=&quot;Slide 21&quot;/&gt;&lt;property id=&quot;20307&quot; value=&quot;296&quot;/&gt;&lt;/object&gt;&lt;object type=&quot;3&quot; unique_id=&quot;10023&quot;&gt;&lt;property id=&quot;20148&quot; value=&quot;5&quot;/&gt;&lt;property id=&quot;20300&quot; value=&quot;Slide 22&quot;/&gt;&lt;property id=&quot;20307&quot; value=&quot;287&quot;/&gt;&lt;/object&gt;&lt;object type=&quot;3&quot; unique_id=&quot;10027&quot;&gt;&lt;property id=&quot;20148&quot; value=&quot;5&quot;/&gt;&lt;property id=&quot;20300&quot; value=&quot;Slide 23&quot;/&gt;&lt;property id=&quot;20307&quot; value=&quot;270&quot;/&gt;&lt;/object&gt;&lt;object type=&quot;3&quot; unique_id=&quot;10028&quot;&gt;&lt;property id=&quot;20148&quot; value=&quot;5&quot;/&gt;&lt;property id=&quot;20300&quot; value=&quot;Slide 24&quot;/&gt;&lt;property id=&quot;20307&quot; value=&quot;274&quot;/&gt;&lt;/object&gt;&lt;object type=&quot;3&quot; unique_id=&quot;10029&quot;&gt;&lt;property id=&quot;20148&quot; value=&quot;5&quot;/&gt;&lt;property id=&quot;20300&quot; value=&quot;Slide 25&quot;/&gt;&lt;property id=&quot;20307&quot; value=&quot;275&quot;/&gt;&lt;/object&gt;&lt;object type=&quot;3&quot; unique_id=&quot;10446&quot;&gt;&lt;property id=&quot;20148&quot; value=&quot;5&quot;/&gt;&lt;property id=&quot;20300&quot; value=&quot;Slide 8&quot;/&gt;&lt;property id=&quot;20307&quot; value=&quot;297&quot;/&gt;&lt;/object&gt;&lt;object type=&quot;3&quot; unique_id=&quot;10447&quot;&gt;&lt;property id=&quot;20148&quot; value=&quot;5&quot;/&gt;&lt;property id=&quot;20300&quot; value=&quot;Slide 9&quot;/&gt;&lt;property id=&quot;20307&quot; value=&quot;298&quot;/&gt;&lt;/object&gt;&lt;object type=&quot;3&quot; unique_id=&quot;10448&quot;&gt;&lt;property id=&quot;20148&quot; value=&quot;5&quot;/&gt;&lt;property id=&quot;20300&quot; value=&quot;Slide 10&quot;/&gt;&lt;property id=&quot;20307&quot; value=&quot;299&quot;/&gt;&lt;/object&gt;&lt;object type=&quot;3&quot; unique_id=&quot;10594&quot;&gt;&lt;property id=&quot;20148&quot; value=&quot;5&quot;/&gt;&lt;property id=&quot;20300&quot; value=&quot;Slide 11&quot;/&gt;&lt;property id=&quot;20307&quot; value=&quot;300&quot;/&gt;&lt;/object&gt;&lt;object type=&quot;3&quot; unique_id=&quot;11055&quot;&gt;&lt;property id=&quot;20148&quot; value=&quot;5&quot;/&gt;&lt;property id=&quot;20300&quot; value=&quot;Slide 18&quot;/&gt;&lt;property id=&quot;20307&quot; value=&quot;302&quot;/&gt;&lt;/object&gt;&lt;/object&gt;&lt;/object&gt;&lt;/database&gt;"/>
  <p:tag name="SECTOMILLISECCONVERT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8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9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0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2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13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Paris template">
  <a:themeElements>
    <a:clrScheme name="Custom 347">
      <a:dk1>
        <a:srgbClr val="49413E"/>
      </a:dk1>
      <a:lt1>
        <a:srgbClr val="FFFFFF"/>
      </a:lt1>
      <a:dk2>
        <a:srgbClr val="9D9A8E"/>
      </a:dk2>
      <a:lt2>
        <a:srgbClr val="EDEADE"/>
      </a:lt2>
      <a:accent1>
        <a:srgbClr val="E2AB30"/>
      </a:accent1>
      <a:accent2>
        <a:srgbClr val="998B36"/>
      </a:accent2>
      <a:accent3>
        <a:srgbClr val="D8CA7E"/>
      </a:accent3>
      <a:accent4>
        <a:srgbClr val="D89168"/>
      </a:accent4>
      <a:accent5>
        <a:srgbClr val="BB584C"/>
      </a:accent5>
      <a:accent6>
        <a:srgbClr val="994F5F"/>
      </a:accent6>
      <a:hlink>
        <a:srgbClr val="6B331E"/>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5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6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7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1786</TotalTime>
  <Words>2585</Words>
  <Application>Microsoft Office PowerPoint</Application>
  <PresentationFormat>On-screen Show (4:3)</PresentationFormat>
  <Paragraphs>207</Paragraphs>
  <Slides>42</Slides>
  <Notes>14</Notes>
  <HiddenSlides>0</HiddenSlides>
  <MMClips>1</MMClips>
  <ScaleCrop>false</ScaleCrop>
  <HeadingPairs>
    <vt:vector size="4" baseType="variant">
      <vt:variant>
        <vt:lpstr>Theme</vt:lpstr>
      </vt:variant>
      <vt:variant>
        <vt:i4>15</vt:i4>
      </vt:variant>
      <vt:variant>
        <vt:lpstr>Slide Titles</vt:lpstr>
      </vt:variant>
      <vt:variant>
        <vt:i4>42</vt:i4>
      </vt:variant>
    </vt:vector>
  </HeadingPairs>
  <TitlesOfParts>
    <vt:vector size="57" baseType="lpstr">
      <vt:lpstr>Office Theme</vt:lpstr>
      <vt:lpstr>Paris template</vt:lpstr>
      <vt:lpstr>1_Office Theme</vt:lpstr>
      <vt:lpstr>2_Office Theme</vt:lpstr>
      <vt:lpstr>3_Office Theme</vt:lpstr>
      <vt:lpstr>4_Office Theme</vt:lpstr>
      <vt:lpstr>5_Office Theme</vt:lpstr>
      <vt:lpstr>6_Office Theme</vt:lpstr>
      <vt:lpstr>7_Office Theme</vt:lpstr>
      <vt:lpstr>8_Office Theme</vt:lpstr>
      <vt:lpstr>9_Office Theme</vt:lpstr>
      <vt:lpstr>10_Office Theme</vt:lpstr>
      <vt:lpstr>11_Office Theme</vt:lpstr>
      <vt:lpstr>12_Office Theme</vt:lpstr>
      <vt:lpstr>13_Office Theme</vt:lpstr>
      <vt:lpstr>Slide 1</vt:lpstr>
      <vt:lpstr>Slide 2</vt:lpstr>
      <vt:lpstr>Slide 3</vt:lpstr>
      <vt:lpstr>Slide 4</vt:lpstr>
      <vt:lpstr>Slide 5</vt:lpstr>
      <vt:lpstr>Tình hình chính trị, kinh tế ở Châu Á như thế nào?</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Câu 1</vt:lpstr>
      <vt:lpstr>Câu 1</vt:lpstr>
      <vt:lpstr>Câu 2</vt:lpstr>
      <vt:lpstr>Câu 2</vt:lpstr>
      <vt:lpstr>Câu 3</vt:lpstr>
      <vt:lpstr>Câu 3</vt:lpstr>
      <vt:lpstr>Câu 4</vt:lpstr>
      <vt:lpstr>Câu 4</vt:lpstr>
      <vt:lpstr>Câu 5</vt:lpstr>
      <vt:lpstr>Câu 5</vt:lpstr>
      <vt:lpstr>Câu 6</vt:lpstr>
      <vt:lpstr>Câu 6</vt:lpstr>
      <vt:lpstr>Slide 40</vt:lpstr>
      <vt:lpstr>Slide 41</vt:lpstr>
      <vt:lpstr>Slide 42</vt:lpstr>
    </vt:vector>
  </TitlesOfParts>
  <Company>Grizli777</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Admin</dc:creator>
  <cp:lastModifiedBy>HP</cp:lastModifiedBy>
  <cp:revision>244</cp:revision>
  <dcterms:created xsi:type="dcterms:W3CDTF">2016-01-15T02:44:20Z</dcterms:created>
  <dcterms:modified xsi:type="dcterms:W3CDTF">2021-10-18T02:23:19Z</dcterms:modified>
</cp:coreProperties>
</file>