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0" r:id="rId2"/>
    <p:sldId id="283" r:id="rId3"/>
    <p:sldId id="256" r:id="rId4"/>
    <p:sldId id="284" r:id="rId5"/>
    <p:sldId id="285" r:id="rId6"/>
    <p:sldId id="286" r:id="rId7"/>
    <p:sldId id="281" r:id="rId8"/>
    <p:sldId id="287" r:id="rId9"/>
    <p:sldId id="288" r:id="rId10"/>
    <p:sldId id="282"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9" r:id="rId26"/>
    <p:sldId id="273" r:id="rId27"/>
    <p:sldId id="274" r:id="rId28"/>
    <p:sldId id="275" r:id="rId29"/>
    <p:sldId id="276" r:id="rId30"/>
    <p:sldId id="277" r:id="rId31"/>
    <p:sldId id="278"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9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8T17:52:05.829" idx="1">
    <p:pos x="10" y="10"/>
    <p:text>Đôn Ki-hô-tê được coi là một kiệt tác văn chương. Tác phẩm đã chế giễu tàn dư của lí tưởng hiệp sĩ phong kiến lỗi thời, báo trước sự xuất hiện của thời đại phục hưng với những con người mới, tính cách mới và nghị lực mới, sáng ngời chủ nghĩa nhân văn.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8T17:52:05.829" idx="1">
    <p:pos x="10" y="10"/>
    <p:text>Đôn Ki-hô-tê được coi là một kiệt tác văn chương. Tác phẩm đã chế giễu tàn dư của lí tưởng hiệp sĩ phong kiến lỗi thời, báo trước sự xuất hiện của thời đại phục hưng với những con người mới, tính cách mới và nghị lực mới, sáng ngời chủ nghĩa nhân văn.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AA9EF-27B2-4A38-8E4C-4C4B918C5626}" type="datetimeFigureOut">
              <a:rPr lang="en-US" smtClean="0"/>
              <a:t>10/18/2021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988FD-DF06-47E1-8930-95F02576633A}" type="slidenum">
              <a:rPr lang="en-US" smtClean="0"/>
              <a:t>‹#›</a:t>
            </a:fld>
            <a:endParaRPr lang="en-US"/>
          </a:p>
        </p:txBody>
      </p:sp>
    </p:spTree>
    <p:extLst>
      <p:ext uri="{BB962C8B-B14F-4D97-AF65-F5344CB8AC3E}">
        <p14:creationId xmlns:p14="http://schemas.microsoft.com/office/powerpoint/2010/main" val="263732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C81128-6269-4A27-B3EA-1F389F14FD45}" type="slidenum">
              <a:rPr lang="zh-CN" altLang="en-US" smtClean="0"/>
              <a:t>2</a:t>
            </a:fld>
            <a:endParaRPr lang="zh-CN" altLang="en-US"/>
          </a:p>
        </p:txBody>
      </p:sp>
    </p:spTree>
    <p:extLst>
      <p:ext uri="{BB962C8B-B14F-4D97-AF65-F5344CB8AC3E}">
        <p14:creationId xmlns:p14="http://schemas.microsoft.com/office/powerpoint/2010/main" val="417838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988FD-DF06-47E1-8930-95F02576633A}" type="slidenum">
              <a:rPr lang="en-US" smtClean="0"/>
              <a:t>4</a:t>
            </a:fld>
            <a:endParaRPr lang="en-US"/>
          </a:p>
        </p:txBody>
      </p:sp>
    </p:spTree>
    <p:extLst>
      <p:ext uri="{BB962C8B-B14F-4D97-AF65-F5344CB8AC3E}">
        <p14:creationId xmlns:p14="http://schemas.microsoft.com/office/powerpoint/2010/main" val="30270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5</a:t>
            </a:fld>
            <a:endParaRPr lang="zh-CN" altLang="en-US"/>
          </a:p>
        </p:txBody>
      </p:sp>
    </p:spTree>
    <p:extLst>
      <p:ext uri="{BB962C8B-B14F-4D97-AF65-F5344CB8AC3E}">
        <p14:creationId xmlns:p14="http://schemas.microsoft.com/office/powerpoint/2010/main" val="230554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6</a:t>
            </a:fld>
            <a:endParaRPr lang="zh-CN" altLang="en-US"/>
          </a:p>
        </p:txBody>
      </p:sp>
    </p:spTree>
    <p:extLst>
      <p:ext uri="{BB962C8B-B14F-4D97-AF65-F5344CB8AC3E}">
        <p14:creationId xmlns:p14="http://schemas.microsoft.com/office/powerpoint/2010/main" val="151446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9</a:t>
            </a:fld>
            <a:endParaRPr lang="zh-CN" altLang="en-US"/>
          </a:p>
        </p:txBody>
      </p:sp>
    </p:spTree>
    <p:extLst>
      <p:ext uri="{BB962C8B-B14F-4D97-AF65-F5344CB8AC3E}">
        <p14:creationId xmlns:p14="http://schemas.microsoft.com/office/powerpoint/2010/main" val="13069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10</a:t>
            </a:fld>
            <a:endParaRPr lang="zh-CN" altLang="en-US"/>
          </a:p>
        </p:txBody>
      </p:sp>
    </p:spTree>
    <p:extLst>
      <p:ext uri="{BB962C8B-B14F-4D97-AF65-F5344CB8AC3E}">
        <p14:creationId xmlns:p14="http://schemas.microsoft.com/office/powerpoint/2010/main" val="95388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988FD-DF06-47E1-8930-95F02576633A}" type="slidenum">
              <a:rPr lang="en-US" smtClean="0"/>
              <a:t>13</a:t>
            </a:fld>
            <a:endParaRPr lang="en-US"/>
          </a:p>
        </p:txBody>
      </p:sp>
    </p:spTree>
    <p:extLst>
      <p:ext uri="{BB962C8B-B14F-4D97-AF65-F5344CB8AC3E}">
        <p14:creationId xmlns:p14="http://schemas.microsoft.com/office/powerpoint/2010/main" val="296906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5988FD-DF06-47E1-8930-95F02576633A}" type="slidenum">
              <a:rPr lang="en-US" smtClean="0"/>
              <a:t>15</a:t>
            </a:fld>
            <a:endParaRPr lang="en-US"/>
          </a:p>
        </p:txBody>
      </p:sp>
    </p:spTree>
    <p:extLst>
      <p:ext uri="{BB962C8B-B14F-4D97-AF65-F5344CB8AC3E}">
        <p14:creationId xmlns:p14="http://schemas.microsoft.com/office/powerpoint/2010/main" val="9820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9637F4-7F5A-4189-B60E-022485866F2C}"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85268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637F4-7F5A-4189-B60E-022485866F2C}"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33533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637F4-7F5A-4189-B60E-022485866F2C}"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241966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ongbai">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92229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637F4-7F5A-4189-B60E-022485866F2C}"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74806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637F4-7F5A-4189-B60E-022485866F2C}"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304917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9637F4-7F5A-4189-B60E-022485866F2C}"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312911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9637F4-7F5A-4189-B60E-022485866F2C}"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34013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9637F4-7F5A-4189-B60E-022485866F2C}"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194012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637F4-7F5A-4189-B60E-022485866F2C}"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299857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9637F4-7F5A-4189-B60E-022485866F2C}"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49141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9637F4-7F5A-4189-B60E-022485866F2C}"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5935E-B242-484D-A7EB-879C9E652515}" type="slidenum">
              <a:rPr lang="en-US" smtClean="0"/>
              <a:t>‹#›</a:t>
            </a:fld>
            <a:endParaRPr lang="en-US"/>
          </a:p>
        </p:txBody>
      </p:sp>
    </p:spTree>
    <p:extLst>
      <p:ext uri="{BB962C8B-B14F-4D97-AF65-F5344CB8AC3E}">
        <p14:creationId xmlns:p14="http://schemas.microsoft.com/office/powerpoint/2010/main" val="26217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4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9637F4-7F5A-4189-B60E-022485866F2C}" type="datetimeFigureOut">
              <a:rPr lang="en-US" smtClean="0"/>
              <a:t>10/18/2021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3E5935E-B242-484D-A7EB-879C9E652515}" type="slidenum">
              <a:rPr lang="en-US" smtClean="0"/>
              <a:t>‹#›</a:t>
            </a:fld>
            <a:endParaRPr lang="en-US"/>
          </a:p>
        </p:txBody>
      </p:sp>
    </p:spTree>
    <p:extLst>
      <p:ext uri="{BB962C8B-B14F-4D97-AF65-F5344CB8AC3E}">
        <p14:creationId xmlns:p14="http://schemas.microsoft.com/office/powerpoint/2010/main" val="26931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6.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0.png"/><Relationship Id="rId10" Type="http://schemas.microsoft.com/office/2007/relationships/hdphoto" Target="../media/hdphoto3.wdp"/><Relationship Id="rId19"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5.wdp"/></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5486"/>
            <a:ext cx="3927710" cy="244827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530" y="1852849"/>
            <a:ext cx="3802728" cy="2388893"/>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5292080" y="483518"/>
            <a:ext cx="3168352" cy="707886"/>
          </a:xfrm>
          <a:prstGeom prst="rect">
            <a:avLst/>
          </a:prstGeom>
          <a:noFill/>
        </p:spPr>
        <p:txBody>
          <a:bodyPr wrap="square" rtlCol="0">
            <a:spAutoFit/>
          </a:bodyPr>
          <a:lstStyle/>
          <a:p>
            <a:r>
              <a:rPr lang="en-US" sz="4000" dirty="0" err="1">
                <a:latin typeface="Times New Roman" pitchFamily="18" charset="0"/>
                <a:cs typeface="Times New Roman" pitchFamily="18" charset="0"/>
              </a:rPr>
              <a:t>Đấu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tót</a:t>
            </a:r>
            <a:endParaRPr lang="en-US" sz="4000" dirty="0">
              <a:latin typeface="Times New Roman" pitchFamily="18" charset="0"/>
              <a:cs typeface="Times New Roman" pitchFamily="18" charset="0"/>
            </a:endParaRPr>
          </a:p>
        </p:txBody>
      </p:sp>
      <p:sp>
        <p:nvSpPr>
          <p:cNvPr id="8" name="TextBox 7"/>
          <p:cNvSpPr txBox="1"/>
          <p:nvPr/>
        </p:nvSpPr>
        <p:spPr>
          <a:xfrm>
            <a:off x="1619672" y="2859782"/>
            <a:ext cx="2916324" cy="1323439"/>
          </a:xfrm>
          <a:prstGeom prst="rect">
            <a:avLst/>
          </a:prstGeom>
          <a:noFill/>
        </p:spPr>
        <p:txBody>
          <a:bodyPr wrap="square" rtlCol="0">
            <a:spAutoFit/>
          </a:bodyPr>
          <a:lstStyle/>
          <a:p>
            <a:r>
              <a:rPr lang="en-US" sz="4000" dirty="0" err="1">
                <a:latin typeface="Times New Roman" pitchFamily="18" charset="0"/>
                <a:cs typeface="Times New Roman" pitchFamily="18" charset="0"/>
              </a:rPr>
              <a:t>Vũ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điệu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múa</a:t>
            </a:r>
            <a:r>
              <a:rPr lang="en-US" sz="4000" dirty="0">
                <a:latin typeface="Times New Roman" pitchFamily="18" charset="0"/>
                <a:cs typeface="Times New Roman" pitchFamily="18" charset="0"/>
              </a:rPr>
              <a:t> Flamenco</a:t>
            </a:r>
          </a:p>
        </p:txBody>
      </p:sp>
      <p:sp>
        <p:nvSpPr>
          <p:cNvPr id="9" name="TextBox 8"/>
          <p:cNvSpPr txBox="1"/>
          <p:nvPr/>
        </p:nvSpPr>
        <p:spPr>
          <a:xfrm>
            <a:off x="1403648" y="4312136"/>
            <a:ext cx="732061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sym typeface="Wingdings" pitchFamily="2" charset="2"/>
              </a:rPr>
              <a:t> </a:t>
            </a:r>
            <a:r>
              <a:rPr lang="en-US" sz="4000" b="1" dirty="0" err="1">
                <a:solidFill>
                  <a:srgbClr val="FF0000"/>
                </a:solidFill>
                <a:latin typeface="Times New Roman" pitchFamily="18" charset="0"/>
                <a:cs typeface="Times New Roman" pitchFamily="18" charset="0"/>
              </a:rPr>
              <a:t>Nước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Tây</a:t>
            </a:r>
            <a:r>
              <a:rPr lang="en-US" sz="4000" b="1" dirty="0">
                <a:solidFill>
                  <a:srgbClr val="FF0000"/>
                </a:solidFill>
                <a:latin typeface="Times New Roman" pitchFamily="18" charset="0"/>
                <a:cs typeface="Times New Roman" pitchFamily="18" charset="0"/>
              </a:rPr>
              <a:t> Ban </a:t>
            </a:r>
            <a:r>
              <a:rPr lang="en-US" sz="4000" b="1" dirty="0" err="1">
                <a:solidFill>
                  <a:srgbClr val="FF0000"/>
                </a:solidFill>
                <a:latin typeface="Times New Roman" pitchFamily="18" charset="0"/>
                <a:cs typeface="Times New Roman" pitchFamily="18" charset="0"/>
              </a:rPr>
              <a:t>Nha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đẹp</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262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100486" y="-236562"/>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SG"/>
          </a:p>
        </p:txBody>
      </p:sp>
      <p:sp>
        <p:nvSpPr>
          <p:cNvPr id="6" name="Rectangle 5">
            <a:extLst>
              <a:ext uri="{FF2B5EF4-FFF2-40B4-BE49-F238E27FC236}">
                <a16:creationId xmlns:a16="http://schemas.microsoft.com/office/drawing/2014/main" xmlns="" id="{1D35F07F-9ECF-44E4-A941-15CFF6AE37A9}"/>
              </a:ext>
            </a:extLst>
          </p:cNvPr>
          <p:cNvSpPr>
            <a:spLocks noGrp="1" noChangeArrowheads="1"/>
          </p:cNvSpPr>
          <p:nvPr/>
        </p:nvSpPr>
        <p:spPr bwMode="auto">
          <a:xfrm>
            <a:off x="2021944" y="-206997"/>
            <a:ext cx="5282534" cy="87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buNone/>
              <a:defRPr/>
            </a:pPr>
            <a:r>
              <a:rPr lang="en-US" b="1" dirty="0" smtClean="0">
                <a:solidFill>
                  <a:srgbClr val="0000FF"/>
                </a:solidFill>
                <a:latin typeface="Times New Roman" pitchFamily="18" charset="0"/>
                <a:cs typeface="Times New Roman" pitchFamily="18" charset="0"/>
              </a:rPr>
              <a:t>d. </a:t>
            </a:r>
            <a:r>
              <a:rPr lang="en-SG" b="1" dirty="0" smtClean="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Tóm</a:t>
            </a:r>
            <a:r>
              <a:rPr lang="en-SG"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tắt</a:t>
            </a:r>
            <a:r>
              <a:rPr lang="en-SG"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F42A6BB1-5570-440B-A146-58612A16F3EE}"/>
              </a:ext>
            </a:extLst>
          </p:cNvPr>
          <p:cNvSpPr>
            <a:spLocks noChangeArrowheads="1"/>
          </p:cNvSpPr>
          <p:nvPr/>
        </p:nvSpPr>
        <p:spPr bwMode="auto">
          <a:xfrm>
            <a:off x="-1" y="483518"/>
            <a:ext cx="9143999"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28625" indent="-428625" algn="just">
              <a:buFont typeface="Courier New" panose="02070309020205020404" pitchFamily="49" charset="0"/>
              <a:buChar char="o"/>
            </a:pPr>
            <a:r>
              <a:rPr lang="vi-VN" dirty="0">
                <a:solidFill>
                  <a:srgbClr val="0000CC"/>
                </a:solidFill>
                <a:latin typeface="+mj-lt"/>
              </a:rPr>
              <a:t>Trên đường đi thực hiện những ý định viển vông, </a:t>
            </a:r>
            <a:r>
              <a:rPr lang="en-SG" dirty="0">
                <a:solidFill>
                  <a:srgbClr val="0000CC"/>
                </a:solidFill>
                <a:latin typeface="Times New Roman" panose="02020603050405020304" pitchFamily="18" charset="0"/>
                <a:cs typeface="Times New Roman" panose="02020603050405020304" pitchFamily="18" charset="0"/>
              </a:rPr>
              <a:t>2</a:t>
            </a:r>
            <a:r>
              <a:rPr lang="vi-VN" dirty="0">
                <a:solidFill>
                  <a:srgbClr val="0000CC"/>
                </a:solidFill>
                <a:latin typeface="+mj-lt"/>
              </a:rPr>
              <a:t> thầy trò Đôn</a:t>
            </a:r>
            <a:r>
              <a:rPr lang="en-US" dirty="0">
                <a:solidFill>
                  <a:srgbClr val="0000CC"/>
                </a:solidFill>
                <a:latin typeface="+mj-lt"/>
              </a:rPr>
              <a:t> </a:t>
            </a:r>
            <a:r>
              <a:rPr lang="vi-VN" dirty="0">
                <a:solidFill>
                  <a:srgbClr val="0000CC"/>
                </a:solidFill>
                <a:latin typeface="+mj-lt"/>
              </a:rPr>
              <a:t>Ki-hô-tê thấy </a:t>
            </a:r>
            <a:r>
              <a:rPr lang="en-SG" dirty="0">
                <a:solidFill>
                  <a:srgbClr val="0000CC"/>
                </a:solidFill>
                <a:latin typeface="Times New Roman" panose="02020603050405020304" pitchFamily="18" charset="0"/>
                <a:cs typeface="Times New Roman" panose="02020603050405020304" pitchFamily="18" charset="0"/>
              </a:rPr>
              <a:t>30-40</a:t>
            </a:r>
            <a:r>
              <a:rPr lang="vi-VN" dirty="0">
                <a:solidFill>
                  <a:srgbClr val="0000CC"/>
                </a:solidFill>
                <a:latin typeface="+mj-lt"/>
              </a:rPr>
              <a:t> chiếc cối xay gió giữa đồng. </a:t>
            </a:r>
            <a:endParaRPr lang="en-US" dirty="0">
              <a:solidFill>
                <a:srgbClr val="0000CC"/>
              </a:solidFill>
              <a:latin typeface="+mj-lt"/>
            </a:endParaRPr>
          </a:p>
        </p:txBody>
      </p:sp>
      <p:sp>
        <p:nvSpPr>
          <p:cNvPr id="8" name="Rectangle 7">
            <a:extLst>
              <a:ext uri="{FF2B5EF4-FFF2-40B4-BE49-F238E27FC236}">
                <a16:creationId xmlns:a16="http://schemas.microsoft.com/office/drawing/2014/main" xmlns="" id="{7F2A7DBD-A660-4BA1-A6C5-D9AB5C414F6D}"/>
              </a:ext>
            </a:extLst>
          </p:cNvPr>
          <p:cNvSpPr>
            <a:spLocks noChangeArrowheads="1"/>
          </p:cNvSpPr>
          <p:nvPr/>
        </p:nvSpPr>
        <p:spPr bwMode="auto">
          <a:xfrm>
            <a:off x="6004" y="1395306"/>
            <a:ext cx="9037509"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342900" indent="-342900" algn="just">
              <a:buFont typeface="Courier New" panose="02070309020205020404" pitchFamily="49" charset="0"/>
              <a:buChar char="o"/>
            </a:pPr>
            <a:r>
              <a:rPr lang="vi-VN" dirty="0">
                <a:solidFill>
                  <a:srgbClr val="0000CC"/>
                </a:solidFill>
                <a:latin typeface="+mj-lt"/>
              </a:rPr>
              <a:t>Đôn Ki-hô-tê tưởng tượng đó là những tên khổng lồ và quyết giao chiến. </a:t>
            </a:r>
            <a:endParaRPr lang="en-US" dirty="0">
              <a:solidFill>
                <a:srgbClr val="0000CC"/>
              </a:solidFill>
              <a:latin typeface="+mj-lt"/>
            </a:endParaRPr>
          </a:p>
        </p:txBody>
      </p:sp>
      <p:sp>
        <p:nvSpPr>
          <p:cNvPr id="9" name="Rectangle 8">
            <a:extLst>
              <a:ext uri="{FF2B5EF4-FFF2-40B4-BE49-F238E27FC236}">
                <a16:creationId xmlns:a16="http://schemas.microsoft.com/office/drawing/2014/main" xmlns="" id="{655785F7-D274-4AF6-912E-68CF1C50E746}"/>
              </a:ext>
            </a:extLst>
          </p:cNvPr>
          <p:cNvSpPr>
            <a:spLocks noChangeArrowheads="1"/>
          </p:cNvSpPr>
          <p:nvPr/>
        </p:nvSpPr>
        <p:spPr bwMode="auto">
          <a:xfrm>
            <a:off x="6004" y="2326330"/>
            <a:ext cx="9137996"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342900" indent="-342900" algn="just">
              <a:buFont typeface="Courier New" panose="02070309020205020404" pitchFamily="49" charset="0"/>
              <a:buChar char="o"/>
            </a:pPr>
            <a:r>
              <a:rPr lang="vi-VN" dirty="0">
                <a:solidFill>
                  <a:srgbClr val="0000CC"/>
                </a:solidFill>
                <a:latin typeface="+mj-lt"/>
              </a:rPr>
              <a:t>Bỗng</a:t>
            </a:r>
            <a:r>
              <a:rPr lang="en-US" dirty="0">
                <a:solidFill>
                  <a:srgbClr val="0000CC"/>
                </a:solidFill>
                <a:latin typeface="+mj-lt"/>
              </a:rPr>
              <a:t> </a:t>
            </a:r>
            <a:r>
              <a:rPr lang="vi-VN" dirty="0">
                <a:solidFill>
                  <a:srgbClr val="0000CC"/>
                </a:solidFill>
                <a:latin typeface="+mj-lt"/>
              </a:rPr>
              <a:t>gió nổi lên, cối xay gió chuyển động và Đôn Ki-hô-tê càng hăng máu</a:t>
            </a:r>
            <a:r>
              <a:rPr lang="en-US" dirty="0">
                <a:solidFill>
                  <a:srgbClr val="0000CC"/>
                </a:solidFill>
                <a:latin typeface="+mj-lt"/>
              </a:rPr>
              <a:t> </a:t>
            </a:r>
            <a:r>
              <a:rPr lang="vi-VN" dirty="0">
                <a:solidFill>
                  <a:srgbClr val="0000CC"/>
                </a:solidFill>
                <a:latin typeface="+mj-lt"/>
              </a:rPr>
              <a:t>xông vào. </a:t>
            </a:r>
            <a:endParaRPr lang="en-US" dirty="0">
              <a:solidFill>
                <a:srgbClr val="0000CC"/>
              </a:solidFill>
              <a:latin typeface="+mj-lt"/>
            </a:endParaRPr>
          </a:p>
        </p:txBody>
      </p:sp>
      <p:sp>
        <p:nvSpPr>
          <p:cNvPr id="10" name="Rectangle 9">
            <a:extLst>
              <a:ext uri="{FF2B5EF4-FFF2-40B4-BE49-F238E27FC236}">
                <a16:creationId xmlns:a16="http://schemas.microsoft.com/office/drawing/2014/main" xmlns="" id="{42E305B1-3D23-4FED-A0AB-E67BDDE2C6F6}"/>
              </a:ext>
            </a:extLst>
          </p:cNvPr>
          <p:cNvSpPr>
            <a:spLocks noChangeArrowheads="1"/>
          </p:cNvSpPr>
          <p:nvPr/>
        </p:nvSpPr>
        <p:spPr bwMode="auto">
          <a:xfrm>
            <a:off x="43970" y="3079515"/>
            <a:ext cx="9100030"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342900" indent="-342900" algn="just">
              <a:buFont typeface="Courier New" panose="02070309020205020404" pitchFamily="49" charset="0"/>
              <a:buChar char="o"/>
            </a:pPr>
            <a:r>
              <a:rPr lang="vi-VN" dirty="0">
                <a:solidFill>
                  <a:srgbClr val="0000CC"/>
                </a:solidFill>
                <a:latin typeface="+mj-lt"/>
              </a:rPr>
              <a:t>Kết cục, giáo gẫy, ngựa và người văng ra xa, Đôn Ki-hô-tê bị</a:t>
            </a:r>
            <a:r>
              <a:rPr lang="en-US" dirty="0">
                <a:solidFill>
                  <a:srgbClr val="0000CC"/>
                </a:solidFill>
                <a:latin typeface="+mj-lt"/>
              </a:rPr>
              <a:t> </a:t>
            </a:r>
            <a:r>
              <a:rPr lang="vi-VN" dirty="0">
                <a:solidFill>
                  <a:srgbClr val="0000CC"/>
                </a:solidFill>
                <a:latin typeface="+mj-lt"/>
              </a:rPr>
              <a:t>đau như trời giáng. </a:t>
            </a:r>
            <a:endParaRPr lang="en-US" dirty="0">
              <a:solidFill>
                <a:srgbClr val="0000CC"/>
              </a:solidFill>
              <a:latin typeface="+mj-lt"/>
            </a:endParaRPr>
          </a:p>
        </p:txBody>
      </p:sp>
      <p:sp>
        <p:nvSpPr>
          <p:cNvPr id="11" name="Rectangle 10">
            <a:extLst>
              <a:ext uri="{FF2B5EF4-FFF2-40B4-BE49-F238E27FC236}">
                <a16:creationId xmlns:a16="http://schemas.microsoft.com/office/drawing/2014/main" xmlns="" id="{487E6B46-A8DC-4C71-B29B-1B6828167E1F}"/>
              </a:ext>
            </a:extLst>
          </p:cNvPr>
          <p:cNvSpPr>
            <a:spLocks noChangeArrowheads="1"/>
          </p:cNvSpPr>
          <p:nvPr/>
        </p:nvSpPr>
        <p:spPr bwMode="auto">
          <a:xfrm>
            <a:off x="-252536" y="3867894"/>
            <a:ext cx="929605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342900" indent="-342900" algn="just">
              <a:buFont typeface="Courier New" panose="02070309020205020404" pitchFamily="49" charset="0"/>
              <a:buChar char="o"/>
            </a:pPr>
            <a:r>
              <a:rPr lang="vi-VN" dirty="0">
                <a:solidFill>
                  <a:srgbClr val="0000CC"/>
                </a:solidFill>
                <a:latin typeface="+mj-lt"/>
              </a:rPr>
              <a:t>Sau đó, hai thầy trò đi về phía cảng La-pi-xe, vì Đôn</a:t>
            </a:r>
            <a:r>
              <a:rPr lang="en-US" dirty="0">
                <a:solidFill>
                  <a:srgbClr val="0000CC"/>
                </a:solidFill>
                <a:latin typeface="+mj-lt"/>
              </a:rPr>
              <a:t> </a:t>
            </a:r>
            <a:r>
              <a:rPr lang="vi-VN" dirty="0">
                <a:solidFill>
                  <a:srgbClr val="0000CC"/>
                </a:solidFill>
                <a:latin typeface="+mj-lt"/>
              </a:rPr>
              <a:t>Ki-hô-tê nghĩ: con đường này có lắm người qua lại chẳng thể nào không</a:t>
            </a:r>
            <a:r>
              <a:rPr lang="en-US" dirty="0">
                <a:solidFill>
                  <a:srgbClr val="0000CC"/>
                </a:solidFill>
                <a:latin typeface="+mj-lt"/>
              </a:rPr>
              <a:t> </a:t>
            </a:r>
            <a:r>
              <a:rPr lang="vi-VN" dirty="0">
                <a:solidFill>
                  <a:srgbClr val="0000CC"/>
                </a:solidFill>
                <a:latin typeface="+mj-lt"/>
              </a:rPr>
              <a:t>gặp nhiều chuyện phiêu lưu khác nhau.</a:t>
            </a:r>
            <a:endParaRPr lang="en-US" dirty="0">
              <a:solidFill>
                <a:srgbClr val="0000CC"/>
              </a:solidFill>
              <a:latin typeface="+mj-lt"/>
            </a:endParaRPr>
          </a:p>
        </p:txBody>
      </p:sp>
    </p:spTree>
    <p:extLst>
      <p:ext uri="{BB962C8B-B14F-4D97-AF65-F5344CB8AC3E}">
        <p14:creationId xmlns:p14="http://schemas.microsoft.com/office/powerpoint/2010/main" val="1793536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 TÌM HIỂU CHUNG</a:t>
            </a:r>
          </a:p>
        </p:txBody>
      </p:sp>
      <p:sp>
        <p:nvSpPr>
          <p:cNvPr id="7" name="Freeform 4"/>
          <p:cNvSpPr>
            <a:spLocks/>
          </p:cNvSpPr>
          <p:nvPr/>
        </p:nvSpPr>
        <p:spPr bwMode="ltGray">
          <a:xfrm>
            <a:off x="6299844" y="1392553"/>
            <a:ext cx="2160588" cy="2232025"/>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5">
              <a:lumMod val="75000"/>
            </a:schemeClr>
          </a:solidFill>
          <a:ln>
            <a:noFill/>
          </a:ln>
          <a:effectLst>
            <a:outerShdw dist="63500" dir="2212194" algn="ctr" rotWithShape="0">
              <a:srgbClr val="C0C0C0"/>
            </a:outerShdw>
          </a:effectLst>
        </p:spPr>
        <p:txBody>
          <a:bodyPr/>
          <a:lstStyle/>
          <a:p>
            <a:endParaRPr lang="en-US"/>
          </a:p>
        </p:txBody>
      </p:sp>
      <p:sp>
        <p:nvSpPr>
          <p:cNvPr id="8" name="Freeform 6"/>
          <p:cNvSpPr>
            <a:spLocks/>
          </p:cNvSpPr>
          <p:nvPr/>
        </p:nvSpPr>
        <p:spPr bwMode="ltGray">
          <a:xfrm>
            <a:off x="3550072" y="1394140"/>
            <a:ext cx="2160587" cy="2232025"/>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5">
              <a:lumMod val="60000"/>
              <a:lumOff val="40000"/>
            </a:schemeClr>
          </a:solidFill>
          <a:ln>
            <a:noFill/>
          </a:ln>
          <a:effectLst>
            <a:outerShdw dist="63500" dir="2212194" algn="ctr" rotWithShape="0">
              <a:srgbClr val="C0C0C0"/>
            </a:outerShdw>
          </a:effectLst>
        </p:spPr>
        <p:txBody>
          <a:bodyPr/>
          <a:lstStyle/>
          <a:p>
            <a:endParaRPr lang="en-US"/>
          </a:p>
        </p:txBody>
      </p:sp>
      <p:grpSp>
        <p:nvGrpSpPr>
          <p:cNvPr id="9" name="Group 9"/>
          <p:cNvGrpSpPr>
            <a:grpSpLocks/>
          </p:cNvGrpSpPr>
          <p:nvPr/>
        </p:nvGrpSpPr>
        <p:grpSpPr bwMode="auto">
          <a:xfrm>
            <a:off x="3635896" y="3808728"/>
            <a:ext cx="2111375" cy="450850"/>
            <a:chOff x="3964" y="2071"/>
            <a:chExt cx="1484" cy="330"/>
          </a:xfrm>
        </p:grpSpPr>
        <p:sp>
          <p:nvSpPr>
            <p:cNvPr id="10" name="AutoShape 10"/>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11" name="AutoShape 11"/>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grpSp>
        <p:nvGrpSpPr>
          <p:cNvPr id="12" name="Group 15"/>
          <p:cNvGrpSpPr>
            <a:grpSpLocks/>
          </p:cNvGrpSpPr>
          <p:nvPr/>
        </p:nvGrpSpPr>
        <p:grpSpPr bwMode="auto">
          <a:xfrm>
            <a:off x="6349057" y="3808728"/>
            <a:ext cx="2111375" cy="450850"/>
            <a:chOff x="3964" y="2071"/>
            <a:chExt cx="1484" cy="330"/>
          </a:xfrm>
        </p:grpSpPr>
        <p:sp>
          <p:nvSpPr>
            <p:cNvPr id="13" name="AutoShape 16"/>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14"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5" name="Rectangle 18"/>
          <p:cNvSpPr>
            <a:spLocks noChangeArrowheads="1"/>
          </p:cNvSpPr>
          <p:nvPr/>
        </p:nvSpPr>
        <p:spPr bwMode="gray">
          <a:xfrm>
            <a:off x="3772322" y="3843653"/>
            <a:ext cx="1722437" cy="40011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flatTx/>
          </a:bodyPr>
          <a:lstStyle/>
          <a:p>
            <a:pPr algn="ct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Phần 2</a:t>
            </a:r>
          </a:p>
        </p:txBody>
      </p:sp>
      <p:sp>
        <p:nvSpPr>
          <p:cNvPr id="16" name="Text Box 19"/>
          <p:cNvSpPr txBox="1">
            <a:spLocks noChangeArrowheads="1"/>
          </p:cNvSpPr>
          <p:nvPr/>
        </p:nvSpPr>
        <p:spPr bwMode="black">
          <a:xfrm>
            <a:off x="3798029" y="1886510"/>
            <a:ext cx="17820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eaLnBrk="0" hangingPunct="0"/>
            <a:r>
              <a:rPr lang="en-US" b="1">
                <a:latin typeface="Times New Roman" pitchFamily="18" charset="0"/>
                <a:cs typeface="Times New Roman" pitchFamily="18" charset="0"/>
              </a:rPr>
              <a:t>Tiếp </a:t>
            </a:r>
            <a:r>
              <a:rPr lang="en-US" b="1">
                <a:latin typeface="Times New Roman" pitchFamily="18" charset="0"/>
                <a:cs typeface="Times New Roman" pitchFamily="18" charset="0"/>
                <a:sym typeface="Wingdings" pitchFamily="2" charset="2"/>
              </a:rPr>
              <a:t> bị toạc nửa vai : Khi đánh nhau với chiếc cối xay gió</a:t>
            </a:r>
            <a:endParaRPr lang="en-US" sz="1800" b="1">
              <a:solidFill>
                <a:srgbClr val="FFFFFF"/>
              </a:solidFill>
              <a:latin typeface="Times New Roman" pitchFamily="18" charset="0"/>
              <a:cs typeface="Times New Roman" pitchFamily="18" charset="0"/>
            </a:endParaRPr>
          </a:p>
        </p:txBody>
      </p:sp>
      <p:sp>
        <p:nvSpPr>
          <p:cNvPr id="17" name="Rectangle 21"/>
          <p:cNvSpPr>
            <a:spLocks noChangeArrowheads="1"/>
          </p:cNvSpPr>
          <p:nvPr/>
        </p:nvSpPr>
        <p:spPr bwMode="gray">
          <a:xfrm>
            <a:off x="6521971" y="3843653"/>
            <a:ext cx="1722437" cy="40011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flatTx/>
          </a:bodyPr>
          <a:lstStyle/>
          <a:p>
            <a:pPr algn="ct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Phần 3</a:t>
            </a:r>
          </a:p>
        </p:txBody>
      </p:sp>
      <p:sp>
        <p:nvSpPr>
          <p:cNvPr id="18" name="Text Box 23"/>
          <p:cNvSpPr txBox="1">
            <a:spLocks noChangeArrowheads="1"/>
          </p:cNvSpPr>
          <p:nvPr/>
        </p:nvSpPr>
        <p:spPr bwMode="black">
          <a:xfrm>
            <a:off x="6565877" y="1875477"/>
            <a:ext cx="18945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eaLnBrk="0" hangingPunct="0"/>
            <a:r>
              <a:rPr lang="en-US" b="1">
                <a:latin typeface="Times New Roman" pitchFamily="18" charset="0"/>
                <a:cs typeface="Times New Roman" pitchFamily="18" charset="0"/>
              </a:rPr>
              <a:t>Phần còn lại: Thầy trò lại tiếp tục cuộc phiêu lưu</a:t>
            </a:r>
            <a:endParaRPr lang="en-US" sz="1800" b="1">
              <a:solidFill>
                <a:srgbClr val="FFFFFF"/>
              </a:solidFill>
              <a:latin typeface="Times New Roman" pitchFamily="18" charset="0"/>
              <a:cs typeface="Times New Roman" pitchFamily="18" charset="0"/>
            </a:endParaRPr>
          </a:p>
        </p:txBody>
      </p:sp>
      <p:sp>
        <p:nvSpPr>
          <p:cNvPr id="20" name="Freeform 4"/>
          <p:cNvSpPr>
            <a:spLocks/>
          </p:cNvSpPr>
          <p:nvPr/>
        </p:nvSpPr>
        <p:spPr bwMode="ltGray">
          <a:xfrm>
            <a:off x="755576" y="1432917"/>
            <a:ext cx="2160588" cy="2232025"/>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5">
              <a:lumMod val="75000"/>
            </a:schemeClr>
          </a:solidFill>
          <a:ln>
            <a:noFill/>
          </a:ln>
          <a:effectLst>
            <a:outerShdw dist="63500" dir="2212194" algn="ctr" rotWithShape="0">
              <a:srgbClr val="C0C0C0"/>
            </a:outerShdw>
          </a:effectLst>
        </p:spPr>
        <p:txBody>
          <a:bodyPr/>
          <a:lstStyle/>
          <a:p>
            <a:endParaRPr lang="en-US"/>
          </a:p>
        </p:txBody>
      </p:sp>
      <p:grpSp>
        <p:nvGrpSpPr>
          <p:cNvPr id="21" name="Group 15"/>
          <p:cNvGrpSpPr>
            <a:grpSpLocks/>
          </p:cNvGrpSpPr>
          <p:nvPr/>
        </p:nvGrpSpPr>
        <p:grpSpPr bwMode="auto">
          <a:xfrm>
            <a:off x="804789" y="3849092"/>
            <a:ext cx="2111375" cy="450850"/>
            <a:chOff x="3964" y="2071"/>
            <a:chExt cx="1484" cy="330"/>
          </a:xfrm>
        </p:grpSpPr>
        <p:sp>
          <p:nvSpPr>
            <p:cNvPr id="22" name="AutoShape 16"/>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23"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24" name="Rectangle 21"/>
          <p:cNvSpPr>
            <a:spLocks noChangeArrowheads="1"/>
          </p:cNvSpPr>
          <p:nvPr/>
        </p:nvSpPr>
        <p:spPr bwMode="gray">
          <a:xfrm>
            <a:off x="977703" y="3884017"/>
            <a:ext cx="1722437" cy="40011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flatTx/>
          </a:bodyPr>
          <a:lstStyle/>
          <a:p>
            <a:pPr algn="ct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Phần 1</a:t>
            </a:r>
          </a:p>
        </p:txBody>
      </p:sp>
      <p:sp>
        <p:nvSpPr>
          <p:cNvPr id="25" name="Text Box 23"/>
          <p:cNvSpPr txBox="1">
            <a:spLocks noChangeArrowheads="1"/>
          </p:cNvSpPr>
          <p:nvPr/>
        </p:nvSpPr>
        <p:spPr bwMode="black">
          <a:xfrm>
            <a:off x="899592" y="1814502"/>
            <a:ext cx="20783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eaLnBrk="0" hangingPunct="0"/>
            <a:r>
              <a:rPr lang="en-US" b="1">
                <a:latin typeface="Times New Roman" pitchFamily="18" charset="0"/>
                <a:cs typeface="Times New Roman" pitchFamily="18" charset="0"/>
              </a:rPr>
              <a:t>Từ đầu </a:t>
            </a:r>
            <a:r>
              <a:rPr lang="en-US" b="1">
                <a:latin typeface="Times New Roman" pitchFamily="18" charset="0"/>
                <a:cs typeface="Times New Roman" pitchFamily="18" charset="0"/>
                <a:sym typeface="Wingdings" pitchFamily="2" charset="2"/>
              </a:rPr>
              <a:t> không cân sức: Thầy trò Đôn-ki-hô-tê trước khi đánh nhau với chiếc cối xay gió</a:t>
            </a:r>
            <a:endParaRPr lang="en-US" sz="1800" b="1">
              <a:solidFill>
                <a:srgbClr val="FFFFFF"/>
              </a:solidFill>
              <a:latin typeface="Times New Roman" pitchFamily="18" charset="0"/>
              <a:cs typeface="Times New Roman" pitchFamily="18" charset="0"/>
            </a:endParaRPr>
          </a:p>
        </p:txBody>
      </p:sp>
      <p:sp>
        <p:nvSpPr>
          <p:cNvPr id="26" name="TextBox 25"/>
          <p:cNvSpPr txBox="1"/>
          <p:nvPr/>
        </p:nvSpPr>
        <p:spPr>
          <a:xfrm>
            <a:off x="3704016" y="19331"/>
            <a:ext cx="3964328" cy="769441"/>
          </a:xfrm>
          <a:prstGeom prst="rect">
            <a:avLst/>
          </a:prstGeom>
          <a:noFill/>
        </p:spPr>
        <p:txBody>
          <a:bodyPr wrap="square" rtlCol="0">
            <a:spAutoFit/>
          </a:bodyPr>
          <a:lstStyle/>
          <a:p>
            <a:r>
              <a:rPr lang="en-US" sz="4400" b="1" dirty="0" smtClean="0">
                <a:solidFill>
                  <a:schemeClr val="tx2">
                    <a:lumMod val="75000"/>
                  </a:schemeClr>
                </a:solidFill>
                <a:latin typeface="Times New Roman" pitchFamily="18" charset="0"/>
                <a:ea typeface="ZapfChancery-Medium" pitchFamily="2" charset="0"/>
                <a:cs typeface="Times New Roman" pitchFamily="18" charset="0"/>
              </a:rPr>
              <a:t>g. </a:t>
            </a:r>
            <a:r>
              <a:rPr lang="en-US" sz="4400" b="1" dirty="0" err="1" smtClean="0">
                <a:solidFill>
                  <a:schemeClr val="tx2">
                    <a:lumMod val="75000"/>
                  </a:schemeClr>
                </a:solidFill>
                <a:latin typeface="Times New Roman" pitchFamily="18" charset="0"/>
                <a:ea typeface="ZapfChancery-Medium" pitchFamily="2" charset="0"/>
                <a:cs typeface="Times New Roman" pitchFamily="18" charset="0"/>
              </a:rPr>
              <a:t>Bố</a:t>
            </a:r>
            <a:r>
              <a:rPr lang="en-US" sz="4400" b="1" dirty="0" smtClean="0">
                <a:solidFill>
                  <a:schemeClr val="tx2">
                    <a:lumMod val="75000"/>
                  </a:schemeClr>
                </a:solidFill>
                <a:latin typeface="Times New Roman" pitchFamily="18" charset="0"/>
                <a:ea typeface="ZapfChancery-Medium" pitchFamily="2" charset="0"/>
                <a:cs typeface="Times New Roman" pitchFamily="18" charset="0"/>
              </a:rPr>
              <a:t> </a:t>
            </a:r>
            <a:r>
              <a:rPr lang="en-US" sz="4400" b="1" dirty="0" err="1">
                <a:solidFill>
                  <a:schemeClr val="tx2">
                    <a:lumMod val="75000"/>
                  </a:schemeClr>
                </a:solidFill>
                <a:latin typeface="Times New Roman" pitchFamily="18" charset="0"/>
                <a:ea typeface="ZapfChancery-Medium" pitchFamily="2" charset="0"/>
                <a:cs typeface="Times New Roman" pitchFamily="18" charset="0"/>
              </a:rPr>
              <a:t>cục</a:t>
            </a:r>
            <a:endParaRPr lang="en-US" sz="4400" b="1" dirty="0">
              <a:solidFill>
                <a:schemeClr val="tx2">
                  <a:lumMod val="75000"/>
                </a:schemeClr>
              </a:solidFill>
              <a:latin typeface="Times New Roman" pitchFamily="18" charset="0"/>
              <a:ea typeface="ZapfChancery-Medium" pitchFamily="2" charset="0"/>
              <a:cs typeface="Times New Roman" pitchFamily="18" charset="0"/>
            </a:endParaRPr>
          </a:p>
        </p:txBody>
      </p:sp>
    </p:spTree>
    <p:extLst>
      <p:ext uri="{BB962C8B-B14F-4D97-AF65-F5344CB8AC3E}">
        <p14:creationId xmlns:p14="http://schemas.microsoft.com/office/powerpoint/2010/main" val="27465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P spid="17" grpId="0"/>
      <p:bldP spid="18" grpId="0"/>
      <p:bldP spid="20"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636017"/>
            <a:ext cx="2160240" cy="2759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923928" y="1419622"/>
            <a:ext cx="4032448" cy="400110"/>
          </a:xfrm>
          <a:prstGeom prst="rect">
            <a:avLst/>
          </a:prstGeom>
          <a:solidFill>
            <a:schemeClr val="accent5">
              <a:lumMod val="75000"/>
            </a:schemeClr>
          </a:solidFill>
        </p:spPr>
        <p:txBody>
          <a:bodyPr wrap="square" rtlCol="0">
            <a:spAutoFit/>
          </a:bodyPr>
          <a:lstStyle/>
          <a:p>
            <a:r>
              <a:rPr lang="en-US" sz="2000">
                <a:latin typeface="Times New Roman" pitchFamily="18" charset="0"/>
                <a:cs typeface="Times New Roman" pitchFamily="18" charset="0"/>
              </a:rPr>
              <a:t>Lai lịch, chân dung </a:t>
            </a:r>
          </a:p>
        </p:txBody>
      </p:sp>
      <p:sp>
        <p:nvSpPr>
          <p:cNvPr id="9" name="TextBox 8"/>
          <p:cNvSpPr txBox="1"/>
          <p:nvPr/>
        </p:nvSpPr>
        <p:spPr>
          <a:xfrm>
            <a:off x="3923928" y="2000091"/>
            <a:ext cx="4032448" cy="707886"/>
          </a:xfrm>
          <a:prstGeom prst="rect">
            <a:avLst/>
          </a:prstGeom>
          <a:solidFill>
            <a:schemeClr val="accent5">
              <a:lumMod val="60000"/>
              <a:lumOff val="40000"/>
            </a:schemeClr>
          </a:solidFill>
        </p:spPr>
        <p:txBody>
          <a:bodyPr wrap="square" rtlCol="0">
            <a:spAutoFit/>
          </a:bodyPr>
          <a:lstStyle/>
          <a:p>
            <a:r>
              <a:rPr lang="en-US" sz="2000">
                <a:latin typeface="Times New Roman" pitchFamily="18" charset="0"/>
                <a:cs typeface="Times New Roman" pitchFamily="18" charset="0"/>
              </a:rPr>
              <a:t>Thái độ và nhận định khi thấy chiếc cối xay gió</a:t>
            </a:r>
          </a:p>
        </p:txBody>
      </p:sp>
      <p:sp>
        <p:nvSpPr>
          <p:cNvPr id="10" name="TextBox 9"/>
          <p:cNvSpPr txBox="1"/>
          <p:nvPr/>
        </p:nvSpPr>
        <p:spPr>
          <a:xfrm>
            <a:off x="3936928" y="2908407"/>
            <a:ext cx="4019447" cy="707886"/>
          </a:xfrm>
          <a:prstGeom prst="rect">
            <a:avLst/>
          </a:prstGeom>
          <a:solidFill>
            <a:srgbClr val="33CCCC"/>
          </a:solidFill>
        </p:spPr>
        <p:txBody>
          <a:bodyPr wrap="square" rtlCol="0">
            <a:spAutoFit/>
          </a:bodyPr>
          <a:lstStyle/>
          <a:p>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endParaRPr lang="en-US" sz="2000" dirty="0">
              <a:latin typeface="Times New Roman" pitchFamily="18" charset="0"/>
              <a:cs typeface="Times New Roman" pitchFamily="18" charset="0"/>
            </a:endParaRPr>
          </a:p>
        </p:txBody>
      </p:sp>
      <p:sp>
        <p:nvSpPr>
          <p:cNvPr id="11" name="TextBox 10"/>
          <p:cNvSpPr txBox="1"/>
          <p:nvPr/>
        </p:nvSpPr>
        <p:spPr>
          <a:xfrm>
            <a:off x="3936928" y="3816723"/>
            <a:ext cx="4019447" cy="400110"/>
          </a:xfrm>
          <a:prstGeom prst="rect">
            <a:avLst/>
          </a:prstGeom>
          <a:solidFill>
            <a:schemeClr val="accent5">
              <a:lumMod val="75000"/>
            </a:schemeClr>
          </a:solidFill>
        </p:spPr>
        <p:txBody>
          <a:bodyPr wrap="square" rtlCol="0">
            <a:spAutoFit/>
          </a:bodyPr>
          <a:lstStyle/>
          <a:p>
            <a:r>
              <a:rPr lang="en-US" sz="2000">
                <a:latin typeface="Times New Roman" pitchFamily="18" charset="0"/>
                <a:cs typeface="Times New Roman" pitchFamily="18" charset="0"/>
              </a:rPr>
              <a:t>Nhận xét</a:t>
            </a:r>
          </a:p>
        </p:txBody>
      </p:sp>
    </p:spTree>
    <p:extLst>
      <p:ext uri="{BB962C8B-B14F-4D97-AF65-F5344CB8AC3E}">
        <p14:creationId xmlns:p14="http://schemas.microsoft.com/office/powerpoint/2010/main" val="36684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39502"/>
            <a:ext cx="2160240" cy="2759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1979712" y="1523568"/>
            <a:ext cx="3528392" cy="400110"/>
          </a:xfrm>
          <a:prstGeom prst="rect">
            <a:avLst/>
          </a:prstGeom>
          <a:solidFill>
            <a:schemeClr val="accent5">
              <a:lumMod val="75000"/>
            </a:schemeClr>
          </a:solidFill>
        </p:spPr>
        <p:txBody>
          <a:bodyPr wrap="square" rtlCol="0">
            <a:spAutoFit/>
          </a:bodyPr>
          <a:lstStyle/>
          <a:p>
            <a:r>
              <a:rPr lang="en-US" sz="2000" b="1" dirty="0" err="1" smtClean="0">
                <a:solidFill>
                  <a:schemeClr val="bg1"/>
                </a:solidFill>
                <a:latin typeface="Times New Roman" pitchFamily="18" charset="0"/>
                <a:cs typeface="Times New Roman" pitchFamily="18" charset="0"/>
              </a:rPr>
              <a:t>a.Lai</a:t>
            </a:r>
            <a:r>
              <a:rPr lang="en-US" sz="2000" b="1" dirty="0" smtClean="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lịch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chân</a:t>
            </a:r>
            <a:r>
              <a:rPr lang="en-US" sz="2000" b="1" dirty="0">
                <a:solidFill>
                  <a:schemeClr val="bg1"/>
                </a:solidFill>
                <a:latin typeface="Times New Roman" pitchFamily="18" charset="0"/>
                <a:cs typeface="Times New Roman" pitchFamily="18" charset="0"/>
              </a:rPr>
              <a:t> dung </a:t>
            </a:r>
          </a:p>
        </p:txBody>
      </p:sp>
      <p:grpSp>
        <p:nvGrpSpPr>
          <p:cNvPr id="12" name="Group 11"/>
          <p:cNvGrpSpPr>
            <a:grpSpLocks/>
          </p:cNvGrpSpPr>
          <p:nvPr/>
        </p:nvGrpSpPr>
        <p:grpSpPr bwMode="auto">
          <a:xfrm>
            <a:off x="306291" y="2594668"/>
            <a:ext cx="1724025" cy="361950"/>
            <a:chOff x="816" y="2304"/>
            <a:chExt cx="1440" cy="448"/>
          </a:xfrm>
          <a:solidFill>
            <a:schemeClr val="accent5">
              <a:lumMod val="75000"/>
            </a:schemeClr>
          </a:solidFill>
        </p:grpSpPr>
        <p:sp>
          <p:nvSpPr>
            <p:cNvPr id="13" name="Freeform 12"/>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4" name="Rectangle 13"/>
            <p:cNvSpPr>
              <a:spLocks noChangeArrowheads="1"/>
            </p:cNvSpPr>
            <p:nvPr/>
          </p:nvSpPr>
          <p:spPr bwMode="gray">
            <a:xfrm>
              <a:off x="816" y="2304"/>
              <a:ext cx="1440" cy="39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Xuất thân</a:t>
              </a:r>
            </a:p>
          </p:txBody>
        </p:sp>
      </p:grpSp>
      <p:grpSp>
        <p:nvGrpSpPr>
          <p:cNvPr id="15" name="Group 14"/>
          <p:cNvGrpSpPr>
            <a:grpSpLocks/>
          </p:cNvGrpSpPr>
          <p:nvPr/>
        </p:nvGrpSpPr>
        <p:grpSpPr bwMode="auto">
          <a:xfrm>
            <a:off x="306291" y="3451918"/>
            <a:ext cx="1724025" cy="361950"/>
            <a:chOff x="816" y="2304"/>
            <a:chExt cx="1440" cy="448"/>
          </a:xfrm>
        </p:grpSpPr>
        <p:sp>
          <p:nvSpPr>
            <p:cNvPr id="16" name="Freeform 15"/>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fontAlgn="base">
                <a:spcBef>
                  <a:spcPct val="0"/>
                </a:spcBef>
                <a:spcAft>
                  <a:spcPct val="0"/>
                </a:spcAft>
              </a:pPr>
              <a:endParaRPr lang="en-US">
                <a:solidFill>
                  <a:srgbClr val="000000"/>
                </a:solidFill>
              </a:endParaRPr>
            </a:p>
          </p:txBody>
        </p:sp>
        <p:sp>
          <p:nvSpPr>
            <p:cNvPr id="17" name="Rectangle 16"/>
            <p:cNvSpPr>
              <a:spLocks noChangeArrowheads="1"/>
            </p:cNvSpPr>
            <p:nvPr/>
          </p:nvSpPr>
          <p:spPr bwMode="gray">
            <a:xfrm>
              <a:off x="816" y="2304"/>
              <a:ext cx="1440" cy="393"/>
            </a:xfrm>
            <a:prstGeom prst="rect">
              <a:avLst/>
            </a:prstGeom>
            <a:gradFill rotWithShape="1">
              <a:gsLst>
                <a:gs pos="0">
                  <a:schemeClr val="hlink">
                    <a:gamma/>
                    <a:tint val="36471"/>
                    <a:invGamma/>
                  </a:schemeClr>
                </a:gs>
                <a:gs pos="100000">
                  <a:schemeClr val="hlink"/>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Ngoại hình</a:t>
              </a:r>
            </a:p>
          </p:txBody>
        </p:sp>
      </p:grpSp>
      <p:sp>
        <p:nvSpPr>
          <p:cNvPr id="18" name="Rectangle 13"/>
          <p:cNvSpPr>
            <a:spLocks noChangeArrowheads="1"/>
          </p:cNvSpPr>
          <p:nvPr/>
        </p:nvSpPr>
        <p:spPr bwMode="gray">
          <a:xfrm>
            <a:off x="306291" y="4309169"/>
            <a:ext cx="1724025" cy="317897"/>
          </a:xfrm>
          <a:prstGeom prst="rect">
            <a:avLst/>
          </a:prstGeom>
          <a:solidFill>
            <a:schemeClr val="accent5">
              <a:lumMod val="60000"/>
              <a:lumOff val="40000"/>
            </a:schemeClr>
          </a:solidFill>
          <a:ln>
            <a:noFill/>
          </a:ln>
          <a:effectLst/>
        </p:spPr>
        <p:txBody>
          <a:bodyPr wrap="none" anchor="ctr"/>
          <a:lstStyle/>
          <a:p>
            <a:pPr algn="ctr" eaLnBrk="0" fontAlgn="base" hangingPunct="0">
              <a:spcBef>
                <a:spcPct val="0"/>
              </a:spcBef>
              <a:spcAft>
                <a:spcPct val="0"/>
              </a:spcAft>
            </a:pPr>
            <a:r>
              <a:rPr lang="en-US" b="1">
                <a:solidFill>
                  <a:srgbClr val="000000"/>
                </a:solidFill>
                <a:effectLst>
                  <a:outerShdw blurRad="38100" dist="38100" dir="2700000" algn="tl">
                    <a:srgbClr val="FFFFFF"/>
                  </a:outerShdw>
                </a:effectLst>
              </a:rPr>
              <a:t>Khát vọng</a:t>
            </a:r>
          </a:p>
        </p:txBody>
      </p:sp>
      <p:cxnSp>
        <p:nvCxnSpPr>
          <p:cNvPr id="19" name="AutoShape 14"/>
          <p:cNvCxnSpPr>
            <a:cxnSpLocks noChangeShapeType="1"/>
          </p:cNvCxnSpPr>
          <p:nvPr/>
        </p:nvCxnSpPr>
        <p:spPr bwMode="gray">
          <a:xfrm>
            <a:off x="1163538" y="4627066"/>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5"/>
          <p:cNvCxnSpPr>
            <a:cxnSpLocks noChangeShapeType="1"/>
            <a:stCxn id="13" idx="11"/>
            <a:endCxn id="17" idx="0"/>
          </p:cNvCxnSpPr>
          <p:nvPr/>
        </p:nvCxnSpPr>
        <p:spPr bwMode="gray">
          <a:xfrm>
            <a:off x="1163538" y="2914947"/>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6"/>
          <p:cNvCxnSpPr>
            <a:cxnSpLocks noChangeShapeType="1"/>
            <a:stCxn id="16" idx="11"/>
            <a:endCxn id="18" idx="0"/>
          </p:cNvCxnSpPr>
          <p:nvPr/>
        </p:nvCxnSpPr>
        <p:spPr bwMode="gray">
          <a:xfrm>
            <a:off x="1163538" y="3772197"/>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Line 17"/>
          <p:cNvSpPr>
            <a:spLocks noChangeShapeType="1"/>
          </p:cNvSpPr>
          <p:nvPr/>
        </p:nvSpPr>
        <p:spPr bwMode="auto">
          <a:xfrm>
            <a:off x="1220688" y="4987106"/>
            <a:ext cx="5943600" cy="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3" name="Line 18"/>
          <p:cNvSpPr>
            <a:spLocks noChangeShapeType="1"/>
          </p:cNvSpPr>
          <p:nvPr/>
        </p:nvSpPr>
        <p:spPr bwMode="auto">
          <a:xfrm>
            <a:off x="1220688" y="3205459"/>
            <a:ext cx="4774235" cy="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4" name="Line 19"/>
          <p:cNvSpPr>
            <a:spLocks noChangeShapeType="1"/>
          </p:cNvSpPr>
          <p:nvPr/>
        </p:nvSpPr>
        <p:spPr bwMode="auto">
          <a:xfrm flipV="1">
            <a:off x="1478627" y="4038301"/>
            <a:ext cx="5514953" cy="2381"/>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5" name="TextBox 24"/>
          <p:cNvSpPr txBox="1"/>
          <p:nvPr/>
        </p:nvSpPr>
        <p:spPr>
          <a:xfrm>
            <a:off x="2267743" y="2499742"/>
            <a:ext cx="3727179"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dõi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nghèo</a:t>
            </a:r>
            <a:endParaRPr lang="en-US" b="1" dirty="0">
              <a:latin typeface="Times New Roman" pitchFamily="18" charset="0"/>
              <a:cs typeface="Times New Roman" pitchFamily="18" charset="0"/>
            </a:endParaRPr>
          </a:p>
        </p:txBody>
      </p:sp>
      <p:sp>
        <p:nvSpPr>
          <p:cNvPr id="26" name="TextBox 25"/>
          <p:cNvSpPr txBox="1"/>
          <p:nvPr/>
        </p:nvSpPr>
        <p:spPr>
          <a:xfrm>
            <a:off x="2267744" y="3291830"/>
            <a:ext cx="4896544"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G</a:t>
            </a:r>
            <a:r>
              <a:rPr lang="en-US" b="1" dirty="0" err="1" smtClean="0">
                <a:latin typeface="Times New Roman" pitchFamily="18" charset="0"/>
                <a:cs typeface="Times New Roman" pitchFamily="18" charset="0"/>
              </a:rPr>
              <a:t>ầy</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gò</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lênh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khênh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endParaRPr lang="en-US" b="1" dirty="0">
              <a:latin typeface="Times New Roman" pitchFamily="18" charset="0"/>
              <a:cs typeface="Times New Roman" pitchFamily="18" charset="0"/>
            </a:endParaRPr>
          </a:p>
        </p:txBody>
      </p:sp>
      <p:sp>
        <p:nvSpPr>
          <p:cNvPr id="27" name="TextBox 26"/>
          <p:cNvSpPr txBox="1"/>
          <p:nvPr/>
        </p:nvSpPr>
        <p:spPr>
          <a:xfrm>
            <a:off x="2267744" y="4301683"/>
            <a:ext cx="5760640" cy="646331"/>
          </a:xfrm>
          <a:prstGeom prst="rect">
            <a:avLst/>
          </a:prstGeom>
          <a:noFill/>
        </p:spPr>
        <p:txBody>
          <a:bodyPr wrap="square" rtlCol="0">
            <a:spAutoFit/>
          </a:bodyPr>
          <a:lstStyle/>
          <a:p>
            <a:r>
              <a:rPr lang="en-US" b="1">
                <a:latin typeface="Times New Roman" pitchFamily="18" charset="0"/>
                <a:cs typeface="Times New Roman" pitchFamily="18" charset="0"/>
              </a:rPr>
              <a:t>Say mê sách kiếm hiệp </a:t>
            </a:r>
            <a:r>
              <a:rPr lang="en-US" b="1">
                <a:latin typeface="Times New Roman" pitchFamily="18" charset="0"/>
                <a:cs typeface="Times New Roman" pitchFamily="18" charset="0"/>
                <a:sym typeface="Wingdings" pitchFamily="2" charset="2"/>
              </a:rPr>
              <a:t></a:t>
            </a:r>
            <a:r>
              <a:rPr lang="en-US" b="1">
                <a:latin typeface="Times New Roman" pitchFamily="18" charset="0"/>
                <a:cs typeface="Times New Roman" pitchFamily="18" charset="0"/>
              </a:rPr>
              <a:t>Muốn trở thành hiệp sĩ trừ gian, cứu thiện </a:t>
            </a:r>
            <a:r>
              <a:rPr lang="en-US" b="1">
                <a:latin typeface="Times New Roman" pitchFamily="18" charset="0"/>
                <a:cs typeface="Times New Roman" pitchFamily="18" charset="0"/>
                <a:sym typeface="Wingdings" pitchFamily="2" charset="2"/>
              </a:rPr>
              <a:t> Muốn giúp ích cho đời</a:t>
            </a:r>
            <a:endParaRPr lang="en-US" b="1">
              <a:latin typeface="Times New Roman" pitchFamily="18" charset="0"/>
              <a:cs typeface="Times New Roman" pitchFamily="18" charset="0"/>
            </a:endParaRPr>
          </a:p>
        </p:txBody>
      </p:sp>
      <p:sp>
        <p:nvSpPr>
          <p:cNvPr id="28" name="TextBox 27"/>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Tree>
    <p:extLst>
      <p:ext uri="{BB962C8B-B14F-4D97-AF65-F5344CB8AC3E}">
        <p14:creationId xmlns:p14="http://schemas.microsoft.com/office/powerpoint/2010/main" val="16127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par>
                                <p:cTn id="22" presetID="21"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par>
                                <p:cTn id="25" presetID="21"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2000"/>
                                        <p:tgtEl>
                                          <p:spTgt spid="2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2000"/>
                                        <p:tgtEl>
                                          <p:spTgt spid="18"/>
                                        </p:tgtEl>
                                      </p:cBhvr>
                                    </p:animEffect>
                                  </p:childTnLst>
                                </p:cTn>
                              </p:par>
                              <p:par>
                                <p:cTn id="34" presetID="21"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2000"/>
                                        <p:tgtEl>
                                          <p:spTgt spid="19"/>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heel(1)">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heel(1)">
                                      <p:cBhvr>
                                        <p:cTn id="49" dur="2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heel(1)">
                                      <p:cBhvr>
                                        <p:cTn id="5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2" grpId="0" animBg="1"/>
      <p:bldP spid="23" grpId="0" animBg="1"/>
      <p:bldP spid="24" grpId="0" animBg="1"/>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sp>
        <p:nvSpPr>
          <p:cNvPr id="7" name="TextBox 6"/>
          <p:cNvSpPr txBox="1"/>
          <p:nvPr/>
        </p:nvSpPr>
        <p:spPr>
          <a:xfrm>
            <a:off x="1403648" y="1203598"/>
            <a:ext cx="4032448" cy="707886"/>
          </a:xfrm>
          <a:prstGeom prst="rect">
            <a:avLst/>
          </a:prstGeom>
          <a:solidFill>
            <a:schemeClr val="accent5">
              <a:lumMod val="60000"/>
              <a:lumOff val="40000"/>
            </a:schemeClr>
          </a:solidFill>
        </p:spPr>
        <p:txBody>
          <a:bodyPr wrap="square" rtlCol="0">
            <a:spAutoFit/>
          </a:bodyPr>
          <a:lstStyle/>
          <a:p>
            <a:pPr algn="ct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Thái</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chiếc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gió</a:t>
            </a:r>
            <a:endParaRPr lang="en-US" sz="2000" b="1"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F49A2FEA-5849-40FF-AAAF-85FEF7E5B7FC}"/>
              </a:ext>
            </a:extLst>
          </p:cNvPr>
          <p:cNvSpPr/>
          <p:nvPr/>
        </p:nvSpPr>
        <p:spPr>
          <a:xfrm>
            <a:off x="35496" y="2067694"/>
            <a:ext cx="1872208" cy="194421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anose="02020603050405020304" pitchFamily="18" charset="0"/>
                <a:cs typeface="Times New Roman" panose="02020603050405020304" pitchFamily="18" charset="0"/>
              </a:rPr>
              <a:t>Tưởng đó là những gã khổng lồ, ghê gớm và quyết tâm tranh đấu để giết chúng</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3CA9BE94-EA61-4F8F-A1A9-D0BA4F7AFB15}"/>
              </a:ext>
            </a:extLst>
          </p:cNvPr>
          <p:cNvSpPr/>
          <p:nvPr/>
        </p:nvSpPr>
        <p:spPr>
          <a:xfrm>
            <a:off x="2455092" y="2067694"/>
            <a:ext cx="1972892" cy="19442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Times New Roman" panose="02020603050405020304" pitchFamily="18" charset="0"/>
                <a:cs typeface="Times New Roman" panose="02020603050405020304" pitchFamily="18" charset="0"/>
              </a:rPr>
              <a:t>Tưởng tượng những cánh tay của chúng dài ngoẵng, có đứa dài tới 2 dặm</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DC14012-0EBC-4A1B-96B4-C8003EF7338E}"/>
              </a:ext>
            </a:extLst>
          </p:cNvPr>
          <p:cNvSpPr/>
          <p:nvPr/>
        </p:nvSpPr>
        <p:spPr>
          <a:xfrm>
            <a:off x="4992483" y="2067694"/>
            <a:ext cx="1955781" cy="1944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Nhận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được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cuộc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giao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chiến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điên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cuồng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cân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sức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nhưng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sợ</a:t>
            </a:r>
            <a:endParaRPr lang="vi-VN" sz="2000" b="1" dirty="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075" y="123478"/>
            <a:ext cx="1868866" cy="22090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683568" y="4117017"/>
            <a:ext cx="6768752"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Có</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suy</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nghĩ</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của</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người</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hiệp</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sĩ</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dũng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cảm</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nhưng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đó</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smtClean="0">
                <a:solidFill>
                  <a:srgbClr val="FF0000"/>
                </a:solidFill>
                <a:latin typeface="Times New Roman" pitchFamily="18" charset="0"/>
                <a:cs typeface="Times New Roman" pitchFamily="18" charset="0"/>
                <a:sym typeface="Wingdings" pitchFamily="2" charset="2"/>
              </a:rPr>
              <a:t>lại</a:t>
            </a:r>
            <a:r>
              <a:rPr lang="en-US" sz="2400" b="1" dirty="0" smtClean="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viển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vông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hoang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tưởng</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Tree>
    <p:extLst>
      <p:ext uri="{BB962C8B-B14F-4D97-AF65-F5344CB8AC3E}">
        <p14:creationId xmlns:p14="http://schemas.microsoft.com/office/powerpoint/2010/main" val="23894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sp>
        <p:nvSpPr>
          <p:cNvPr id="7" name="TextBox 6"/>
          <p:cNvSpPr txBox="1"/>
          <p:nvPr/>
        </p:nvSpPr>
        <p:spPr>
          <a:xfrm>
            <a:off x="1907704" y="1203598"/>
            <a:ext cx="3672408" cy="707886"/>
          </a:xfrm>
          <a:prstGeom prst="rect">
            <a:avLst/>
          </a:prstGeom>
          <a:solidFill>
            <a:srgbClr val="33CCCC"/>
          </a:solidFill>
        </p:spPr>
        <p:txBody>
          <a:bodyPr wrap="square" rtlCol="0">
            <a:spAutoFit/>
          </a:bodyPr>
          <a:lstStyle/>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endParaRPr lang="en-US" sz="2000" dirty="0">
              <a:latin typeface="Times New Roman" pitchFamily="18" charset="0"/>
              <a:cs typeface="Times New Roman" pitchFamily="18" charset="0"/>
            </a:endParaRPr>
          </a:p>
        </p:txBody>
      </p:sp>
      <p:grpSp>
        <p:nvGrpSpPr>
          <p:cNvPr id="10" name="组合 156"/>
          <p:cNvGrpSpPr/>
          <p:nvPr/>
        </p:nvGrpSpPr>
        <p:grpSpPr>
          <a:xfrm flipH="1">
            <a:off x="35496" y="2067694"/>
            <a:ext cx="1944216" cy="355600"/>
            <a:chOff x="6544053" y="644833"/>
            <a:chExt cx="2965451" cy="892191"/>
          </a:xfrm>
        </p:grpSpPr>
        <p:grpSp>
          <p:nvGrpSpPr>
            <p:cNvPr id="11" name="组合 157"/>
            <p:cNvGrpSpPr/>
            <p:nvPr/>
          </p:nvGrpSpPr>
          <p:grpSpPr>
            <a:xfrm>
              <a:off x="6544053" y="721049"/>
              <a:ext cx="2946401" cy="815975"/>
              <a:chOff x="7842789" y="4446233"/>
              <a:chExt cx="2946401" cy="815975"/>
            </a:xfrm>
            <a:solidFill>
              <a:schemeClr val="tx1">
                <a:alpha val="32000"/>
              </a:schemeClr>
            </a:solidFill>
          </p:grpSpPr>
          <p:sp>
            <p:nvSpPr>
              <p:cNvPr id="15"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6"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12" name="组合 158"/>
            <p:cNvGrpSpPr/>
            <p:nvPr/>
          </p:nvGrpSpPr>
          <p:grpSpPr>
            <a:xfrm>
              <a:off x="6563103" y="644833"/>
              <a:ext cx="2946401" cy="815975"/>
              <a:chOff x="7842789" y="4446233"/>
              <a:chExt cx="2946401" cy="815975"/>
            </a:xfrm>
          </p:grpSpPr>
          <p:sp>
            <p:nvSpPr>
              <p:cNvPr id="13"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4"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sp>
        <p:nvSpPr>
          <p:cNvPr id="17" name="TextBox 16"/>
          <p:cNvSpPr txBox="1"/>
          <p:nvPr/>
        </p:nvSpPr>
        <p:spPr>
          <a:xfrm>
            <a:off x="611560" y="1811600"/>
            <a:ext cx="1224136"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Chuẩn bị</a:t>
            </a:r>
          </a:p>
        </p:txBody>
      </p:sp>
      <p:sp>
        <p:nvSpPr>
          <p:cNvPr id="18" name="TextBox 17"/>
          <p:cNvSpPr txBox="1"/>
          <p:nvPr/>
        </p:nvSpPr>
        <p:spPr>
          <a:xfrm>
            <a:off x="2123728" y="1851670"/>
            <a:ext cx="3384376" cy="2246769"/>
          </a:xfrm>
          <a:prstGeom prst="rect">
            <a:avLst/>
          </a:prstGeom>
          <a:noFill/>
        </p:spPr>
        <p:txBody>
          <a:bodyPr wrap="square" rtlCol="0">
            <a:spAutoFit/>
          </a:bodyPr>
          <a:lstStyle/>
          <a:p>
            <a:pPr marL="342900" indent="-342900">
              <a:buFont typeface="Wingdings" pitchFamily="2" charset="2"/>
              <a:buChar char="§"/>
            </a:pP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trưa</a:t>
            </a:r>
            <a:endParaRPr lang="en-US" sz="2000" dirty="0">
              <a:latin typeface="Times New Roman" pitchFamily="18" charset="0"/>
              <a:cs typeface="Times New Roman" pitchFamily="18" charset="0"/>
            </a:endParaRPr>
          </a:p>
          <a:p>
            <a:pPr marL="342900" indent="-342900">
              <a:buFont typeface="Wingdings" pitchFamily="2" charset="2"/>
              <a:buChar char="§"/>
            </a:pPr>
            <a:r>
              <a:rPr lang="en-US" sz="2000" dirty="0" err="1">
                <a:latin typeface="Times New Roman" pitchFamily="18" charset="0"/>
                <a:cs typeface="Times New Roman" pitchFamily="18" charset="0"/>
              </a:rPr>
              <a:t>Mấy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lồ</a:t>
            </a:r>
            <a:r>
              <a:rPr lang="en-US" sz="2000" dirty="0">
                <a:latin typeface="Times New Roman" pitchFamily="18" charset="0"/>
                <a:cs typeface="Times New Roman" pitchFamily="18" charset="0"/>
              </a:rPr>
              <a:t> hung </a:t>
            </a:r>
            <a:r>
              <a:rPr lang="en-US" sz="2000" dirty="0" err="1">
                <a:latin typeface="Times New Roman" pitchFamily="18" charset="0"/>
                <a:cs typeface="Times New Roman" pitchFamily="18" charset="0"/>
              </a:rPr>
              <a:t>tợn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dặm</a:t>
            </a:r>
            <a:endParaRPr lang="en-US" sz="2000" dirty="0">
              <a:latin typeface="Times New Roman" pitchFamily="18" charset="0"/>
              <a:cs typeface="Times New Roman" pitchFamily="18" charset="0"/>
            </a:endParaRPr>
          </a:p>
          <a:p>
            <a:pPr marL="342900" indent="-342900">
              <a:buFont typeface="Wingdings" pitchFamily="2" charset="2"/>
              <a:buChar char="§"/>
            </a:pP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329" y="1923678"/>
            <a:ext cx="3299159" cy="20321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Tree>
    <p:extLst>
      <p:ext uri="{BB962C8B-B14F-4D97-AF65-F5344CB8AC3E}">
        <p14:creationId xmlns:p14="http://schemas.microsoft.com/office/powerpoint/2010/main" val="34650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sp>
        <p:nvSpPr>
          <p:cNvPr id="7" name="TextBox 6"/>
          <p:cNvSpPr txBox="1"/>
          <p:nvPr/>
        </p:nvSpPr>
        <p:spPr>
          <a:xfrm>
            <a:off x="1907704" y="1203598"/>
            <a:ext cx="3672408" cy="400110"/>
          </a:xfrm>
          <a:prstGeom prst="rect">
            <a:avLst/>
          </a:prstGeom>
          <a:solidFill>
            <a:srgbClr val="33CCCC"/>
          </a:solidFill>
        </p:spPr>
        <p:txBody>
          <a:bodyPr wrap="square" rtlCol="0">
            <a:spAutoFit/>
          </a:bodyPr>
          <a:lstStyle/>
          <a:p>
            <a:r>
              <a:rPr lang="en-US" sz="2000">
                <a:latin typeface="Times New Roman" pitchFamily="18" charset="0"/>
                <a:cs typeface="Times New Roman" pitchFamily="18" charset="0"/>
              </a:rPr>
              <a:t>Hành động trong cuộc giao tranh</a:t>
            </a:r>
          </a:p>
        </p:txBody>
      </p:sp>
      <p:grpSp>
        <p:nvGrpSpPr>
          <p:cNvPr id="8" name="组合 156"/>
          <p:cNvGrpSpPr/>
          <p:nvPr/>
        </p:nvGrpSpPr>
        <p:grpSpPr>
          <a:xfrm flipH="1">
            <a:off x="539552" y="2067694"/>
            <a:ext cx="1944216" cy="355600"/>
            <a:chOff x="6544053" y="644833"/>
            <a:chExt cx="2965451" cy="892191"/>
          </a:xfrm>
        </p:grpSpPr>
        <p:grpSp>
          <p:nvGrpSpPr>
            <p:cNvPr id="9" name="组合 157"/>
            <p:cNvGrpSpPr/>
            <p:nvPr/>
          </p:nvGrpSpPr>
          <p:grpSpPr>
            <a:xfrm>
              <a:off x="6544053" y="721049"/>
              <a:ext cx="2946401" cy="815975"/>
              <a:chOff x="7842789" y="4446233"/>
              <a:chExt cx="2946401" cy="815975"/>
            </a:xfrm>
            <a:solidFill>
              <a:schemeClr val="tx1">
                <a:alpha val="32000"/>
              </a:schemeClr>
            </a:solidFill>
          </p:grpSpPr>
          <p:sp>
            <p:nvSpPr>
              <p:cNvPr id="13"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4"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10" name="组合 158"/>
            <p:cNvGrpSpPr/>
            <p:nvPr/>
          </p:nvGrpSpPr>
          <p:grpSpPr>
            <a:xfrm>
              <a:off x="6563103" y="644833"/>
              <a:ext cx="2946401" cy="815975"/>
              <a:chOff x="7842789" y="4446233"/>
              <a:chExt cx="2946401" cy="815975"/>
            </a:xfrm>
          </p:grpSpPr>
          <p:sp>
            <p:nvSpPr>
              <p:cNvPr id="11"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2"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sp>
        <p:nvSpPr>
          <p:cNvPr id="15" name="TextBox 14"/>
          <p:cNvSpPr txBox="1"/>
          <p:nvPr/>
        </p:nvSpPr>
        <p:spPr>
          <a:xfrm>
            <a:off x="1115616" y="1811600"/>
            <a:ext cx="1224136"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Diễn biến</a:t>
            </a:r>
          </a:p>
        </p:txBody>
      </p:sp>
      <p:sp>
        <p:nvSpPr>
          <p:cNvPr id="16" name="TextBox 15"/>
          <p:cNvSpPr txBox="1"/>
          <p:nvPr/>
        </p:nvSpPr>
        <p:spPr>
          <a:xfrm>
            <a:off x="2627784" y="1851670"/>
            <a:ext cx="4824536" cy="2246769"/>
          </a:xfrm>
          <a:prstGeom prst="rect">
            <a:avLst/>
          </a:prstGeom>
          <a:noFill/>
        </p:spPr>
        <p:txBody>
          <a:bodyPr wrap="square" rtlCol="0">
            <a:spAutoFit/>
          </a:bodyPr>
          <a:lstStyle/>
          <a:p>
            <a:pPr marL="342900" indent="-342900">
              <a:buFont typeface="Wingdings" pitchFamily="2" charset="2"/>
              <a:buChar char="§"/>
            </a:pPr>
            <a:r>
              <a:rPr lang="en-US" sz="2000">
                <a:latin typeface="Times New Roman" pitchFamily="18" charset="0"/>
                <a:cs typeface="Times New Roman" pitchFamily="18" charset="0"/>
              </a:rPr>
              <a:t>Thét lớn: Dù cho... cũng phải đền tội</a:t>
            </a:r>
          </a:p>
          <a:p>
            <a:pPr marL="342900" indent="-342900">
              <a:buFont typeface="Wingdings" pitchFamily="2" charset="2"/>
              <a:buChar char="§"/>
            </a:pPr>
            <a:r>
              <a:rPr lang="en-US" sz="2000">
                <a:latin typeface="Times New Roman" pitchFamily="18" charset="0"/>
                <a:cs typeface="Times New Roman" pitchFamily="18" charset="0"/>
              </a:rPr>
              <a:t>Cảnh cáo: Dù cho... Cũng phải đền tội</a:t>
            </a:r>
          </a:p>
          <a:p>
            <a:pPr marL="342900" indent="-342900">
              <a:buFont typeface="Wingdings" pitchFamily="2" charset="2"/>
              <a:buChar char="§"/>
            </a:pPr>
            <a:r>
              <a:rPr lang="en-US" sz="2000">
                <a:latin typeface="Times New Roman" pitchFamily="18" charset="0"/>
                <a:cs typeface="Times New Roman" pitchFamily="18" charset="0"/>
              </a:rPr>
              <a:t>Lấy khuôn che...thúc...phi thẳng...đâm mũi giáo vào cánh quạt...</a:t>
            </a:r>
          </a:p>
          <a:p>
            <a:pPr marL="342900" indent="-342900">
              <a:buFont typeface="Wingdings" pitchFamily="2" charset="2"/>
              <a:buChar char="§"/>
            </a:pPr>
            <a:r>
              <a:rPr lang="en-US" sz="2000">
                <a:latin typeface="Times New Roman" pitchFamily="18" charset="0"/>
                <a:cs typeface="Times New Roman" pitchFamily="18" charset="0"/>
              </a:rPr>
              <a:t>Không rên rỉ, không kêu đau...</a:t>
            </a:r>
          </a:p>
          <a:p>
            <a:pPr marL="342900" indent="-342900">
              <a:buFont typeface="Wingdings" pitchFamily="2" charset="2"/>
              <a:buChar char="§"/>
            </a:pPr>
            <a:r>
              <a:rPr lang="en-US" sz="2000">
                <a:latin typeface="Times New Roman" pitchFamily="18" charset="0"/>
                <a:cs typeface="Times New Roman" pitchFamily="18" charset="0"/>
              </a:rPr>
              <a:t>Không quan tâm đến những nhu cầu cá nhân</a:t>
            </a:r>
          </a:p>
        </p:txBody>
      </p:sp>
      <p:sp>
        <p:nvSpPr>
          <p:cNvPr id="17" name="TextBox 16"/>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462" y="1125963"/>
            <a:ext cx="1644807"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21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sp>
        <p:nvSpPr>
          <p:cNvPr id="6" name="TextBox 5"/>
          <p:cNvSpPr txBox="1"/>
          <p:nvPr/>
        </p:nvSpPr>
        <p:spPr>
          <a:xfrm>
            <a:off x="1907704" y="1203598"/>
            <a:ext cx="3672408" cy="400110"/>
          </a:xfrm>
          <a:prstGeom prst="rect">
            <a:avLst/>
          </a:prstGeom>
          <a:solidFill>
            <a:srgbClr val="33CCCC"/>
          </a:solidFill>
        </p:spPr>
        <p:txBody>
          <a:bodyPr wrap="square" rtlCol="0">
            <a:spAutoFit/>
          </a:bodyPr>
          <a:lstStyle/>
          <a:p>
            <a:r>
              <a:rPr lang="en-US" sz="2000">
                <a:latin typeface="Times New Roman" pitchFamily="18" charset="0"/>
                <a:cs typeface="Times New Roman" pitchFamily="18" charset="0"/>
              </a:rPr>
              <a:t>Hành động trong cuộc giao tranh</a:t>
            </a:r>
          </a:p>
        </p:txBody>
      </p:sp>
      <p:grpSp>
        <p:nvGrpSpPr>
          <p:cNvPr id="7" name="组合 156"/>
          <p:cNvGrpSpPr/>
          <p:nvPr/>
        </p:nvGrpSpPr>
        <p:grpSpPr>
          <a:xfrm flipH="1">
            <a:off x="539552" y="2067694"/>
            <a:ext cx="1944216" cy="355600"/>
            <a:chOff x="6544053" y="644833"/>
            <a:chExt cx="2965451" cy="892191"/>
          </a:xfrm>
        </p:grpSpPr>
        <p:grpSp>
          <p:nvGrpSpPr>
            <p:cNvPr id="8" name="组合 157"/>
            <p:cNvGrpSpPr/>
            <p:nvPr/>
          </p:nvGrpSpPr>
          <p:grpSpPr>
            <a:xfrm>
              <a:off x="6544053" y="721049"/>
              <a:ext cx="2946401" cy="815975"/>
              <a:chOff x="7842789" y="4446233"/>
              <a:chExt cx="2946401" cy="815975"/>
            </a:xfrm>
            <a:solidFill>
              <a:schemeClr val="tx1">
                <a:alpha val="32000"/>
              </a:schemeClr>
            </a:solidFill>
          </p:grpSpPr>
          <p:sp>
            <p:nvSpPr>
              <p:cNvPr id="12"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3"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9" name="组合 158"/>
            <p:cNvGrpSpPr/>
            <p:nvPr/>
          </p:nvGrpSpPr>
          <p:grpSpPr>
            <a:xfrm>
              <a:off x="6563103" y="644833"/>
              <a:ext cx="2946401" cy="815975"/>
              <a:chOff x="7842789" y="4446233"/>
              <a:chExt cx="2946401" cy="815975"/>
            </a:xfrm>
          </p:grpSpPr>
          <p:sp>
            <p:nvSpPr>
              <p:cNvPr id="10"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1"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sp>
        <p:nvSpPr>
          <p:cNvPr id="14" name="TextBox 13"/>
          <p:cNvSpPr txBox="1"/>
          <p:nvPr/>
        </p:nvSpPr>
        <p:spPr>
          <a:xfrm>
            <a:off x="1115616" y="1811600"/>
            <a:ext cx="1224136"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Kết quả</a:t>
            </a:r>
          </a:p>
        </p:txBody>
      </p:sp>
      <p:sp>
        <p:nvSpPr>
          <p:cNvPr id="15" name="TextBox 1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16" name="TextBox 15"/>
          <p:cNvSpPr txBox="1"/>
          <p:nvPr/>
        </p:nvSpPr>
        <p:spPr>
          <a:xfrm>
            <a:off x="2627784" y="1811600"/>
            <a:ext cx="3528392" cy="1323439"/>
          </a:xfrm>
          <a:prstGeom prst="rect">
            <a:avLst/>
          </a:prstGeom>
          <a:noFill/>
        </p:spPr>
        <p:txBody>
          <a:bodyPr wrap="square" rtlCol="0">
            <a:spAutoFit/>
          </a:bodyPr>
          <a:lstStyle/>
          <a:p>
            <a:pPr marL="342900" indent="-342900">
              <a:buFont typeface="Wingdings" pitchFamily="2" charset="2"/>
              <a:buChar char="§"/>
            </a:pPr>
            <a:r>
              <a:rPr lang="en-US" sz="2000">
                <a:latin typeface="Times New Roman" pitchFamily="18" charset="0"/>
                <a:cs typeface="Times New Roman" pitchFamily="18" charset="0"/>
              </a:rPr>
              <a:t>giáo ngã tan tành... cả người lẫn ngựa ngã chổng kềnh...nằm không cựa quậy</a:t>
            </a:r>
          </a:p>
          <a:p>
            <a:r>
              <a:rPr lang="en-US" sz="2000" b="1">
                <a:solidFill>
                  <a:srgbClr val="FF0000"/>
                </a:solidFill>
                <a:latin typeface="Times New Roman" pitchFamily="18" charset="0"/>
                <a:cs typeface="Times New Roman" pitchFamily="18" charset="0"/>
                <a:sym typeface="Wingdings" pitchFamily="2" charset="2"/>
              </a:rPr>
              <a:t>Thất bại</a:t>
            </a:r>
            <a:endParaRPr lang="en-US" sz="2000" b="1">
              <a:solidFill>
                <a:srgbClr val="FF0000"/>
              </a:solidFill>
              <a:latin typeface="Times New Roman" pitchFamily="18" charset="0"/>
              <a:cs typeface="Times New Roman" pitchFamily="18" charset="0"/>
            </a:endParaRPr>
          </a:p>
        </p:txBody>
      </p:sp>
      <p:grpSp>
        <p:nvGrpSpPr>
          <p:cNvPr id="17" name="组合 156"/>
          <p:cNvGrpSpPr/>
          <p:nvPr/>
        </p:nvGrpSpPr>
        <p:grpSpPr>
          <a:xfrm flipH="1">
            <a:off x="539552" y="3728318"/>
            <a:ext cx="1944216" cy="355600"/>
            <a:chOff x="6544053" y="644833"/>
            <a:chExt cx="2965451" cy="892191"/>
          </a:xfrm>
        </p:grpSpPr>
        <p:grpSp>
          <p:nvGrpSpPr>
            <p:cNvPr id="18" name="组合 157"/>
            <p:cNvGrpSpPr/>
            <p:nvPr/>
          </p:nvGrpSpPr>
          <p:grpSpPr>
            <a:xfrm>
              <a:off x="6544053" y="721049"/>
              <a:ext cx="2946401" cy="815975"/>
              <a:chOff x="7842789" y="4446233"/>
              <a:chExt cx="2946401" cy="815975"/>
            </a:xfrm>
            <a:solidFill>
              <a:schemeClr val="tx1">
                <a:alpha val="32000"/>
              </a:schemeClr>
            </a:solidFill>
          </p:grpSpPr>
          <p:sp>
            <p:nvSpPr>
              <p:cNvPr id="22"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3"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grp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19" name="组合 158"/>
            <p:cNvGrpSpPr/>
            <p:nvPr/>
          </p:nvGrpSpPr>
          <p:grpSpPr>
            <a:xfrm>
              <a:off x="6563103" y="644833"/>
              <a:ext cx="2946401" cy="815975"/>
              <a:chOff x="7842789" y="4446233"/>
              <a:chExt cx="2946401" cy="815975"/>
            </a:xfrm>
          </p:grpSpPr>
          <p:sp>
            <p:nvSpPr>
              <p:cNvPr id="20" name="Freeform 47"/>
              <p:cNvSpPr/>
              <p:nvPr/>
            </p:nvSpPr>
            <p:spPr bwMode="auto">
              <a:xfrm>
                <a:off x="7842789" y="4801833"/>
                <a:ext cx="2103438" cy="106363"/>
              </a:xfrm>
              <a:custGeom>
                <a:avLst/>
                <a:gdLst>
                  <a:gd name="T0" fmla="*/ 0 w 1325"/>
                  <a:gd name="T1" fmla="*/ 67 h 67"/>
                  <a:gd name="T2" fmla="*/ 0 w 1325"/>
                  <a:gd name="T3" fmla="*/ 0 h 67"/>
                  <a:gd name="T4" fmla="*/ 1325 w 1325"/>
                  <a:gd name="T5" fmla="*/ 0 h 67"/>
                  <a:gd name="T6" fmla="*/ 1325 w 1325"/>
                  <a:gd name="T7" fmla="*/ 67 h 67"/>
                  <a:gd name="T8" fmla="*/ 0 w 1325"/>
                  <a:gd name="T9" fmla="*/ 67 h 67"/>
                  <a:gd name="T10" fmla="*/ 0 w 1325"/>
                  <a:gd name="T11" fmla="*/ 67 h 67"/>
                </a:gdLst>
                <a:ahLst/>
                <a:cxnLst>
                  <a:cxn ang="0">
                    <a:pos x="T0" y="T1"/>
                  </a:cxn>
                  <a:cxn ang="0">
                    <a:pos x="T2" y="T3"/>
                  </a:cxn>
                  <a:cxn ang="0">
                    <a:pos x="T4" y="T5"/>
                  </a:cxn>
                  <a:cxn ang="0">
                    <a:pos x="T6" y="T7"/>
                  </a:cxn>
                  <a:cxn ang="0">
                    <a:pos x="T8" y="T9"/>
                  </a:cxn>
                  <a:cxn ang="0">
                    <a:pos x="T10" y="T11"/>
                  </a:cxn>
                </a:cxnLst>
                <a:rect l="0" t="0" r="r" b="b"/>
                <a:pathLst>
                  <a:path w="1325" h="67">
                    <a:moveTo>
                      <a:pt x="0" y="67"/>
                    </a:moveTo>
                    <a:lnTo>
                      <a:pt x="0" y="0"/>
                    </a:lnTo>
                    <a:lnTo>
                      <a:pt x="1325" y="0"/>
                    </a:lnTo>
                    <a:lnTo>
                      <a:pt x="1325" y="67"/>
                    </a:lnTo>
                    <a:lnTo>
                      <a:pt x="0" y="67"/>
                    </a:lnTo>
                    <a:lnTo>
                      <a:pt x="0" y="6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1" name="Freeform 48"/>
              <p:cNvSpPr>
                <a:spLocks noEditPoints="1"/>
              </p:cNvSpPr>
              <p:nvPr/>
            </p:nvSpPr>
            <p:spPr bwMode="auto">
              <a:xfrm>
                <a:off x="9860502" y="4446233"/>
                <a:ext cx="928688" cy="815975"/>
              </a:xfrm>
              <a:custGeom>
                <a:avLst/>
                <a:gdLst>
                  <a:gd name="T0" fmla="*/ 163 w 585"/>
                  <a:gd name="T1" fmla="*/ 514 h 514"/>
                  <a:gd name="T2" fmla="*/ 163 w 585"/>
                  <a:gd name="T3" fmla="*/ 480 h 514"/>
                  <a:gd name="T4" fmla="*/ 192 w 585"/>
                  <a:gd name="T5" fmla="*/ 463 h 514"/>
                  <a:gd name="T6" fmla="*/ 163 w 585"/>
                  <a:gd name="T7" fmla="*/ 480 h 514"/>
                  <a:gd name="T8" fmla="*/ 163 w 585"/>
                  <a:gd name="T9" fmla="*/ 514 h 514"/>
                  <a:gd name="T10" fmla="*/ 144 w 585"/>
                  <a:gd name="T11" fmla="*/ 514 h 514"/>
                  <a:gd name="T12" fmla="*/ 0 w 585"/>
                  <a:gd name="T13" fmla="*/ 257 h 514"/>
                  <a:gd name="T14" fmla="*/ 144 w 585"/>
                  <a:gd name="T15" fmla="*/ 0 h 514"/>
                  <a:gd name="T16" fmla="*/ 438 w 585"/>
                  <a:gd name="T17" fmla="*/ 0 h 514"/>
                  <a:gd name="T18" fmla="*/ 585 w 585"/>
                  <a:gd name="T19" fmla="*/ 257 h 514"/>
                  <a:gd name="T20" fmla="*/ 438 w 585"/>
                  <a:gd name="T21" fmla="*/ 514 h 514"/>
                  <a:gd name="T22" fmla="*/ 163 w 585"/>
                  <a:gd name="T23" fmla="*/ 514 h 514"/>
                  <a:gd name="T24" fmla="*/ 163 w 585"/>
                  <a:gd name="T25" fmla="*/ 514 h 514"/>
                  <a:gd name="T26" fmla="*/ 400 w 585"/>
                  <a:gd name="T27" fmla="*/ 447 h 514"/>
                  <a:gd name="T28" fmla="*/ 509 w 585"/>
                  <a:gd name="T29" fmla="*/ 257 h 514"/>
                  <a:gd name="T30" fmla="*/ 400 w 585"/>
                  <a:gd name="T31" fmla="*/ 65 h 514"/>
                  <a:gd name="T32" fmla="*/ 182 w 585"/>
                  <a:gd name="T33" fmla="*/ 65 h 514"/>
                  <a:gd name="T34" fmla="*/ 76 w 585"/>
                  <a:gd name="T35" fmla="*/ 257 h 514"/>
                  <a:gd name="T36" fmla="*/ 182 w 585"/>
                  <a:gd name="T37" fmla="*/ 447 h 514"/>
                  <a:gd name="T38" fmla="*/ 400 w 585"/>
                  <a:gd name="T39" fmla="*/ 447 h 514"/>
                  <a:gd name="T40" fmla="*/ 400 w 585"/>
                  <a:gd name="T41" fmla="*/ 44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 h="514">
                    <a:moveTo>
                      <a:pt x="163" y="514"/>
                    </a:moveTo>
                    <a:lnTo>
                      <a:pt x="163" y="480"/>
                    </a:lnTo>
                    <a:lnTo>
                      <a:pt x="192" y="463"/>
                    </a:lnTo>
                    <a:lnTo>
                      <a:pt x="163" y="480"/>
                    </a:lnTo>
                    <a:lnTo>
                      <a:pt x="163" y="514"/>
                    </a:lnTo>
                    <a:lnTo>
                      <a:pt x="144" y="514"/>
                    </a:lnTo>
                    <a:lnTo>
                      <a:pt x="0" y="257"/>
                    </a:lnTo>
                    <a:lnTo>
                      <a:pt x="144" y="0"/>
                    </a:lnTo>
                    <a:lnTo>
                      <a:pt x="438" y="0"/>
                    </a:lnTo>
                    <a:lnTo>
                      <a:pt x="585" y="257"/>
                    </a:lnTo>
                    <a:lnTo>
                      <a:pt x="438" y="514"/>
                    </a:lnTo>
                    <a:lnTo>
                      <a:pt x="163" y="514"/>
                    </a:lnTo>
                    <a:lnTo>
                      <a:pt x="163" y="514"/>
                    </a:lnTo>
                    <a:close/>
                    <a:moveTo>
                      <a:pt x="400" y="447"/>
                    </a:moveTo>
                    <a:lnTo>
                      <a:pt x="509" y="257"/>
                    </a:lnTo>
                    <a:lnTo>
                      <a:pt x="400" y="65"/>
                    </a:lnTo>
                    <a:lnTo>
                      <a:pt x="182" y="65"/>
                    </a:lnTo>
                    <a:lnTo>
                      <a:pt x="76" y="257"/>
                    </a:lnTo>
                    <a:lnTo>
                      <a:pt x="182" y="447"/>
                    </a:lnTo>
                    <a:lnTo>
                      <a:pt x="400" y="447"/>
                    </a:lnTo>
                    <a:lnTo>
                      <a:pt x="400" y="447"/>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sp>
        <p:nvSpPr>
          <p:cNvPr id="24" name="TextBox 23"/>
          <p:cNvSpPr txBox="1"/>
          <p:nvPr/>
        </p:nvSpPr>
        <p:spPr>
          <a:xfrm>
            <a:off x="971600" y="3472224"/>
            <a:ext cx="1728192"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Nguyên nhân</a:t>
            </a:r>
          </a:p>
        </p:txBody>
      </p:sp>
      <p:sp>
        <p:nvSpPr>
          <p:cNvPr id="25" name="TextBox 24"/>
          <p:cNvSpPr txBox="1"/>
          <p:nvPr/>
        </p:nvSpPr>
        <p:spPr>
          <a:xfrm>
            <a:off x="2627784" y="3376032"/>
            <a:ext cx="4824536" cy="707886"/>
          </a:xfrm>
          <a:prstGeom prst="rect">
            <a:avLst/>
          </a:prstGeom>
          <a:noFill/>
        </p:spPr>
        <p:txBody>
          <a:bodyPr wrap="square" rtlCol="0">
            <a:spAutoFit/>
          </a:bodyPr>
          <a:lstStyle/>
          <a:p>
            <a:pPr marL="342900" indent="-342900">
              <a:buFont typeface="Wingdings" pitchFamily="2" charset="2"/>
              <a:buChar char="§"/>
            </a:pPr>
            <a:r>
              <a:rPr lang="en-US" sz="2000">
                <a:latin typeface="Times New Roman" pitchFamily="18" charset="0"/>
                <a:cs typeface="Times New Roman" pitchFamily="18" charset="0"/>
              </a:rPr>
              <a:t>Vì thiếu hiểu biết</a:t>
            </a:r>
          </a:p>
          <a:p>
            <a:pPr marL="342900" indent="-342900">
              <a:buFont typeface="Wingdings" pitchFamily="2" charset="2"/>
              <a:buChar char="§"/>
            </a:pPr>
            <a:r>
              <a:rPr lang="en-US" sz="2000">
                <a:latin typeface="Times New Roman" pitchFamily="18" charset="0"/>
                <a:cs typeface="Times New Roman" pitchFamily="18" charset="0"/>
              </a:rPr>
              <a:t>Hoang tưởng muốn làm hiệp sĩ</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0"/>
            <a:ext cx="2843808"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4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1)">
                                      <p:cBhvr>
                                        <p:cTn id="21" dur="2000"/>
                                        <p:tgtEl>
                                          <p:spTgt spid="2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6" name="TextBox 5"/>
          <p:cNvSpPr txBox="1"/>
          <p:nvPr/>
        </p:nvSpPr>
        <p:spPr>
          <a:xfrm>
            <a:off x="506384" y="794524"/>
            <a:ext cx="327352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1. Hình tượng Đôn-ki-hô-tê</a:t>
            </a:r>
          </a:p>
        </p:txBody>
      </p:sp>
      <p:sp>
        <p:nvSpPr>
          <p:cNvPr id="7" name="TextBox 6"/>
          <p:cNvSpPr txBox="1"/>
          <p:nvPr/>
        </p:nvSpPr>
        <p:spPr>
          <a:xfrm>
            <a:off x="3707904" y="1275606"/>
            <a:ext cx="1427159" cy="461665"/>
          </a:xfrm>
          <a:prstGeom prst="rect">
            <a:avLst/>
          </a:prstGeom>
          <a:solidFill>
            <a:schemeClr val="accent5">
              <a:lumMod val="75000"/>
            </a:schemeClr>
          </a:solidFill>
        </p:spPr>
        <p:txBody>
          <a:bodyPr wrap="square" rtlCol="0">
            <a:spAutoFit/>
          </a:bodyPr>
          <a:lstStyle/>
          <a:p>
            <a:r>
              <a:rPr lang="en-US" sz="2400" b="1">
                <a:solidFill>
                  <a:schemeClr val="bg1"/>
                </a:solidFill>
                <a:latin typeface="Times New Roman" pitchFamily="18" charset="0"/>
                <a:cs typeface="Times New Roman" pitchFamily="18" charset="0"/>
              </a:rPr>
              <a:t>Nhận xét</a:t>
            </a:r>
          </a:p>
        </p:txBody>
      </p:sp>
      <p:grpSp>
        <p:nvGrpSpPr>
          <p:cNvPr id="8" name="组合 88"/>
          <p:cNvGrpSpPr/>
          <p:nvPr/>
        </p:nvGrpSpPr>
        <p:grpSpPr>
          <a:xfrm>
            <a:off x="1127393" y="943944"/>
            <a:ext cx="1576117" cy="1481873"/>
            <a:chOff x="1754497" y="1068697"/>
            <a:chExt cx="2419598" cy="2419598"/>
          </a:xfrm>
        </p:grpSpPr>
        <p:grpSp>
          <p:nvGrpSpPr>
            <p:cNvPr id="9" name="组合 3"/>
            <p:cNvGrpSpPr/>
            <p:nvPr/>
          </p:nvGrpSpPr>
          <p:grpSpPr>
            <a:xfrm>
              <a:off x="1754497" y="1068697"/>
              <a:ext cx="2419598" cy="2419598"/>
              <a:chOff x="1595120" y="525779"/>
              <a:chExt cx="3520440" cy="3520440"/>
            </a:xfrm>
          </p:grpSpPr>
          <p:sp>
            <p:nvSpPr>
              <p:cNvPr id="18" name="椭圆 1"/>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椭圆 2"/>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0" name="椭圆 4"/>
            <p:cNvSpPr/>
            <p:nvPr/>
          </p:nvSpPr>
          <p:spPr>
            <a:xfrm>
              <a:off x="2392852" y="1707052"/>
              <a:ext cx="1142885" cy="1142885"/>
            </a:xfrm>
            <a:prstGeom prst="ellipse">
              <a:avLst/>
            </a:prstGeom>
            <a:gradFill flip="none" rotWithShape="1">
              <a:gsLst>
                <a:gs pos="0">
                  <a:schemeClr val="accent1">
                    <a:lumMod val="40000"/>
                    <a:lumOff val="60000"/>
                  </a:schemeClr>
                </a:gs>
                <a:gs pos="100000">
                  <a:schemeClr val="accent1">
                    <a:lumMod val="75000"/>
                  </a:schemeClr>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 name="组合 32"/>
            <p:cNvGrpSpPr/>
            <p:nvPr/>
          </p:nvGrpSpPr>
          <p:grpSpPr>
            <a:xfrm>
              <a:off x="2738177" y="2094546"/>
              <a:ext cx="440936" cy="366050"/>
              <a:chOff x="3132963" y="3140191"/>
              <a:chExt cx="645573" cy="535933"/>
            </a:xfrm>
            <a:solidFill>
              <a:schemeClr val="bg1"/>
            </a:solidFill>
          </p:grpSpPr>
          <p:sp>
            <p:nvSpPr>
              <p:cNvPr id="1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0" name="组合 89"/>
          <p:cNvGrpSpPr/>
          <p:nvPr/>
        </p:nvGrpSpPr>
        <p:grpSpPr>
          <a:xfrm>
            <a:off x="6092227" y="1037924"/>
            <a:ext cx="1576117" cy="1481873"/>
            <a:chOff x="4398406" y="1068697"/>
            <a:chExt cx="2419598" cy="2419598"/>
          </a:xfrm>
        </p:grpSpPr>
        <p:grpSp>
          <p:nvGrpSpPr>
            <p:cNvPr id="21" name="组合 7"/>
            <p:cNvGrpSpPr/>
            <p:nvPr/>
          </p:nvGrpSpPr>
          <p:grpSpPr>
            <a:xfrm>
              <a:off x="4398406" y="1068697"/>
              <a:ext cx="2419598" cy="2419598"/>
              <a:chOff x="1595120" y="525779"/>
              <a:chExt cx="3520440" cy="3520440"/>
            </a:xfrm>
          </p:grpSpPr>
          <p:sp>
            <p:nvSpPr>
              <p:cNvPr id="29" name="椭圆 9"/>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0" name="椭圆 10"/>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2" name="椭圆 8"/>
            <p:cNvSpPr/>
            <p:nvPr/>
          </p:nvSpPr>
          <p:spPr>
            <a:xfrm>
              <a:off x="5036761" y="1707052"/>
              <a:ext cx="1142885" cy="1142885"/>
            </a:xfrm>
            <a:prstGeom prst="ellipse">
              <a:avLst/>
            </a:prstGeom>
            <a:gradFill flip="none" rotWithShape="1">
              <a:gsLst>
                <a:gs pos="0">
                  <a:srgbClr val="8EF3FE"/>
                </a:gs>
                <a:gs pos="100000">
                  <a:srgbClr val="01A6B7"/>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23" name="组合 39"/>
            <p:cNvGrpSpPr/>
            <p:nvPr/>
          </p:nvGrpSpPr>
          <p:grpSpPr>
            <a:xfrm>
              <a:off x="5393647" y="2070657"/>
              <a:ext cx="438595" cy="413829"/>
              <a:chOff x="3098700" y="5569159"/>
              <a:chExt cx="642147" cy="605886"/>
            </a:xfrm>
            <a:solidFill>
              <a:schemeClr val="bg1"/>
            </a:solidFill>
          </p:grpSpPr>
          <p:sp>
            <p:nvSpPr>
              <p:cNvPr id="24"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31" name="组合 94"/>
          <p:cNvGrpSpPr/>
          <p:nvPr/>
        </p:nvGrpSpPr>
        <p:grpSpPr>
          <a:xfrm>
            <a:off x="4283968" y="1832279"/>
            <a:ext cx="332869" cy="312965"/>
            <a:chOff x="4108450" y="2661285"/>
            <a:chExt cx="666750" cy="666750"/>
          </a:xfrm>
        </p:grpSpPr>
        <p:sp>
          <p:nvSpPr>
            <p:cNvPr id="32" name="椭圆 92"/>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3" name="任意多边形 93"/>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34" name="直接连接符 6"/>
          <p:cNvCxnSpPr/>
          <p:nvPr/>
        </p:nvCxnSpPr>
        <p:spPr>
          <a:xfrm>
            <a:off x="4427984" y="2211710"/>
            <a:ext cx="1688" cy="135956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31640" y="2171640"/>
            <a:ext cx="1224136"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Ưu điểm</a:t>
            </a:r>
          </a:p>
        </p:txBody>
      </p:sp>
      <p:sp>
        <p:nvSpPr>
          <p:cNvPr id="37" name="TextBox 36"/>
          <p:cNvSpPr txBox="1"/>
          <p:nvPr/>
        </p:nvSpPr>
        <p:spPr>
          <a:xfrm>
            <a:off x="6300192" y="2171640"/>
            <a:ext cx="1728192"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Nhược điểm</a:t>
            </a:r>
          </a:p>
        </p:txBody>
      </p:sp>
      <p:sp>
        <p:nvSpPr>
          <p:cNvPr id="38" name="TextBox 37"/>
          <p:cNvSpPr txBox="1"/>
          <p:nvPr/>
        </p:nvSpPr>
        <p:spPr>
          <a:xfrm>
            <a:off x="539552" y="2643758"/>
            <a:ext cx="3528392" cy="1323439"/>
          </a:xfrm>
          <a:prstGeom prst="rect">
            <a:avLst/>
          </a:prstGeom>
          <a:noFill/>
        </p:spPr>
        <p:txBody>
          <a:bodyPr wrap="square" rtlCol="0">
            <a:spAutoFit/>
          </a:bodyPr>
          <a:lstStyle/>
          <a:p>
            <a:r>
              <a:rPr lang="en-US" sz="2000">
                <a:latin typeface="Times New Roman" pitchFamily="18" charset="0"/>
                <a:cs typeface="Times New Roman" pitchFamily="18" charset="0"/>
              </a:rPr>
              <a:t>Yêu tự do, chuộng công bằng, luôn đứng về lẽ phải, quyết ra tay cứu khổ cho mọi người, không sợ gian khó, hiểm nguy</a:t>
            </a:r>
          </a:p>
        </p:txBody>
      </p:sp>
      <p:sp>
        <p:nvSpPr>
          <p:cNvPr id="39" name="TextBox 38"/>
          <p:cNvSpPr txBox="1"/>
          <p:nvPr/>
        </p:nvSpPr>
        <p:spPr>
          <a:xfrm>
            <a:off x="5148064" y="2643758"/>
            <a:ext cx="3528392" cy="1015663"/>
          </a:xfrm>
          <a:prstGeom prst="rect">
            <a:avLst/>
          </a:prstGeom>
          <a:noFill/>
        </p:spPr>
        <p:txBody>
          <a:bodyPr wrap="square" rtlCol="0">
            <a:spAutoFit/>
          </a:bodyPr>
          <a:lstStyle/>
          <a:p>
            <a:r>
              <a:rPr lang="en-US" sz="2000">
                <a:latin typeface="Times New Roman" pitchFamily="18" charset="0"/>
                <a:cs typeface="Times New Roman" pitchFamily="18" charset="0"/>
              </a:rPr>
              <a:t>Thiếu hiểu biết, quá tin vào chuyện kiếm hiệp </a:t>
            </a:r>
            <a:r>
              <a:rPr lang="en-US" sz="2000">
                <a:latin typeface="Times New Roman" pitchFamily="18" charset="0"/>
                <a:cs typeface="Times New Roman" pitchFamily="18" charset="0"/>
                <a:sym typeface="Wingdings" pitchFamily="2" charset="2"/>
              </a:rPr>
              <a:t> hoang tưởng, hão huyền</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0323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heel(1)">
                                      <p:cBhvr>
                                        <p:cTn id="10" dur="2000"/>
                                        <p:tgtEl>
                                          <p:spTgt spid="31"/>
                                        </p:tgtEl>
                                      </p:cBhvr>
                                    </p:animEffect>
                                  </p:childTnLst>
                                </p:cTn>
                              </p:par>
                              <p:par>
                                <p:cTn id="11" presetID="21"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heel(1)">
                                      <p:cBhvr>
                                        <p:cTn id="13" dur="2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1)">
                                      <p:cBhvr>
                                        <p:cTn id="21" dur="20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heel(1)">
                                      <p:cBhvr>
                                        <p:cTn id="26" dur="2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2000"/>
                                        <p:tgtEl>
                                          <p:spTgt spid="2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heel(1)">
                                      <p:cBhvr>
                                        <p:cTn id="34" dur="2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heel(1)">
                                      <p:cBhvr>
                                        <p:cTn id="3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6" name="TextBox 5"/>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2. Hình tượng Xan- chô- pan- xa</a:t>
            </a:r>
          </a:p>
        </p:txBody>
      </p:sp>
      <p:sp>
        <p:nvSpPr>
          <p:cNvPr id="7" name="TextBox 6"/>
          <p:cNvSpPr txBox="1"/>
          <p:nvPr/>
        </p:nvSpPr>
        <p:spPr>
          <a:xfrm>
            <a:off x="4211960" y="1419622"/>
            <a:ext cx="4032448" cy="400110"/>
          </a:xfrm>
          <a:prstGeom prst="rect">
            <a:avLst/>
          </a:prstGeom>
          <a:solidFill>
            <a:schemeClr val="accent5">
              <a:lumMod val="75000"/>
            </a:schemeClr>
          </a:solidFill>
        </p:spPr>
        <p:txBody>
          <a:bodyPr wrap="square" rtlCol="0">
            <a:spAutoFit/>
          </a:bodyPr>
          <a:lstStyle/>
          <a:p>
            <a:r>
              <a:rPr lang="en-US" sz="2000">
                <a:latin typeface="Times New Roman" pitchFamily="18" charset="0"/>
                <a:cs typeface="Times New Roman" pitchFamily="18" charset="0"/>
              </a:rPr>
              <a:t>Lai lịch, chân dung </a:t>
            </a:r>
          </a:p>
        </p:txBody>
      </p:sp>
      <p:sp>
        <p:nvSpPr>
          <p:cNvPr id="8" name="TextBox 7"/>
          <p:cNvSpPr txBox="1"/>
          <p:nvPr/>
        </p:nvSpPr>
        <p:spPr>
          <a:xfrm>
            <a:off x="4211960" y="2000091"/>
            <a:ext cx="4032448" cy="707886"/>
          </a:xfrm>
          <a:prstGeom prst="rect">
            <a:avLst/>
          </a:prstGeom>
          <a:solidFill>
            <a:schemeClr val="accent5">
              <a:lumMod val="60000"/>
              <a:lumOff val="40000"/>
            </a:schemeClr>
          </a:solidFill>
        </p:spPr>
        <p:txBody>
          <a:bodyPr wrap="square" rtlCol="0">
            <a:spAutoFit/>
          </a:bodyPr>
          <a:lstStyle/>
          <a:p>
            <a:r>
              <a:rPr lang="en-US" sz="2000">
                <a:latin typeface="Times New Roman" pitchFamily="18" charset="0"/>
                <a:cs typeface="Times New Roman" pitchFamily="18" charset="0"/>
              </a:rPr>
              <a:t>Thái độ, hành động trước và trong trận đánh</a:t>
            </a:r>
          </a:p>
        </p:txBody>
      </p:sp>
      <p:sp>
        <p:nvSpPr>
          <p:cNvPr id="9" name="TextBox 8"/>
          <p:cNvSpPr txBox="1"/>
          <p:nvPr/>
        </p:nvSpPr>
        <p:spPr>
          <a:xfrm>
            <a:off x="4224960" y="2908407"/>
            <a:ext cx="4019447" cy="707886"/>
          </a:xfrm>
          <a:prstGeom prst="rect">
            <a:avLst/>
          </a:prstGeom>
          <a:solidFill>
            <a:srgbClr val="33CCCC"/>
          </a:solidFill>
        </p:spPr>
        <p:txBody>
          <a:bodyPr wrap="square" rtlCol="0">
            <a:spAutoFit/>
          </a:bodyPr>
          <a:lstStyle/>
          <a:p>
            <a:r>
              <a:rPr lang="en-US" sz="2000">
                <a:latin typeface="Times New Roman" pitchFamily="18" charset="0"/>
                <a:cs typeface="Times New Roman" pitchFamily="18" charset="0"/>
              </a:rPr>
              <a:t>Quan niệm và cách xử sự sau cuộc chiến</a:t>
            </a:r>
          </a:p>
        </p:txBody>
      </p:sp>
      <p:sp>
        <p:nvSpPr>
          <p:cNvPr id="10" name="TextBox 9"/>
          <p:cNvSpPr txBox="1"/>
          <p:nvPr/>
        </p:nvSpPr>
        <p:spPr>
          <a:xfrm>
            <a:off x="4224960" y="3827824"/>
            <a:ext cx="4019447" cy="400110"/>
          </a:xfrm>
          <a:prstGeom prst="rect">
            <a:avLst/>
          </a:prstGeom>
          <a:solidFill>
            <a:schemeClr val="accent5">
              <a:lumMod val="75000"/>
            </a:schemeClr>
          </a:solidFill>
        </p:spPr>
        <p:txBody>
          <a:bodyPr wrap="square" rtlCol="0">
            <a:spAutoFit/>
          </a:bodyPr>
          <a:lstStyle/>
          <a:p>
            <a:r>
              <a:rPr lang="en-US" sz="2000">
                <a:latin typeface="Times New Roman" pitchFamily="18" charset="0"/>
                <a:cs typeface="Times New Roman" pitchFamily="18" charset="0"/>
              </a:rPr>
              <a:t>Nhận xét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1630"/>
            <a:ext cx="3298672" cy="2528982"/>
          </a:xfrm>
          <a:prstGeom prst="rect">
            <a:avLst/>
          </a:prstGeom>
        </p:spPr>
      </p:pic>
    </p:spTree>
    <p:extLst>
      <p:ext uri="{BB962C8B-B14F-4D97-AF65-F5344CB8AC3E}">
        <p14:creationId xmlns:p14="http://schemas.microsoft.com/office/powerpoint/2010/main" val="52566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19878"/>
            <a:ext cx="9144000" cy="5174038"/>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594" y="2862575"/>
            <a:ext cx="1622926" cy="1083475"/>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7132" y="3242858"/>
            <a:ext cx="5924822" cy="1650356"/>
          </a:xfrm>
          <a:prstGeom prst="rect">
            <a:avLst/>
          </a:prstGeom>
        </p:spPr>
      </p:pic>
      <p:pic>
        <p:nvPicPr>
          <p:cNvPr id="36" name="图片 35"/>
          <p:cNvPicPr>
            <a:picLocks noChangeAspect="1"/>
          </p:cNvPicPr>
          <p:nvPr/>
        </p:nvPicPr>
        <p:blipFill>
          <a:blip r:embed="rId7">
            <a:extLst>
              <a:ext uri="{BEBA8EAE-BF5A-486C-A8C5-ECC9F3942E4B}">
                <a14:imgProps xmlns:a14="http://schemas.microsoft.com/office/drawing/2010/main">
                  <a14:imgLayer r:embed="rId8">
                    <a14:imgEffect>
                      <a14:saturation sat="130000"/>
                    </a14:imgEffect>
                  </a14:imgLayer>
                </a14:imgProps>
              </a:ext>
              <a:ext uri="{28A0092B-C50C-407E-A947-70E740481C1C}">
                <a14:useLocalDpi xmlns:a14="http://schemas.microsoft.com/office/drawing/2010/main" val="0"/>
              </a:ext>
            </a:extLst>
          </a:blip>
          <a:stretch>
            <a:fillRect/>
          </a:stretch>
        </p:blipFill>
        <p:spPr>
          <a:xfrm>
            <a:off x="5701710" y="3169548"/>
            <a:ext cx="3486545" cy="2020657"/>
          </a:xfrm>
          <a:prstGeom prst="rect">
            <a:avLst/>
          </a:prstGeom>
        </p:spPr>
      </p:pic>
      <p:pic>
        <p:nvPicPr>
          <p:cNvPr id="37" name="图片 36"/>
          <p:cNvPicPr>
            <a:picLocks noChangeAspect="1"/>
          </p:cNvPicPr>
          <p:nvPr/>
        </p:nvPicPr>
        <p:blipFill>
          <a:blip r:embed="rId9">
            <a:extLst>
              <a:ext uri="{BEBA8EAE-BF5A-486C-A8C5-ECC9F3942E4B}">
                <a14:imgProps xmlns:a14="http://schemas.microsoft.com/office/drawing/2010/main">
                  <a14:imgLayer r:embed="rId10">
                    <a14:imgEffect>
                      <a14:saturation sat="135000"/>
                    </a14:imgEffect>
                  </a14:imgLayer>
                </a14:imgProps>
              </a:ext>
              <a:ext uri="{28A0092B-C50C-407E-A947-70E740481C1C}">
                <a14:useLocalDpi xmlns:a14="http://schemas.microsoft.com/office/drawing/2010/main" val="0"/>
              </a:ext>
            </a:extLst>
          </a:blip>
          <a:stretch>
            <a:fillRect/>
          </a:stretch>
        </p:blipFill>
        <p:spPr>
          <a:xfrm>
            <a:off x="3981238" y="3631545"/>
            <a:ext cx="4297325" cy="1508636"/>
          </a:xfrm>
          <a:prstGeom prst="rect">
            <a:avLst/>
          </a:prstGeom>
        </p:spPr>
      </p:pic>
      <p:pic>
        <p:nvPicPr>
          <p:cNvPr id="38" name="图片 37"/>
          <p:cNvPicPr>
            <a:picLocks noChangeAspect="1"/>
          </p:cNvPicPr>
          <p:nvPr/>
        </p:nvPicPr>
        <p:blipFill>
          <a:blip r:embed="rId11">
            <a:extLst>
              <a:ext uri="{BEBA8EAE-BF5A-486C-A8C5-ECC9F3942E4B}">
                <a14:imgProps xmlns:a14="http://schemas.microsoft.com/office/drawing/2010/main">
                  <a14:imgLayer r:embed="rId12">
                    <a14:imgEffect>
                      <a14:saturation sat="135000"/>
                    </a14:imgEffect>
                  </a14:imgLayer>
                </a14:imgProps>
              </a:ext>
              <a:ext uri="{28A0092B-C50C-407E-A947-70E740481C1C}">
                <a14:useLocalDpi xmlns:a14="http://schemas.microsoft.com/office/drawing/2010/main" val="0"/>
              </a:ext>
            </a:extLst>
          </a:blip>
          <a:stretch>
            <a:fillRect/>
          </a:stretch>
        </p:blipFill>
        <p:spPr>
          <a:xfrm>
            <a:off x="-392076" y="4177815"/>
            <a:ext cx="7401590" cy="1044357"/>
          </a:xfrm>
          <a:prstGeom prst="rect">
            <a:avLst/>
          </a:prstGeom>
        </p:spPr>
      </p:pic>
      <p:pic>
        <p:nvPicPr>
          <p:cNvPr id="39" name="图片 38"/>
          <p:cNvPicPr>
            <a:picLocks noChangeAspect="1"/>
          </p:cNvPicPr>
          <p:nvPr/>
        </p:nvPicPr>
        <p:blipFill>
          <a:blip r:embed="rId13">
            <a:extLst>
              <a:ext uri="{BEBA8EAE-BF5A-486C-A8C5-ECC9F3942E4B}">
                <a14:imgProps xmlns:a14="http://schemas.microsoft.com/office/drawing/2010/main">
                  <a14:imgLayer r:embed="rId14">
                    <a14:imgEffect>
                      <a14:saturation sat="135000"/>
                    </a14:imgEffect>
                  </a14:imgLayer>
                </a14:imgProps>
              </a:ext>
              <a:ext uri="{28A0092B-C50C-407E-A947-70E740481C1C}">
                <a14:useLocalDpi xmlns:a14="http://schemas.microsoft.com/office/drawing/2010/main" val="0"/>
              </a:ext>
            </a:extLst>
          </a:blip>
          <a:stretch>
            <a:fillRect/>
          </a:stretch>
        </p:blipFill>
        <p:spPr>
          <a:xfrm>
            <a:off x="3454522" y="4152974"/>
            <a:ext cx="5777987" cy="1001186"/>
          </a:xfrm>
          <a:prstGeom prst="rect">
            <a:avLst/>
          </a:prstGeom>
        </p:spPr>
      </p:pic>
      <p:pic>
        <p:nvPicPr>
          <p:cNvPr id="40" name="图片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7762" y="3722924"/>
            <a:ext cx="2107518" cy="1129191"/>
          </a:xfrm>
          <a:prstGeom prst="rect">
            <a:avLst/>
          </a:prstGeom>
        </p:spPr>
      </p:pic>
      <p:pic>
        <p:nvPicPr>
          <p:cNvPr id="19" name="图片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8421" y="356558"/>
            <a:ext cx="3172706" cy="1014900"/>
          </a:xfrm>
          <a:prstGeom prst="rect">
            <a:avLst/>
          </a:prstGeom>
        </p:spPr>
      </p:pic>
      <p:sp>
        <p:nvSpPr>
          <p:cNvPr id="10" name="矩形 9"/>
          <p:cNvSpPr/>
          <p:nvPr/>
        </p:nvSpPr>
        <p:spPr>
          <a:xfrm>
            <a:off x="1944886" y="864008"/>
            <a:ext cx="5254229" cy="2839239"/>
          </a:xfrm>
          <a:prstGeom prst="rect">
            <a:avLst/>
          </a:prstGeom>
        </p:spPr>
        <p:txBody>
          <a:bodyPr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4500" b="1" spc="38"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Tiết</a:t>
            </a:r>
            <a:r>
              <a:rPr lang="en-US" altLang="zh-CN" sz="4500" b="1" spc="38"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25-26</a:t>
            </a:r>
          </a:p>
          <a:p>
            <a:pPr algn="ctr">
              <a:defRPr/>
            </a:pPr>
            <a:r>
              <a:rPr lang="en-US" altLang="zh-CN" sz="4500" b="1" spc="38"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ĐÁNH NHAU VỚI CỐI XAY GIÓ</a:t>
            </a:r>
          </a:p>
          <a:p>
            <a:pPr algn="ctr">
              <a:defRPr/>
            </a:pPr>
            <a:endParaRPr lang="zh-CN" altLang="en-US" sz="4500" b="1" spc="38"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pic>
        <p:nvPicPr>
          <p:cNvPr id="12" name="图片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80109" y="1020136"/>
            <a:ext cx="386348" cy="386348"/>
          </a:xfrm>
          <a:prstGeom prst="rect">
            <a:avLst/>
          </a:prstGeom>
        </p:spPr>
      </p:pic>
      <p:pic>
        <p:nvPicPr>
          <p:cNvPr id="13" name="图片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95865" y="340889"/>
            <a:ext cx="351258" cy="351258"/>
          </a:xfrm>
          <a:prstGeom prst="rect">
            <a:avLst/>
          </a:prstGeom>
        </p:spPr>
      </p:pic>
      <p:pic>
        <p:nvPicPr>
          <p:cNvPr id="41" name="图片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204" y="2185894"/>
            <a:ext cx="2329037" cy="3074062"/>
          </a:xfrm>
          <a:prstGeom prst="rect">
            <a:avLst/>
          </a:prstGeom>
        </p:spPr>
      </p:pic>
      <p:pic>
        <p:nvPicPr>
          <p:cNvPr id="22"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621360" y="182179"/>
            <a:ext cx="1066942" cy="94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65476" y="46379"/>
            <a:ext cx="3254996" cy="1216052"/>
          </a:xfrm>
          <a:prstGeom prst="rect">
            <a:avLst/>
          </a:prstGeom>
        </p:spPr>
      </p:pic>
      <p:sp>
        <p:nvSpPr>
          <p:cNvPr id="17" name="TextBox 16"/>
          <p:cNvSpPr txBox="1"/>
          <p:nvPr/>
        </p:nvSpPr>
        <p:spPr>
          <a:xfrm flipH="1">
            <a:off x="4781990" y="2950258"/>
            <a:ext cx="2227524" cy="438581"/>
          </a:xfrm>
          <a:prstGeom prst="rect">
            <a:avLst/>
          </a:prstGeom>
          <a:noFill/>
        </p:spPr>
        <p:txBody>
          <a:bodyPr wrap="square" lIns="68580" tIns="34290" rIns="68580" bIns="34290" rtlCol="0">
            <a:spAutoFit/>
          </a:bodyPr>
          <a:lstStyle/>
          <a:p>
            <a:r>
              <a:rPr lang="en-US" sz="2400" b="1" dirty="0" err="1">
                <a:latin typeface="Times New Roman" pitchFamily="18" charset="0"/>
                <a:cs typeface="Times New Roman" pitchFamily="18" charset="0"/>
              </a:rPr>
              <a:t>Xéc</a:t>
            </a:r>
            <a:r>
              <a:rPr lang="en-US" sz="2400" b="1" dirty="0">
                <a:latin typeface="Times New Roman" pitchFamily="18" charset="0"/>
                <a:cs typeface="Times New Roman" pitchFamily="18" charset="0"/>
              </a:rPr>
              <a:t>-van-</a:t>
            </a:r>
            <a:r>
              <a:rPr lang="en-US" sz="2400" b="1" dirty="0" err="1">
                <a:latin typeface="Times New Roman" pitchFamily="18" charset="0"/>
                <a:cs typeface="Times New Roman" pitchFamily="18" charset="0"/>
              </a:rPr>
              <a:t>tét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518320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3.39311E-6 -4.16185E-6 L 0.04805 -4.16185E-6 " pathEditMode="relative" rAng="0" ptsTypes="AA">
                                      <p:cBhvr>
                                        <p:cTn id="14" dur="2500" fill="hold"/>
                                        <p:tgtEl>
                                          <p:spTgt spid="19"/>
                                        </p:tgtEl>
                                        <p:attrNameLst>
                                          <p:attrName>ppt_x</p:attrName>
                                          <p:attrName>ppt_y</p:attrName>
                                        </p:attrNameLst>
                                      </p:cBhvr>
                                      <p:rCtr x="2396" y="0"/>
                                    </p:animMotion>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47"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63" presetClass="path" presetSubtype="0" repeatCount="3000" accel="50000" decel="50000" autoRev="1" fill="hold" nodeType="withEffect">
                                  <p:stCondLst>
                                    <p:cond delay="0"/>
                                  </p:stCondLst>
                                  <p:childTnLst>
                                    <p:animMotion origin="layout" path="M -0.03403 -6.35838E-7 L -3.03181E-6 -6.35838E-7 " pathEditMode="relative" rAng="0" ptsTypes="AA">
                                      <p:cBhvr>
                                        <p:cTn id="30" dur="2500" fill="hold"/>
                                        <p:tgtEl>
                                          <p:spTgt spid="23"/>
                                        </p:tgtEl>
                                        <p:attrNameLst>
                                          <p:attrName>ppt_x</p:attrName>
                                          <p:attrName>ppt_y</p:attrName>
                                        </p:attrNameLst>
                                      </p:cBhvr>
                                      <p:rCtr x="1702" y="0"/>
                                    </p:animMotion>
                                  </p:childTnLst>
                                </p:cTn>
                              </p:par>
                              <p:par>
                                <p:cTn id="31" presetID="52" presetClass="entr" presetSubtype="0" fill="hold" grpId="0" nodeType="withEffect">
                                  <p:stCondLst>
                                    <p:cond delay="750"/>
                                  </p:stCondLst>
                                  <p:iterate type="lt">
                                    <p:tmPct val="15000"/>
                                  </p:iterate>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childTnLst>
                          </p:cTn>
                        </p:par>
                        <p:par>
                          <p:cTn id="36" fill="hold">
                            <p:stCondLst>
                              <p:cond delay="15000"/>
                            </p:stCondLst>
                            <p:childTnLst>
                              <p:par>
                                <p:cTn id="37" presetID="34" presetClass="emph" presetSubtype="0" fill="hold" grpId="1"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par>
                          <p:cTn id="43" fill="hold">
                            <p:stCondLst>
                              <p:cond delay="16900"/>
                            </p:stCondLst>
                            <p:childTnLst>
                              <p:par>
                                <p:cTn id="44" presetID="8" presetClass="emph" presetSubtype="0" fill="hold" nodeType="afterEffect">
                                  <p:stCondLst>
                                    <p:cond delay="0"/>
                                  </p:stCondLst>
                                  <p:childTnLst>
                                    <p:animRot by="21600000">
                                      <p:cBhvr>
                                        <p:cTn id="45" dur="375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6" name="TextBox 5"/>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2. Hình tượng Xan- chô- pan- xa</a:t>
            </a:r>
          </a:p>
        </p:txBody>
      </p:sp>
      <p:sp>
        <p:nvSpPr>
          <p:cNvPr id="7" name="TextBox 6"/>
          <p:cNvSpPr txBox="1"/>
          <p:nvPr/>
        </p:nvSpPr>
        <p:spPr>
          <a:xfrm>
            <a:off x="2288522" y="1739592"/>
            <a:ext cx="2283478" cy="400110"/>
          </a:xfrm>
          <a:prstGeom prst="rect">
            <a:avLst/>
          </a:prstGeom>
          <a:solidFill>
            <a:schemeClr val="accent5">
              <a:lumMod val="75000"/>
            </a:schemeClr>
          </a:solidFill>
        </p:spPr>
        <p:txBody>
          <a:bodyPr wrap="square" rtlCol="0">
            <a:spAutoFit/>
          </a:bodyPr>
          <a:lstStyle/>
          <a:p>
            <a:r>
              <a:rPr lang="en-US" sz="2000">
                <a:latin typeface="Times New Roman" pitchFamily="18" charset="0"/>
                <a:cs typeface="Times New Roman" pitchFamily="18" charset="0"/>
              </a:rPr>
              <a:t>Lai lịch, chân dung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058" y="155131"/>
            <a:ext cx="2841086" cy="2178166"/>
          </a:xfrm>
          <a:prstGeom prst="rect">
            <a:avLst/>
          </a:prstGeom>
        </p:spPr>
      </p:pic>
      <p:cxnSp>
        <p:nvCxnSpPr>
          <p:cNvPr id="3" name="Straight Arrow Connector 2"/>
          <p:cNvCxnSpPr/>
          <p:nvPr/>
        </p:nvCxnSpPr>
        <p:spPr>
          <a:xfrm>
            <a:off x="323528" y="4443958"/>
            <a:ext cx="75608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187624" y="4299942"/>
            <a:ext cx="288032" cy="2880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19872" y="4299942"/>
            <a:ext cx="288032" cy="28803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2160" y="4299942"/>
            <a:ext cx="28803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9553" y="3304024"/>
            <a:ext cx="1584176" cy="707886"/>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Xuất thân:</a:t>
            </a:r>
          </a:p>
          <a:p>
            <a:r>
              <a:rPr lang="en-US" sz="2000">
                <a:latin typeface="Times New Roman" pitchFamily="18" charset="0"/>
                <a:cs typeface="Times New Roman" pitchFamily="18" charset="0"/>
              </a:rPr>
              <a:t>Nông dân</a:t>
            </a:r>
          </a:p>
        </p:txBody>
      </p:sp>
      <p:sp>
        <p:nvSpPr>
          <p:cNvPr id="13" name="TextBox 12"/>
          <p:cNvSpPr txBox="1"/>
          <p:nvPr/>
        </p:nvSpPr>
        <p:spPr>
          <a:xfrm>
            <a:off x="2627784" y="2643758"/>
            <a:ext cx="1872208" cy="1631216"/>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Ngoại hình:</a:t>
            </a:r>
          </a:p>
          <a:p>
            <a:r>
              <a:rPr lang="en-US" sz="2000">
                <a:latin typeface="Times New Roman" pitchFamily="18" charset="0"/>
                <a:cs typeface="Times New Roman" pitchFamily="18" charset="0"/>
              </a:rPr>
              <a:t>béo và lùn, cưỡi lừa đi theo chủ, trong túi luôn có rượu và thức ăn</a:t>
            </a:r>
          </a:p>
        </p:txBody>
      </p:sp>
      <p:sp>
        <p:nvSpPr>
          <p:cNvPr id="14" name="TextBox 13"/>
          <p:cNvSpPr txBox="1"/>
          <p:nvPr/>
        </p:nvSpPr>
        <p:spPr>
          <a:xfrm>
            <a:off x="5220072" y="2859782"/>
            <a:ext cx="1872208" cy="1323439"/>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Khát vọng:</a:t>
            </a:r>
          </a:p>
          <a:p>
            <a:r>
              <a:rPr lang="en-US" sz="2000">
                <a:latin typeface="Times New Roman" pitchFamily="18" charset="0"/>
                <a:cs typeface="Times New Roman" pitchFamily="18" charset="0"/>
              </a:rPr>
              <a:t>Sau này làm thống đốc, cai trị vài hòn đảo</a:t>
            </a:r>
          </a:p>
        </p:txBody>
      </p:sp>
    </p:spTree>
    <p:extLst>
      <p:ext uri="{BB962C8B-B14F-4D97-AF65-F5344CB8AC3E}">
        <p14:creationId xmlns:p14="http://schemas.microsoft.com/office/powerpoint/2010/main" val="7083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2. Hình tượng Xan- chô- pan- xa</a:t>
            </a:r>
          </a:p>
        </p:txBody>
      </p:sp>
      <p:sp>
        <p:nvSpPr>
          <p:cNvPr id="5" name="TextBox 4"/>
          <p:cNvSpPr txBox="1"/>
          <p:nvPr/>
        </p:nvSpPr>
        <p:spPr>
          <a:xfrm>
            <a:off x="2195736" y="1563638"/>
            <a:ext cx="1584176" cy="1631216"/>
          </a:xfrm>
          <a:prstGeom prst="rect">
            <a:avLst/>
          </a:prstGeom>
          <a:solidFill>
            <a:schemeClr val="accent5">
              <a:lumMod val="60000"/>
              <a:lumOff val="40000"/>
            </a:schemeClr>
          </a:solidFill>
        </p:spPr>
        <p:txBody>
          <a:bodyPr wrap="square" rtlCol="0">
            <a:spAutoFit/>
          </a:bodyPr>
          <a:lstStyle/>
          <a:p>
            <a:r>
              <a:rPr lang="en-US" sz="2000">
                <a:latin typeface="Times New Roman" pitchFamily="18" charset="0"/>
                <a:cs typeface="Times New Roman" pitchFamily="18" charset="0"/>
              </a:rPr>
              <a:t>Thái độ, hành động trước và trong trận đánh</a:t>
            </a:r>
          </a:p>
        </p:txBody>
      </p:sp>
      <p:sp>
        <p:nvSpPr>
          <p:cNvPr id="13" name="TextBox 12"/>
          <p:cNvSpPr txBox="1"/>
          <p:nvPr/>
        </p:nvSpPr>
        <p:spPr>
          <a:xfrm>
            <a:off x="3868931" y="4011910"/>
            <a:ext cx="2863309"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sym typeface="Wingdings" pitchFamily="2" charset="2"/>
              </a:rPr>
              <a:t></a:t>
            </a:r>
            <a:r>
              <a:rPr lang="en-US" sz="2000" b="1">
                <a:solidFill>
                  <a:srgbClr val="FF0000"/>
                </a:solidFill>
                <a:latin typeface="Times New Roman" pitchFamily="18" charset="0"/>
                <a:cs typeface="Times New Roman" pitchFamily="18" charset="0"/>
              </a:rPr>
              <a:t>Tỉnh táo và thực tế</a:t>
            </a:r>
          </a:p>
        </p:txBody>
      </p:sp>
      <p:sp>
        <p:nvSpPr>
          <p:cNvPr id="14" name="TextBox 13"/>
          <p:cNvSpPr txBox="1"/>
          <p:nvPr/>
        </p:nvSpPr>
        <p:spPr>
          <a:xfrm>
            <a:off x="3851920" y="1275606"/>
            <a:ext cx="4536504" cy="2554545"/>
          </a:xfrm>
          <a:prstGeom prst="rect">
            <a:avLst/>
          </a:prstGeom>
          <a:noFill/>
        </p:spPr>
        <p:txBody>
          <a:bodyPr wrap="square" rtlCol="0">
            <a:spAutoFit/>
          </a:bodyPr>
          <a:lstStyle/>
          <a:p>
            <a:pPr marL="342900" indent="-342900">
              <a:buFont typeface="Wingdings" pitchFamily="2" charset="2"/>
              <a:buChar char="§"/>
            </a:pPr>
            <a:r>
              <a:rPr lang="en-US" sz="2000">
                <a:latin typeface="Times New Roman" pitchFamily="18" charset="0"/>
                <a:cs typeface="Times New Roman" pitchFamily="18" charset="0"/>
              </a:rPr>
              <a:t>Đầu óc hoàn toàn tỉnh táo “Xuất hiện ở đằng kia chẳng phải là các tên khổng lồ đâu mà chỉ là những chiếc cối xay gió, và cái vật trông giống cánh tay là những cánh quạt, khi có gió thổi chúng sẽ quay tròn làm chuyển động khối đá bên trong...”</a:t>
            </a:r>
          </a:p>
          <a:p>
            <a:pPr marL="342900" indent="-342900">
              <a:buFont typeface="Wingdings" pitchFamily="2" charset="2"/>
              <a:buChar char="§"/>
            </a:pPr>
            <a:r>
              <a:rPr lang="en-US" sz="2000">
                <a:latin typeface="Times New Roman" pitchFamily="18" charset="0"/>
                <a:cs typeface="Times New Roman" pitchFamily="18" charset="0"/>
              </a:rPr>
              <a:t>Can ngăn Đôn- ki- hô- tê</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8" y="3363838"/>
            <a:ext cx="3330032" cy="1964199"/>
          </a:xfrm>
          <a:prstGeom prst="rect">
            <a:avLst/>
          </a:prstGeom>
        </p:spPr>
      </p:pic>
    </p:spTree>
    <p:extLst>
      <p:ext uri="{BB962C8B-B14F-4D97-AF65-F5344CB8AC3E}">
        <p14:creationId xmlns:p14="http://schemas.microsoft.com/office/powerpoint/2010/main" val="26497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2. Hình tượng Xan- chô- pan- xa</a:t>
            </a:r>
          </a:p>
        </p:txBody>
      </p:sp>
      <p:sp>
        <p:nvSpPr>
          <p:cNvPr id="5" name="TextBox 4"/>
          <p:cNvSpPr txBox="1"/>
          <p:nvPr/>
        </p:nvSpPr>
        <p:spPr>
          <a:xfrm>
            <a:off x="4932040" y="1347614"/>
            <a:ext cx="2939328" cy="707886"/>
          </a:xfrm>
          <a:prstGeom prst="rect">
            <a:avLst/>
          </a:prstGeom>
          <a:solidFill>
            <a:srgbClr val="33CCCC"/>
          </a:solidFill>
        </p:spPr>
        <p:txBody>
          <a:bodyPr wrap="square" rtlCol="0">
            <a:spAutoFit/>
          </a:bodyPr>
          <a:lstStyle/>
          <a:p>
            <a:r>
              <a:rPr lang="en-US" sz="2000">
                <a:latin typeface="Times New Roman" pitchFamily="18" charset="0"/>
                <a:cs typeface="Times New Roman" pitchFamily="18" charset="0"/>
              </a:rPr>
              <a:t>Quan niệm và cách xử sự sau cuộc chiến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848" y="1779662"/>
            <a:ext cx="6341423" cy="3740449"/>
          </a:xfrm>
          <a:prstGeom prst="rect">
            <a:avLst/>
          </a:prstGeom>
        </p:spPr>
      </p:pic>
      <p:sp>
        <p:nvSpPr>
          <p:cNvPr id="7" name="TextBox 6"/>
          <p:cNvSpPr txBox="1"/>
          <p:nvPr/>
        </p:nvSpPr>
        <p:spPr>
          <a:xfrm>
            <a:off x="4211960" y="2249453"/>
            <a:ext cx="4176464" cy="1631216"/>
          </a:xfrm>
          <a:prstGeom prst="rect">
            <a:avLst/>
          </a:prstGeom>
          <a:noFill/>
        </p:spPr>
        <p:txBody>
          <a:bodyPr wrap="square" rtlCol="0">
            <a:spAutoFit/>
          </a:bodyPr>
          <a:lstStyle/>
          <a:p>
            <a:pPr marL="342900" indent="-342900">
              <a:buFont typeface="Wingdings" pitchFamily="2" charset="2"/>
              <a:buChar char="§"/>
            </a:pPr>
            <a:r>
              <a:rPr lang="en-US" sz="2000">
                <a:latin typeface="Times New Roman" pitchFamily="18" charset="0"/>
                <a:cs typeface="Times New Roman" pitchFamily="18" charset="0"/>
              </a:rPr>
              <a:t>Vội thúc lừa chạy đến cứu</a:t>
            </a:r>
          </a:p>
          <a:p>
            <a:pPr marL="342900" indent="-342900">
              <a:buFont typeface="Wingdings" pitchFamily="2" charset="2"/>
              <a:buChar char="§"/>
            </a:pPr>
            <a:r>
              <a:rPr lang="en-US" sz="2000">
                <a:latin typeface="Times New Roman" pitchFamily="18" charset="0"/>
                <a:cs typeface="Times New Roman" pitchFamily="18" charset="0"/>
              </a:rPr>
              <a:t>Chỉ cần hơi đau một chút là run rẩy ngay</a:t>
            </a:r>
          </a:p>
          <a:p>
            <a:pPr marL="342900" indent="-342900">
              <a:buFont typeface="Wingdings" pitchFamily="2" charset="2"/>
              <a:buChar char="§"/>
            </a:pPr>
            <a:r>
              <a:rPr lang="en-US" sz="2000">
                <a:latin typeface="Times New Roman" pitchFamily="18" charset="0"/>
                <a:cs typeface="Times New Roman" pitchFamily="18" charset="0"/>
              </a:rPr>
              <a:t>Ăn uống no nê, ngủ một mạch đến sáng</a:t>
            </a:r>
          </a:p>
        </p:txBody>
      </p:sp>
    </p:spTree>
    <p:extLst>
      <p:ext uri="{BB962C8B-B14F-4D97-AF65-F5344CB8AC3E}">
        <p14:creationId xmlns:p14="http://schemas.microsoft.com/office/powerpoint/2010/main" val="3914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1275606"/>
            <a:ext cx="1427159" cy="461665"/>
          </a:xfrm>
          <a:prstGeom prst="rect">
            <a:avLst/>
          </a:prstGeom>
          <a:solidFill>
            <a:schemeClr val="accent5">
              <a:lumMod val="75000"/>
            </a:schemeClr>
          </a:solidFill>
        </p:spPr>
        <p:txBody>
          <a:bodyPr wrap="square" rtlCol="0">
            <a:spAutoFit/>
          </a:bodyPr>
          <a:lstStyle/>
          <a:p>
            <a:r>
              <a:rPr lang="en-US" sz="2400" b="1">
                <a:solidFill>
                  <a:schemeClr val="bg1"/>
                </a:solidFill>
                <a:latin typeface="Times New Roman" pitchFamily="18" charset="0"/>
                <a:cs typeface="Times New Roman" pitchFamily="18" charset="0"/>
              </a:rPr>
              <a:t>Nhận xét</a:t>
            </a:r>
          </a:p>
        </p:txBody>
      </p:sp>
      <p:grpSp>
        <p:nvGrpSpPr>
          <p:cNvPr id="3" name="组合 88"/>
          <p:cNvGrpSpPr/>
          <p:nvPr/>
        </p:nvGrpSpPr>
        <p:grpSpPr>
          <a:xfrm>
            <a:off x="1127393" y="943944"/>
            <a:ext cx="1576117" cy="1481873"/>
            <a:chOff x="1754497" y="1068697"/>
            <a:chExt cx="2419598" cy="2419598"/>
          </a:xfrm>
        </p:grpSpPr>
        <p:grpSp>
          <p:nvGrpSpPr>
            <p:cNvPr id="4" name="组合 3"/>
            <p:cNvGrpSpPr/>
            <p:nvPr/>
          </p:nvGrpSpPr>
          <p:grpSpPr>
            <a:xfrm>
              <a:off x="1754497" y="1068697"/>
              <a:ext cx="2419598" cy="2419598"/>
              <a:chOff x="1595120" y="525779"/>
              <a:chExt cx="3520440" cy="3520440"/>
            </a:xfrm>
          </p:grpSpPr>
          <p:sp>
            <p:nvSpPr>
              <p:cNvPr id="13" name="椭圆 1"/>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4" name="椭圆 2"/>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 name="椭圆 4"/>
            <p:cNvSpPr/>
            <p:nvPr/>
          </p:nvSpPr>
          <p:spPr>
            <a:xfrm>
              <a:off x="2392852" y="1707052"/>
              <a:ext cx="1142885" cy="1142885"/>
            </a:xfrm>
            <a:prstGeom prst="ellipse">
              <a:avLst/>
            </a:prstGeom>
            <a:gradFill flip="none" rotWithShape="1">
              <a:gsLst>
                <a:gs pos="0">
                  <a:schemeClr val="accent1">
                    <a:lumMod val="40000"/>
                    <a:lumOff val="60000"/>
                  </a:schemeClr>
                </a:gs>
                <a:gs pos="100000">
                  <a:schemeClr val="accent1">
                    <a:lumMod val="75000"/>
                  </a:schemeClr>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6" name="组合 32"/>
            <p:cNvGrpSpPr/>
            <p:nvPr/>
          </p:nvGrpSpPr>
          <p:grpSpPr>
            <a:xfrm>
              <a:off x="2738177" y="2094546"/>
              <a:ext cx="440936" cy="366050"/>
              <a:chOff x="3132963" y="3140191"/>
              <a:chExt cx="645573" cy="535933"/>
            </a:xfrm>
            <a:solidFill>
              <a:schemeClr val="bg1"/>
            </a:solidFill>
          </p:grpSpPr>
          <p:sp>
            <p:nvSpPr>
              <p:cNvPr id="7"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5" name="组合 89"/>
          <p:cNvGrpSpPr/>
          <p:nvPr/>
        </p:nvGrpSpPr>
        <p:grpSpPr>
          <a:xfrm>
            <a:off x="6092227" y="1037924"/>
            <a:ext cx="1576117" cy="1481873"/>
            <a:chOff x="4398406" y="1068697"/>
            <a:chExt cx="2419598" cy="2419598"/>
          </a:xfrm>
        </p:grpSpPr>
        <p:grpSp>
          <p:nvGrpSpPr>
            <p:cNvPr id="16" name="组合 7"/>
            <p:cNvGrpSpPr/>
            <p:nvPr/>
          </p:nvGrpSpPr>
          <p:grpSpPr>
            <a:xfrm>
              <a:off x="4398406" y="1068697"/>
              <a:ext cx="2419598" cy="2419598"/>
              <a:chOff x="1595120" y="525779"/>
              <a:chExt cx="3520440" cy="3520440"/>
            </a:xfrm>
          </p:grpSpPr>
          <p:sp>
            <p:nvSpPr>
              <p:cNvPr id="24" name="椭圆 9"/>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5" name="椭圆 10"/>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7" name="椭圆 8"/>
            <p:cNvSpPr/>
            <p:nvPr/>
          </p:nvSpPr>
          <p:spPr>
            <a:xfrm>
              <a:off x="5036761" y="1707052"/>
              <a:ext cx="1142885" cy="1142885"/>
            </a:xfrm>
            <a:prstGeom prst="ellipse">
              <a:avLst/>
            </a:prstGeom>
            <a:gradFill flip="none" rotWithShape="1">
              <a:gsLst>
                <a:gs pos="0">
                  <a:srgbClr val="8EF3FE"/>
                </a:gs>
                <a:gs pos="100000">
                  <a:srgbClr val="01A6B7"/>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8" name="组合 39"/>
            <p:cNvGrpSpPr/>
            <p:nvPr/>
          </p:nvGrpSpPr>
          <p:grpSpPr>
            <a:xfrm>
              <a:off x="5393647" y="2070657"/>
              <a:ext cx="438595" cy="413829"/>
              <a:chOff x="3098700" y="5569159"/>
              <a:chExt cx="642147" cy="605886"/>
            </a:xfrm>
            <a:solidFill>
              <a:schemeClr val="bg1"/>
            </a:solidFill>
          </p:grpSpPr>
          <p:sp>
            <p:nvSpPr>
              <p:cNvPr id="19"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0"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1"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2"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3"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6" name="组合 94"/>
          <p:cNvGrpSpPr/>
          <p:nvPr/>
        </p:nvGrpSpPr>
        <p:grpSpPr>
          <a:xfrm>
            <a:off x="4283968" y="1832279"/>
            <a:ext cx="332869" cy="312965"/>
            <a:chOff x="4108450" y="2661285"/>
            <a:chExt cx="666750" cy="666750"/>
          </a:xfrm>
        </p:grpSpPr>
        <p:sp>
          <p:nvSpPr>
            <p:cNvPr id="27" name="椭圆 92"/>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8" name="任意多边形 93"/>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9" name="直接连接符 6"/>
          <p:cNvCxnSpPr/>
          <p:nvPr/>
        </p:nvCxnSpPr>
        <p:spPr>
          <a:xfrm>
            <a:off x="4427984" y="2211710"/>
            <a:ext cx="1688" cy="135956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31640" y="2171640"/>
            <a:ext cx="1224136"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Ưu điểm</a:t>
            </a:r>
          </a:p>
        </p:txBody>
      </p:sp>
      <p:sp>
        <p:nvSpPr>
          <p:cNvPr id="31" name="TextBox 30"/>
          <p:cNvSpPr txBox="1"/>
          <p:nvPr/>
        </p:nvSpPr>
        <p:spPr>
          <a:xfrm>
            <a:off x="6300192" y="2171640"/>
            <a:ext cx="1728192" cy="400110"/>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Nhược điểm</a:t>
            </a:r>
          </a:p>
        </p:txBody>
      </p:sp>
      <p:sp>
        <p:nvSpPr>
          <p:cNvPr id="32" name="TextBox 31"/>
          <p:cNvSpPr txBox="1"/>
          <p:nvPr/>
        </p:nvSpPr>
        <p:spPr>
          <a:xfrm>
            <a:off x="539552" y="2643758"/>
            <a:ext cx="3528392" cy="707886"/>
          </a:xfrm>
          <a:prstGeom prst="rect">
            <a:avLst/>
          </a:prstGeom>
          <a:noFill/>
        </p:spPr>
        <p:txBody>
          <a:bodyPr wrap="square" rtlCol="0">
            <a:spAutoFit/>
          </a:bodyPr>
          <a:lstStyle/>
          <a:p>
            <a:r>
              <a:rPr lang="en-US" sz="2000">
                <a:latin typeface="Times New Roman" pitchFamily="18" charset="0"/>
                <a:cs typeface="Times New Roman" pitchFamily="18" charset="0"/>
              </a:rPr>
              <a:t>Đầu óc tỉnh táo, thiết thực, lạc quan</a:t>
            </a:r>
          </a:p>
        </p:txBody>
      </p:sp>
      <p:sp>
        <p:nvSpPr>
          <p:cNvPr id="33" name="TextBox 32"/>
          <p:cNvSpPr txBox="1"/>
          <p:nvPr/>
        </p:nvSpPr>
        <p:spPr>
          <a:xfrm>
            <a:off x="5148064" y="2643758"/>
            <a:ext cx="3528392" cy="707886"/>
          </a:xfrm>
          <a:prstGeom prst="rect">
            <a:avLst/>
          </a:prstGeom>
          <a:noFill/>
        </p:spPr>
        <p:txBody>
          <a:bodyPr wrap="square" rtlCol="0">
            <a:spAutoFit/>
          </a:bodyPr>
          <a:lstStyle/>
          <a:p>
            <a:r>
              <a:rPr lang="en-US" sz="2000">
                <a:latin typeface="Times New Roman" pitchFamily="18" charset="0"/>
                <a:cs typeface="Times New Roman" pitchFamily="18" charset="0"/>
              </a:rPr>
              <a:t>Ước muốn tầm thường, chỉ nghĩ đến cá nhân, hèn nhát</a:t>
            </a:r>
          </a:p>
        </p:txBody>
      </p:sp>
      <p:sp>
        <p:nvSpPr>
          <p:cNvPr id="34" name="Freeform 3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5" name="TextBox 3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36" name="TextBox 35"/>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2. Hình tượng Xan- chô- pan- xa</a:t>
            </a:r>
          </a:p>
        </p:txBody>
      </p:sp>
    </p:spTree>
    <p:extLst>
      <p:ext uri="{BB962C8B-B14F-4D97-AF65-F5344CB8AC3E}">
        <p14:creationId xmlns:p14="http://schemas.microsoft.com/office/powerpoint/2010/main" val="31698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20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heel(1)">
                                      <p:cBhvr>
                                        <p:cTn id="34" dur="2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ircle(in)">
                                      <p:cBhvr>
                                        <p:cTn id="3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3. Cặp nhân vật tương phản</a:t>
            </a:r>
          </a:p>
        </p:txBody>
      </p:sp>
      <p:graphicFrame>
        <p:nvGraphicFramePr>
          <p:cNvPr id="6" name="Table 5"/>
          <p:cNvGraphicFramePr>
            <a:graphicFrameLocks noGrp="1"/>
          </p:cNvGraphicFramePr>
          <p:nvPr>
            <p:extLst>
              <p:ext uri="{D42A27DB-BD31-4B8C-83A1-F6EECF244321}">
                <p14:modId xmlns:p14="http://schemas.microsoft.com/office/powerpoint/2010/main" val="2989546278"/>
              </p:ext>
            </p:extLst>
          </p:nvPr>
        </p:nvGraphicFramePr>
        <p:xfrm>
          <a:off x="467544" y="1635646"/>
          <a:ext cx="8280920" cy="3032760"/>
        </p:xfrm>
        <a:graphic>
          <a:graphicData uri="http://schemas.openxmlformats.org/drawingml/2006/table">
            <a:tbl>
              <a:tblPr firstRow="1" bandRow="1">
                <a:tableStyleId>{7DF18680-E054-41AD-8BC1-D1AEF772440D}</a:tableStyleId>
              </a:tblPr>
              <a:tblGrid>
                <a:gridCol w="1152128">
                  <a:extLst>
                    <a:ext uri="{9D8B030D-6E8A-4147-A177-3AD203B41FA5}">
                      <a16:colId xmlns:a16="http://schemas.microsoft.com/office/drawing/2014/main" xmlns="" val="20000"/>
                    </a:ext>
                  </a:extLst>
                </a:gridCol>
                <a:gridCol w="3384376">
                  <a:extLst>
                    <a:ext uri="{9D8B030D-6E8A-4147-A177-3AD203B41FA5}">
                      <a16:colId xmlns:a16="http://schemas.microsoft.com/office/drawing/2014/main" xmlns="" val="20001"/>
                    </a:ext>
                  </a:extLst>
                </a:gridCol>
                <a:gridCol w="3744416">
                  <a:extLst>
                    <a:ext uri="{9D8B030D-6E8A-4147-A177-3AD203B41FA5}">
                      <a16:colId xmlns:a16="http://schemas.microsoft.com/office/drawing/2014/main" xmlns="" val="20002"/>
                    </a:ext>
                  </a:extLst>
                </a:gridCol>
              </a:tblGrid>
              <a:tr h="370840">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Đôn-ki-hô-tê</a:t>
                      </a:r>
                    </a:p>
                  </a:txBody>
                  <a:tcPr/>
                </a:tc>
                <a:tc>
                  <a:txBody>
                    <a:bodyPr/>
                    <a:lstStyle/>
                    <a:p>
                      <a:r>
                        <a:rPr lang="en-US">
                          <a:latin typeface="Times New Roman" pitchFamily="18" charset="0"/>
                          <a:cs typeface="Times New Roman" pitchFamily="18" charset="0"/>
                        </a:rPr>
                        <a:t>Xan-chô-pan-xa</a:t>
                      </a:r>
                    </a:p>
                  </a:txBody>
                  <a:tcPr/>
                </a:tc>
                <a:extLst>
                  <a:ext uri="{0D108BD9-81ED-4DB2-BD59-A6C34878D82A}">
                    <a16:rowId xmlns:a16="http://schemas.microsoft.com/office/drawing/2014/main" xmlns="" val="10000"/>
                  </a:ext>
                </a:extLst>
              </a:tr>
              <a:tr h="370840">
                <a:tc>
                  <a:txBody>
                    <a:bodyPr/>
                    <a:lstStyle/>
                    <a:p>
                      <a:r>
                        <a:rPr lang="en-US">
                          <a:latin typeface="Times New Roman" pitchFamily="18" charset="0"/>
                          <a:cs typeface="Times New Roman" pitchFamily="18" charset="0"/>
                        </a:rPr>
                        <a:t>Xuất</a:t>
                      </a:r>
                      <a:r>
                        <a:rPr lang="en-US" baseline="0">
                          <a:latin typeface="Times New Roman" pitchFamily="18" charset="0"/>
                          <a:cs typeface="Times New Roman" pitchFamily="18" charset="0"/>
                        </a:rPr>
                        <a:t> thân</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quý</a:t>
                      </a:r>
                      <a:r>
                        <a:rPr lang="en-US" baseline="0">
                          <a:latin typeface="Times New Roman" pitchFamily="18" charset="0"/>
                          <a:cs typeface="Times New Roman" pitchFamily="18" charset="0"/>
                        </a:rPr>
                        <a:t> tộc nghèo</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nông</a:t>
                      </a:r>
                      <a:r>
                        <a:rPr lang="en-US" baseline="0">
                          <a:latin typeface="Times New Roman" pitchFamily="18" charset="0"/>
                          <a:cs typeface="Times New Roman" pitchFamily="18" charset="0"/>
                        </a:rPr>
                        <a:t> dân</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r>
                        <a:rPr lang="en-US">
                          <a:latin typeface="Times New Roman" pitchFamily="18" charset="0"/>
                          <a:cs typeface="Times New Roman" pitchFamily="18" charset="0"/>
                        </a:rPr>
                        <a:t>Dáng</a:t>
                      </a:r>
                      <a:r>
                        <a:rPr lang="en-US" baseline="0">
                          <a:latin typeface="Times New Roman" pitchFamily="18" charset="0"/>
                          <a:cs typeface="Times New Roman" pitchFamily="18" charset="0"/>
                        </a:rPr>
                        <a:t> vẻ bên ngoài</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Gầy</a:t>
                      </a:r>
                      <a:r>
                        <a:rPr lang="en-US" baseline="0">
                          <a:latin typeface="Times New Roman" pitchFamily="18" charset="0"/>
                          <a:cs typeface="Times New Roman" pitchFamily="18" charset="0"/>
                        </a:rPr>
                        <a:t> gò, cao lênh khênh, ngồi trên lưng ngựa, tay cầm khiên và giáo</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Lùn</a:t>
                      </a:r>
                      <a:r>
                        <a:rPr lang="en-US" baseline="0">
                          <a:latin typeface="Times New Roman" pitchFamily="18" charset="0"/>
                          <a:cs typeface="Times New Roman" pitchFamily="18" charset="0"/>
                        </a:rPr>
                        <a:t> tịt, béo quay, cưỡi lừa, luôn mang dồ ăn, thức uống bên mình</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370840">
                <a:tc>
                  <a:txBody>
                    <a:bodyPr/>
                    <a:lstStyle/>
                    <a:p>
                      <a:r>
                        <a:rPr lang="en-US">
                          <a:latin typeface="Times New Roman" pitchFamily="18" charset="0"/>
                          <a:cs typeface="Times New Roman" pitchFamily="18" charset="0"/>
                        </a:rPr>
                        <a:t>Mục</a:t>
                      </a:r>
                      <a:r>
                        <a:rPr lang="en-US" baseline="0">
                          <a:latin typeface="Times New Roman" pitchFamily="18" charset="0"/>
                          <a:cs typeface="Times New Roman" pitchFamily="18" charset="0"/>
                        </a:rPr>
                        <a:t> đích</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hiệp sĩ lang thang cứu giúp người </a:t>
                      </a:r>
                      <a:r>
                        <a:rPr lang="en-US" baseline="0">
                          <a:latin typeface="Times New Roman" pitchFamily="18" charset="0"/>
                          <a:cs typeface="Times New Roman" pitchFamily="18" charset="0"/>
                          <a:sym typeface="Wingdings" pitchFamily="2" charset="2"/>
                        </a:rPr>
                        <a:t> cao cả</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giám mã, mong được hưởng chiến lợi phẩm </a:t>
                      </a:r>
                      <a:r>
                        <a:rPr lang="en-US" baseline="0">
                          <a:latin typeface="Times New Roman" pitchFamily="18" charset="0"/>
                          <a:cs typeface="Times New Roman" pitchFamily="18" charset="0"/>
                          <a:sym typeface="Wingdings" pitchFamily="2" charset="2"/>
                        </a:rPr>
                        <a:t> tầm thường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40">
                <a:tc>
                  <a:txBody>
                    <a:bodyPr/>
                    <a:lstStyle/>
                    <a:p>
                      <a:r>
                        <a:rPr lang="en-US">
                          <a:latin typeface="Times New Roman" pitchFamily="18" charset="0"/>
                          <a:cs typeface="Times New Roman" pitchFamily="18" charset="0"/>
                        </a:rPr>
                        <a:t>Tính</a:t>
                      </a:r>
                      <a:r>
                        <a:rPr lang="en-US" baseline="0">
                          <a:latin typeface="Times New Roman" pitchFamily="18" charset="0"/>
                          <a:cs typeface="Times New Roman" pitchFamily="18" charset="0"/>
                        </a:rPr>
                        <a:t> cách</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Dũng</a:t>
                      </a:r>
                      <a:r>
                        <a:rPr lang="en-US" baseline="0">
                          <a:latin typeface="Times New Roman" pitchFamily="18" charset="0"/>
                          <a:cs typeface="Times New Roman" pitchFamily="18" charset="0"/>
                        </a:rPr>
                        <a:t> mãnh, trọng danh dự, luôn nghic đến việc chung</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Thật</a:t>
                      </a:r>
                      <a:r>
                        <a:rPr lang="en-US" baseline="0">
                          <a:latin typeface="Times New Roman" pitchFamily="18" charset="0"/>
                          <a:cs typeface="Times New Roman" pitchFamily="18" charset="0"/>
                        </a:rPr>
                        <a:t> thà, chỉ nghĩ đến cuộc sốngc ủa riêng mình</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r>
                        <a:rPr lang="en-US">
                          <a:latin typeface="Times New Roman" pitchFamily="18" charset="0"/>
                          <a:cs typeface="Times New Roman" pitchFamily="18" charset="0"/>
                        </a:rPr>
                        <a:t>Suy nghĩ</a:t>
                      </a:r>
                    </a:p>
                  </a:txBody>
                  <a:tcPr/>
                </a:tc>
                <a:tc>
                  <a:txBody>
                    <a:bodyPr/>
                    <a:lstStyle/>
                    <a:p>
                      <a:r>
                        <a:rPr lang="en-US">
                          <a:latin typeface="Times New Roman" pitchFamily="18" charset="0"/>
                          <a:cs typeface="Times New Roman" pitchFamily="18" charset="0"/>
                        </a:rPr>
                        <a:t>Ảo</a:t>
                      </a:r>
                      <a:r>
                        <a:rPr lang="en-US" baseline="0">
                          <a:latin typeface="Times New Roman" pitchFamily="18" charset="0"/>
                          <a:cs typeface="Times New Roman" pitchFamily="18" charset="0"/>
                        </a:rPr>
                        <a:t> tưởng, hão huyền, thiếu thực tế</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Thực</a:t>
                      </a:r>
                      <a:r>
                        <a:rPr lang="en-US" baseline="0">
                          <a:latin typeface="Times New Roman" pitchFamily="18" charset="0"/>
                          <a:cs typeface="Times New Roman" pitchFamily="18" charset="0"/>
                        </a:rPr>
                        <a:t> tế quá mực </a:t>
                      </a:r>
                      <a:r>
                        <a:rPr lang="en-US" baseline="0">
                          <a:latin typeface="Times New Roman" pitchFamily="18" charset="0"/>
                          <a:cs typeface="Times New Roman" pitchFamily="18" charset="0"/>
                          <a:sym typeface="Wingdings" pitchFamily="2" charset="2"/>
                        </a:rPr>
                        <a:t> Thực dụng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757" y="195537"/>
            <a:ext cx="1340171" cy="1584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182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5" name="TextBox 4"/>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6" name="TextBox 5"/>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3. Cặp nhân vật tương phản</a:t>
            </a:r>
          </a:p>
        </p:txBody>
      </p:sp>
      <p:sp>
        <p:nvSpPr>
          <p:cNvPr id="7" name="TextBox 6"/>
          <p:cNvSpPr txBox="1"/>
          <p:nvPr/>
        </p:nvSpPr>
        <p:spPr>
          <a:xfrm>
            <a:off x="1475656" y="1203598"/>
            <a:ext cx="6696744" cy="707886"/>
          </a:xfrm>
          <a:prstGeom prst="rect">
            <a:avLst/>
          </a:prstGeom>
          <a:noFill/>
        </p:spPr>
        <p:txBody>
          <a:bodyPr wrap="square" rtlCol="0">
            <a:spAutoFit/>
          </a:bodyPr>
          <a:lstStyle/>
          <a:p>
            <a:r>
              <a:rPr lang="en-US" sz="4000" b="1">
                <a:solidFill>
                  <a:schemeClr val="tx2">
                    <a:lumMod val="75000"/>
                  </a:schemeClr>
                </a:solidFill>
                <a:latin typeface="UVN But Long 2" pitchFamily="2" charset="0"/>
                <a:ea typeface="ZapfChancery-Medium" pitchFamily="2" charset="0"/>
                <a:cs typeface="ZapfChancery-Medium" pitchFamily="2" charset="0"/>
              </a:rPr>
              <a:t>Đôn-ki-hô-tê  &gt; &lt; Xan-chô-pan-xa</a:t>
            </a:r>
          </a:p>
        </p:txBody>
      </p:sp>
      <p:sp>
        <p:nvSpPr>
          <p:cNvPr id="8" name="Rectangle 7"/>
          <p:cNvSpPr/>
          <p:nvPr/>
        </p:nvSpPr>
        <p:spPr>
          <a:xfrm>
            <a:off x="755576" y="2532547"/>
            <a:ext cx="2358008" cy="1477328"/>
          </a:xfrm>
          <a:prstGeom prst="rect">
            <a:avLst/>
          </a:prstGeom>
        </p:spPr>
        <p:txBody>
          <a:bodyPr wrap="square">
            <a:spAutoFit/>
          </a:bodyPr>
          <a:lstStyle/>
          <a:p>
            <a:r>
              <a:rPr lang="vi-VN"/>
              <a:t> </a:t>
            </a:r>
            <a:r>
              <a:rPr lang="en-US" b="1">
                <a:solidFill>
                  <a:srgbClr val="FF0000"/>
                </a:solidFill>
                <a:latin typeface="Times New Roman" pitchFamily="18" charset="0"/>
                <a:cs typeface="Times New Roman" pitchFamily="18" charset="0"/>
              </a:rPr>
              <a:t>C</a:t>
            </a:r>
            <a:r>
              <a:rPr lang="vi-VN" b="1">
                <a:solidFill>
                  <a:srgbClr val="FF0000"/>
                </a:solidFill>
                <a:latin typeface="Times New Roman" pitchFamily="18" charset="0"/>
                <a:cs typeface="Times New Roman" pitchFamily="18" charset="0"/>
              </a:rPr>
              <a:t>ó nhiều điểm tốt song mê muội vì truyện kiếm hiệp nên nực cười, đáng thương, đáng trách</a:t>
            </a:r>
            <a:r>
              <a:rPr lang="vi-VN"/>
              <a:t>.</a:t>
            </a:r>
            <a:endParaRPr lang="en-US"/>
          </a:p>
        </p:txBody>
      </p:sp>
      <p:sp>
        <p:nvSpPr>
          <p:cNvPr id="10" name="Rectangle 9"/>
          <p:cNvSpPr/>
          <p:nvPr/>
        </p:nvSpPr>
        <p:spPr>
          <a:xfrm>
            <a:off x="5670376" y="2534582"/>
            <a:ext cx="2069976" cy="1477328"/>
          </a:xfrm>
          <a:prstGeom prst="rect">
            <a:avLst/>
          </a:prstGeom>
        </p:spPr>
        <p:txBody>
          <a:bodyPr wrap="square">
            <a:spAutoFit/>
          </a:bodyPr>
          <a:lstStyle/>
          <a:p>
            <a:r>
              <a:rPr lang="en-US" b="1">
                <a:solidFill>
                  <a:srgbClr val="FF0000"/>
                </a:solidFill>
                <a:latin typeface="+mj-lt"/>
              </a:rPr>
              <a:t>Có</a:t>
            </a:r>
            <a:r>
              <a:rPr lang="vi-VN" b="1">
                <a:solidFill>
                  <a:srgbClr val="FF0000"/>
                </a:solidFill>
                <a:latin typeface="+mj-lt"/>
              </a:rPr>
              <a:t> mặt tốt và có cả mặt xấu: thực tế, có hiểu biết nhưng chỉ lo cho cá nhân mình.</a:t>
            </a:r>
            <a:endParaRPr lang="en-US" b="1">
              <a:solidFill>
                <a:srgbClr val="FF0000"/>
              </a:solidFill>
              <a:latin typeface="+mj-lt"/>
            </a:endParaRPr>
          </a:p>
        </p:txBody>
      </p:sp>
      <p:sp>
        <p:nvSpPr>
          <p:cNvPr id="11" name="Down Arrow 10"/>
          <p:cNvSpPr/>
          <p:nvPr/>
        </p:nvSpPr>
        <p:spPr>
          <a:xfrm>
            <a:off x="6390456" y="1911484"/>
            <a:ext cx="432048" cy="444242"/>
          </a:xfrm>
          <a:prstGeom prst="downArrow">
            <a:avLst/>
          </a:prstGeom>
          <a:solidFill>
            <a:schemeClr val="accent5">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Down Arrow 11"/>
          <p:cNvSpPr/>
          <p:nvPr/>
        </p:nvSpPr>
        <p:spPr>
          <a:xfrm>
            <a:off x="2195736" y="1923678"/>
            <a:ext cx="432048" cy="444242"/>
          </a:xfrm>
          <a:prstGeom prst="downArrow">
            <a:avLst/>
          </a:prstGeom>
          <a:solidFill>
            <a:schemeClr val="accent5">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983492"/>
            <a:ext cx="1725295" cy="22444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80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 TÌM HIỂU CHI TIẾT</a:t>
            </a:r>
          </a:p>
        </p:txBody>
      </p:sp>
      <p:sp>
        <p:nvSpPr>
          <p:cNvPr id="4" name="TextBox 3"/>
          <p:cNvSpPr txBox="1"/>
          <p:nvPr/>
        </p:nvSpPr>
        <p:spPr>
          <a:xfrm>
            <a:off x="506384" y="794524"/>
            <a:ext cx="3633568" cy="369332"/>
          </a:xfrm>
          <a:prstGeom prst="rect">
            <a:avLst/>
          </a:prstGeom>
          <a:noFill/>
        </p:spPr>
        <p:txBody>
          <a:bodyPr wrap="square" rtlCol="0">
            <a:spAutoFit/>
          </a:bodyPr>
          <a:lstStyle/>
          <a:p>
            <a:r>
              <a:rPr lang="en-US" b="1">
                <a:solidFill>
                  <a:schemeClr val="accent5">
                    <a:lumMod val="50000"/>
                  </a:schemeClr>
                </a:solidFill>
                <a:latin typeface="Times New Roman" pitchFamily="18" charset="0"/>
                <a:cs typeface="Times New Roman" pitchFamily="18" charset="0"/>
              </a:rPr>
              <a:t>3. Cặp nhân vật tương phản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347614"/>
            <a:ext cx="2924101"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275856" y="1359808"/>
            <a:ext cx="6696744" cy="707886"/>
          </a:xfrm>
          <a:prstGeom prst="rect">
            <a:avLst/>
          </a:prstGeom>
          <a:noFill/>
        </p:spPr>
        <p:txBody>
          <a:bodyPr wrap="square" rtlCol="0">
            <a:spAutoFit/>
          </a:bodyPr>
          <a:lstStyle/>
          <a:p>
            <a:r>
              <a:rPr lang="en-US" sz="4000" b="1">
                <a:solidFill>
                  <a:schemeClr val="tx2">
                    <a:lumMod val="75000"/>
                  </a:schemeClr>
                </a:solidFill>
                <a:latin typeface="UVN But Long 2" pitchFamily="2" charset="0"/>
                <a:ea typeface="ZapfChancery-Medium" pitchFamily="2" charset="0"/>
                <a:cs typeface="ZapfChancery-Medium" pitchFamily="2" charset="0"/>
              </a:rPr>
              <a:t>Đôn-ki-hô-tê  &gt; &lt; Xan-chô-pan-xa</a:t>
            </a:r>
          </a:p>
        </p:txBody>
      </p:sp>
      <p:sp>
        <p:nvSpPr>
          <p:cNvPr id="7" name="Down Arrow 6"/>
          <p:cNvSpPr/>
          <p:nvPr/>
        </p:nvSpPr>
        <p:spPr>
          <a:xfrm>
            <a:off x="5796136" y="2067694"/>
            <a:ext cx="288032" cy="36004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p:cNvSpPr txBox="1"/>
          <p:nvPr/>
        </p:nvSpPr>
        <p:spPr>
          <a:xfrm>
            <a:off x="4067943" y="2545616"/>
            <a:ext cx="4014511" cy="2308324"/>
          </a:xfrm>
          <a:prstGeom prst="rect">
            <a:avLst/>
          </a:prstGeom>
          <a:noFill/>
        </p:spPr>
        <p:txBody>
          <a:bodyPr wrap="square" rtlCol="0">
            <a:spAutoFit/>
          </a:bodyPr>
          <a:lstStyle/>
          <a:p>
            <a:pPr marL="285750" indent="-285750">
              <a:buFont typeface="Wingdings" pitchFamily="2" charset="2"/>
              <a:buChar char="q"/>
            </a:pPr>
            <a:r>
              <a:rPr lang="en-US">
                <a:solidFill>
                  <a:srgbClr val="FF0000"/>
                </a:solidFill>
                <a:latin typeface="Times New Roman" pitchFamily="18" charset="0"/>
                <a:cs typeface="Times New Roman" pitchFamily="18" charset="0"/>
              </a:rPr>
              <a:t>Thể hiện dụng ý của nhà văn: Làm rõ được tính cách, con người, suy nghĩ của hai nhân vật</a:t>
            </a:r>
          </a:p>
          <a:p>
            <a:pPr marL="285750" indent="-285750">
              <a:buFont typeface="Wingdings" pitchFamily="2" charset="2"/>
              <a:buChar char="q"/>
            </a:pPr>
            <a:r>
              <a:rPr lang="en-US">
                <a:solidFill>
                  <a:srgbClr val="FF0000"/>
                </a:solidFill>
                <a:latin typeface="Times New Roman" pitchFamily="18" charset="0"/>
                <a:cs typeface="Times New Roman" pitchFamily="18" charset="0"/>
              </a:rPr>
              <a:t>Là 2 nhân vật được tác giả gửi gắm những thông điệp: Mỗi nhân vật đều có mặt tốt và mặt xấu, không hoàn thiện. Họ tồn tại để bổ sung, bù trừ và giúp đỡ lẫn nhau</a:t>
            </a:r>
          </a:p>
        </p:txBody>
      </p:sp>
    </p:spTree>
    <p:extLst>
      <p:ext uri="{BB962C8B-B14F-4D97-AF65-F5344CB8AC3E}">
        <p14:creationId xmlns:p14="http://schemas.microsoft.com/office/powerpoint/2010/main" val="43993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536" y="350572"/>
            <a:ext cx="2736304" cy="369332"/>
          </a:xfrm>
          <a:prstGeom prst="rect">
            <a:avLst/>
          </a:prstGeom>
          <a:solidFill>
            <a:schemeClr val="accent5">
              <a:lumMod val="75000"/>
            </a:schemeClr>
          </a:solidFill>
        </p:spPr>
        <p:txBody>
          <a:bodyPr wrap="square" rtlCol="0">
            <a:spAutoFit/>
          </a:bodyPr>
          <a:lstStyle/>
          <a:p>
            <a:r>
              <a:rPr lang="en-US" b="1">
                <a:solidFill>
                  <a:schemeClr val="bg1"/>
                </a:solidFill>
                <a:latin typeface="Times New Roman" pitchFamily="18" charset="0"/>
                <a:cs typeface="Times New Roman" pitchFamily="18" charset="0"/>
              </a:rPr>
              <a:t>III. TỔNG KẾT</a:t>
            </a:r>
          </a:p>
        </p:txBody>
      </p:sp>
      <p:sp>
        <p:nvSpPr>
          <p:cNvPr id="4" name="Rectangle 3"/>
          <p:cNvSpPr/>
          <p:nvPr/>
        </p:nvSpPr>
        <p:spPr>
          <a:xfrm>
            <a:off x="755576" y="1131590"/>
            <a:ext cx="7128792" cy="2554545"/>
          </a:xfrm>
          <a:prstGeom prst="rect">
            <a:avLst/>
          </a:prstGeom>
        </p:spPr>
        <p:txBody>
          <a:bodyPr wrap="square">
            <a:spAutoFit/>
          </a:bodyPr>
          <a:lstStyle/>
          <a:p>
            <a:r>
              <a:rPr lang="vi-VN" sz="2000" b="1">
                <a:solidFill>
                  <a:srgbClr val="FF0000"/>
                </a:solidFill>
                <a:latin typeface="+mj-lt"/>
              </a:rPr>
              <a:t>Nội dung:</a:t>
            </a:r>
            <a:r>
              <a:rPr lang="vi-VN" sz="2000">
                <a:solidFill>
                  <a:srgbClr val="FF0000"/>
                </a:solidFill>
                <a:latin typeface="+mj-lt"/>
              </a:rPr>
              <a:t> </a:t>
            </a:r>
            <a:r>
              <a:rPr lang="vi-VN" sz="2000">
                <a:latin typeface="+mj-lt"/>
              </a:rPr>
              <a:t>Đôn Ki-hô-tê và Xan-chô Pan- xa đã tạo nên một cặp nhân vật bất hủ.Qua đó tác giả còn muốn báo trước sự xuất hiện của thời đại phục hưng với những con người mới, những tính cách mới nghị lực mới và sáng ngời chủ nghĩa nhân văn.</a:t>
            </a:r>
            <a:endParaRPr lang="en-US" sz="2000">
              <a:latin typeface="+mj-lt"/>
            </a:endParaRPr>
          </a:p>
          <a:p>
            <a:endParaRPr lang="vi-VN" sz="2000">
              <a:latin typeface="+mj-lt"/>
            </a:endParaRPr>
          </a:p>
          <a:p>
            <a:r>
              <a:rPr lang="vi-VN" sz="2000" b="1">
                <a:solidFill>
                  <a:srgbClr val="FF0000"/>
                </a:solidFill>
                <a:latin typeface="+mj-lt"/>
              </a:rPr>
              <a:t>Nghệ thuật</a:t>
            </a:r>
            <a:r>
              <a:rPr lang="vi-VN" sz="2000" b="1">
                <a:latin typeface="+mj-lt"/>
              </a:rPr>
              <a:t>:</a:t>
            </a:r>
            <a:endParaRPr lang="vi-VN" sz="2000">
              <a:latin typeface="+mj-lt"/>
            </a:endParaRPr>
          </a:p>
          <a:p>
            <a:r>
              <a:rPr lang="vi-VN" sz="2000">
                <a:latin typeface="+mj-lt"/>
              </a:rPr>
              <a:t>Thành công khi xây dựng được cặp nhân vật tương phản</a:t>
            </a:r>
          </a:p>
          <a:p>
            <a:r>
              <a:rPr lang="vi-VN" sz="2000">
                <a:latin typeface="+mj-lt"/>
              </a:rPr>
              <a:t>Có giọng điệu hài hước, phê phán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722" y="3507854"/>
            <a:ext cx="2829694" cy="1483568"/>
          </a:xfrm>
          <a:prstGeom prst="rect">
            <a:avLst/>
          </a:prstGeom>
        </p:spPr>
      </p:pic>
    </p:spTree>
    <p:extLst>
      <p:ext uri="{BB962C8B-B14F-4D97-AF65-F5344CB8AC3E}">
        <p14:creationId xmlns:p14="http://schemas.microsoft.com/office/powerpoint/2010/main" val="26595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1470"/>
            <a:ext cx="7776864" cy="40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67544" y="4086820"/>
            <a:ext cx="8136904" cy="1077218"/>
          </a:xfrm>
          <a:prstGeom prst="rect">
            <a:avLst/>
          </a:prstGeom>
          <a:noFill/>
        </p:spPr>
        <p:txBody>
          <a:bodyPr wrap="square" rtlCol="0">
            <a:spAutoFit/>
          </a:bodyPr>
          <a:lstStyle/>
          <a:p>
            <a:pPr algn="ct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Từ</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hình</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tượng</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nhân</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vật</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Đôn-ki-hô-tê</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em</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rút</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ra</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bài</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học</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gì</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cho</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bản</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thân</a:t>
            </a:r>
            <a:r>
              <a:rPr lang="en-US" sz="3200" b="1" dirty="0">
                <a:solidFill>
                  <a:schemeClr val="tx2">
                    <a:lumMod val="75000"/>
                  </a:schemeClr>
                </a:solidFill>
                <a:latin typeface="Times New Roman" pitchFamily="18" charset="0"/>
                <a:ea typeface="ZapfChancery-Medium" pitchFamily="2" charset="0"/>
                <a:cs typeface="Times New Roman" pitchFamily="18" charset="0"/>
              </a:rPr>
              <a:t> </a:t>
            </a:r>
            <a:r>
              <a:rPr lang="en-US" sz="3200" b="1" dirty="0" err="1">
                <a:solidFill>
                  <a:schemeClr val="tx2">
                    <a:lumMod val="75000"/>
                  </a:schemeClr>
                </a:solidFill>
                <a:latin typeface="Times New Roman" pitchFamily="18" charset="0"/>
                <a:ea typeface="ZapfChancery-Medium" pitchFamily="2" charset="0"/>
                <a:cs typeface="Times New Roman" pitchFamily="18" charset="0"/>
              </a:rPr>
              <a:t>mình</a:t>
            </a:r>
            <a:r>
              <a:rPr lang="en-US" sz="3200" b="1" dirty="0">
                <a:solidFill>
                  <a:schemeClr val="tx2">
                    <a:lumMod val="75000"/>
                  </a:schemeClr>
                </a:solidFill>
                <a:latin typeface="Times New Roman" pitchFamily="18" charset="0"/>
                <a:ea typeface="ZapfChancery-Medium" pitchFamily="2" charset="0"/>
                <a:cs typeface="Times New Roman" pitchFamily="18" charset="0"/>
              </a:rPr>
              <a:t>?</a:t>
            </a:r>
          </a:p>
        </p:txBody>
      </p:sp>
    </p:spTree>
    <p:extLst>
      <p:ext uri="{BB962C8B-B14F-4D97-AF65-F5344CB8AC3E}">
        <p14:creationId xmlns:p14="http://schemas.microsoft.com/office/powerpoint/2010/main" val="29269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555526"/>
            <a:ext cx="6768752"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HƯỚNG DẪN VỀ NHÀ</a:t>
            </a:r>
          </a:p>
        </p:txBody>
      </p:sp>
      <p:sp>
        <p:nvSpPr>
          <p:cNvPr id="3" name="TextBox 2"/>
          <p:cNvSpPr txBox="1"/>
          <p:nvPr/>
        </p:nvSpPr>
        <p:spPr>
          <a:xfrm>
            <a:off x="1475656" y="1923677"/>
            <a:ext cx="6552728" cy="954107"/>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004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 y="51470"/>
            <a:ext cx="9255914" cy="4896544"/>
          </a:xfrm>
          <a:prstGeom prst="rect">
            <a:avLst/>
          </a:prstGeom>
        </p:spPr>
      </p:pic>
    </p:spTree>
    <p:extLst>
      <p:ext uri="{BB962C8B-B14F-4D97-AF65-F5344CB8AC3E}">
        <p14:creationId xmlns:p14="http://schemas.microsoft.com/office/powerpoint/2010/main" val="373016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23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26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EditPoints="1"/>
          </p:cNvSpPr>
          <p:nvPr/>
        </p:nvSpPr>
        <p:spPr bwMode="auto">
          <a:xfrm rot="16200000">
            <a:off x="1248505"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endParaRPr lang="zh-CN" altLang="en-US" sz="1000" dirty="0">
              <a:solidFill>
                <a:prstClr val="white"/>
              </a:solidFill>
              <a:latin typeface="微软雅黑" panose="020B0503020204020204" pitchFamily="34" charset="-122"/>
            </a:endParaRPr>
          </a:p>
        </p:txBody>
      </p:sp>
      <p:sp>
        <p:nvSpPr>
          <p:cNvPr id="7" name="TextBox 6"/>
          <p:cNvSpPr txBox="1"/>
          <p:nvPr/>
        </p:nvSpPr>
        <p:spPr>
          <a:xfrm>
            <a:off x="395537" y="350572"/>
            <a:ext cx="3564904" cy="415496"/>
          </a:xfrm>
          <a:prstGeom prst="rect">
            <a:avLst/>
          </a:prstGeom>
          <a:solidFill>
            <a:schemeClr val="accent5">
              <a:lumMod val="75000"/>
            </a:schemeClr>
          </a:solidFill>
        </p:spPr>
        <p:txBody>
          <a:bodyPr wrap="square" lIns="91438" tIns="45719" rIns="91438" bIns="45719" rtlCol="0">
            <a:spAutoFit/>
          </a:bodyPr>
          <a:lstStyle/>
          <a:p>
            <a:r>
              <a:rPr lang="en-US" sz="2100" b="1" dirty="0">
                <a:solidFill>
                  <a:schemeClr val="bg1"/>
                </a:solidFill>
                <a:latin typeface="Times New Roman" pitchFamily="18" charset="0"/>
                <a:cs typeface="Times New Roman" pitchFamily="18" charset="0"/>
              </a:rPr>
              <a:t>I. TÌM HIỂU CHUNG</a:t>
            </a:r>
          </a:p>
        </p:txBody>
      </p:sp>
      <p:sp>
        <p:nvSpPr>
          <p:cNvPr id="8" name="TextBox 7"/>
          <p:cNvSpPr txBox="1"/>
          <p:nvPr/>
        </p:nvSpPr>
        <p:spPr>
          <a:xfrm>
            <a:off x="506385" y="794524"/>
            <a:ext cx="1512168" cy="461662"/>
          </a:xfrm>
          <a:prstGeom prst="rect">
            <a:avLst/>
          </a:prstGeom>
          <a:noFill/>
        </p:spPr>
        <p:txBody>
          <a:bodyPr wrap="square" lIns="91438" tIns="45719" rIns="91438" bIns="45719" rtlCol="0">
            <a:spAutoFit/>
          </a:bodyPr>
          <a:lstStyle/>
          <a:p>
            <a:r>
              <a:rPr lang="en-US" sz="2400" b="1" dirty="0">
                <a:solidFill>
                  <a:srgbClr val="FF0000"/>
                </a:solidFill>
                <a:latin typeface="Times New Roman" pitchFamily="18" charset="0"/>
                <a:cs typeface="Times New Roman" pitchFamily="18" charset="0"/>
              </a:rPr>
              <a:t>1. </a:t>
            </a:r>
            <a:r>
              <a:rPr lang="en-US" sz="2400" b="1" dirty="0" err="1">
                <a:solidFill>
                  <a:srgbClr val="FF0000"/>
                </a:solidFill>
                <a:latin typeface="Times New Roman" pitchFamily="18" charset="0"/>
                <a:cs typeface="Times New Roman" pitchFamily="18" charset="0"/>
              </a:rPr>
              <a:t>Tác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a:t>
            </a:r>
            <a:endParaRPr lang="en-US" sz="2400" b="1" dirty="0">
              <a:solidFill>
                <a:srgbClr val="FF0000"/>
              </a:solidFill>
              <a:latin typeface="Times New Roman" pitchFamily="18" charset="0"/>
              <a:cs typeface="Times New Roman" pitchFamily="18" charset="0"/>
            </a:endParaRPr>
          </a:p>
        </p:txBody>
      </p:sp>
      <p:pic>
        <p:nvPicPr>
          <p:cNvPr id="9" name="Picture 8" descr="cervantes_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491631"/>
            <a:ext cx="2325043" cy="2791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13"/>
          <p:cNvGrpSpPr>
            <a:grpSpLocks/>
          </p:cNvGrpSpPr>
          <p:nvPr/>
        </p:nvGrpSpPr>
        <p:grpSpPr bwMode="auto">
          <a:xfrm>
            <a:off x="2994811" y="1275607"/>
            <a:ext cx="353054" cy="321559"/>
            <a:chOff x="384" y="1776"/>
            <a:chExt cx="1488" cy="1488"/>
          </a:xfrm>
          <a:solidFill>
            <a:schemeClr val="accent5">
              <a:lumMod val="75000"/>
            </a:schemeClr>
          </a:solidFill>
        </p:grpSpPr>
        <p:sp>
          <p:nvSpPr>
            <p:cNvPr id="11" name="Oval 14"/>
            <p:cNvSpPr>
              <a:spLocks noChangeArrowheads="1"/>
            </p:cNvSpPr>
            <p:nvPr/>
          </p:nvSpPr>
          <p:spPr bwMode="gray">
            <a:xfrm>
              <a:off x="384" y="1776"/>
              <a:ext cx="1488" cy="1488"/>
            </a:xfrm>
            <a:prstGeom prst="ellipse">
              <a:avLst/>
            </a:prstGeom>
            <a:grpFill/>
            <a:ln w="12700">
              <a:solidFill>
                <a:schemeClr val="accent1"/>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2" name="Oval 15"/>
            <p:cNvSpPr>
              <a:spLocks noChangeArrowheads="1"/>
            </p:cNvSpPr>
            <p:nvPr/>
          </p:nvSpPr>
          <p:spPr bwMode="gray">
            <a:xfrm>
              <a:off x="407" y="1799"/>
              <a:ext cx="1434" cy="1434"/>
            </a:xfrm>
            <a:prstGeom prst="ellipse">
              <a:avLst/>
            </a:prstGeom>
            <a:grpFill/>
            <a:ln w="19050">
              <a:solidFill>
                <a:schemeClr val="accent1">
                  <a:alpha val="2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6"/>
          <p:cNvGrpSpPr>
            <a:grpSpLocks/>
          </p:cNvGrpSpPr>
          <p:nvPr/>
        </p:nvGrpSpPr>
        <p:grpSpPr bwMode="auto">
          <a:xfrm>
            <a:off x="3425644" y="1995686"/>
            <a:ext cx="282260" cy="359287"/>
            <a:chOff x="384" y="1776"/>
            <a:chExt cx="1488" cy="1488"/>
          </a:xfrm>
          <a:solidFill>
            <a:schemeClr val="accent5">
              <a:lumMod val="60000"/>
              <a:lumOff val="40000"/>
            </a:schemeClr>
          </a:solidFill>
        </p:grpSpPr>
        <p:sp>
          <p:nvSpPr>
            <p:cNvPr id="14" name="Oval 17"/>
            <p:cNvSpPr>
              <a:spLocks noChangeArrowheads="1"/>
            </p:cNvSpPr>
            <p:nvPr/>
          </p:nvSpPr>
          <p:spPr bwMode="gray">
            <a:xfrm>
              <a:off x="384" y="1776"/>
              <a:ext cx="1488" cy="1488"/>
            </a:xfrm>
            <a:prstGeom prst="ellipse">
              <a:avLst/>
            </a:prstGeom>
            <a:grpFill/>
            <a:ln w="12700">
              <a:solidFill>
                <a:schemeClr val="accent2"/>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5" name="Oval 18"/>
            <p:cNvSpPr>
              <a:spLocks noChangeArrowheads="1"/>
            </p:cNvSpPr>
            <p:nvPr/>
          </p:nvSpPr>
          <p:spPr bwMode="gray">
            <a:xfrm>
              <a:off x="407" y="1799"/>
              <a:ext cx="1434" cy="1434"/>
            </a:xfrm>
            <a:prstGeom prst="ellipse">
              <a:avLst/>
            </a:prstGeom>
            <a:grpFill/>
            <a:ln w="19050">
              <a:solidFill>
                <a:schemeClr val="accent2">
                  <a:alpha val="2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9"/>
          <p:cNvGrpSpPr>
            <a:grpSpLocks/>
          </p:cNvGrpSpPr>
          <p:nvPr/>
        </p:nvGrpSpPr>
        <p:grpSpPr bwMode="auto">
          <a:xfrm>
            <a:off x="3485450" y="2787774"/>
            <a:ext cx="294462" cy="324437"/>
            <a:chOff x="384" y="1776"/>
            <a:chExt cx="1488" cy="1488"/>
          </a:xfrm>
          <a:solidFill>
            <a:schemeClr val="tx2">
              <a:lumMod val="60000"/>
              <a:lumOff val="40000"/>
            </a:schemeClr>
          </a:solidFill>
        </p:grpSpPr>
        <p:sp>
          <p:nvSpPr>
            <p:cNvPr id="17" name="Oval 20"/>
            <p:cNvSpPr>
              <a:spLocks noChangeArrowheads="1"/>
            </p:cNvSpPr>
            <p:nvPr/>
          </p:nvSpPr>
          <p:spPr bwMode="gray">
            <a:xfrm>
              <a:off x="384" y="1776"/>
              <a:ext cx="1488" cy="1488"/>
            </a:xfrm>
            <a:prstGeom prst="ellipse">
              <a:avLst/>
            </a:prstGeom>
            <a:grpFill/>
            <a:ln w="12700">
              <a:solidFill>
                <a:schemeClr val="hlink"/>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8" name="Oval 21"/>
            <p:cNvSpPr>
              <a:spLocks noChangeArrowheads="1"/>
            </p:cNvSpPr>
            <p:nvPr/>
          </p:nvSpPr>
          <p:spPr bwMode="gray">
            <a:xfrm>
              <a:off x="407" y="1799"/>
              <a:ext cx="1434" cy="1434"/>
            </a:xfrm>
            <a:prstGeom prst="ellipse">
              <a:avLst/>
            </a:prstGeom>
            <a:grpFill/>
            <a:ln w="19050">
              <a:solidFill>
                <a:schemeClr val="hlink">
                  <a:alpha val="2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Oval 24"/>
          <p:cNvSpPr>
            <a:spLocks noChangeArrowheads="1"/>
          </p:cNvSpPr>
          <p:nvPr/>
        </p:nvSpPr>
        <p:spPr bwMode="gray">
          <a:xfrm>
            <a:off x="3376671" y="3513590"/>
            <a:ext cx="331157" cy="357651"/>
          </a:xfrm>
          <a:prstGeom prst="ellipse">
            <a:avLst/>
          </a:prstGeom>
          <a:solidFill>
            <a:schemeClr val="accent5">
              <a:lumMod val="75000"/>
            </a:schemeClr>
          </a:solidFill>
          <a:ln w="19050">
            <a:solidFill>
              <a:schemeClr val="folHlink">
                <a:alpha val="2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endParaRPr lang="en-US"/>
          </a:p>
        </p:txBody>
      </p:sp>
      <p:grpSp>
        <p:nvGrpSpPr>
          <p:cNvPr id="22" name="Group 25"/>
          <p:cNvGrpSpPr>
            <a:grpSpLocks/>
          </p:cNvGrpSpPr>
          <p:nvPr/>
        </p:nvGrpSpPr>
        <p:grpSpPr bwMode="auto">
          <a:xfrm>
            <a:off x="3069573" y="4229675"/>
            <a:ext cx="350300" cy="308111"/>
            <a:chOff x="384" y="1776"/>
            <a:chExt cx="1488" cy="1488"/>
          </a:xfrm>
          <a:solidFill>
            <a:schemeClr val="accent5">
              <a:lumMod val="60000"/>
              <a:lumOff val="40000"/>
            </a:schemeClr>
          </a:solidFill>
        </p:grpSpPr>
        <p:sp>
          <p:nvSpPr>
            <p:cNvPr id="23" name="Oval 26"/>
            <p:cNvSpPr>
              <a:spLocks noChangeArrowheads="1"/>
            </p:cNvSpPr>
            <p:nvPr/>
          </p:nvSpPr>
          <p:spPr bwMode="ltGray">
            <a:xfrm>
              <a:off x="384" y="1776"/>
              <a:ext cx="1488" cy="1488"/>
            </a:xfrm>
            <a:prstGeom prst="ellipse">
              <a:avLst/>
            </a:prstGeom>
            <a:grpFill/>
            <a:ln w="12700">
              <a:solidFill>
                <a:srgbClr val="E391C0"/>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24" name="Oval 27"/>
            <p:cNvSpPr>
              <a:spLocks noChangeArrowheads="1"/>
            </p:cNvSpPr>
            <p:nvPr/>
          </p:nvSpPr>
          <p:spPr bwMode="ltGray">
            <a:xfrm>
              <a:off x="407" y="1799"/>
              <a:ext cx="1434" cy="1434"/>
            </a:xfrm>
            <a:prstGeom prst="ellipse">
              <a:avLst/>
            </a:prstGeom>
            <a:grpFill/>
            <a:ln w="19050">
              <a:solidFill>
                <a:srgbClr val="D04896">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Rectangle 24"/>
          <p:cNvSpPr/>
          <p:nvPr/>
        </p:nvSpPr>
        <p:spPr>
          <a:xfrm>
            <a:off x="3528392" y="1266315"/>
            <a:ext cx="5436096" cy="323162"/>
          </a:xfrm>
          <a:prstGeom prst="rect">
            <a:avLst/>
          </a:prstGeom>
        </p:spPr>
        <p:style>
          <a:lnRef idx="2">
            <a:schemeClr val="accent1"/>
          </a:lnRef>
          <a:fillRef idx="1">
            <a:schemeClr val="lt1"/>
          </a:fillRef>
          <a:effectRef idx="0">
            <a:schemeClr val="accent1"/>
          </a:effectRef>
          <a:fontRef idx="minor">
            <a:schemeClr val="dk1"/>
          </a:fontRef>
        </p:style>
        <p:txBody>
          <a:bodyPr wrap="square" lIns="91438" tIns="45719" rIns="91438" bIns="45719">
            <a:spAutoFit/>
          </a:bodyPr>
          <a:lstStyle/>
          <a:p>
            <a:r>
              <a:rPr lang="en-US" sz="1500" b="1" dirty="0" err="1">
                <a:latin typeface="Times New Roman" pitchFamily="18" charset="0"/>
                <a:cs typeface="Times New Roman" pitchFamily="18" charset="0"/>
              </a:rPr>
              <a:t>Xéc</a:t>
            </a:r>
            <a:r>
              <a:rPr lang="en-US" sz="1500" b="1" dirty="0">
                <a:latin typeface="Times New Roman" pitchFamily="18" charset="0"/>
                <a:cs typeface="Times New Roman" pitchFamily="18" charset="0"/>
              </a:rPr>
              <a:t> – van - </a:t>
            </a:r>
            <a:r>
              <a:rPr lang="en-US" sz="1500" b="1" dirty="0" err="1">
                <a:latin typeface="Times New Roman" pitchFamily="18" charset="0"/>
                <a:cs typeface="Times New Roman" pitchFamily="18" charset="0"/>
              </a:rPr>
              <a:t>tét</a:t>
            </a:r>
            <a:r>
              <a:rPr lang="en-US" sz="1500" dirty="0">
                <a:latin typeface="Times New Roman" pitchFamily="18" charset="0"/>
                <a:cs typeface="Times New Roman" pitchFamily="18" charset="0"/>
              </a:rPr>
              <a:t> (1547 - 1616</a:t>
            </a:r>
            <a:r>
              <a:rPr lang="en-US" sz="1500" b="1" dirty="0">
                <a:latin typeface="Times New Roman" pitchFamily="18" charset="0"/>
                <a:cs typeface="Times New Roman" pitchFamily="18" charset="0"/>
              </a:rPr>
              <a:t>)</a:t>
            </a:r>
            <a:r>
              <a:rPr lang="en-US" sz="1500"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en-US" sz="1500" dirty="0" err="1">
                <a:latin typeface="Times New Roman" pitchFamily="18" charset="0"/>
                <a:cs typeface="Times New Roman" pitchFamily="18" charset="0"/>
              </a:rPr>
              <a:t>là</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nhà</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văn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Tây</a:t>
            </a:r>
            <a:r>
              <a:rPr lang="en-US" sz="1500" dirty="0">
                <a:latin typeface="Times New Roman" pitchFamily="18" charset="0"/>
                <a:cs typeface="Times New Roman" pitchFamily="18" charset="0"/>
              </a:rPr>
              <a:t> Ban </a:t>
            </a:r>
            <a:r>
              <a:rPr lang="en-US" sz="1500" dirty="0" err="1">
                <a:latin typeface="Times New Roman" pitchFamily="18" charset="0"/>
                <a:cs typeface="Times New Roman" pitchFamily="18" charset="0"/>
              </a:rPr>
              <a:t>Nha</a:t>
            </a:r>
            <a:endParaRPr lang="en-US" sz="1500" dirty="0">
              <a:latin typeface="Times New Roman" pitchFamily="18" charset="0"/>
              <a:cs typeface="Times New Roman" pitchFamily="18" charset="0"/>
            </a:endParaRPr>
          </a:p>
        </p:txBody>
      </p:sp>
      <p:sp>
        <p:nvSpPr>
          <p:cNvPr id="26" name="Rectangle 25"/>
          <p:cNvSpPr/>
          <p:nvPr/>
        </p:nvSpPr>
        <p:spPr>
          <a:xfrm>
            <a:off x="3816424" y="1694587"/>
            <a:ext cx="5220072" cy="553995"/>
          </a:xfrm>
          <a:prstGeom prst="rect">
            <a:avLst/>
          </a:prstGeom>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p>
            <a:r>
              <a:rPr lang="en-US" sz="1500" dirty="0" err="1">
                <a:latin typeface="Times New Roman" pitchFamily="18" charset="0"/>
                <a:cs typeface="Times New Roman" pitchFamily="18" charset="0"/>
              </a:rPr>
              <a:t>Nhà</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văn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có</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cuộc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đời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cực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nhọc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nghèo</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khổ</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không</a:t>
            </a:r>
            <a:r>
              <a:rPr lang="en-US" sz="1500" dirty="0">
                <a:latin typeface="Times New Roman" pitchFamily="18" charset="0"/>
                <a:cs typeface="Times New Roman" pitchFamily="18" charset="0"/>
              </a:rPr>
              <a:t> may </a:t>
            </a:r>
            <a:r>
              <a:rPr lang="en-US" sz="1500" dirty="0" err="1">
                <a:latin typeface="Times New Roman" pitchFamily="18" charset="0"/>
                <a:cs typeface="Times New Roman" pitchFamily="18" charset="0"/>
              </a:rPr>
              <a:t>mắn</a:t>
            </a:r>
            <a:r>
              <a:rPr lang="en-US" sz="1500" dirty="0">
                <a:latin typeface="Times New Roman" pitchFamily="18" charset="0"/>
                <a:cs typeface="Times New Roman" pitchFamily="18" charset="0"/>
              </a:rPr>
              <a:t> ( </a:t>
            </a:r>
            <a:r>
              <a:rPr lang="en-US" sz="1500" dirty="0" err="1">
                <a:latin typeface="Times New Roman" pitchFamily="18" charset="0"/>
                <a:cs typeface="Times New Roman" pitchFamily="18" charset="0"/>
              </a:rPr>
              <a:t>bị</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đi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lính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bị</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thương</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bị</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cướp</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biển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bắt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giam</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bị</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tù</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đầy</a:t>
            </a:r>
            <a:r>
              <a:rPr lang="en-US" sz="1500" dirty="0">
                <a:latin typeface="Times New Roman" pitchFamily="18" charset="0"/>
                <a:cs typeface="Times New Roman" pitchFamily="18" charset="0"/>
              </a:rPr>
              <a:t>)</a:t>
            </a:r>
          </a:p>
        </p:txBody>
      </p:sp>
      <p:sp>
        <p:nvSpPr>
          <p:cNvPr id="27" name="Rectangle 26"/>
          <p:cNvSpPr/>
          <p:nvPr/>
        </p:nvSpPr>
        <p:spPr>
          <a:xfrm>
            <a:off x="3960441" y="2647825"/>
            <a:ext cx="5183560" cy="553995"/>
          </a:xfrm>
          <a:prstGeom prst="rect">
            <a:avLst/>
          </a:prstGeom>
        </p:spPr>
        <p:style>
          <a:lnRef idx="1">
            <a:schemeClr val="accent5"/>
          </a:lnRef>
          <a:fillRef idx="2">
            <a:schemeClr val="accent5"/>
          </a:fillRef>
          <a:effectRef idx="1">
            <a:schemeClr val="accent5"/>
          </a:effectRef>
          <a:fontRef idx="minor">
            <a:schemeClr val="dk1"/>
          </a:fontRef>
        </p:style>
        <p:txBody>
          <a:bodyPr wrap="square" lIns="91438" tIns="45719" rIns="91438" bIns="45719">
            <a:spAutoFit/>
          </a:bodyPr>
          <a:lstStyle/>
          <a:p>
            <a:r>
              <a:rPr lang="en-US" sz="1500">
                <a:latin typeface="Times New Roman" pitchFamily="18" charset="0"/>
                <a:cs typeface="Times New Roman" pitchFamily="18" charset="0"/>
              </a:rPr>
              <a:t>Văn phong giàu chất hiện thực, ngợi ca phần trong trẻo tốt lành, phẩm hạnh của lớp bình dân.</a:t>
            </a:r>
          </a:p>
        </p:txBody>
      </p:sp>
      <p:sp>
        <p:nvSpPr>
          <p:cNvPr id="28" name="Rectangle 27"/>
          <p:cNvSpPr/>
          <p:nvPr/>
        </p:nvSpPr>
        <p:spPr>
          <a:xfrm>
            <a:off x="3811132" y="3365579"/>
            <a:ext cx="5225364" cy="553995"/>
          </a:xfrm>
          <a:prstGeom prst="rect">
            <a:avLst/>
          </a:prstGeom>
        </p:spPr>
        <p:style>
          <a:lnRef idx="1">
            <a:schemeClr val="accent2"/>
          </a:lnRef>
          <a:fillRef idx="2">
            <a:schemeClr val="accent2"/>
          </a:fillRef>
          <a:effectRef idx="1">
            <a:schemeClr val="accent2"/>
          </a:effectRef>
          <a:fontRef idx="minor">
            <a:schemeClr val="dk1"/>
          </a:fontRef>
        </p:style>
        <p:txBody>
          <a:bodyPr wrap="square" lIns="91438" tIns="45719" rIns="91438" bIns="45719">
            <a:spAutoFit/>
          </a:bodyPr>
          <a:lstStyle/>
          <a:p>
            <a:r>
              <a:rPr lang="en-US" sz="1500">
                <a:latin typeface="Times New Roman" pitchFamily="18" charset="0"/>
                <a:cs typeface="Times New Roman" pitchFamily="18" charset="0"/>
              </a:rPr>
              <a:t>Sáng tác văn học của ông thuộc nhiều thể loại: tiểu thuyết, truyện ngắn, thơ, kịch</a:t>
            </a:r>
          </a:p>
        </p:txBody>
      </p:sp>
      <p:sp>
        <p:nvSpPr>
          <p:cNvPr id="29" name="Rectangle 28"/>
          <p:cNvSpPr/>
          <p:nvPr/>
        </p:nvSpPr>
        <p:spPr>
          <a:xfrm>
            <a:off x="3595255" y="4083919"/>
            <a:ext cx="5369233" cy="323162"/>
          </a:xfrm>
          <a:prstGeom prst="rect">
            <a:avLst/>
          </a:prstGeom>
        </p:spPr>
        <p:style>
          <a:lnRef idx="1">
            <a:schemeClr val="accent5"/>
          </a:lnRef>
          <a:fillRef idx="2">
            <a:schemeClr val="accent5"/>
          </a:fillRef>
          <a:effectRef idx="1">
            <a:schemeClr val="accent5"/>
          </a:effectRef>
          <a:fontRef idx="minor">
            <a:schemeClr val="dk1"/>
          </a:fontRef>
        </p:style>
        <p:txBody>
          <a:bodyPr wrap="square" lIns="91438" tIns="45719" rIns="91438" bIns="45719">
            <a:spAutoFit/>
          </a:bodyPr>
          <a:lstStyle/>
          <a:p>
            <a:r>
              <a:rPr lang="en-US" sz="1500">
                <a:latin typeface="Times New Roman" pitchFamily="18" charset="0"/>
                <a:cs typeface="Times New Roman" pitchFamily="18" charset="0"/>
              </a:rPr>
              <a:t>Đôn-ki-hô-tê là một kiệt tác ghi dấu ấn, tên tuổi của nhà văn</a:t>
            </a:r>
          </a:p>
        </p:txBody>
      </p:sp>
      <p:sp>
        <p:nvSpPr>
          <p:cNvPr id="30" name="Rectangle 29"/>
          <p:cNvSpPr/>
          <p:nvPr/>
        </p:nvSpPr>
        <p:spPr>
          <a:xfrm>
            <a:off x="1152128" y="4229675"/>
            <a:ext cx="4572000" cy="646329"/>
          </a:xfrm>
          <a:prstGeom prst="rect">
            <a:avLst/>
          </a:prstGeom>
        </p:spPr>
        <p:txBody>
          <a:bodyPr lIns="91438" tIns="45719" rIns="91438" bIns="45719">
            <a:spAutoFit/>
          </a:bodyPr>
          <a:lstStyle/>
          <a:p>
            <a:r>
              <a:rPr lang="en-US" b="1"/>
              <a:t>Xéc – van - tét</a:t>
            </a:r>
          </a:p>
          <a:p>
            <a:r>
              <a:rPr lang="en-US"/>
              <a:t> (1547 - 1616</a:t>
            </a:r>
            <a:r>
              <a:rPr lang="en-US" b="1"/>
              <a:t>)</a:t>
            </a:r>
            <a:endParaRPr lang="en-US"/>
          </a:p>
        </p:txBody>
      </p:sp>
      <p:sp>
        <p:nvSpPr>
          <p:cNvPr id="31" name="TextBox 30"/>
          <p:cNvSpPr txBox="1"/>
          <p:nvPr/>
        </p:nvSpPr>
        <p:spPr>
          <a:xfrm>
            <a:off x="5042388" y="108198"/>
            <a:ext cx="3922100" cy="715580"/>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Trình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bày</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những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hiểu</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biết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em</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về</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tác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giả</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và</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tác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phẩm</a:t>
            </a:r>
            <a:r>
              <a:rPr lang="en-US" sz="21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199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heel(1)">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heel(1)">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1)">
                                      <p:cBhvr>
                                        <p:cTn id="57" dur="2000"/>
                                        <p:tgtEl>
                                          <p:spTgt spid="2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heel(1)">
                                      <p:cBhvr>
                                        <p:cTn id="6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P spid="29" grpId="0" animBg="1"/>
      <p:bldP spid="30" grpId="0"/>
      <p:bldP spid="31" grpId="0" animBg="1"/>
      <p:bldP spid="3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SG"/>
          </a:p>
        </p:txBody>
      </p:sp>
      <p:pic>
        <p:nvPicPr>
          <p:cNvPr id="3" name="Group 8">
            <a:extLst>
              <a:ext uri="{FF2B5EF4-FFF2-40B4-BE49-F238E27FC236}">
                <a16:creationId xmlns:a16="http://schemas.microsoft.com/office/drawing/2014/main" xmlns="" id="{4C8D7A33-DDDB-4E00-96DA-51079068B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r="19778" b="283"/>
          <a:stretch/>
        </p:blipFill>
        <p:spPr bwMode="auto">
          <a:xfrm>
            <a:off x="3330574" y="259395"/>
            <a:ext cx="2482852" cy="103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9">
            <a:extLst>
              <a:ext uri="{FF2B5EF4-FFF2-40B4-BE49-F238E27FC236}">
                <a16:creationId xmlns:a16="http://schemas.microsoft.com/office/drawing/2014/main" xmlns="" id="{EF3AD808-36A6-4A39-A098-2D26743A3CFE}"/>
              </a:ext>
            </a:extLst>
          </p:cNvPr>
          <p:cNvSpPr txBox="1"/>
          <p:nvPr/>
        </p:nvSpPr>
        <p:spPr>
          <a:xfrm>
            <a:off x="3457576" y="423455"/>
            <a:ext cx="2187464" cy="692497"/>
          </a:xfrm>
          <a:prstGeom prst="rect">
            <a:avLst/>
          </a:prstGeom>
          <a:noFill/>
        </p:spPr>
        <p:txBody>
          <a:bodyPr wrap="square" lIns="68580" tIns="34290" rIns="68580" bIns="34290" rtlCol="0">
            <a:spAutoFit/>
          </a:bodyPr>
          <a:lstStyle/>
          <a:p>
            <a:pPr marL="609600" indent="-609600" algn="ctr">
              <a:lnSpc>
                <a:spcPct val="150000"/>
              </a:lnSpc>
              <a:defRPr/>
            </a:pPr>
            <a:r>
              <a:rPr lang="en-US" sz="2700" b="1" dirty="0">
                <a:solidFill>
                  <a:srgbClr val="FF0000"/>
                </a:solidFill>
                <a:latin typeface="#9Slide03 Arima Madurai Black" panose="00000A00000000000000" pitchFamily="2" charset="0"/>
                <a:cs typeface="#9Slide03 Arima Madurai Black" panose="00000A00000000000000" pitchFamily="2" charset="0"/>
              </a:rPr>
              <a:t>2. </a:t>
            </a:r>
            <a:r>
              <a:rPr lang="en-US" sz="2700" b="1" dirty="0" err="1">
                <a:solidFill>
                  <a:srgbClr val="FF0000"/>
                </a:solidFill>
                <a:latin typeface="#9Slide03 Arima Madurai Black" panose="00000A00000000000000" pitchFamily="2" charset="0"/>
                <a:cs typeface="#9Slide03 Arima Madurai Black" panose="00000A00000000000000" pitchFamily="2" charset="0"/>
              </a:rPr>
              <a:t>Tác</a:t>
            </a:r>
            <a:r>
              <a:rPr lang="en-US" sz="2700" b="1" dirty="0">
                <a:solidFill>
                  <a:srgbClr val="FF0000"/>
                </a:solidFill>
                <a:latin typeface="#9Slide03 Arima Madurai Black" panose="00000A00000000000000" pitchFamily="2" charset="0"/>
                <a:cs typeface="#9Slide03 Arima Madurai Black" panose="00000A00000000000000" pitchFamily="2" charset="0"/>
              </a:rPr>
              <a:t> </a:t>
            </a:r>
            <a:r>
              <a:rPr lang="en-US" sz="2700" b="1" dirty="0" err="1">
                <a:solidFill>
                  <a:srgbClr val="FF0000"/>
                </a:solidFill>
                <a:latin typeface="#9Slide03 Arima Madurai Black" panose="00000A00000000000000" pitchFamily="2" charset="0"/>
                <a:cs typeface="#9Slide03 Arima Madurai Black" panose="00000A00000000000000" pitchFamily="2" charset="0"/>
              </a:rPr>
              <a:t>phẩm</a:t>
            </a:r>
            <a:endParaRPr lang="vi-VN" sz="2700" b="1" dirty="0">
              <a:solidFill>
                <a:srgbClr val="0000FF"/>
              </a:solidFill>
              <a:latin typeface="#9Slide03 Arima Madurai Black" panose="00000A00000000000000" pitchFamily="2" charset="0"/>
              <a:cs typeface="#9Slide03 Arima Madurai Black" panose="00000A00000000000000" pitchFamily="2" charset="0"/>
            </a:endParaRPr>
          </a:p>
        </p:txBody>
      </p:sp>
      <p:pic>
        <p:nvPicPr>
          <p:cNvPr id="5" name="Picture 4">
            <a:extLst>
              <a:ext uri="{FF2B5EF4-FFF2-40B4-BE49-F238E27FC236}">
                <a16:creationId xmlns:a16="http://schemas.microsoft.com/office/drawing/2014/main" xmlns="" id="{AB72A0E3-BBDC-4631-8BCC-966BFFB77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91" y="1637562"/>
            <a:ext cx="2314864" cy="3160445"/>
          </a:xfrm>
          <a:prstGeom prst="rect">
            <a:avLst/>
          </a:prstGeom>
        </p:spPr>
      </p:pic>
      <p:pic>
        <p:nvPicPr>
          <p:cNvPr id="6" name="Picture 6" descr="13527625053_3e1739bcc9">
            <a:extLst>
              <a:ext uri="{FF2B5EF4-FFF2-40B4-BE49-F238E27FC236}">
                <a16:creationId xmlns:a16="http://schemas.microsoft.com/office/drawing/2014/main" xmlns="" id="{B09FA4A9-F072-4CBF-B5DE-07D724CEE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20" y="1637562"/>
            <a:ext cx="2436970" cy="31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86E72B3B-E0A8-4DD0-BA5C-59B2753C32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8155" y="1637562"/>
            <a:ext cx="2362303" cy="3160445"/>
          </a:xfrm>
          <a:prstGeom prst="rect">
            <a:avLst/>
          </a:prstGeom>
        </p:spPr>
      </p:pic>
    </p:spTree>
    <p:extLst>
      <p:ext uri="{BB962C8B-B14F-4D97-AF65-F5344CB8AC3E}">
        <p14:creationId xmlns:p14="http://schemas.microsoft.com/office/powerpoint/2010/main" val="2284692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SG"/>
          </a:p>
        </p:txBody>
      </p:sp>
      <p:grpSp>
        <p:nvGrpSpPr>
          <p:cNvPr id="8" name="Google Shape;808;p20">
            <a:extLst>
              <a:ext uri="{FF2B5EF4-FFF2-40B4-BE49-F238E27FC236}">
                <a16:creationId xmlns:a16="http://schemas.microsoft.com/office/drawing/2014/main" xmlns="" id="{A9AF73F6-1A89-48E6-A7A7-81B8922CC3EF}"/>
              </a:ext>
            </a:extLst>
          </p:cNvPr>
          <p:cNvGrpSpPr/>
          <p:nvPr/>
        </p:nvGrpSpPr>
        <p:grpSpPr>
          <a:xfrm>
            <a:off x="3236043" y="418198"/>
            <a:ext cx="5505781" cy="1380889"/>
            <a:chOff x="1104900" y="5372100"/>
            <a:chExt cx="4991100" cy="1295401"/>
          </a:xfrm>
        </p:grpSpPr>
        <p:sp>
          <p:nvSpPr>
            <p:cNvPr id="9" name="Google Shape;809;p20">
              <a:extLst>
                <a:ext uri="{FF2B5EF4-FFF2-40B4-BE49-F238E27FC236}">
                  <a16:creationId xmlns:a16="http://schemas.microsoft.com/office/drawing/2014/main" xmlns=""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endParaRPr dirty="0">
                <a:solidFill>
                  <a:srgbClr val="FFFFFF"/>
                </a:solidFill>
                <a:latin typeface="Calibri"/>
                <a:ea typeface="Calibri"/>
                <a:cs typeface="Calibri"/>
                <a:sym typeface="Calibri"/>
              </a:endParaRPr>
            </a:p>
          </p:txBody>
        </p:sp>
        <p:sp>
          <p:nvSpPr>
            <p:cNvPr id="10" name="Google Shape;810;p20">
              <a:extLst>
                <a:ext uri="{FF2B5EF4-FFF2-40B4-BE49-F238E27FC236}">
                  <a16:creationId xmlns:a16="http://schemas.microsoft.com/office/drawing/2014/main" xmlns=""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endParaRPr>
                <a:solidFill>
                  <a:srgbClr val="FFFFFF"/>
                </a:solidFill>
                <a:latin typeface="Calibri"/>
                <a:ea typeface="Calibri"/>
                <a:cs typeface="Calibri"/>
                <a:sym typeface="Calibri"/>
              </a:endParaRPr>
            </a:p>
          </p:txBody>
        </p:sp>
      </p:grpSp>
      <p:sp>
        <p:nvSpPr>
          <p:cNvPr id="14" name="Rectangle 13">
            <a:extLst>
              <a:ext uri="{FF2B5EF4-FFF2-40B4-BE49-F238E27FC236}">
                <a16:creationId xmlns:a16="http://schemas.microsoft.com/office/drawing/2014/main" xmlns="" id="{A4C4C4B0-E8E7-41A3-9507-70C39B2B464B}"/>
              </a:ext>
            </a:extLst>
          </p:cNvPr>
          <p:cNvSpPr>
            <a:spLocks noGrp="1" noChangeArrowheads="1"/>
          </p:cNvSpPr>
          <p:nvPr/>
        </p:nvSpPr>
        <p:spPr bwMode="auto">
          <a:xfrm>
            <a:off x="3357478" y="524728"/>
            <a:ext cx="5014998" cy="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20000"/>
              </a:lnSpc>
              <a:buNone/>
              <a:defRPr/>
            </a:pPr>
            <a:r>
              <a:rPr lang="en-US" sz="2700" b="1" dirty="0" smtClean="0">
                <a:solidFill>
                  <a:srgbClr val="0000FF"/>
                </a:solidFill>
                <a:latin typeface="Times New Roman" pitchFamily="18" charset="0"/>
                <a:cs typeface="Times New Roman" pitchFamily="18" charset="0"/>
              </a:rPr>
              <a:t>a.  </a:t>
            </a:r>
            <a:r>
              <a:rPr lang="en-US" sz="2700" b="1" dirty="0" err="1">
                <a:solidFill>
                  <a:srgbClr val="0000FF"/>
                </a:solidFill>
                <a:latin typeface="Times New Roman" pitchFamily="18" charset="0"/>
                <a:cs typeface="Times New Roman" pitchFamily="18" charset="0"/>
              </a:rPr>
              <a:t>Xuất</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xứ</a:t>
            </a:r>
            <a:r>
              <a:rPr lang="en-US" sz="2700" b="1" dirty="0">
                <a:solidFill>
                  <a:srgbClr val="0000FF"/>
                </a:solidFill>
                <a:latin typeface="Times New Roman" pitchFamily="18" charset="0"/>
                <a:cs typeface="Times New Roman" pitchFamily="18" charset="0"/>
              </a:rPr>
              <a:t>: </a:t>
            </a:r>
            <a:r>
              <a:rPr lang="en-SG" sz="2700" dirty="0">
                <a:solidFill>
                  <a:srgbClr val="0000CC"/>
                </a:solidFill>
                <a:latin typeface="Times New Roman" panose="02020603050405020304" pitchFamily="18" charset="0"/>
                <a:cs typeface="Times New Roman" panose="02020603050405020304" pitchFamily="18" charset="0"/>
              </a:rPr>
              <a:t>T</a:t>
            </a:r>
            <a:r>
              <a:rPr lang="vi-VN" sz="2700" dirty="0">
                <a:solidFill>
                  <a:srgbClr val="0000CC"/>
                </a:solidFill>
                <a:latin typeface="Times New Roman" panose="02020603050405020304" pitchFamily="18" charset="0"/>
                <a:cs typeface="Times New Roman" panose="02020603050405020304" pitchFamily="18" charset="0"/>
              </a:rPr>
              <a:t>rích từ </a:t>
            </a:r>
            <a:r>
              <a:rPr lang="en-SG" sz="2700" dirty="0" err="1">
                <a:solidFill>
                  <a:srgbClr val="0000CC"/>
                </a:solidFill>
                <a:latin typeface="Times New Roman" panose="02020603050405020304" pitchFamily="18" charset="0"/>
                <a:cs typeface="Times New Roman" panose="02020603050405020304" pitchFamily="18" charset="0"/>
              </a:rPr>
              <a:t>chương</a:t>
            </a:r>
            <a:r>
              <a:rPr lang="en-SG" sz="2700" dirty="0">
                <a:solidFill>
                  <a:srgbClr val="0000CC"/>
                </a:solidFill>
                <a:latin typeface="Times New Roman" panose="02020603050405020304" pitchFamily="18" charset="0"/>
                <a:cs typeface="Times New Roman" panose="02020603050405020304" pitchFamily="18" charset="0"/>
              </a:rPr>
              <a:t> VIII </a:t>
            </a:r>
            <a:r>
              <a:rPr lang="en-SG" sz="2700" dirty="0" err="1">
                <a:solidFill>
                  <a:srgbClr val="0000CC"/>
                </a:solidFill>
                <a:latin typeface="Times New Roman" panose="02020603050405020304" pitchFamily="18" charset="0"/>
                <a:cs typeface="Times New Roman" panose="02020603050405020304" pitchFamily="18" charset="0"/>
              </a:rPr>
              <a:t>của</a:t>
            </a:r>
            <a:r>
              <a:rPr lang="en-SG" sz="2700" dirty="0">
                <a:solidFill>
                  <a:srgbClr val="0000CC"/>
                </a:solidFill>
                <a:latin typeface="Times New Roman" panose="02020603050405020304" pitchFamily="18" charset="0"/>
                <a:cs typeface="Times New Roman" panose="02020603050405020304" pitchFamily="18" charset="0"/>
              </a:rPr>
              <a:t> </a:t>
            </a:r>
            <a:r>
              <a:rPr lang="vi-VN" sz="2700" dirty="0">
                <a:solidFill>
                  <a:srgbClr val="0000CC"/>
                </a:solidFill>
                <a:latin typeface="Times New Roman" panose="02020603050405020304" pitchFamily="18" charset="0"/>
                <a:cs typeface="Times New Roman" panose="02020603050405020304" pitchFamily="18" charset="0"/>
              </a:rPr>
              <a:t>tiểu thuyết </a:t>
            </a:r>
            <a:r>
              <a:rPr lang="vi-VN" sz="2700" i="1" dirty="0">
                <a:solidFill>
                  <a:srgbClr val="FF0066"/>
                </a:solidFill>
                <a:latin typeface="Times New Roman" panose="02020603050405020304" pitchFamily="18" charset="0"/>
                <a:cs typeface="Times New Roman" panose="02020603050405020304" pitchFamily="18" charset="0"/>
              </a:rPr>
              <a:t>Đôn Ki-hô-t</a:t>
            </a:r>
            <a:r>
              <a:rPr lang="en-US" sz="2700" i="1" dirty="0">
                <a:solidFill>
                  <a:srgbClr val="FF0066"/>
                </a:solidFill>
                <a:latin typeface="Times New Roman" panose="02020603050405020304" pitchFamily="18" charset="0"/>
                <a:cs typeface="Times New Roman" panose="02020603050405020304" pitchFamily="18" charset="0"/>
              </a:rPr>
              <a:t>ê</a:t>
            </a:r>
            <a:r>
              <a:rPr lang="vi-VN" sz="2700" i="1" dirty="0">
                <a:solidFill>
                  <a:srgbClr val="FF0066"/>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37BA32AC-F67A-4915-89B5-E2643901A726}"/>
              </a:ext>
            </a:extLst>
          </p:cNvPr>
          <p:cNvSpPr>
            <a:spLocks noGrp="1" noChangeArrowheads="1"/>
          </p:cNvSpPr>
          <p:nvPr/>
        </p:nvSpPr>
        <p:spPr bwMode="auto">
          <a:xfrm>
            <a:off x="3498724" y="1885946"/>
            <a:ext cx="5645276" cy="111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a:t>
            </a:r>
            <a:r>
              <a:rPr lang="en-US" altLang="en-US" sz="2800" dirty="0">
                <a:solidFill>
                  <a:srgbClr val="0000CC"/>
                </a:solidFill>
                <a:latin typeface="Times New Roman" panose="02020603050405020304" pitchFamily="18" charset="0"/>
                <a:cs typeface="Times New Roman" panose="02020603050405020304" pitchFamily="18" charset="0"/>
              </a:rPr>
              <a:t> 1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những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tác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phẩm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vĩ</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nhất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của</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thời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Phục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Hưng</a:t>
            </a:r>
            <a:endParaRPr lang="vi-VN" sz="2800" dirty="0">
              <a:solidFill>
                <a:srgbClr val="0000CC"/>
              </a:solidFill>
              <a:latin typeface="Times New Roman" pitchFamily="18" charset="0"/>
              <a:cs typeface="Times New Roman" pitchFamily="18" charset="0"/>
            </a:endParaRPr>
          </a:p>
        </p:txBody>
      </p:sp>
      <p:pic>
        <p:nvPicPr>
          <p:cNvPr id="16" name="Picture 6" descr="13527625053_3e1739bcc9">
            <a:extLst>
              <a:ext uri="{FF2B5EF4-FFF2-40B4-BE49-F238E27FC236}">
                <a16:creationId xmlns:a16="http://schemas.microsoft.com/office/drawing/2014/main" xmlns="" id="{8D52B04E-AD04-4CEB-B941-24B6B9A79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76" y="898126"/>
            <a:ext cx="2656597" cy="34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CFB2EB9D-8274-4FEB-B43D-634B8FEA0D0C}"/>
              </a:ext>
            </a:extLst>
          </p:cNvPr>
          <p:cNvSpPr>
            <a:spLocks noGrp="1" noChangeArrowheads="1"/>
          </p:cNvSpPr>
          <p:nvPr/>
        </p:nvSpPr>
        <p:spPr bwMode="auto">
          <a:xfrm>
            <a:off x="3572274" y="2859782"/>
            <a:ext cx="5571726" cy="228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sz="2400" dirty="0" err="1">
                <a:solidFill>
                  <a:srgbClr val="0000CC"/>
                </a:solidFill>
                <a:latin typeface="Times New Roman" panose="02020603050405020304" pitchFamily="18" charset="0"/>
                <a:cs typeface="Times New Roman" panose="02020603050405020304" pitchFamily="18" charset="0"/>
              </a:rPr>
              <a:t>Tác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phẩm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chế</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diễu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tàn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dư</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tưởng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sĩ</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kiến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lỗi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trước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xuất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Phục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Hưng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những</a:t>
            </a:r>
            <a:r>
              <a:rPr lang="en-US" sz="2400" dirty="0">
                <a:solidFill>
                  <a:srgbClr val="0000CC"/>
                </a:solidFill>
                <a:latin typeface="Times New Roman" panose="02020603050405020304" pitchFamily="18" charset="0"/>
                <a:cs typeface="Times New Roman" panose="02020603050405020304" pitchFamily="18" charset="0"/>
              </a:rPr>
              <a:t> con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tính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chủ</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nghĩa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văn</a:t>
            </a:r>
            <a:endParaRPr lang="vi-VN" sz="2400"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898126"/>
            <a:ext cx="1832938" cy="492443"/>
          </a:xfrm>
          <a:prstGeom prst="rect">
            <a:avLst/>
          </a:prstGeom>
          <a:noFill/>
        </p:spPr>
        <p:txBody>
          <a:bodyPr wrap="none" rtlCol="0">
            <a:spAutoFit/>
          </a:bodyPr>
          <a:lstStyle/>
          <a:p>
            <a:r>
              <a:rPr lang="en-US" sz="2600" b="1" dirty="0" smtClean="0">
                <a:solidFill>
                  <a:srgbClr val="FF0000"/>
                </a:solidFill>
              </a:rPr>
              <a:t>2. </a:t>
            </a:r>
            <a:r>
              <a:rPr lang="en-US" sz="2600" b="1" dirty="0" err="1" smtClean="0">
                <a:solidFill>
                  <a:srgbClr val="FF0000"/>
                </a:solidFill>
              </a:rPr>
              <a:t>Tác</a:t>
            </a:r>
            <a:r>
              <a:rPr lang="en-US" sz="2600" b="1" dirty="0" smtClean="0">
                <a:solidFill>
                  <a:srgbClr val="FF0000"/>
                </a:solidFill>
              </a:rPr>
              <a:t> </a:t>
            </a:r>
            <a:r>
              <a:rPr lang="en-US" sz="2600" b="1" dirty="0" err="1" smtClean="0">
                <a:solidFill>
                  <a:srgbClr val="FF0000"/>
                </a:solidFill>
              </a:rPr>
              <a:t>phẩm</a:t>
            </a:r>
            <a:endParaRPr lang="en-US" sz="2600" b="1" dirty="0">
              <a:solidFill>
                <a:srgbClr val="FF0000"/>
              </a:solidFill>
            </a:endParaRPr>
          </a:p>
        </p:txBody>
      </p:sp>
    </p:spTree>
    <p:extLst>
      <p:ext uri="{BB962C8B-B14F-4D97-AF65-F5344CB8AC3E}">
        <p14:creationId xmlns:p14="http://schemas.microsoft.com/office/powerpoint/2010/main" val="538130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DAC68116-05B9-4C18-8F87-84B7F0AC0E31}"/>
              </a:ext>
            </a:extLst>
          </p:cNvPr>
          <p:cNvSpPr>
            <a:spLocks noChangeArrowheads="1"/>
          </p:cNvSpPr>
          <p:nvPr/>
        </p:nvSpPr>
        <p:spPr bwMode="auto">
          <a:xfrm>
            <a:off x="12422" y="307776"/>
            <a:ext cx="9137761"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400" dirty="0" err="1">
                <a:solidFill>
                  <a:srgbClr val="000000"/>
                </a:solidFill>
                <a:latin typeface="OpenSans"/>
              </a:rPr>
              <a:t>Tại</a:t>
            </a:r>
            <a:r>
              <a:rPr lang="en-US" altLang="en-US" sz="1400" dirty="0">
                <a:solidFill>
                  <a:srgbClr val="000000"/>
                </a:solidFill>
                <a:latin typeface="OpenSans"/>
              </a:rPr>
              <a:t> </a:t>
            </a:r>
            <a:r>
              <a:rPr lang="en-US" altLang="en-US" sz="1400" dirty="0" err="1">
                <a:solidFill>
                  <a:srgbClr val="000000"/>
                </a:solidFill>
                <a:latin typeface="OpenSans"/>
              </a:rPr>
              <a:t>đất</a:t>
            </a:r>
            <a:r>
              <a:rPr lang="en-US" altLang="en-US" sz="1400" dirty="0">
                <a:solidFill>
                  <a:srgbClr val="000000"/>
                </a:solidFill>
                <a:latin typeface="OpenSans"/>
              </a:rPr>
              <a:t> </a:t>
            </a:r>
            <a:r>
              <a:rPr lang="en-US" altLang="en-US" sz="1400" dirty="0" err="1">
                <a:solidFill>
                  <a:srgbClr val="000000"/>
                </a:solidFill>
                <a:latin typeface="OpenSans"/>
              </a:rPr>
              <a:t>nước</a:t>
            </a:r>
            <a:r>
              <a:rPr lang="en-US" altLang="en-US" sz="1400" dirty="0">
                <a:solidFill>
                  <a:srgbClr val="000000"/>
                </a:solidFill>
                <a:latin typeface="OpenSans"/>
              </a:rPr>
              <a:t> </a:t>
            </a:r>
            <a:r>
              <a:rPr lang="en-US" altLang="en-US" sz="1400" dirty="0" err="1">
                <a:solidFill>
                  <a:srgbClr val="000000"/>
                </a:solidFill>
                <a:latin typeface="OpenSans"/>
              </a:rPr>
              <a:t>Tây</a:t>
            </a:r>
            <a:r>
              <a:rPr lang="en-US" altLang="en-US" sz="1400" dirty="0">
                <a:solidFill>
                  <a:srgbClr val="000000"/>
                </a:solidFill>
                <a:latin typeface="OpenSans"/>
              </a:rPr>
              <a:t> Ban </a:t>
            </a:r>
            <a:r>
              <a:rPr lang="en-US" altLang="en-US" sz="1400" dirty="0" err="1">
                <a:solidFill>
                  <a:srgbClr val="000000"/>
                </a:solidFill>
                <a:latin typeface="OpenSans"/>
              </a:rPr>
              <a:t>Nha</a:t>
            </a:r>
            <a:r>
              <a:rPr lang="en-US" altLang="en-US" sz="1400" dirty="0">
                <a:solidFill>
                  <a:srgbClr val="000000"/>
                </a:solidFill>
                <a:latin typeface="OpenSans"/>
              </a:rPr>
              <a:t>, </a:t>
            </a:r>
            <a:r>
              <a:rPr lang="en-US" altLang="en-US" sz="1400" dirty="0" err="1">
                <a:solidFill>
                  <a:srgbClr val="000000"/>
                </a:solidFill>
                <a:latin typeface="OpenSans"/>
              </a:rPr>
              <a:t>xứ</a:t>
            </a:r>
            <a:r>
              <a:rPr lang="en-US" altLang="en-US" sz="1400" dirty="0">
                <a:solidFill>
                  <a:srgbClr val="000000"/>
                </a:solidFill>
                <a:latin typeface="OpenSans"/>
              </a:rPr>
              <a:t> Mantra </a:t>
            </a:r>
            <a:r>
              <a:rPr lang="en-US" altLang="en-US" sz="1400" dirty="0" err="1">
                <a:solidFill>
                  <a:srgbClr val="000000"/>
                </a:solidFill>
                <a:latin typeface="OpenSans"/>
              </a:rPr>
              <a:t>có</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nhà</a:t>
            </a:r>
            <a:r>
              <a:rPr lang="en-US" altLang="en-US" sz="1400" dirty="0">
                <a:solidFill>
                  <a:srgbClr val="000000"/>
                </a:solidFill>
                <a:latin typeface="OpenSans"/>
              </a:rPr>
              <a:t> </a:t>
            </a:r>
            <a:r>
              <a:rPr lang="en-US" altLang="en-US" sz="1400" dirty="0" err="1">
                <a:solidFill>
                  <a:srgbClr val="000000"/>
                </a:solidFill>
                <a:latin typeface="OpenSans"/>
              </a:rPr>
              <a:t>quý</a:t>
            </a:r>
            <a:r>
              <a:rPr lang="en-US" altLang="en-US" sz="1400" dirty="0">
                <a:solidFill>
                  <a:srgbClr val="000000"/>
                </a:solidFill>
                <a:latin typeface="OpenSans"/>
              </a:rPr>
              <a:t> </a:t>
            </a:r>
            <a:r>
              <a:rPr lang="en-US" altLang="en-US" sz="1400" dirty="0" err="1">
                <a:solidFill>
                  <a:srgbClr val="000000"/>
                </a:solidFill>
                <a:latin typeface="OpenSans"/>
              </a:rPr>
              <a:t>tộc</a:t>
            </a:r>
            <a:r>
              <a:rPr lang="en-US" altLang="en-US" sz="1400" dirty="0">
                <a:solidFill>
                  <a:srgbClr val="000000"/>
                </a:solidFill>
                <a:latin typeface="OpenSans"/>
              </a:rPr>
              <a:t> </a:t>
            </a:r>
            <a:r>
              <a:rPr lang="en-US" altLang="en-US" sz="1400" dirty="0" err="1">
                <a:solidFill>
                  <a:srgbClr val="000000"/>
                </a:solidFill>
                <a:latin typeface="OpenSans"/>
              </a:rPr>
              <a:t>sa</a:t>
            </a:r>
            <a:r>
              <a:rPr lang="en-US" altLang="en-US" sz="1400" dirty="0">
                <a:solidFill>
                  <a:srgbClr val="000000"/>
                </a:solidFill>
                <a:latin typeface="OpenSans"/>
              </a:rPr>
              <a:t> </a:t>
            </a:r>
            <a:r>
              <a:rPr lang="en-US" altLang="en-US" sz="1400" dirty="0" err="1">
                <a:solidFill>
                  <a:srgbClr val="000000"/>
                </a:solidFill>
                <a:latin typeface="OpenSans"/>
              </a:rPr>
              <a:t>sút</a:t>
            </a:r>
            <a:r>
              <a:rPr lang="en-US" altLang="en-US" sz="1400" dirty="0">
                <a:solidFill>
                  <a:srgbClr val="000000"/>
                </a:solidFill>
                <a:latin typeface="OpenSans"/>
              </a:rPr>
              <a:t> </a:t>
            </a:r>
            <a:r>
              <a:rPr lang="en-US" altLang="en-US" sz="1400" dirty="0" err="1">
                <a:solidFill>
                  <a:srgbClr val="000000"/>
                </a:solidFill>
                <a:latin typeface="OpenSans"/>
              </a:rPr>
              <a:t>tên</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Ki-ha-da. </a:t>
            </a:r>
            <a:r>
              <a:rPr lang="en-US" altLang="en-US" sz="1400" dirty="0" err="1">
                <a:solidFill>
                  <a:srgbClr val="000000"/>
                </a:solidFill>
                <a:latin typeface="OpenSans"/>
              </a:rPr>
              <a:t>Lão</a:t>
            </a:r>
            <a:r>
              <a:rPr lang="en-US" altLang="en-US" sz="1400" dirty="0">
                <a:solidFill>
                  <a:srgbClr val="000000"/>
                </a:solidFill>
                <a:latin typeface="OpenSans"/>
              </a:rPr>
              <a:t> </a:t>
            </a:r>
            <a:r>
              <a:rPr lang="en-US" altLang="en-US" sz="1400" dirty="0" err="1">
                <a:solidFill>
                  <a:srgbClr val="000000"/>
                </a:solidFill>
                <a:latin typeface="OpenSans"/>
              </a:rPr>
              <a:t>đã</a:t>
            </a:r>
            <a:r>
              <a:rPr lang="en-US" altLang="en-US" sz="1400" dirty="0">
                <a:solidFill>
                  <a:srgbClr val="000000"/>
                </a:solidFill>
                <a:latin typeface="OpenSans"/>
              </a:rPr>
              <a:t> </a:t>
            </a:r>
            <a:r>
              <a:rPr lang="en-US" altLang="en-US" sz="1400" dirty="0" err="1">
                <a:solidFill>
                  <a:srgbClr val="000000"/>
                </a:solidFill>
                <a:latin typeface="OpenSans"/>
              </a:rPr>
              <a:t>chừng</a:t>
            </a:r>
            <a:r>
              <a:rPr lang="en-US" altLang="en-US" sz="1400" dirty="0">
                <a:solidFill>
                  <a:srgbClr val="000000"/>
                </a:solidFill>
                <a:latin typeface="OpenSans"/>
              </a:rPr>
              <a:t> </a:t>
            </a:r>
            <a:r>
              <a:rPr lang="en-US" altLang="en-US" sz="1400" dirty="0" err="1">
                <a:solidFill>
                  <a:srgbClr val="000000"/>
                </a:solidFill>
                <a:latin typeface="OpenSans"/>
              </a:rPr>
              <a:t>năm</a:t>
            </a:r>
            <a:r>
              <a:rPr lang="en-US" altLang="en-US" sz="1400" dirty="0">
                <a:solidFill>
                  <a:srgbClr val="000000"/>
                </a:solidFill>
                <a:latin typeface="OpenSans"/>
              </a:rPr>
              <a:t> </a:t>
            </a:r>
            <a:r>
              <a:rPr lang="en-US" altLang="en-US" sz="1400" dirty="0" err="1">
                <a:solidFill>
                  <a:srgbClr val="000000"/>
                </a:solidFill>
                <a:latin typeface="OpenSans"/>
              </a:rPr>
              <a:t>mươi</a:t>
            </a:r>
            <a:r>
              <a:rPr lang="en-US" altLang="en-US" sz="1400" dirty="0">
                <a:solidFill>
                  <a:srgbClr val="000000"/>
                </a:solidFill>
                <a:latin typeface="OpenSans"/>
              </a:rPr>
              <a:t> </a:t>
            </a:r>
            <a:r>
              <a:rPr lang="en-US" altLang="en-US" sz="1400" dirty="0" err="1">
                <a:solidFill>
                  <a:srgbClr val="000000"/>
                </a:solidFill>
                <a:latin typeface="OpenSans"/>
              </a:rPr>
              <a:t>tuổi</a:t>
            </a:r>
            <a:r>
              <a:rPr lang="en-US" altLang="en-US" sz="1400" dirty="0">
                <a:solidFill>
                  <a:srgbClr val="000000"/>
                </a:solidFill>
                <a:latin typeface="OpenSans"/>
              </a:rPr>
              <a:t>, </a:t>
            </a:r>
            <a:r>
              <a:rPr lang="en-US" altLang="en-US" sz="1400" dirty="0" err="1">
                <a:solidFill>
                  <a:srgbClr val="000000"/>
                </a:solidFill>
                <a:latin typeface="OpenSans"/>
              </a:rPr>
              <a:t>gầy</a:t>
            </a:r>
            <a:r>
              <a:rPr lang="en-US" altLang="en-US" sz="1400" dirty="0">
                <a:solidFill>
                  <a:srgbClr val="000000"/>
                </a:solidFill>
                <a:latin typeface="OpenSans"/>
              </a:rPr>
              <a:t> </a:t>
            </a:r>
            <a:r>
              <a:rPr lang="en-US" altLang="en-US" sz="1400" dirty="0" err="1">
                <a:solidFill>
                  <a:srgbClr val="000000"/>
                </a:solidFill>
                <a:latin typeface="OpenSans"/>
              </a:rPr>
              <a:t>gò</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cao</a:t>
            </a:r>
            <a:r>
              <a:rPr lang="en-US" altLang="en-US" sz="1400" dirty="0">
                <a:solidFill>
                  <a:srgbClr val="000000"/>
                </a:solidFill>
                <a:latin typeface="OpenSans"/>
              </a:rPr>
              <a:t> </a:t>
            </a:r>
            <a:r>
              <a:rPr lang="en-US" altLang="en-US" sz="1400" dirty="0" err="1">
                <a:solidFill>
                  <a:srgbClr val="000000"/>
                </a:solidFill>
                <a:latin typeface="OpenSans"/>
              </a:rPr>
              <a:t>lênh</a:t>
            </a:r>
            <a:r>
              <a:rPr lang="en-US" altLang="en-US" sz="1400" dirty="0">
                <a:solidFill>
                  <a:srgbClr val="000000"/>
                </a:solidFill>
                <a:latin typeface="OpenSans"/>
              </a:rPr>
              <a:t> </a:t>
            </a:r>
            <a:r>
              <a:rPr lang="en-US" altLang="en-US" sz="1400" dirty="0" err="1">
                <a:solidFill>
                  <a:srgbClr val="000000"/>
                </a:solidFill>
                <a:latin typeface="OpenSans"/>
              </a:rPr>
              <a:t>khênh</a:t>
            </a:r>
            <a:r>
              <a:rPr lang="en-US" altLang="en-US" sz="1400" dirty="0">
                <a:solidFill>
                  <a:srgbClr val="000000"/>
                </a:solidFill>
                <a:latin typeface="OpenSans"/>
              </a:rPr>
              <a:t>. </a:t>
            </a:r>
            <a:r>
              <a:rPr lang="en-US" altLang="en-US" sz="1400" dirty="0" err="1">
                <a:solidFill>
                  <a:srgbClr val="000000"/>
                </a:solidFill>
                <a:latin typeface="OpenSans"/>
              </a:rPr>
              <a:t>Suốt</a:t>
            </a:r>
            <a:r>
              <a:rPr lang="en-US" altLang="en-US" sz="1400" dirty="0">
                <a:solidFill>
                  <a:srgbClr val="000000"/>
                </a:solidFill>
                <a:latin typeface="OpenSans"/>
              </a:rPr>
              <a:t> </a:t>
            </a:r>
            <a:r>
              <a:rPr lang="en-US" altLang="en-US" sz="1400" dirty="0" err="1">
                <a:solidFill>
                  <a:srgbClr val="000000"/>
                </a:solidFill>
                <a:latin typeface="OpenSans"/>
              </a:rPr>
              <a:t>ngày</a:t>
            </a:r>
            <a:r>
              <a:rPr lang="en-US" altLang="en-US" sz="1400" dirty="0">
                <a:solidFill>
                  <a:srgbClr val="000000"/>
                </a:solidFill>
                <a:latin typeface="OpenSans"/>
              </a:rPr>
              <a:t> </a:t>
            </a:r>
            <a:r>
              <a:rPr lang="en-US" altLang="en-US" sz="1400" dirty="0" err="1">
                <a:solidFill>
                  <a:srgbClr val="000000"/>
                </a:solidFill>
                <a:latin typeface="OpenSans"/>
              </a:rPr>
              <a:t>lão</a:t>
            </a:r>
            <a:r>
              <a:rPr lang="en-US" altLang="en-US" sz="1400" dirty="0">
                <a:solidFill>
                  <a:srgbClr val="000000"/>
                </a:solidFill>
                <a:latin typeface="OpenSans"/>
              </a:rPr>
              <a:t> say </a:t>
            </a:r>
            <a:r>
              <a:rPr lang="en-US" altLang="en-US" sz="1400" dirty="0" err="1">
                <a:solidFill>
                  <a:srgbClr val="000000"/>
                </a:solidFill>
                <a:latin typeface="OpenSans"/>
              </a:rPr>
              <a:t>mê</a:t>
            </a:r>
            <a:r>
              <a:rPr lang="en-US" altLang="en-US" sz="1400" dirty="0">
                <a:solidFill>
                  <a:srgbClr val="000000"/>
                </a:solidFill>
                <a:latin typeface="OpenSans"/>
              </a:rPr>
              <a:t> </a:t>
            </a:r>
            <a:r>
              <a:rPr lang="en-US" altLang="en-US" sz="1400" dirty="0" err="1">
                <a:solidFill>
                  <a:srgbClr val="000000"/>
                </a:solidFill>
                <a:latin typeface="OpenSans"/>
              </a:rPr>
              <a:t>đọc</a:t>
            </a:r>
            <a:r>
              <a:rPr lang="en-US" altLang="en-US" sz="1400" dirty="0">
                <a:solidFill>
                  <a:srgbClr val="000000"/>
                </a:solidFill>
                <a:latin typeface="OpenSans"/>
              </a:rPr>
              <a:t> </a:t>
            </a:r>
            <a:r>
              <a:rPr lang="en-US" altLang="en-US" sz="1400" dirty="0" err="1">
                <a:solidFill>
                  <a:srgbClr val="000000"/>
                </a:solidFill>
                <a:latin typeface="OpenSans"/>
              </a:rPr>
              <a:t>tiểu</a:t>
            </a:r>
            <a:r>
              <a:rPr lang="en-US" altLang="en-US" sz="1400" dirty="0">
                <a:solidFill>
                  <a:srgbClr val="000000"/>
                </a:solidFill>
                <a:latin typeface="OpenSans"/>
              </a:rPr>
              <a:t> </a:t>
            </a:r>
            <a:r>
              <a:rPr lang="en-US" altLang="en-US" sz="1400" dirty="0" err="1">
                <a:solidFill>
                  <a:srgbClr val="000000"/>
                </a:solidFill>
                <a:latin typeface="OpenSans"/>
              </a:rPr>
              <a:t>thuyết</a:t>
            </a:r>
            <a:r>
              <a:rPr lang="en-US" altLang="en-US" sz="1400" dirty="0">
                <a:solidFill>
                  <a:srgbClr val="000000"/>
                </a:solidFill>
                <a:latin typeface="OpenSans"/>
              </a:rPr>
              <a:t> </a:t>
            </a:r>
            <a:r>
              <a:rPr lang="en-US" altLang="en-US" sz="1400" dirty="0" err="1">
                <a:solidFill>
                  <a:srgbClr val="000000"/>
                </a:solidFill>
                <a:latin typeface="OpenSans"/>
              </a:rPr>
              <a:t>kiếm</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nên</a:t>
            </a:r>
            <a:r>
              <a:rPr lang="en-US" altLang="en-US" sz="1400" dirty="0">
                <a:solidFill>
                  <a:srgbClr val="000000"/>
                </a:solidFill>
                <a:latin typeface="OpenSans"/>
              </a:rPr>
              <a:t> </a:t>
            </a:r>
            <a:r>
              <a:rPr lang="en-US" altLang="en-US" sz="1400" dirty="0" err="1">
                <a:solidFill>
                  <a:srgbClr val="000000"/>
                </a:solidFill>
                <a:latin typeface="OpenSans"/>
              </a:rPr>
              <a:t>nỗi</a:t>
            </a:r>
            <a:r>
              <a:rPr lang="en-US" altLang="en-US" sz="1400" dirty="0">
                <a:solidFill>
                  <a:srgbClr val="000000"/>
                </a:solidFill>
                <a:latin typeface="OpenSans"/>
              </a:rPr>
              <a:t> </a:t>
            </a:r>
            <a:r>
              <a:rPr lang="en-US" altLang="en-US" sz="1400" dirty="0" err="1">
                <a:solidFill>
                  <a:srgbClr val="000000"/>
                </a:solidFill>
                <a:latin typeface="OpenSans"/>
              </a:rPr>
              <a:t>đầu</a:t>
            </a:r>
            <a:r>
              <a:rPr lang="en-US" altLang="en-US" sz="1400" dirty="0">
                <a:solidFill>
                  <a:srgbClr val="000000"/>
                </a:solidFill>
                <a:latin typeface="OpenSans"/>
              </a:rPr>
              <a:t> </a:t>
            </a:r>
            <a:r>
              <a:rPr lang="en-US" altLang="en-US" sz="1400" dirty="0" err="1">
                <a:solidFill>
                  <a:srgbClr val="000000"/>
                </a:solidFill>
                <a:latin typeface="OpenSans"/>
              </a:rPr>
              <a:t>óc</a:t>
            </a:r>
            <a:r>
              <a:rPr lang="en-US" altLang="en-US" sz="1400" dirty="0">
                <a:solidFill>
                  <a:srgbClr val="000000"/>
                </a:solidFill>
                <a:latin typeface="OpenSans"/>
              </a:rPr>
              <a:t> </a:t>
            </a:r>
            <a:r>
              <a:rPr lang="en-US" altLang="en-US" sz="1400" dirty="0" err="1">
                <a:solidFill>
                  <a:srgbClr val="000000"/>
                </a:solidFill>
                <a:latin typeface="OpenSans"/>
              </a:rPr>
              <a:t>mụ</a:t>
            </a:r>
            <a:r>
              <a:rPr lang="en-US" altLang="en-US" sz="1400" dirty="0">
                <a:solidFill>
                  <a:srgbClr val="000000"/>
                </a:solidFill>
                <a:latin typeface="OpenSans"/>
              </a:rPr>
              <a:t> </a:t>
            </a:r>
            <a:r>
              <a:rPr lang="en-US" altLang="en-US" sz="1400" dirty="0" err="1">
                <a:solidFill>
                  <a:srgbClr val="000000"/>
                </a:solidFill>
                <a:latin typeface="OpenSans"/>
              </a:rPr>
              <a:t>mẫm</a:t>
            </a:r>
            <a:r>
              <a:rPr lang="en-US" altLang="en-US" sz="1400" dirty="0">
                <a:solidFill>
                  <a:srgbClr val="000000"/>
                </a:solidFill>
                <a:latin typeface="OpenSans"/>
              </a:rPr>
              <a:t>, </a:t>
            </a:r>
            <a:r>
              <a:rPr lang="en-US" altLang="en-US" sz="1400" dirty="0" err="1">
                <a:solidFill>
                  <a:srgbClr val="000000"/>
                </a:solidFill>
                <a:latin typeface="OpenSans"/>
              </a:rPr>
              <a:t>lú</a:t>
            </a:r>
            <a:r>
              <a:rPr lang="en-US" altLang="en-US" sz="1400" dirty="0">
                <a:solidFill>
                  <a:srgbClr val="000000"/>
                </a:solidFill>
                <a:latin typeface="OpenSans"/>
              </a:rPr>
              <a:t> </a:t>
            </a:r>
            <a:r>
              <a:rPr lang="en-US" altLang="en-US" sz="1400" dirty="0" err="1">
                <a:solidFill>
                  <a:srgbClr val="000000"/>
                </a:solidFill>
                <a:latin typeface="OpenSans"/>
              </a:rPr>
              <a:t>lẫn</a:t>
            </a:r>
            <a:r>
              <a:rPr lang="en-US" altLang="en-US" sz="1400" dirty="0">
                <a:solidFill>
                  <a:srgbClr val="000000"/>
                </a:solidFill>
                <a:latin typeface="OpenSans"/>
              </a:rPr>
              <a:t>. Ki-ha-</a:t>
            </a:r>
            <a:r>
              <a:rPr lang="en-US" altLang="en-US" sz="1400" dirty="0" err="1">
                <a:solidFill>
                  <a:srgbClr val="000000"/>
                </a:solidFill>
                <a:latin typeface="OpenSans"/>
              </a:rPr>
              <a:t>đa</a:t>
            </a:r>
            <a:r>
              <a:rPr lang="en-US" altLang="en-US" sz="1400" dirty="0">
                <a:solidFill>
                  <a:srgbClr val="000000"/>
                </a:solidFill>
                <a:latin typeface="OpenSans"/>
              </a:rPr>
              <a:t> </a:t>
            </a:r>
            <a:r>
              <a:rPr lang="en-US" altLang="en-US" sz="1400" dirty="0" err="1">
                <a:solidFill>
                  <a:srgbClr val="000000"/>
                </a:solidFill>
                <a:latin typeface="OpenSans"/>
              </a:rPr>
              <a:t>mơ</a:t>
            </a:r>
            <a:r>
              <a:rPr lang="en-US" altLang="en-US" sz="1400" dirty="0">
                <a:solidFill>
                  <a:srgbClr val="000000"/>
                </a:solidFill>
                <a:latin typeface="OpenSans"/>
              </a:rPr>
              <a:t> </a:t>
            </a:r>
            <a:r>
              <a:rPr lang="en-US" altLang="en-US" sz="1400" dirty="0" err="1">
                <a:solidFill>
                  <a:srgbClr val="000000"/>
                </a:solidFill>
                <a:latin typeface="OpenSans"/>
              </a:rPr>
              <a:t>ước</a:t>
            </a:r>
            <a:r>
              <a:rPr lang="en-US" altLang="en-US" sz="1400" dirty="0">
                <a:solidFill>
                  <a:srgbClr val="000000"/>
                </a:solidFill>
                <a:latin typeface="OpenSans"/>
              </a:rPr>
              <a:t> </a:t>
            </a:r>
            <a:r>
              <a:rPr lang="en-US" altLang="en-US" sz="1400" dirty="0" err="1">
                <a:solidFill>
                  <a:srgbClr val="000000"/>
                </a:solidFill>
                <a:latin typeface="OpenSans"/>
              </a:rPr>
              <a:t>trở</a:t>
            </a:r>
            <a:r>
              <a:rPr lang="en-US" altLang="en-US" sz="1400" dirty="0">
                <a:solidFill>
                  <a:srgbClr val="000000"/>
                </a:solidFill>
                <a:latin typeface="OpenSans"/>
              </a:rPr>
              <a:t> </a:t>
            </a:r>
            <a:r>
              <a:rPr lang="en-US" altLang="en-US" sz="1400" dirty="0" err="1">
                <a:solidFill>
                  <a:srgbClr val="000000"/>
                </a:solidFill>
                <a:latin typeface="OpenSans"/>
              </a:rPr>
              <a:t>thành</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giang</a:t>
            </a:r>
            <a:r>
              <a:rPr lang="en-US" altLang="en-US" sz="1400" dirty="0">
                <a:solidFill>
                  <a:srgbClr val="000000"/>
                </a:solidFill>
                <a:latin typeface="OpenSans"/>
              </a:rPr>
              <a:t> </a:t>
            </a:r>
            <a:r>
              <a:rPr lang="en-US" altLang="en-US" sz="1400" dirty="0" err="1">
                <a:solidFill>
                  <a:srgbClr val="000000"/>
                </a:solidFill>
                <a:latin typeface="OpenSans"/>
              </a:rPr>
              <a:t>hồ</a:t>
            </a:r>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phò</a:t>
            </a:r>
            <a:r>
              <a:rPr lang="en-US" altLang="en-US" sz="1400" dirty="0">
                <a:solidFill>
                  <a:srgbClr val="000000"/>
                </a:solidFill>
                <a:latin typeface="OpenSans"/>
              </a:rPr>
              <a:t> </a:t>
            </a:r>
            <a:r>
              <a:rPr lang="en-US" altLang="en-US" sz="1400" dirty="0" err="1">
                <a:solidFill>
                  <a:srgbClr val="000000"/>
                </a:solidFill>
                <a:latin typeface="OpenSans"/>
              </a:rPr>
              <a:t>nguy</a:t>
            </a:r>
            <a:r>
              <a:rPr lang="en-US" altLang="en-US" sz="1400" dirty="0">
                <a:solidFill>
                  <a:srgbClr val="000000"/>
                </a:solidFill>
                <a:latin typeface="OpenSans"/>
              </a:rPr>
              <a:t> </a:t>
            </a:r>
            <a:r>
              <a:rPr lang="en-US" altLang="en-US" sz="1400" dirty="0" err="1">
                <a:solidFill>
                  <a:srgbClr val="000000"/>
                </a:solidFill>
                <a:latin typeface="OpenSans"/>
              </a:rPr>
              <a:t>cứu</a:t>
            </a:r>
            <a:r>
              <a:rPr lang="en-US" altLang="en-US" sz="1400" dirty="0">
                <a:solidFill>
                  <a:srgbClr val="000000"/>
                </a:solidFill>
                <a:latin typeface="OpenSans"/>
              </a:rPr>
              <a:t> </a:t>
            </a:r>
            <a:r>
              <a:rPr lang="en-US" altLang="en-US" sz="1400" dirty="0" err="1">
                <a:solidFill>
                  <a:srgbClr val="000000"/>
                </a:solidFill>
                <a:latin typeface="OpenSans"/>
              </a:rPr>
              <a:t>khổ</a:t>
            </a:r>
            <a:r>
              <a:rPr lang="en-US" altLang="en-US" sz="1400" dirty="0">
                <a:solidFill>
                  <a:srgbClr val="000000"/>
                </a:solidFill>
                <a:latin typeface="OpenSans"/>
              </a:rPr>
              <a:t>, </a:t>
            </a:r>
            <a:r>
              <a:rPr lang="en-US" altLang="en-US" sz="1400" dirty="0" err="1">
                <a:solidFill>
                  <a:srgbClr val="000000"/>
                </a:solidFill>
                <a:latin typeface="OpenSans"/>
              </a:rPr>
              <a:t>diệt</a:t>
            </a:r>
            <a:r>
              <a:rPr lang="en-US" altLang="en-US" sz="1400" dirty="0">
                <a:solidFill>
                  <a:srgbClr val="000000"/>
                </a:solidFill>
                <a:latin typeface="OpenSans"/>
              </a:rPr>
              <a:t> </a:t>
            </a:r>
            <a:r>
              <a:rPr lang="en-US" altLang="en-US" sz="1400" dirty="0" err="1">
                <a:solidFill>
                  <a:srgbClr val="000000"/>
                </a:solidFill>
                <a:latin typeface="OpenSans"/>
              </a:rPr>
              <a:t>trừ</a:t>
            </a:r>
            <a:r>
              <a:rPr lang="en-US" altLang="en-US" sz="1400" dirty="0">
                <a:solidFill>
                  <a:srgbClr val="000000"/>
                </a:solidFill>
                <a:latin typeface="OpenSans"/>
              </a:rPr>
              <a:t> </a:t>
            </a:r>
            <a:r>
              <a:rPr lang="en-US" altLang="en-US" sz="1400" dirty="0" err="1">
                <a:solidFill>
                  <a:srgbClr val="000000"/>
                </a:solidFill>
                <a:latin typeface="OpenSans"/>
              </a:rPr>
              <a:t>cái</a:t>
            </a:r>
            <a:r>
              <a:rPr lang="en-US" altLang="en-US" sz="1400" dirty="0">
                <a:solidFill>
                  <a:srgbClr val="000000"/>
                </a:solidFill>
                <a:latin typeface="OpenSans"/>
              </a:rPr>
              <a:t> </a:t>
            </a:r>
            <a:r>
              <a:rPr lang="en-US" altLang="en-US" sz="1400" dirty="0" err="1">
                <a:solidFill>
                  <a:srgbClr val="000000"/>
                </a:solidFill>
                <a:latin typeface="OpenSans"/>
              </a:rPr>
              <a:t>ác</a:t>
            </a:r>
            <a:r>
              <a:rPr lang="en-US" altLang="en-US" sz="1400" dirty="0">
                <a:solidFill>
                  <a:srgbClr val="000000"/>
                </a:solidFill>
                <a:latin typeface="OpenSans"/>
              </a:rPr>
              <a:t>, </a:t>
            </a:r>
            <a:r>
              <a:rPr lang="en-US" altLang="en-US" sz="1400" dirty="0" err="1">
                <a:solidFill>
                  <a:srgbClr val="000000"/>
                </a:solidFill>
                <a:latin typeface="OpenSans"/>
              </a:rPr>
              <a:t>lập</a:t>
            </a:r>
            <a:r>
              <a:rPr lang="en-US" altLang="en-US" sz="1400" dirty="0">
                <a:solidFill>
                  <a:srgbClr val="000000"/>
                </a:solidFill>
                <a:latin typeface="OpenSans"/>
              </a:rPr>
              <a:t> </a:t>
            </a:r>
            <a:r>
              <a:rPr lang="en-US" altLang="en-US" sz="1400" dirty="0" err="1">
                <a:solidFill>
                  <a:srgbClr val="000000"/>
                </a:solidFill>
                <a:latin typeface="OpenSans"/>
              </a:rPr>
              <a:t>lại</a:t>
            </a:r>
            <a:r>
              <a:rPr lang="en-US" altLang="en-US" sz="1400" dirty="0">
                <a:solidFill>
                  <a:srgbClr val="000000"/>
                </a:solidFill>
                <a:latin typeface="OpenSans"/>
              </a:rPr>
              <a:t> </a:t>
            </a:r>
            <a:r>
              <a:rPr lang="en-US" altLang="en-US" sz="1400" dirty="0" err="1">
                <a:solidFill>
                  <a:srgbClr val="000000"/>
                </a:solidFill>
                <a:latin typeface="OpenSans"/>
              </a:rPr>
              <a:t>công</a:t>
            </a:r>
            <a:r>
              <a:rPr lang="en-US" altLang="en-US" sz="1400" dirty="0">
                <a:solidFill>
                  <a:srgbClr val="000000"/>
                </a:solidFill>
                <a:latin typeface="OpenSans"/>
              </a:rPr>
              <a:t> </a:t>
            </a:r>
            <a:r>
              <a:rPr lang="en-US" altLang="en-US" sz="1400" dirty="0" err="1">
                <a:solidFill>
                  <a:srgbClr val="000000"/>
                </a:solidFill>
                <a:latin typeface="OpenSans"/>
              </a:rPr>
              <a:t>bằng</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thiên</a:t>
            </a:r>
            <a:r>
              <a:rPr lang="en-US" altLang="en-US" sz="1400" dirty="0">
                <a:solidFill>
                  <a:srgbClr val="000000"/>
                </a:solidFill>
                <a:latin typeface="OpenSans"/>
              </a:rPr>
              <a:t> </a:t>
            </a:r>
            <a:r>
              <a:rPr lang="en-US" altLang="en-US" sz="1400" dirty="0" err="1">
                <a:solidFill>
                  <a:srgbClr val="000000"/>
                </a:solidFill>
                <a:latin typeface="OpenSans"/>
              </a:rPr>
              <a:t>hạ</a:t>
            </a:r>
            <a:r>
              <a:rPr lang="en-US" altLang="en-US" sz="1400" dirty="0">
                <a:solidFill>
                  <a:srgbClr val="000000"/>
                </a:solidFill>
                <a:latin typeface="OpenSans"/>
              </a:rPr>
              <a:t>.</a:t>
            </a:r>
            <a:endParaRPr lang="en-US" altLang="en-US" sz="1000" dirty="0"/>
          </a:p>
          <a:p>
            <a:pPr defTabSz="685800"/>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thực</a:t>
            </a:r>
            <a:r>
              <a:rPr lang="en-US" altLang="en-US" sz="1400" dirty="0">
                <a:solidFill>
                  <a:srgbClr val="000000"/>
                </a:solidFill>
                <a:latin typeface="OpenSans"/>
              </a:rPr>
              <a:t> </a:t>
            </a:r>
            <a:r>
              <a:rPr lang="en-US" altLang="en-US" sz="1400" dirty="0" err="1">
                <a:solidFill>
                  <a:srgbClr val="000000"/>
                </a:solidFill>
                <a:latin typeface="OpenSans"/>
              </a:rPr>
              <a:t>hiện</a:t>
            </a:r>
            <a:r>
              <a:rPr lang="en-US" altLang="en-US" sz="1400" dirty="0">
                <a:solidFill>
                  <a:srgbClr val="000000"/>
                </a:solidFill>
                <a:latin typeface="OpenSans"/>
              </a:rPr>
              <a:t> </a:t>
            </a:r>
            <a:r>
              <a:rPr lang="en-US" altLang="en-US" sz="1400" dirty="0" err="1">
                <a:solidFill>
                  <a:srgbClr val="000000"/>
                </a:solidFill>
                <a:latin typeface="OpenSans"/>
              </a:rPr>
              <a:t>ước</a:t>
            </a:r>
            <a:r>
              <a:rPr lang="en-US" altLang="en-US" sz="1400" dirty="0">
                <a:solidFill>
                  <a:srgbClr val="000000"/>
                </a:solidFill>
                <a:latin typeface="OpenSans"/>
              </a:rPr>
              <a:t> </a:t>
            </a:r>
            <a:r>
              <a:rPr lang="en-US" altLang="en-US" sz="1400" dirty="0" err="1">
                <a:solidFill>
                  <a:srgbClr val="000000"/>
                </a:solidFill>
                <a:latin typeface="OpenSans"/>
              </a:rPr>
              <a:t>mơ</a:t>
            </a:r>
            <a:r>
              <a:rPr lang="en-US" altLang="en-US" sz="1400" dirty="0">
                <a:solidFill>
                  <a:srgbClr val="000000"/>
                </a:solidFill>
                <a:latin typeface="OpenSans"/>
              </a:rPr>
              <a:t> </a:t>
            </a:r>
            <a:r>
              <a:rPr lang="en-US" altLang="en-US" sz="1400" dirty="0" err="1">
                <a:solidFill>
                  <a:srgbClr val="000000"/>
                </a:solidFill>
                <a:latin typeface="OpenSans"/>
              </a:rPr>
              <a:t>của</a:t>
            </a:r>
            <a:r>
              <a:rPr lang="en-US" altLang="en-US" sz="1400" dirty="0">
                <a:solidFill>
                  <a:srgbClr val="000000"/>
                </a:solidFill>
                <a:latin typeface="OpenSans"/>
              </a:rPr>
              <a:t> </a:t>
            </a:r>
            <a:r>
              <a:rPr lang="en-US" altLang="en-US" sz="1400" dirty="0" err="1">
                <a:solidFill>
                  <a:srgbClr val="000000"/>
                </a:solidFill>
                <a:latin typeface="OpenSans"/>
              </a:rPr>
              <a:t>mình</a:t>
            </a:r>
            <a:r>
              <a:rPr lang="en-US" altLang="en-US" sz="1400" dirty="0">
                <a:solidFill>
                  <a:srgbClr val="000000"/>
                </a:solidFill>
                <a:latin typeface="OpenSans"/>
              </a:rPr>
              <a:t>, Ki-ha-</a:t>
            </a:r>
            <a:r>
              <a:rPr lang="en-US" altLang="en-US" sz="1400" dirty="0" err="1">
                <a:solidFill>
                  <a:srgbClr val="000000"/>
                </a:solidFill>
                <a:latin typeface="OpenSans"/>
              </a:rPr>
              <a:t>đa</a:t>
            </a:r>
            <a:r>
              <a:rPr lang="en-US" altLang="en-US" sz="1400" dirty="0">
                <a:solidFill>
                  <a:srgbClr val="000000"/>
                </a:solidFill>
                <a:latin typeface="OpenSans"/>
              </a:rPr>
              <a:t> </a:t>
            </a:r>
            <a:r>
              <a:rPr lang="en-US" altLang="en-US" sz="1400" dirty="0" err="1">
                <a:solidFill>
                  <a:srgbClr val="000000"/>
                </a:solidFill>
                <a:latin typeface="OpenSans"/>
              </a:rPr>
              <a:t>lục</a:t>
            </a:r>
            <a:r>
              <a:rPr lang="en-US" altLang="en-US" sz="1400" dirty="0">
                <a:solidFill>
                  <a:srgbClr val="000000"/>
                </a:solidFill>
                <a:latin typeface="OpenSans"/>
              </a:rPr>
              <a:t> </a:t>
            </a:r>
            <a:r>
              <a:rPr lang="en-US" altLang="en-US" sz="1400" dirty="0" err="1">
                <a:solidFill>
                  <a:srgbClr val="000000"/>
                </a:solidFill>
                <a:latin typeface="OpenSans"/>
              </a:rPr>
              <a:t>lọi</a:t>
            </a:r>
            <a:r>
              <a:rPr lang="en-US" altLang="en-US" sz="1400" dirty="0">
                <a:solidFill>
                  <a:srgbClr val="000000"/>
                </a:solidFill>
                <a:latin typeface="OpenSans"/>
              </a:rPr>
              <a:t> </a:t>
            </a:r>
            <a:r>
              <a:rPr lang="en-US" altLang="en-US" sz="1400" dirty="0" err="1">
                <a:solidFill>
                  <a:srgbClr val="000000"/>
                </a:solidFill>
                <a:latin typeface="OpenSans"/>
              </a:rPr>
              <a:t>tìm</a:t>
            </a:r>
            <a:r>
              <a:rPr lang="en-US" altLang="en-US" sz="1400" dirty="0">
                <a:solidFill>
                  <a:srgbClr val="000000"/>
                </a:solidFill>
                <a:latin typeface="OpenSans"/>
              </a:rPr>
              <a:t> </a:t>
            </a:r>
            <a:r>
              <a:rPr lang="en-US" altLang="en-US" sz="1400" dirty="0" err="1">
                <a:solidFill>
                  <a:srgbClr val="000000"/>
                </a:solidFill>
                <a:latin typeface="OpenSans"/>
              </a:rPr>
              <a:t>tòi</a:t>
            </a:r>
            <a:r>
              <a:rPr lang="en-US" altLang="en-US" sz="1400" dirty="0">
                <a:solidFill>
                  <a:srgbClr val="000000"/>
                </a:solidFill>
                <a:latin typeface="OpenSans"/>
              </a:rPr>
              <a:t> </a:t>
            </a:r>
            <a:r>
              <a:rPr lang="en-US" altLang="en-US" sz="1400" dirty="0" err="1">
                <a:solidFill>
                  <a:srgbClr val="000000"/>
                </a:solidFill>
                <a:latin typeface="OpenSans"/>
              </a:rPr>
              <a:t>bằng</a:t>
            </a:r>
            <a:r>
              <a:rPr lang="en-US" altLang="en-US" sz="1400" dirty="0">
                <a:solidFill>
                  <a:srgbClr val="000000"/>
                </a:solidFill>
                <a:latin typeface="OpenSans"/>
              </a:rPr>
              <a:t> </a:t>
            </a:r>
            <a:r>
              <a:rPr lang="en-US" altLang="en-US" sz="1400" dirty="0" err="1">
                <a:solidFill>
                  <a:srgbClr val="000000"/>
                </a:solidFill>
                <a:latin typeface="OpenSans"/>
              </a:rPr>
              <a:t>được</a:t>
            </a:r>
            <a:r>
              <a:rPr lang="en-US" altLang="en-US" sz="1400" dirty="0">
                <a:solidFill>
                  <a:srgbClr val="000000"/>
                </a:solidFill>
                <a:latin typeface="OpenSans"/>
              </a:rPr>
              <a:t> </a:t>
            </a:r>
            <a:r>
              <a:rPr lang="en-US" altLang="en-US" sz="1400" dirty="0" err="1">
                <a:solidFill>
                  <a:srgbClr val="000000"/>
                </a:solidFill>
                <a:latin typeface="OpenSans"/>
              </a:rPr>
              <a:t>bộ</a:t>
            </a:r>
            <a:r>
              <a:rPr lang="en-US" altLang="en-US" sz="1400" dirty="0">
                <a:solidFill>
                  <a:srgbClr val="000000"/>
                </a:solidFill>
                <a:latin typeface="OpenSans"/>
              </a:rPr>
              <a:t> </a:t>
            </a:r>
            <a:r>
              <a:rPr lang="en-US" altLang="en-US" sz="1400" dirty="0" err="1">
                <a:solidFill>
                  <a:srgbClr val="000000"/>
                </a:solidFill>
                <a:latin typeface="OpenSans"/>
              </a:rPr>
              <a:t>trang</a:t>
            </a:r>
            <a:r>
              <a:rPr lang="en-US" altLang="en-US" sz="1400" dirty="0">
                <a:solidFill>
                  <a:srgbClr val="000000"/>
                </a:solidFill>
                <a:latin typeface="OpenSans"/>
              </a:rPr>
              <a:t> </a:t>
            </a:r>
            <a:r>
              <a:rPr lang="en-US" altLang="en-US" sz="1400" dirty="0" err="1">
                <a:solidFill>
                  <a:srgbClr val="000000"/>
                </a:solidFill>
                <a:latin typeface="OpenSans"/>
              </a:rPr>
              <a:t>phục</a:t>
            </a:r>
            <a:r>
              <a:rPr lang="en-US" altLang="en-US" sz="1400" dirty="0">
                <a:solidFill>
                  <a:srgbClr val="000000"/>
                </a:solidFill>
                <a:latin typeface="OpenSans"/>
              </a:rPr>
              <a:t> </a:t>
            </a:r>
            <a:r>
              <a:rPr lang="en-US" altLang="en-US" sz="1400" dirty="0" err="1">
                <a:solidFill>
                  <a:srgbClr val="000000"/>
                </a:solidFill>
                <a:latin typeface="OpenSans"/>
              </a:rPr>
              <a:t>kị</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cũ</a:t>
            </a:r>
            <a:r>
              <a:rPr lang="en-US" altLang="en-US" sz="1400" dirty="0">
                <a:solidFill>
                  <a:srgbClr val="000000"/>
                </a:solidFill>
                <a:latin typeface="OpenSans"/>
              </a:rPr>
              <a:t> </a:t>
            </a:r>
            <a:r>
              <a:rPr lang="en-US" altLang="en-US" sz="1400" dirty="0" err="1">
                <a:solidFill>
                  <a:srgbClr val="000000"/>
                </a:solidFill>
                <a:latin typeface="OpenSans"/>
              </a:rPr>
              <a:t>kỹ</a:t>
            </a:r>
            <a:r>
              <a:rPr lang="en-US" altLang="en-US" sz="1400" dirty="0">
                <a:solidFill>
                  <a:srgbClr val="000000"/>
                </a:solidFill>
                <a:latin typeface="OpenSans"/>
              </a:rPr>
              <a:t>, </a:t>
            </a:r>
            <a:r>
              <a:rPr lang="en-US" altLang="en-US" sz="1400" dirty="0" err="1">
                <a:solidFill>
                  <a:srgbClr val="000000"/>
                </a:solidFill>
                <a:latin typeface="OpenSans"/>
              </a:rPr>
              <a:t>han</a:t>
            </a:r>
            <a:r>
              <a:rPr lang="en-US" altLang="en-US" sz="1400" dirty="0">
                <a:solidFill>
                  <a:srgbClr val="000000"/>
                </a:solidFill>
                <a:latin typeface="OpenSans"/>
              </a:rPr>
              <a:t> </a:t>
            </a:r>
            <a:r>
              <a:rPr lang="en-US" altLang="en-US" sz="1400" dirty="0" err="1">
                <a:solidFill>
                  <a:srgbClr val="000000"/>
                </a:solidFill>
                <a:latin typeface="OpenSans"/>
              </a:rPr>
              <a:t>rỉ</a:t>
            </a:r>
            <a:r>
              <a:rPr lang="en-US" altLang="en-US" sz="1400" dirty="0">
                <a:solidFill>
                  <a:srgbClr val="000000"/>
                </a:solidFill>
                <a:latin typeface="OpenSans"/>
              </a:rPr>
              <a:t> </a:t>
            </a:r>
            <a:r>
              <a:rPr lang="en-US" altLang="en-US" sz="1400" dirty="0" err="1">
                <a:solidFill>
                  <a:srgbClr val="000000"/>
                </a:solidFill>
                <a:latin typeface="OpenSans"/>
              </a:rPr>
              <a:t>của</a:t>
            </a:r>
            <a:r>
              <a:rPr lang="en-US" altLang="en-US" sz="1400" dirty="0">
                <a:solidFill>
                  <a:srgbClr val="000000"/>
                </a:solidFill>
                <a:latin typeface="OpenSans"/>
              </a:rPr>
              <a:t> </a:t>
            </a:r>
            <a:r>
              <a:rPr lang="en-US" altLang="en-US" sz="1400" dirty="0" err="1">
                <a:solidFill>
                  <a:srgbClr val="000000"/>
                </a:solidFill>
                <a:latin typeface="OpenSans"/>
              </a:rPr>
              <a:t>cụ</a:t>
            </a:r>
            <a:r>
              <a:rPr lang="en-US" altLang="en-US" sz="1400" dirty="0">
                <a:solidFill>
                  <a:srgbClr val="000000"/>
                </a:solidFill>
                <a:latin typeface="OpenSans"/>
              </a:rPr>
              <a:t> </a:t>
            </a:r>
            <a:r>
              <a:rPr lang="en-US" altLang="en-US" sz="1400" dirty="0" err="1">
                <a:solidFill>
                  <a:srgbClr val="000000"/>
                </a:solidFill>
                <a:latin typeface="OpenSans"/>
              </a:rPr>
              <a:t>tổ</a:t>
            </a:r>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lại</a:t>
            </a:r>
            <a:r>
              <a:rPr lang="en-US" altLang="en-US" sz="1400" dirty="0">
                <a:solidFill>
                  <a:srgbClr val="000000"/>
                </a:solidFill>
                <a:latin typeface="OpenSans"/>
              </a:rPr>
              <a:t> </a:t>
            </a:r>
            <a:r>
              <a:rPr lang="en-US" altLang="en-US" sz="1400" dirty="0" err="1">
                <a:solidFill>
                  <a:srgbClr val="000000"/>
                </a:solidFill>
                <a:latin typeface="OpenSans"/>
              </a:rPr>
              <a:t>rồi</a:t>
            </a:r>
            <a:r>
              <a:rPr lang="en-US" altLang="en-US" sz="1400" dirty="0">
                <a:solidFill>
                  <a:srgbClr val="000000"/>
                </a:solidFill>
                <a:latin typeface="OpenSans"/>
              </a:rPr>
              <a:t> </a:t>
            </a:r>
            <a:r>
              <a:rPr lang="en-US" altLang="en-US" sz="1400" dirty="0" err="1">
                <a:solidFill>
                  <a:srgbClr val="000000"/>
                </a:solidFill>
                <a:latin typeface="OpenSans"/>
              </a:rPr>
              <a:t>đem</a:t>
            </a:r>
            <a:r>
              <a:rPr lang="en-US" altLang="en-US" sz="1400" dirty="0">
                <a:solidFill>
                  <a:srgbClr val="000000"/>
                </a:solidFill>
                <a:latin typeface="OpenSans"/>
              </a:rPr>
              <a:t> </a:t>
            </a:r>
            <a:r>
              <a:rPr lang="en-US" altLang="en-US" sz="1400" dirty="0" err="1">
                <a:solidFill>
                  <a:srgbClr val="000000"/>
                </a:solidFill>
                <a:latin typeface="OpenSans"/>
              </a:rPr>
              <a:t>sửa</a:t>
            </a:r>
            <a:r>
              <a:rPr lang="en-US" altLang="en-US" sz="1400" dirty="0">
                <a:solidFill>
                  <a:srgbClr val="000000"/>
                </a:solidFill>
                <a:latin typeface="OpenSans"/>
              </a:rPr>
              <a:t> </a:t>
            </a:r>
            <a:r>
              <a:rPr lang="en-US" altLang="en-US" sz="1400" dirty="0" err="1">
                <a:solidFill>
                  <a:srgbClr val="000000"/>
                </a:solidFill>
                <a:latin typeface="OpenSans"/>
              </a:rPr>
              <a:t>chữa</a:t>
            </a:r>
            <a:r>
              <a:rPr lang="en-US" altLang="en-US" sz="1400" dirty="0">
                <a:solidFill>
                  <a:srgbClr val="000000"/>
                </a:solidFill>
                <a:latin typeface="OpenSans"/>
              </a:rPr>
              <a:t>, </a:t>
            </a:r>
            <a:r>
              <a:rPr lang="en-US" altLang="en-US" sz="1400" dirty="0" err="1">
                <a:solidFill>
                  <a:srgbClr val="000000"/>
                </a:solidFill>
                <a:latin typeface="OpenSans"/>
              </a:rPr>
              <a:t>lau</a:t>
            </a:r>
            <a:r>
              <a:rPr lang="en-US" altLang="en-US" sz="1400" dirty="0">
                <a:solidFill>
                  <a:srgbClr val="000000"/>
                </a:solidFill>
                <a:latin typeface="OpenSans"/>
              </a:rPr>
              <a:t> </a:t>
            </a:r>
            <a:r>
              <a:rPr lang="en-US" altLang="en-US" sz="1400" dirty="0" err="1">
                <a:solidFill>
                  <a:srgbClr val="000000"/>
                </a:solidFill>
                <a:latin typeface="OpenSans"/>
              </a:rPr>
              <a:t>chùi</a:t>
            </a:r>
            <a:r>
              <a:rPr lang="en-US" altLang="en-US" sz="1400" dirty="0">
                <a:solidFill>
                  <a:srgbClr val="000000"/>
                </a:solidFill>
                <a:latin typeface="OpenSans"/>
              </a:rPr>
              <a:t> </a:t>
            </a:r>
            <a:r>
              <a:rPr lang="en-US" altLang="en-US" sz="1400" dirty="0" err="1">
                <a:solidFill>
                  <a:srgbClr val="000000"/>
                </a:solidFill>
                <a:latin typeface="OpenSans"/>
              </a:rPr>
              <a:t>cẩn</a:t>
            </a:r>
            <a:r>
              <a:rPr lang="en-US" altLang="en-US" sz="1400" dirty="0">
                <a:solidFill>
                  <a:srgbClr val="000000"/>
                </a:solidFill>
                <a:latin typeface="OpenSans"/>
              </a:rPr>
              <a:t> </a:t>
            </a:r>
            <a:r>
              <a:rPr lang="en-US" altLang="en-US" sz="1400" dirty="0" err="1">
                <a:solidFill>
                  <a:srgbClr val="000000"/>
                </a:solidFill>
                <a:latin typeface="OpenSans"/>
              </a:rPr>
              <a:t>thận</a:t>
            </a:r>
            <a:r>
              <a:rPr lang="en-US" altLang="en-US" sz="1400" dirty="0">
                <a:solidFill>
                  <a:srgbClr val="000000"/>
                </a:solidFill>
                <a:latin typeface="OpenSans"/>
              </a:rPr>
              <a:t>, </a:t>
            </a:r>
            <a:r>
              <a:rPr lang="en-US" altLang="en-US" sz="1400" dirty="0" err="1">
                <a:solidFill>
                  <a:srgbClr val="000000"/>
                </a:solidFill>
                <a:latin typeface="OpenSans"/>
              </a:rPr>
              <a:t>chuẩn</a:t>
            </a:r>
            <a:r>
              <a:rPr lang="en-US" altLang="en-US" sz="1400" dirty="0">
                <a:solidFill>
                  <a:srgbClr val="000000"/>
                </a:solidFill>
                <a:latin typeface="OpenSans"/>
              </a:rPr>
              <a:t> </a:t>
            </a:r>
            <a:r>
              <a:rPr lang="en-US" altLang="en-US" sz="1400" dirty="0" err="1">
                <a:solidFill>
                  <a:srgbClr val="000000"/>
                </a:solidFill>
                <a:latin typeface="OpenSans"/>
              </a:rPr>
              <a:t>bị</a:t>
            </a:r>
            <a:r>
              <a:rPr lang="en-US" altLang="en-US" sz="1400" dirty="0">
                <a:solidFill>
                  <a:srgbClr val="000000"/>
                </a:solidFill>
                <a:latin typeface="OpenSans"/>
              </a:rPr>
              <a:t> </a:t>
            </a:r>
            <a:r>
              <a:rPr lang="en-US" altLang="en-US" sz="1400" dirty="0" err="1">
                <a:solidFill>
                  <a:srgbClr val="000000"/>
                </a:solidFill>
                <a:latin typeface="OpenSans"/>
              </a:rPr>
              <a:t>lên</a:t>
            </a:r>
            <a:r>
              <a:rPr lang="en-US" altLang="en-US" sz="1400" dirty="0">
                <a:solidFill>
                  <a:srgbClr val="000000"/>
                </a:solidFill>
                <a:latin typeface="OpenSans"/>
              </a:rPr>
              <a:t> </a:t>
            </a:r>
            <a:r>
              <a:rPr lang="en-US" altLang="en-US" sz="1400" dirty="0" err="1">
                <a:solidFill>
                  <a:srgbClr val="000000"/>
                </a:solidFill>
                <a:latin typeface="OpenSans"/>
              </a:rPr>
              <a:t>đường</a:t>
            </a:r>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đúng</a:t>
            </a:r>
            <a:r>
              <a:rPr lang="en-US" altLang="en-US" sz="1400" dirty="0">
                <a:solidFill>
                  <a:srgbClr val="000000"/>
                </a:solidFill>
                <a:latin typeface="OpenSans"/>
              </a:rPr>
              <a:t> </a:t>
            </a:r>
            <a:r>
              <a:rPr lang="en-US" altLang="en-US" sz="1400" dirty="0" err="1">
                <a:solidFill>
                  <a:srgbClr val="000000"/>
                </a:solidFill>
                <a:latin typeface="OpenSans"/>
              </a:rPr>
              <a:t>với</a:t>
            </a:r>
            <a:r>
              <a:rPr lang="en-US" altLang="en-US" sz="1400" dirty="0">
                <a:solidFill>
                  <a:srgbClr val="000000"/>
                </a:solidFill>
                <a:latin typeface="OpenSans"/>
              </a:rPr>
              <a:t> </a:t>
            </a:r>
            <a:r>
              <a:rPr lang="en-US" altLang="en-US" sz="1400" dirty="0" err="1">
                <a:solidFill>
                  <a:srgbClr val="000000"/>
                </a:solidFill>
                <a:latin typeface="OpenSans"/>
              </a:rPr>
              <a:t>tư</a:t>
            </a:r>
            <a:r>
              <a:rPr lang="en-US" altLang="en-US" sz="1400" dirty="0">
                <a:solidFill>
                  <a:srgbClr val="000000"/>
                </a:solidFill>
                <a:latin typeface="OpenSans"/>
              </a:rPr>
              <a:t> </a:t>
            </a:r>
            <a:r>
              <a:rPr lang="en-US" altLang="en-US" sz="1400" dirty="0" err="1">
                <a:solidFill>
                  <a:srgbClr val="000000"/>
                </a:solidFill>
                <a:latin typeface="OpenSans"/>
              </a:rPr>
              <a:t>cách</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nhà</a:t>
            </a:r>
            <a:r>
              <a:rPr lang="en-US" altLang="en-US" sz="1400" dirty="0">
                <a:solidFill>
                  <a:srgbClr val="000000"/>
                </a:solidFill>
                <a:latin typeface="OpenSans"/>
              </a:rPr>
              <a:t> </a:t>
            </a:r>
            <a:r>
              <a:rPr lang="en-US" altLang="en-US" sz="1400" dirty="0" err="1">
                <a:solidFill>
                  <a:srgbClr val="000000"/>
                </a:solidFill>
                <a:latin typeface="OpenSans"/>
              </a:rPr>
              <a:t>quý</a:t>
            </a:r>
            <a:r>
              <a:rPr lang="en-US" altLang="en-US" sz="1400" dirty="0">
                <a:solidFill>
                  <a:srgbClr val="000000"/>
                </a:solidFill>
                <a:latin typeface="OpenSans"/>
              </a:rPr>
              <a:t> </a:t>
            </a:r>
            <a:r>
              <a:rPr lang="en-US" altLang="en-US" sz="1400" dirty="0" err="1">
                <a:solidFill>
                  <a:srgbClr val="000000"/>
                </a:solidFill>
                <a:latin typeface="OpenSans"/>
              </a:rPr>
              <a:t>tộc</a:t>
            </a:r>
            <a:r>
              <a:rPr lang="en-US" altLang="en-US" sz="1400" dirty="0">
                <a:solidFill>
                  <a:srgbClr val="000000"/>
                </a:solidFill>
                <a:latin typeface="OpenSans"/>
              </a:rPr>
              <a:t>, Ki-ha-</a:t>
            </a:r>
            <a:r>
              <a:rPr lang="en-US" altLang="en-US" sz="1400" dirty="0" err="1">
                <a:solidFill>
                  <a:srgbClr val="000000"/>
                </a:solidFill>
                <a:latin typeface="OpenSans"/>
              </a:rPr>
              <a:t>đa</a:t>
            </a:r>
            <a:r>
              <a:rPr lang="en-US" altLang="en-US" sz="1400" dirty="0">
                <a:solidFill>
                  <a:srgbClr val="000000"/>
                </a:solidFill>
                <a:latin typeface="OpenSans"/>
              </a:rPr>
              <a:t> </a:t>
            </a:r>
            <a:r>
              <a:rPr lang="en-US" altLang="en-US" sz="1400" dirty="0" err="1">
                <a:solidFill>
                  <a:srgbClr val="000000"/>
                </a:solidFill>
                <a:latin typeface="OpenSans"/>
              </a:rPr>
              <a:t>tự</a:t>
            </a:r>
            <a:r>
              <a:rPr lang="en-US" altLang="en-US" sz="1400" dirty="0">
                <a:solidFill>
                  <a:srgbClr val="000000"/>
                </a:solidFill>
                <a:latin typeface="OpenSans"/>
              </a:rPr>
              <a:t> </a:t>
            </a:r>
            <a:r>
              <a:rPr lang="en-US" altLang="en-US" sz="1400" dirty="0" err="1">
                <a:solidFill>
                  <a:srgbClr val="000000"/>
                </a:solidFill>
                <a:latin typeface="OpenSans"/>
              </a:rPr>
              <a:t>phong</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mình</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xứ</a:t>
            </a:r>
            <a:r>
              <a:rPr lang="en-US" altLang="en-US" sz="1400" dirty="0">
                <a:solidFill>
                  <a:srgbClr val="000000"/>
                </a:solidFill>
                <a:latin typeface="OpenSans"/>
              </a:rPr>
              <a:t> Mantra; </a:t>
            </a:r>
            <a:r>
              <a:rPr lang="en-US" altLang="en-US" sz="1400" dirty="0" err="1">
                <a:solidFill>
                  <a:srgbClr val="000000"/>
                </a:solidFill>
                <a:latin typeface="OpenSans"/>
              </a:rPr>
              <a:t>phong</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con </a:t>
            </a:r>
            <a:r>
              <a:rPr lang="en-US" altLang="en-US" sz="1400" dirty="0" err="1">
                <a:solidFill>
                  <a:srgbClr val="000000"/>
                </a:solidFill>
                <a:latin typeface="OpenSans"/>
              </a:rPr>
              <a:t>ngựa</a:t>
            </a:r>
            <a:r>
              <a:rPr lang="en-US" altLang="en-US" sz="1400" dirty="0">
                <a:solidFill>
                  <a:srgbClr val="000000"/>
                </a:solidFill>
                <a:latin typeface="OpenSans"/>
              </a:rPr>
              <a:t> </a:t>
            </a:r>
            <a:r>
              <a:rPr lang="en-US" altLang="en-US" sz="1400" dirty="0" err="1">
                <a:solidFill>
                  <a:srgbClr val="000000"/>
                </a:solidFill>
                <a:latin typeface="OpenSans"/>
              </a:rPr>
              <a:t>gầy</a:t>
            </a:r>
            <a:r>
              <a:rPr lang="en-US" altLang="en-US" sz="1400" dirty="0">
                <a:solidFill>
                  <a:srgbClr val="000000"/>
                </a:solidFill>
                <a:latin typeface="OpenSans"/>
              </a:rPr>
              <a:t> </a:t>
            </a:r>
            <a:r>
              <a:rPr lang="en-US" altLang="en-US" sz="1400" dirty="0" err="1">
                <a:solidFill>
                  <a:srgbClr val="000000"/>
                </a:solidFill>
                <a:latin typeface="OpenSans"/>
              </a:rPr>
              <a:t>còm</a:t>
            </a:r>
            <a:r>
              <a:rPr lang="en-US" altLang="en-US" sz="1400" dirty="0">
                <a:solidFill>
                  <a:srgbClr val="000000"/>
                </a:solidFill>
                <a:latin typeface="OpenSans"/>
              </a:rPr>
              <a:t> </a:t>
            </a:r>
            <a:r>
              <a:rPr lang="en-US" altLang="en-US" sz="1400" dirty="0" err="1">
                <a:solidFill>
                  <a:srgbClr val="000000"/>
                </a:solidFill>
                <a:latin typeface="OpenSans"/>
              </a:rPr>
              <a:t>của</a:t>
            </a:r>
            <a:r>
              <a:rPr lang="en-US" altLang="en-US" sz="1400" dirty="0">
                <a:solidFill>
                  <a:srgbClr val="000000"/>
                </a:solidFill>
                <a:latin typeface="OpenSans"/>
              </a:rPr>
              <a:t> </a:t>
            </a:r>
            <a:r>
              <a:rPr lang="en-US" altLang="en-US" sz="1400" dirty="0" err="1">
                <a:solidFill>
                  <a:srgbClr val="000000"/>
                </a:solidFill>
                <a:latin typeface="OpenSans"/>
              </a:rPr>
              <a:t>mình</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kị</a:t>
            </a:r>
            <a:r>
              <a:rPr lang="en-US" altLang="en-US" sz="1400" dirty="0">
                <a:solidFill>
                  <a:srgbClr val="000000"/>
                </a:solidFill>
                <a:latin typeface="OpenSans"/>
              </a:rPr>
              <a:t> </a:t>
            </a:r>
            <a:r>
              <a:rPr lang="en-US" altLang="en-US" sz="1400" dirty="0" err="1">
                <a:solidFill>
                  <a:srgbClr val="000000"/>
                </a:solidFill>
                <a:latin typeface="OpenSans"/>
              </a:rPr>
              <a:t>mã</a:t>
            </a:r>
            <a:r>
              <a:rPr lang="en-US" altLang="en-US" sz="1400" dirty="0">
                <a:solidFill>
                  <a:srgbClr val="000000"/>
                </a:solidFill>
                <a:latin typeface="OpenSans"/>
              </a:rPr>
              <a:t> </a:t>
            </a:r>
            <a:r>
              <a:rPr lang="en-US" altLang="en-US" sz="1400" dirty="0" err="1">
                <a:solidFill>
                  <a:srgbClr val="000000"/>
                </a:solidFill>
                <a:latin typeface="OpenSans"/>
              </a:rPr>
              <a:t>Rôxinantê</a:t>
            </a:r>
            <a:r>
              <a:rPr lang="en-US" altLang="en-US" sz="1400" dirty="0">
                <a:solidFill>
                  <a:srgbClr val="000000"/>
                </a:solidFill>
                <a:latin typeface="OpenSans"/>
              </a:rPr>
              <a:t>. </a:t>
            </a:r>
            <a:r>
              <a:rPr lang="en-US" altLang="en-US" sz="1400" dirty="0" err="1">
                <a:solidFill>
                  <a:srgbClr val="000000"/>
                </a:solidFill>
                <a:latin typeface="OpenSans"/>
              </a:rPr>
              <a:t>Học</a:t>
            </a:r>
            <a:r>
              <a:rPr lang="en-US" altLang="en-US" sz="1400" dirty="0">
                <a:solidFill>
                  <a:srgbClr val="000000"/>
                </a:solidFill>
                <a:latin typeface="OpenSans"/>
              </a:rPr>
              <a:t> </a:t>
            </a:r>
            <a:r>
              <a:rPr lang="en-US" altLang="en-US" sz="1400" dirty="0" err="1">
                <a:solidFill>
                  <a:srgbClr val="000000"/>
                </a:solidFill>
                <a:latin typeface="OpenSans"/>
              </a:rPr>
              <a:t>theo</a:t>
            </a:r>
            <a:r>
              <a:rPr lang="en-US" altLang="en-US" sz="1400" dirty="0">
                <a:solidFill>
                  <a:srgbClr val="000000"/>
                </a:solidFill>
                <a:latin typeface="OpenSans"/>
              </a:rPr>
              <a:t> </a:t>
            </a:r>
            <a:r>
              <a:rPr lang="en-US" altLang="en-US" sz="1400" dirty="0" err="1">
                <a:solidFill>
                  <a:srgbClr val="000000"/>
                </a:solidFill>
                <a:latin typeface="OpenSans"/>
              </a:rPr>
              <a:t>các</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trong</a:t>
            </a:r>
            <a:r>
              <a:rPr lang="en-US" altLang="en-US" sz="1400" dirty="0">
                <a:solidFill>
                  <a:srgbClr val="000000"/>
                </a:solidFill>
                <a:latin typeface="OpenSans"/>
              </a:rPr>
              <a:t> </a:t>
            </a:r>
            <a:r>
              <a:rPr lang="en-US" altLang="en-US" sz="1400" dirty="0" err="1">
                <a:solidFill>
                  <a:srgbClr val="000000"/>
                </a:solidFill>
                <a:latin typeface="OpenSans"/>
              </a:rPr>
              <a:t>truyện</a:t>
            </a:r>
            <a:r>
              <a:rPr lang="en-US" altLang="en-US" sz="1400" dirty="0">
                <a:solidFill>
                  <a:srgbClr val="000000"/>
                </a:solidFill>
                <a:latin typeface="OpenSans"/>
              </a:rPr>
              <a:t> </a:t>
            </a:r>
            <a:r>
              <a:rPr lang="en-US" altLang="en-US" sz="1400" dirty="0" err="1">
                <a:solidFill>
                  <a:srgbClr val="000000"/>
                </a:solidFill>
                <a:latin typeface="OpenSans"/>
              </a:rPr>
              <a:t>tranh</a:t>
            </a:r>
            <a:r>
              <a:rPr lang="en-US" altLang="en-US" sz="1400" dirty="0">
                <a:solidFill>
                  <a:srgbClr val="000000"/>
                </a:solidFill>
                <a:latin typeface="OpenSans"/>
              </a:rPr>
              <a:t>, Ki-ha-</a:t>
            </a:r>
            <a:r>
              <a:rPr lang="en-US" altLang="en-US" sz="1400" dirty="0" err="1">
                <a:solidFill>
                  <a:srgbClr val="000000"/>
                </a:solidFill>
                <a:latin typeface="OpenSans"/>
              </a:rPr>
              <a:t>đa</a:t>
            </a:r>
            <a:r>
              <a:rPr lang="en-US" altLang="en-US" sz="1400" dirty="0">
                <a:solidFill>
                  <a:srgbClr val="000000"/>
                </a:solidFill>
                <a:latin typeface="OpenSans"/>
              </a:rPr>
              <a:t> </a:t>
            </a:r>
            <a:r>
              <a:rPr lang="en-US" altLang="en-US" sz="1400" dirty="0" err="1">
                <a:solidFill>
                  <a:srgbClr val="000000"/>
                </a:solidFill>
                <a:latin typeface="OpenSans"/>
              </a:rPr>
              <a:t>cũng</a:t>
            </a:r>
            <a:r>
              <a:rPr lang="en-US" altLang="en-US" sz="1400" dirty="0">
                <a:solidFill>
                  <a:srgbClr val="000000"/>
                </a:solidFill>
                <a:latin typeface="OpenSans"/>
              </a:rPr>
              <a:t> </a:t>
            </a:r>
            <a:r>
              <a:rPr lang="en-US" altLang="en-US" sz="1400" dirty="0" err="1">
                <a:solidFill>
                  <a:srgbClr val="000000"/>
                </a:solidFill>
                <a:latin typeface="OpenSans"/>
              </a:rPr>
              <a:t>tự</a:t>
            </a:r>
            <a:r>
              <a:rPr lang="en-US" altLang="en-US" sz="1400" dirty="0">
                <a:solidFill>
                  <a:srgbClr val="000000"/>
                </a:solidFill>
                <a:latin typeface="OpenSans"/>
              </a:rPr>
              <a:t> </a:t>
            </a:r>
            <a:r>
              <a:rPr lang="en-US" altLang="en-US" sz="1400" dirty="0" err="1">
                <a:solidFill>
                  <a:srgbClr val="000000"/>
                </a:solidFill>
                <a:latin typeface="OpenSans"/>
              </a:rPr>
              <a:t>tìm</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mình</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tình</a:t>
            </a:r>
            <a:r>
              <a:rPr lang="en-US" altLang="en-US" sz="1400" dirty="0">
                <a:solidFill>
                  <a:srgbClr val="000000"/>
                </a:solidFill>
                <a:latin typeface="OpenSans"/>
              </a:rPr>
              <a:t> </a:t>
            </a:r>
            <a:r>
              <a:rPr lang="en-US" altLang="en-US" sz="1400" dirty="0" err="1">
                <a:solidFill>
                  <a:srgbClr val="000000"/>
                </a:solidFill>
                <a:latin typeface="OpenSans"/>
              </a:rPr>
              <a:t>nương</a:t>
            </a:r>
            <a:r>
              <a:rPr lang="en-US" altLang="en-US" sz="1400" dirty="0">
                <a:solidFill>
                  <a:srgbClr val="000000"/>
                </a:solidFill>
                <a:latin typeface="OpenSans"/>
              </a:rPr>
              <a:t> </a:t>
            </a:r>
            <a:r>
              <a:rPr lang="en-US" altLang="en-US" sz="1400" dirty="0" err="1">
                <a:solidFill>
                  <a:srgbClr val="000000"/>
                </a:solidFill>
                <a:latin typeface="OpenSans"/>
              </a:rPr>
              <a:t>trong</a:t>
            </a:r>
            <a:r>
              <a:rPr lang="en-US" altLang="en-US" sz="1400" dirty="0">
                <a:solidFill>
                  <a:srgbClr val="000000"/>
                </a:solidFill>
                <a:latin typeface="OpenSans"/>
              </a:rPr>
              <a:t> </a:t>
            </a:r>
            <a:r>
              <a:rPr lang="en-US" altLang="en-US" sz="1400" dirty="0" err="1">
                <a:solidFill>
                  <a:srgbClr val="000000"/>
                </a:solidFill>
                <a:latin typeface="OpenSans"/>
              </a:rPr>
              <a:t>mộng</a:t>
            </a:r>
            <a:r>
              <a:rPr lang="en-US" altLang="en-US" sz="1400" dirty="0">
                <a:solidFill>
                  <a:srgbClr val="000000"/>
                </a:solidFill>
                <a:latin typeface="OpenSans"/>
              </a:rPr>
              <a:t> </a:t>
            </a:r>
            <a:r>
              <a:rPr lang="en-US" altLang="en-US" sz="1400" dirty="0" err="1">
                <a:solidFill>
                  <a:srgbClr val="000000"/>
                </a:solidFill>
                <a:latin typeface="OpenSans"/>
              </a:rPr>
              <a:t>tường</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nhớ</a:t>
            </a:r>
            <a:r>
              <a:rPr lang="en-US" altLang="en-US" sz="1400" dirty="0">
                <a:solidFill>
                  <a:srgbClr val="000000"/>
                </a:solidFill>
                <a:latin typeface="OpenSans"/>
              </a:rPr>
              <a:t> </a:t>
            </a:r>
            <a:r>
              <a:rPr lang="en-US" altLang="en-US" sz="1400" dirty="0" err="1">
                <a:solidFill>
                  <a:srgbClr val="000000"/>
                </a:solidFill>
                <a:latin typeface="OpenSans"/>
              </a:rPr>
              <a:t>tới</a:t>
            </a:r>
            <a:r>
              <a:rPr lang="en-US" altLang="en-US" sz="1400" dirty="0">
                <a:solidFill>
                  <a:srgbClr val="000000"/>
                </a:solidFill>
                <a:latin typeface="OpenSans"/>
              </a:rPr>
              <a:t> </a:t>
            </a:r>
            <a:r>
              <a:rPr lang="en-US" altLang="en-US" sz="1400" dirty="0" err="1">
                <a:solidFill>
                  <a:srgbClr val="000000"/>
                </a:solidFill>
                <a:latin typeface="OpenSans"/>
              </a:rPr>
              <a:t>cô</a:t>
            </a:r>
            <a:r>
              <a:rPr lang="en-US" altLang="en-US" sz="1400" dirty="0">
                <a:solidFill>
                  <a:srgbClr val="000000"/>
                </a:solidFill>
                <a:latin typeface="OpenSans"/>
              </a:rPr>
              <a:t> </a:t>
            </a:r>
            <a:r>
              <a:rPr lang="en-US" altLang="en-US" sz="1400" dirty="0" err="1">
                <a:solidFill>
                  <a:srgbClr val="000000"/>
                </a:solidFill>
                <a:latin typeface="OpenSans"/>
              </a:rPr>
              <a:t>gái</a:t>
            </a:r>
            <a:r>
              <a:rPr lang="en-US" altLang="en-US" sz="1400" dirty="0">
                <a:solidFill>
                  <a:srgbClr val="000000"/>
                </a:solidFill>
                <a:latin typeface="OpenSans"/>
              </a:rPr>
              <a:t> </a:t>
            </a:r>
            <a:r>
              <a:rPr lang="en-US" altLang="en-US" sz="1400" dirty="0" err="1">
                <a:solidFill>
                  <a:srgbClr val="000000"/>
                </a:solidFill>
                <a:latin typeface="OpenSans"/>
              </a:rPr>
              <a:t>làng</a:t>
            </a:r>
            <a:r>
              <a:rPr lang="en-US" altLang="en-US" sz="1400" dirty="0">
                <a:solidFill>
                  <a:srgbClr val="000000"/>
                </a:solidFill>
                <a:latin typeface="OpenSans"/>
              </a:rPr>
              <a:t> </a:t>
            </a:r>
            <a:r>
              <a:rPr lang="en-US" altLang="en-US" sz="1400" dirty="0" err="1">
                <a:solidFill>
                  <a:srgbClr val="000000"/>
                </a:solidFill>
                <a:latin typeface="OpenSans"/>
              </a:rPr>
              <a:t>Tôbôxô</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đạt</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nàng</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cái</a:t>
            </a:r>
            <a:r>
              <a:rPr lang="en-US" altLang="en-US" sz="1400" dirty="0">
                <a:solidFill>
                  <a:srgbClr val="000000"/>
                </a:solidFill>
                <a:latin typeface="OpenSans"/>
              </a:rPr>
              <a:t> </a:t>
            </a:r>
            <a:r>
              <a:rPr lang="en-US" altLang="en-US" sz="1400" dirty="0" err="1">
                <a:solidFill>
                  <a:srgbClr val="000000"/>
                </a:solidFill>
                <a:latin typeface="OpenSans"/>
              </a:rPr>
              <a:t>tên</a:t>
            </a:r>
            <a:r>
              <a:rPr lang="en-US" altLang="en-US" sz="1400" dirty="0">
                <a:solidFill>
                  <a:srgbClr val="000000"/>
                </a:solidFill>
                <a:latin typeface="OpenSans"/>
              </a:rPr>
              <a:t> </a:t>
            </a:r>
            <a:r>
              <a:rPr lang="en-US" altLang="en-US" sz="1400" dirty="0" err="1">
                <a:solidFill>
                  <a:srgbClr val="000000"/>
                </a:solidFill>
                <a:latin typeface="OpenSans"/>
              </a:rPr>
              <a:t>thật</a:t>
            </a:r>
            <a:r>
              <a:rPr lang="en-US" altLang="en-US" sz="1400" dirty="0">
                <a:solidFill>
                  <a:srgbClr val="000000"/>
                </a:solidFill>
                <a:latin typeface="OpenSans"/>
              </a:rPr>
              <a:t> </a:t>
            </a:r>
            <a:r>
              <a:rPr lang="en-US" altLang="en-US" sz="1400" dirty="0" err="1">
                <a:solidFill>
                  <a:srgbClr val="000000"/>
                </a:solidFill>
                <a:latin typeface="OpenSans"/>
              </a:rPr>
              <a:t>kêu</a:t>
            </a:r>
            <a:r>
              <a:rPr lang="en-US" altLang="en-US" sz="1400" dirty="0">
                <a:solidFill>
                  <a:srgbClr val="000000"/>
                </a:solidFill>
                <a:latin typeface="OpenSans"/>
              </a:rPr>
              <a:t>: </a:t>
            </a:r>
            <a:r>
              <a:rPr lang="en-US" altLang="en-US" sz="1400" dirty="0" err="1">
                <a:solidFill>
                  <a:srgbClr val="000000"/>
                </a:solidFill>
                <a:latin typeface="OpenSans"/>
              </a:rPr>
              <a:t>Công</a:t>
            </a:r>
            <a:r>
              <a:rPr lang="en-US" altLang="en-US" sz="1400" dirty="0">
                <a:solidFill>
                  <a:srgbClr val="000000"/>
                </a:solidFill>
                <a:latin typeface="OpenSans"/>
              </a:rPr>
              <a:t> </a:t>
            </a:r>
            <a:r>
              <a:rPr lang="en-US" altLang="en-US" sz="1400" dirty="0" err="1">
                <a:solidFill>
                  <a:srgbClr val="000000"/>
                </a:solidFill>
                <a:latin typeface="OpenSans"/>
              </a:rPr>
              <a:t>nương</a:t>
            </a:r>
            <a:r>
              <a:rPr lang="en-US" altLang="en-US" sz="1400" dirty="0">
                <a:solidFill>
                  <a:srgbClr val="000000"/>
                </a:solidFill>
                <a:latin typeface="OpenSans"/>
              </a:rPr>
              <a:t> </a:t>
            </a:r>
            <a:r>
              <a:rPr lang="en-US" altLang="en-US" sz="1400" dirty="0" err="1">
                <a:solidFill>
                  <a:srgbClr val="000000"/>
                </a:solidFill>
                <a:latin typeface="OpenSans"/>
              </a:rPr>
              <a:t>Đuynxinêa</a:t>
            </a:r>
            <a:r>
              <a:rPr lang="en-US" altLang="en-US" sz="1400" dirty="0">
                <a:solidFill>
                  <a:srgbClr val="000000"/>
                </a:solidFill>
                <a:latin typeface="OpenSans"/>
              </a:rPr>
              <a:t> </a:t>
            </a:r>
            <a:r>
              <a:rPr lang="en-US" altLang="en-US" sz="1400" dirty="0" err="1">
                <a:solidFill>
                  <a:srgbClr val="000000"/>
                </a:solidFill>
                <a:latin typeface="OpenSans"/>
              </a:rPr>
              <a:t>làng</a:t>
            </a:r>
            <a:r>
              <a:rPr lang="en-US" altLang="en-US" sz="1400" dirty="0">
                <a:solidFill>
                  <a:srgbClr val="000000"/>
                </a:solidFill>
                <a:latin typeface="OpenSans"/>
              </a:rPr>
              <a:t> </a:t>
            </a:r>
            <a:r>
              <a:rPr lang="en-US" altLang="en-US" sz="1400" dirty="0" err="1">
                <a:solidFill>
                  <a:srgbClr val="000000"/>
                </a:solidFill>
                <a:latin typeface="OpenSans"/>
              </a:rPr>
              <a:t>Tôbôxô</a:t>
            </a:r>
            <a:r>
              <a:rPr lang="en-US" altLang="en-US" sz="1400" dirty="0">
                <a:solidFill>
                  <a:srgbClr val="000000"/>
                </a:solidFill>
                <a:latin typeface="OpenSans"/>
              </a:rPr>
              <a:t>.</a:t>
            </a:r>
            <a:endParaRPr lang="en-US" altLang="en-US" sz="1000" dirty="0"/>
          </a:p>
          <a:p>
            <a:pPr defTabSz="685800"/>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buổi</a:t>
            </a:r>
            <a:r>
              <a:rPr lang="en-US" altLang="en-US" sz="1400" dirty="0">
                <a:solidFill>
                  <a:srgbClr val="000000"/>
                </a:solidFill>
                <a:latin typeface="OpenSans"/>
              </a:rPr>
              <a:t> </a:t>
            </a:r>
            <a:r>
              <a:rPr lang="en-US" altLang="en-US" sz="1400" dirty="0" err="1">
                <a:solidFill>
                  <a:srgbClr val="000000"/>
                </a:solidFill>
                <a:latin typeface="OpenSans"/>
              </a:rPr>
              <a:t>sớm</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nai</a:t>
            </a:r>
            <a:r>
              <a:rPr lang="en-US" altLang="en-US" sz="1400" dirty="0">
                <a:solidFill>
                  <a:srgbClr val="000000"/>
                </a:solidFill>
                <a:latin typeface="OpenSans"/>
              </a:rPr>
              <a:t> </a:t>
            </a:r>
            <a:r>
              <a:rPr lang="en-US" altLang="en-US" sz="1400" dirty="0" err="1">
                <a:solidFill>
                  <a:srgbClr val="000000"/>
                </a:solidFill>
                <a:latin typeface="OpenSans"/>
              </a:rPr>
              <a:t>nịt</a:t>
            </a:r>
            <a:r>
              <a:rPr lang="en-US" altLang="en-US" sz="1400" dirty="0">
                <a:solidFill>
                  <a:srgbClr val="000000"/>
                </a:solidFill>
                <a:latin typeface="OpenSans"/>
              </a:rPr>
              <a:t> </a:t>
            </a:r>
            <a:r>
              <a:rPr lang="en-US" altLang="en-US" sz="1400" dirty="0" err="1">
                <a:solidFill>
                  <a:srgbClr val="000000"/>
                </a:solidFill>
                <a:latin typeface="OpenSans"/>
              </a:rPr>
              <a:t>chỉnh</a:t>
            </a:r>
            <a:r>
              <a:rPr lang="en-US" altLang="en-US" sz="1400" dirty="0">
                <a:solidFill>
                  <a:srgbClr val="000000"/>
                </a:solidFill>
                <a:latin typeface="OpenSans"/>
              </a:rPr>
              <a:t> </a:t>
            </a:r>
            <a:r>
              <a:rPr lang="en-US" altLang="en-US" sz="1400" dirty="0" err="1">
                <a:solidFill>
                  <a:srgbClr val="000000"/>
                </a:solidFill>
                <a:latin typeface="OpenSans"/>
              </a:rPr>
              <a:t>tề</a:t>
            </a:r>
            <a:r>
              <a:rPr lang="en-US" altLang="en-US" sz="1400" dirty="0">
                <a:solidFill>
                  <a:srgbClr val="000000"/>
                </a:solidFill>
                <a:latin typeface="OpenSans"/>
              </a:rPr>
              <a:t>, </a:t>
            </a:r>
            <a:r>
              <a:rPr lang="en-US" altLang="en-US" sz="1400" dirty="0" err="1">
                <a:solidFill>
                  <a:srgbClr val="000000"/>
                </a:solidFill>
                <a:latin typeface="OpenSans"/>
              </a:rPr>
              <a:t>ngồi</a:t>
            </a:r>
            <a:r>
              <a:rPr lang="en-US" altLang="en-US" sz="1400" dirty="0">
                <a:solidFill>
                  <a:srgbClr val="000000"/>
                </a:solidFill>
                <a:latin typeface="OpenSans"/>
              </a:rPr>
              <a:t> </a:t>
            </a:r>
            <a:r>
              <a:rPr lang="en-US" altLang="en-US" sz="1400" dirty="0" err="1">
                <a:solidFill>
                  <a:srgbClr val="000000"/>
                </a:solidFill>
                <a:latin typeface="OpenSans"/>
              </a:rPr>
              <a:t>ngất</a:t>
            </a:r>
            <a:r>
              <a:rPr lang="en-US" altLang="en-US" sz="1400" dirty="0">
                <a:solidFill>
                  <a:srgbClr val="000000"/>
                </a:solidFill>
                <a:latin typeface="OpenSans"/>
              </a:rPr>
              <a:t> </a:t>
            </a:r>
            <a:r>
              <a:rPr lang="en-US" altLang="en-US" sz="1400" dirty="0" err="1">
                <a:solidFill>
                  <a:srgbClr val="000000"/>
                </a:solidFill>
                <a:latin typeface="OpenSans"/>
              </a:rPr>
              <a:t>ngưởng</a:t>
            </a:r>
            <a:r>
              <a:rPr lang="en-US" altLang="en-US" sz="1400" dirty="0">
                <a:solidFill>
                  <a:srgbClr val="000000"/>
                </a:solidFill>
                <a:latin typeface="OpenSans"/>
              </a:rPr>
              <a:t> </a:t>
            </a:r>
            <a:r>
              <a:rPr lang="en-US" altLang="en-US" sz="1400" dirty="0" err="1">
                <a:solidFill>
                  <a:srgbClr val="000000"/>
                </a:solidFill>
                <a:latin typeface="OpenSans"/>
              </a:rPr>
              <a:t>trên</a:t>
            </a:r>
            <a:r>
              <a:rPr lang="en-US" altLang="en-US" sz="1400" dirty="0">
                <a:solidFill>
                  <a:srgbClr val="000000"/>
                </a:solidFill>
                <a:latin typeface="OpenSans"/>
              </a:rPr>
              <a:t> </a:t>
            </a:r>
            <a:r>
              <a:rPr lang="en-US" altLang="en-US" sz="1400" dirty="0" err="1">
                <a:solidFill>
                  <a:srgbClr val="000000"/>
                </a:solidFill>
                <a:latin typeface="OpenSans"/>
              </a:rPr>
              <a:t>lưng</a:t>
            </a:r>
            <a:r>
              <a:rPr lang="en-US" altLang="en-US" sz="1400" dirty="0">
                <a:solidFill>
                  <a:srgbClr val="000000"/>
                </a:solidFill>
                <a:latin typeface="OpenSans"/>
              </a:rPr>
              <a:t> con </a:t>
            </a:r>
            <a:r>
              <a:rPr lang="en-US" altLang="en-US" sz="1400" dirty="0" err="1">
                <a:solidFill>
                  <a:srgbClr val="000000"/>
                </a:solidFill>
                <a:latin typeface="OpenSans"/>
              </a:rPr>
              <a:t>ngựa</a:t>
            </a:r>
            <a:r>
              <a:rPr lang="en-US" altLang="en-US" sz="1400" dirty="0">
                <a:solidFill>
                  <a:srgbClr val="000000"/>
                </a:solidFill>
                <a:latin typeface="OpenSans"/>
              </a:rPr>
              <a:t> </a:t>
            </a:r>
            <a:r>
              <a:rPr lang="en-US" altLang="en-US" sz="1400" dirty="0" err="1">
                <a:solidFill>
                  <a:srgbClr val="000000"/>
                </a:solidFill>
                <a:latin typeface="OpenSans"/>
              </a:rPr>
              <a:t>Rôxinantê</a:t>
            </a:r>
            <a:r>
              <a:rPr lang="en-US" altLang="en-US" sz="1400" dirty="0">
                <a:solidFill>
                  <a:srgbClr val="000000"/>
                </a:solidFill>
                <a:latin typeface="OpenSans"/>
              </a:rPr>
              <a:t> ra </a:t>
            </a:r>
            <a:r>
              <a:rPr lang="en-US" altLang="en-US" sz="1400" dirty="0" err="1">
                <a:solidFill>
                  <a:srgbClr val="000000"/>
                </a:solidFill>
                <a:latin typeface="OpenSans"/>
              </a:rPr>
              <a:t>đi</a:t>
            </a:r>
            <a:r>
              <a:rPr lang="en-US" altLang="en-US" sz="1400" dirty="0">
                <a:solidFill>
                  <a:srgbClr val="000000"/>
                </a:solidFill>
                <a:latin typeface="OpenSans"/>
              </a:rPr>
              <a:t>, </a:t>
            </a:r>
            <a:r>
              <a:rPr lang="en-US" altLang="en-US" sz="1400" dirty="0" err="1">
                <a:solidFill>
                  <a:srgbClr val="000000"/>
                </a:solidFill>
                <a:latin typeface="OpenSans"/>
              </a:rPr>
              <a:t>bắt</a:t>
            </a:r>
            <a:r>
              <a:rPr lang="en-US" altLang="en-US" sz="1400" dirty="0">
                <a:solidFill>
                  <a:srgbClr val="000000"/>
                </a:solidFill>
                <a:latin typeface="OpenSans"/>
              </a:rPr>
              <a:t> </a:t>
            </a:r>
            <a:r>
              <a:rPr lang="en-US" altLang="en-US" sz="1400" dirty="0" err="1">
                <a:solidFill>
                  <a:srgbClr val="000000"/>
                </a:solidFill>
                <a:latin typeface="OpenSans"/>
              </a:rPr>
              <a:t>đầu</a:t>
            </a:r>
            <a:r>
              <a:rPr lang="en-US" altLang="en-US" sz="1400" dirty="0">
                <a:solidFill>
                  <a:srgbClr val="000000"/>
                </a:solidFill>
                <a:latin typeface="OpenSans"/>
              </a:rPr>
              <a:t> </a:t>
            </a:r>
            <a:r>
              <a:rPr lang="en-US" altLang="en-US" sz="1400" dirty="0" err="1">
                <a:solidFill>
                  <a:srgbClr val="000000"/>
                </a:solidFill>
                <a:latin typeface="OpenSans"/>
              </a:rPr>
              <a:t>cuộc</a:t>
            </a:r>
            <a:r>
              <a:rPr lang="en-US" altLang="en-US" sz="1400" dirty="0">
                <a:solidFill>
                  <a:srgbClr val="000000"/>
                </a:solidFill>
                <a:latin typeface="OpenSans"/>
              </a:rPr>
              <a:t> </a:t>
            </a:r>
            <a:r>
              <a:rPr lang="en-US" altLang="en-US" sz="1400" dirty="0" err="1">
                <a:solidFill>
                  <a:srgbClr val="000000"/>
                </a:solidFill>
                <a:latin typeface="OpenSans"/>
              </a:rPr>
              <a:t>đời</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giang</a:t>
            </a:r>
            <a:r>
              <a:rPr lang="en-US" altLang="en-US" sz="1400" dirty="0">
                <a:solidFill>
                  <a:srgbClr val="000000"/>
                </a:solidFill>
                <a:latin typeface="OpenSans"/>
              </a:rPr>
              <a:t> </a:t>
            </a:r>
            <a:r>
              <a:rPr lang="en-US" altLang="en-US" sz="1400" dirty="0" err="1">
                <a:solidFill>
                  <a:srgbClr val="000000"/>
                </a:solidFill>
                <a:latin typeface="OpenSans"/>
              </a:rPr>
              <a:t>hồ</a:t>
            </a:r>
            <a:r>
              <a:rPr lang="en-US" altLang="en-US" sz="1400" dirty="0">
                <a:solidFill>
                  <a:srgbClr val="000000"/>
                </a:solidFill>
                <a:latin typeface="OpenSans"/>
              </a:rPr>
              <a:t>. </a:t>
            </a:r>
            <a:r>
              <a:rPr lang="en-US" altLang="en-US" sz="1400" dirty="0" err="1">
                <a:solidFill>
                  <a:srgbClr val="000000"/>
                </a:solidFill>
                <a:latin typeface="OpenSans"/>
              </a:rPr>
              <a:t>Tới</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quán</a:t>
            </a:r>
            <a:r>
              <a:rPr lang="en-US" altLang="en-US" sz="1400" dirty="0">
                <a:solidFill>
                  <a:srgbClr val="000000"/>
                </a:solidFill>
                <a:latin typeface="OpenSans"/>
              </a:rPr>
              <a:t> </a:t>
            </a:r>
            <a:r>
              <a:rPr lang="en-US" altLang="en-US" sz="1400" dirty="0" err="1">
                <a:solidFill>
                  <a:srgbClr val="000000"/>
                </a:solidFill>
                <a:latin typeface="OpenSans"/>
              </a:rPr>
              <a:t>trọ</a:t>
            </a:r>
            <a:r>
              <a:rPr lang="en-US" altLang="en-US" sz="1400" dirty="0">
                <a:solidFill>
                  <a:srgbClr val="000000"/>
                </a:solidFill>
                <a:latin typeface="OpenSans"/>
              </a:rPr>
              <a:t> </a:t>
            </a:r>
            <a:r>
              <a:rPr lang="en-US" altLang="en-US" sz="1400" dirty="0" err="1">
                <a:solidFill>
                  <a:srgbClr val="000000"/>
                </a:solidFill>
                <a:latin typeface="OpenSans"/>
              </a:rPr>
              <a:t>bên</a:t>
            </a:r>
            <a:r>
              <a:rPr lang="en-US" altLang="en-US" sz="1400" dirty="0">
                <a:solidFill>
                  <a:srgbClr val="000000"/>
                </a:solidFill>
                <a:latin typeface="OpenSans"/>
              </a:rPr>
              <a:t> </a:t>
            </a:r>
            <a:r>
              <a:rPr lang="en-US" altLang="en-US" sz="1400" dirty="0" err="1">
                <a:solidFill>
                  <a:srgbClr val="000000"/>
                </a:solidFill>
                <a:latin typeface="OpenSans"/>
              </a:rPr>
              <a:t>đường</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tưởng</a:t>
            </a:r>
            <a:r>
              <a:rPr lang="en-US" altLang="en-US" sz="1400" dirty="0">
                <a:solidFill>
                  <a:srgbClr val="000000"/>
                </a:solidFill>
                <a:latin typeface="OpenSans"/>
              </a:rPr>
              <a:t> </a:t>
            </a:r>
            <a:r>
              <a:rPr lang="en-US" altLang="en-US" sz="1400" dirty="0" err="1">
                <a:solidFill>
                  <a:srgbClr val="000000"/>
                </a:solidFill>
                <a:latin typeface="OpenSans"/>
              </a:rPr>
              <a:t>tượng</a:t>
            </a:r>
            <a:r>
              <a:rPr lang="en-US" altLang="en-US" sz="1400" dirty="0">
                <a:solidFill>
                  <a:srgbClr val="000000"/>
                </a:solidFill>
                <a:latin typeface="OpenSans"/>
              </a:rPr>
              <a:t> </a:t>
            </a:r>
            <a:r>
              <a:rPr lang="en-US" altLang="en-US" sz="1400" dirty="0" err="1">
                <a:solidFill>
                  <a:srgbClr val="000000"/>
                </a:solidFill>
                <a:latin typeface="OpenSans"/>
              </a:rPr>
              <a:t>đó</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tòa</a:t>
            </a:r>
            <a:r>
              <a:rPr lang="en-US" altLang="en-US" sz="1400" dirty="0">
                <a:solidFill>
                  <a:srgbClr val="000000"/>
                </a:solidFill>
                <a:latin typeface="OpenSans"/>
              </a:rPr>
              <a:t> </a:t>
            </a:r>
            <a:r>
              <a:rPr lang="en-US" altLang="en-US" sz="1400" dirty="0" err="1">
                <a:solidFill>
                  <a:srgbClr val="000000"/>
                </a:solidFill>
                <a:latin typeface="OpenSans"/>
              </a:rPr>
              <a:t>lâu</a:t>
            </a:r>
            <a:r>
              <a:rPr lang="en-US" altLang="en-US" sz="1400" dirty="0">
                <a:solidFill>
                  <a:srgbClr val="000000"/>
                </a:solidFill>
                <a:latin typeface="OpenSans"/>
              </a:rPr>
              <a:t> </a:t>
            </a:r>
            <a:r>
              <a:rPr lang="en-US" altLang="en-US" sz="1400" dirty="0" err="1">
                <a:solidFill>
                  <a:srgbClr val="000000"/>
                </a:solidFill>
                <a:latin typeface="OpenSans"/>
              </a:rPr>
              <a:t>đài</a:t>
            </a:r>
            <a:r>
              <a:rPr lang="en-US" altLang="en-US" sz="1400" dirty="0">
                <a:solidFill>
                  <a:srgbClr val="000000"/>
                </a:solidFill>
                <a:latin typeface="OpenSans"/>
              </a:rPr>
              <a:t>, </a:t>
            </a:r>
            <a:r>
              <a:rPr lang="en-US" altLang="en-US" sz="1400" dirty="0" err="1">
                <a:solidFill>
                  <a:srgbClr val="000000"/>
                </a:solidFill>
                <a:latin typeface="OpenSans"/>
              </a:rPr>
              <a:t>chủ</a:t>
            </a:r>
            <a:r>
              <a:rPr lang="en-US" altLang="en-US" sz="1400" dirty="0">
                <a:solidFill>
                  <a:srgbClr val="000000"/>
                </a:solidFill>
                <a:latin typeface="OpenSans"/>
              </a:rPr>
              <a:t> </a:t>
            </a:r>
            <a:r>
              <a:rPr lang="en-US" altLang="en-US" sz="1400" dirty="0" err="1">
                <a:solidFill>
                  <a:srgbClr val="000000"/>
                </a:solidFill>
                <a:latin typeface="OpenSans"/>
              </a:rPr>
              <a:t>quán</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lãnh</a:t>
            </a:r>
            <a:r>
              <a:rPr lang="en-US" altLang="en-US" sz="1400" dirty="0">
                <a:solidFill>
                  <a:srgbClr val="000000"/>
                </a:solidFill>
                <a:latin typeface="OpenSans"/>
              </a:rPr>
              <a:t> </a:t>
            </a:r>
            <a:r>
              <a:rPr lang="en-US" altLang="en-US" sz="1400" dirty="0" err="1">
                <a:solidFill>
                  <a:srgbClr val="000000"/>
                </a:solidFill>
                <a:latin typeface="OpenSans"/>
              </a:rPr>
              <a:t>chúa</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trịnh</a:t>
            </a:r>
            <a:r>
              <a:rPr lang="en-US" altLang="en-US" sz="1400" dirty="0">
                <a:solidFill>
                  <a:srgbClr val="000000"/>
                </a:solidFill>
                <a:latin typeface="OpenSans"/>
              </a:rPr>
              <a:t> </a:t>
            </a:r>
            <a:r>
              <a:rPr lang="en-US" altLang="en-US" sz="1400" dirty="0" err="1">
                <a:solidFill>
                  <a:srgbClr val="000000"/>
                </a:solidFill>
                <a:latin typeface="OpenSans"/>
              </a:rPr>
              <a:t>trọng</a:t>
            </a:r>
            <a:r>
              <a:rPr lang="en-US" altLang="en-US" sz="1400" dirty="0">
                <a:solidFill>
                  <a:srgbClr val="000000"/>
                </a:solidFill>
                <a:latin typeface="OpenSans"/>
              </a:rPr>
              <a:t> </a:t>
            </a:r>
            <a:r>
              <a:rPr lang="en-US" altLang="en-US" sz="1400" dirty="0" err="1">
                <a:solidFill>
                  <a:srgbClr val="000000"/>
                </a:solidFill>
                <a:latin typeface="OpenSans"/>
              </a:rPr>
              <a:t>xin</a:t>
            </a:r>
            <a:r>
              <a:rPr lang="en-US" altLang="en-US" sz="1400" dirty="0">
                <a:solidFill>
                  <a:srgbClr val="000000"/>
                </a:solidFill>
                <a:latin typeface="OpenSans"/>
              </a:rPr>
              <a:t> </a:t>
            </a:r>
            <a:r>
              <a:rPr lang="en-US" altLang="en-US" sz="1400" dirty="0" err="1">
                <a:solidFill>
                  <a:srgbClr val="000000"/>
                </a:solidFill>
                <a:latin typeface="OpenSans"/>
              </a:rPr>
              <a:t>ông</a:t>
            </a:r>
            <a:r>
              <a:rPr lang="en-US" altLang="en-US" sz="1400" dirty="0">
                <a:solidFill>
                  <a:srgbClr val="000000"/>
                </a:solidFill>
                <a:latin typeface="OpenSans"/>
              </a:rPr>
              <a:t> </a:t>
            </a:r>
            <a:r>
              <a:rPr lang="en-US" altLang="en-US" sz="1400" dirty="0" err="1">
                <a:solidFill>
                  <a:srgbClr val="000000"/>
                </a:solidFill>
                <a:latin typeface="OpenSans"/>
              </a:rPr>
              <a:t>làm</a:t>
            </a:r>
            <a:r>
              <a:rPr lang="en-US" altLang="en-US" sz="1400" dirty="0">
                <a:solidFill>
                  <a:srgbClr val="000000"/>
                </a:solidFill>
                <a:latin typeface="OpenSans"/>
              </a:rPr>
              <a:t> </a:t>
            </a:r>
            <a:r>
              <a:rPr lang="en-US" altLang="en-US" sz="1400" dirty="0" err="1">
                <a:solidFill>
                  <a:srgbClr val="000000"/>
                </a:solidFill>
                <a:latin typeface="OpenSans"/>
              </a:rPr>
              <a:t>lễ</a:t>
            </a:r>
            <a:r>
              <a:rPr lang="en-US" altLang="en-US" sz="1400" dirty="0">
                <a:solidFill>
                  <a:srgbClr val="000000"/>
                </a:solidFill>
                <a:latin typeface="OpenSans"/>
              </a:rPr>
              <a:t> </a:t>
            </a:r>
            <a:r>
              <a:rPr lang="en-US" altLang="en-US" sz="1400" dirty="0" err="1">
                <a:solidFill>
                  <a:srgbClr val="000000"/>
                </a:solidFill>
                <a:latin typeface="OpenSans"/>
              </a:rPr>
              <a:t>tấn</a:t>
            </a:r>
            <a:r>
              <a:rPr lang="en-US" altLang="en-US" sz="1400" dirty="0">
                <a:solidFill>
                  <a:srgbClr val="000000"/>
                </a:solidFill>
                <a:latin typeface="OpenSans"/>
              </a:rPr>
              <a:t> </a:t>
            </a:r>
            <a:r>
              <a:rPr lang="en-US" altLang="en-US" sz="1400" dirty="0" err="1">
                <a:solidFill>
                  <a:srgbClr val="000000"/>
                </a:solidFill>
                <a:latin typeface="OpenSans"/>
              </a:rPr>
              <a:t>phong</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a:t>
            </a:r>
            <a:endParaRPr lang="en-US" altLang="en-US" sz="1000" dirty="0"/>
          </a:p>
          <a:p>
            <a:pPr defTabSz="685800"/>
            <a:r>
              <a:rPr lang="en-US" altLang="en-US" sz="1400" dirty="0">
                <a:solidFill>
                  <a:srgbClr val="000000"/>
                </a:solidFill>
                <a:latin typeface="OpenSans"/>
              </a:rPr>
              <a:t>      Sung </a:t>
            </a:r>
            <a:r>
              <a:rPr lang="en-US" altLang="en-US" sz="1400" dirty="0" err="1">
                <a:solidFill>
                  <a:srgbClr val="000000"/>
                </a:solidFill>
                <a:latin typeface="OpenSans"/>
              </a:rPr>
              <a:t>sướng</a:t>
            </a:r>
            <a:r>
              <a:rPr lang="en-US" altLang="en-US" sz="1400" dirty="0">
                <a:solidFill>
                  <a:srgbClr val="000000"/>
                </a:solidFill>
                <a:latin typeface="OpenSans"/>
              </a:rPr>
              <a:t> </a:t>
            </a:r>
            <a:r>
              <a:rPr lang="en-US" altLang="en-US" sz="1400" dirty="0" err="1">
                <a:solidFill>
                  <a:srgbClr val="000000"/>
                </a:solidFill>
                <a:latin typeface="OpenSans"/>
              </a:rPr>
              <a:t>vì</a:t>
            </a:r>
            <a:r>
              <a:rPr lang="en-US" altLang="en-US" sz="1400" dirty="0">
                <a:solidFill>
                  <a:srgbClr val="000000"/>
                </a:solidFill>
                <a:latin typeface="OpenSans"/>
              </a:rPr>
              <a:t> </a:t>
            </a:r>
            <a:r>
              <a:rPr lang="en-US" altLang="en-US" sz="1400" dirty="0" err="1">
                <a:solidFill>
                  <a:srgbClr val="000000"/>
                </a:solidFill>
                <a:latin typeface="OpenSans"/>
              </a:rPr>
              <a:t>đã</a:t>
            </a:r>
            <a:r>
              <a:rPr lang="en-US" altLang="en-US" sz="1400" dirty="0">
                <a:solidFill>
                  <a:srgbClr val="000000"/>
                </a:solidFill>
                <a:latin typeface="OpenSans"/>
              </a:rPr>
              <a:t> </a:t>
            </a:r>
            <a:r>
              <a:rPr lang="en-US" altLang="en-US" sz="1400" dirty="0" err="1">
                <a:solidFill>
                  <a:srgbClr val="000000"/>
                </a:solidFill>
                <a:latin typeface="OpenSans"/>
              </a:rPr>
              <a:t>trở</a:t>
            </a:r>
            <a:r>
              <a:rPr lang="en-US" altLang="en-US" sz="1400" dirty="0">
                <a:solidFill>
                  <a:srgbClr val="000000"/>
                </a:solidFill>
                <a:latin typeface="OpenSans"/>
              </a:rPr>
              <a:t> </a:t>
            </a:r>
            <a:r>
              <a:rPr lang="en-US" altLang="en-US" sz="1400" dirty="0" err="1">
                <a:solidFill>
                  <a:srgbClr val="000000"/>
                </a:solidFill>
                <a:latin typeface="OpenSans"/>
              </a:rPr>
              <a:t>thành</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háo</a:t>
            </a:r>
            <a:r>
              <a:rPr lang="en-US" altLang="en-US" sz="1400" dirty="0">
                <a:solidFill>
                  <a:srgbClr val="000000"/>
                </a:solidFill>
                <a:latin typeface="OpenSans"/>
              </a:rPr>
              <a:t> </a:t>
            </a:r>
            <a:r>
              <a:rPr lang="en-US" altLang="en-US" sz="1400" dirty="0" err="1">
                <a:solidFill>
                  <a:srgbClr val="000000"/>
                </a:solidFill>
                <a:latin typeface="OpenSans"/>
              </a:rPr>
              <a:t>hức</a:t>
            </a:r>
            <a:r>
              <a:rPr lang="en-US" altLang="en-US" sz="1400" dirty="0">
                <a:solidFill>
                  <a:srgbClr val="000000"/>
                </a:solidFill>
                <a:latin typeface="OpenSans"/>
              </a:rPr>
              <a:t> </a:t>
            </a:r>
            <a:r>
              <a:rPr lang="en-US" altLang="en-US" sz="1400" dirty="0" err="1">
                <a:solidFill>
                  <a:srgbClr val="000000"/>
                </a:solidFill>
                <a:latin typeface="OpenSans"/>
              </a:rPr>
              <a:t>rong</a:t>
            </a:r>
            <a:r>
              <a:rPr lang="en-US" altLang="en-US" sz="1400" dirty="0">
                <a:solidFill>
                  <a:srgbClr val="000000"/>
                </a:solidFill>
                <a:latin typeface="OpenSans"/>
              </a:rPr>
              <a:t> </a:t>
            </a:r>
            <a:r>
              <a:rPr lang="en-US" altLang="en-US" sz="1400" dirty="0" err="1">
                <a:solidFill>
                  <a:srgbClr val="000000"/>
                </a:solidFill>
                <a:latin typeface="OpenSans"/>
              </a:rPr>
              <a:t>ruổi</a:t>
            </a:r>
            <a:r>
              <a:rPr lang="en-US" altLang="en-US" sz="1400" dirty="0">
                <a:solidFill>
                  <a:srgbClr val="000000"/>
                </a:solidFill>
                <a:latin typeface="OpenSans"/>
              </a:rPr>
              <a:t> </a:t>
            </a:r>
            <a:r>
              <a:rPr lang="en-US" altLang="en-US" sz="1400" dirty="0" err="1">
                <a:solidFill>
                  <a:srgbClr val="000000"/>
                </a:solidFill>
                <a:latin typeface="OpenSans"/>
              </a:rPr>
              <a:t>khắp</a:t>
            </a:r>
            <a:r>
              <a:rPr lang="en-US" altLang="en-US" sz="1400" dirty="0">
                <a:solidFill>
                  <a:srgbClr val="000000"/>
                </a:solidFill>
                <a:latin typeface="OpenSans"/>
              </a:rPr>
              <a:t> </a:t>
            </a:r>
            <a:r>
              <a:rPr lang="en-US" altLang="en-US" sz="1400" dirty="0" err="1">
                <a:solidFill>
                  <a:srgbClr val="000000"/>
                </a:solidFill>
                <a:latin typeface="OpenSans"/>
              </a:rPr>
              <a:t>nẻo</a:t>
            </a:r>
            <a:r>
              <a:rPr lang="en-US" altLang="en-US" sz="1400" dirty="0">
                <a:solidFill>
                  <a:srgbClr val="000000"/>
                </a:solidFill>
                <a:latin typeface="OpenSans"/>
              </a:rPr>
              <a:t> </a:t>
            </a:r>
            <a:r>
              <a:rPr lang="en-US" altLang="en-US" sz="1400" dirty="0" err="1">
                <a:solidFill>
                  <a:srgbClr val="000000"/>
                </a:solidFill>
                <a:latin typeface="OpenSans"/>
              </a:rPr>
              <a:t>đường</a:t>
            </a:r>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diệt</a:t>
            </a:r>
            <a:r>
              <a:rPr lang="en-US" altLang="en-US" sz="1400" dirty="0">
                <a:solidFill>
                  <a:srgbClr val="000000"/>
                </a:solidFill>
                <a:latin typeface="OpenSans"/>
              </a:rPr>
              <a:t> </a:t>
            </a:r>
            <a:r>
              <a:rPr lang="en-US" altLang="en-US" sz="1400" dirty="0" err="1">
                <a:solidFill>
                  <a:srgbClr val="000000"/>
                </a:solidFill>
                <a:latin typeface="OpenSans"/>
              </a:rPr>
              <a:t>trừ</a:t>
            </a:r>
            <a:r>
              <a:rPr lang="en-US" altLang="en-US" sz="1400" dirty="0">
                <a:solidFill>
                  <a:srgbClr val="000000"/>
                </a:solidFill>
                <a:latin typeface="OpenSans"/>
              </a:rPr>
              <a:t> </a:t>
            </a:r>
            <a:r>
              <a:rPr lang="en-US" altLang="en-US" sz="1400" dirty="0" err="1">
                <a:solidFill>
                  <a:srgbClr val="000000"/>
                </a:solidFill>
                <a:latin typeface="OpenSans"/>
              </a:rPr>
              <a:t>cái</a:t>
            </a:r>
            <a:r>
              <a:rPr lang="en-US" altLang="en-US" sz="1400" dirty="0">
                <a:solidFill>
                  <a:srgbClr val="000000"/>
                </a:solidFill>
                <a:latin typeface="OpenSans"/>
              </a:rPr>
              <a:t> </a:t>
            </a:r>
            <a:r>
              <a:rPr lang="en-US" altLang="en-US" sz="1400" dirty="0" err="1">
                <a:solidFill>
                  <a:srgbClr val="000000"/>
                </a:solidFill>
                <a:latin typeface="OpenSans"/>
              </a:rPr>
              <a:t>ác</a:t>
            </a:r>
            <a:r>
              <a:rPr lang="en-US" altLang="en-US" sz="1400" dirty="0">
                <a:solidFill>
                  <a:srgbClr val="000000"/>
                </a:solidFill>
                <a:latin typeface="OpenSans"/>
              </a:rPr>
              <a:t>, </a:t>
            </a:r>
            <a:r>
              <a:rPr lang="en-US" altLang="en-US" sz="1400" dirty="0" err="1">
                <a:solidFill>
                  <a:srgbClr val="000000"/>
                </a:solidFill>
                <a:latin typeface="OpenSans"/>
              </a:rPr>
              <a:t>làm</a:t>
            </a:r>
            <a:r>
              <a:rPr lang="en-US" altLang="en-US" sz="1400" dirty="0">
                <a:solidFill>
                  <a:srgbClr val="000000"/>
                </a:solidFill>
                <a:latin typeface="OpenSans"/>
              </a:rPr>
              <a:t> </a:t>
            </a:r>
            <a:r>
              <a:rPr lang="en-US" altLang="en-US" sz="1400" dirty="0" err="1">
                <a:solidFill>
                  <a:srgbClr val="000000"/>
                </a:solidFill>
                <a:latin typeface="OpenSans"/>
              </a:rPr>
              <a:t>sáng</a:t>
            </a:r>
            <a:r>
              <a:rPr lang="en-US" altLang="en-US" sz="1400" dirty="0">
                <a:solidFill>
                  <a:srgbClr val="000000"/>
                </a:solidFill>
                <a:latin typeface="OpenSans"/>
              </a:rPr>
              <a:t> </a:t>
            </a:r>
            <a:r>
              <a:rPr lang="en-US" altLang="en-US" sz="1400" dirty="0" err="1">
                <a:solidFill>
                  <a:srgbClr val="000000"/>
                </a:solidFill>
                <a:latin typeface="OpenSans"/>
              </a:rPr>
              <a:t>danh</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xứ</a:t>
            </a:r>
            <a:r>
              <a:rPr lang="en-US" altLang="en-US" sz="1400" dirty="0">
                <a:solidFill>
                  <a:srgbClr val="000000"/>
                </a:solidFill>
                <a:latin typeface="OpenSans"/>
              </a:rPr>
              <a:t> Mantra. </a:t>
            </a:r>
            <a:r>
              <a:rPr lang="en-US" altLang="en-US" sz="1400" dirty="0" err="1">
                <a:solidFill>
                  <a:srgbClr val="000000"/>
                </a:solidFill>
                <a:latin typeface="OpenSans"/>
              </a:rPr>
              <a:t>Gặp</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mục</a:t>
            </a:r>
            <a:r>
              <a:rPr lang="en-US" altLang="en-US" sz="1400" dirty="0">
                <a:solidFill>
                  <a:srgbClr val="000000"/>
                </a:solidFill>
                <a:latin typeface="OpenSans"/>
              </a:rPr>
              <a:t> </a:t>
            </a:r>
            <a:r>
              <a:rPr lang="en-US" altLang="en-US" sz="1400" dirty="0" err="1">
                <a:solidFill>
                  <a:srgbClr val="000000"/>
                </a:solidFill>
                <a:latin typeface="OpenSans"/>
              </a:rPr>
              <a:t>đồng</a:t>
            </a:r>
            <a:r>
              <a:rPr lang="en-US" altLang="en-US" sz="1400" dirty="0">
                <a:solidFill>
                  <a:srgbClr val="000000"/>
                </a:solidFill>
                <a:latin typeface="OpenSans"/>
              </a:rPr>
              <a:t> </a:t>
            </a:r>
            <a:r>
              <a:rPr lang="en-US" altLang="en-US" sz="1400" dirty="0" err="1">
                <a:solidFill>
                  <a:srgbClr val="000000"/>
                </a:solidFill>
                <a:latin typeface="OpenSans"/>
              </a:rPr>
              <a:t>bị</a:t>
            </a:r>
            <a:r>
              <a:rPr lang="en-US" altLang="en-US" sz="1400" dirty="0">
                <a:solidFill>
                  <a:srgbClr val="000000"/>
                </a:solidFill>
                <a:latin typeface="OpenSans"/>
              </a:rPr>
              <a:t> </a:t>
            </a:r>
            <a:r>
              <a:rPr lang="en-US" altLang="en-US" sz="1400" dirty="0" err="1">
                <a:solidFill>
                  <a:srgbClr val="000000"/>
                </a:solidFill>
                <a:latin typeface="OpenSans"/>
              </a:rPr>
              <a:t>trói</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bị</a:t>
            </a:r>
            <a:r>
              <a:rPr lang="en-US" altLang="en-US" sz="1400" dirty="0">
                <a:solidFill>
                  <a:srgbClr val="000000"/>
                </a:solidFill>
                <a:latin typeface="OpenSans"/>
              </a:rPr>
              <a:t> </a:t>
            </a:r>
            <a:r>
              <a:rPr lang="en-US" altLang="en-US" sz="1400" dirty="0" err="1">
                <a:solidFill>
                  <a:srgbClr val="000000"/>
                </a:solidFill>
                <a:latin typeface="OpenSans"/>
              </a:rPr>
              <a:t>đánh</a:t>
            </a:r>
            <a:r>
              <a:rPr lang="en-US" altLang="en-US" sz="1400" dirty="0">
                <a:solidFill>
                  <a:srgbClr val="000000"/>
                </a:solidFill>
                <a:latin typeface="OpenSans"/>
              </a:rPr>
              <a:t> </a:t>
            </a:r>
            <a:r>
              <a:rPr lang="en-US" altLang="en-US" sz="1400" dirty="0" err="1">
                <a:solidFill>
                  <a:srgbClr val="000000"/>
                </a:solidFill>
                <a:latin typeface="OpenSans"/>
              </a:rPr>
              <a:t>đòn</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thúc</a:t>
            </a:r>
            <a:r>
              <a:rPr lang="en-US" altLang="en-US" sz="1400" dirty="0">
                <a:solidFill>
                  <a:srgbClr val="000000"/>
                </a:solidFill>
                <a:latin typeface="OpenSans"/>
              </a:rPr>
              <a:t> </a:t>
            </a:r>
            <a:r>
              <a:rPr lang="en-US" altLang="en-US" sz="1400" dirty="0" err="1">
                <a:solidFill>
                  <a:srgbClr val="000000"/>
                </a:solidFill>
                <a:latin typeface="OpenSans"/>
              </a:rPr>
              <a:t>ngựa</a:t>
            </a:r>
            <a:r>
              <a:rPr lang="en-US" altLang="en-US" sz="1400" dirty="0">
                <a:solidFill>
                  <a:srgbClr val="000000"/>
                </a:solidFill>
                <a:latin typeface="OpenSans"/>
              </a:rPr>
              <a:t> </a:t>
            </a:r>
            <a:r>
              <a:rPr lang="en-US" altLang="en-US" sz="1400" dirty="0" err="1">
                <a:solidFill>
                  <a:srgbClr val="000000"/>
                </a:solidFill>
                <a:latin typeface="OpenSans"/>
              </a:rPr>
              <a:t>tới</a:t>
            </a:r>
            <a:r>
              <a:rPr lang="en-US" altLang="en-US" sz="1400" dirty="0">
                <a:solidFill>
                  <a:srgbClr val="000000"/>
                </a:solidFill>
                <a:latin typeface="OpenSans"/>
              </a:rPr>
              <a:t>. </a:t>
            </a:r>
            <a:r>
              <a:rPr lang="en-US" altLang="en-US" sz="1400" dirty="0" err="1">
                <a:solidFill>
                  <a:srgbClr val="000000"/>
                </a:solidFill>
                <a:latin typeface="OpenSans"/>
              </a:rPr>
              <a:t>Được</a:t>
            </a:r>
            <a:r>
              <a:rPr lang="en-US" altLang="en-US" sz="1400" dirty="0">
                <a:solidFill>
                  <a:srgbClr val="000000"/>
                </a:solidFill>
                <a:latin typeface="OpenSans"/>
              </a:rPr>
              <a:t> </a:t>
            </a:r>
            <a:r>
              <a:rPr lang="en-US" altLang="en-US" sz="1400" dirty="0" err="1">
                <a:solidFill>
                  <a:srgbClr val="000000"/>
                </a:solidFill>
                <a:latin typeface="OpenSans"/>
              </a:rPr>
              <a:t>biết</a:t>
            </a:r>
            <a:r>
              <a:rPr lang="en-US" altLang="en-US" sz="1400" dirty="0">
                <a:solidFill>
                  <a:srgbClr val="000000"/>
                </a:solidFill>
                <a:latin typeface="OpenSans"/>
              </a:rPr>
              <a:t> </a:t>
            </a:r>
            <a:r>
              <a:rPr lang="en-US" altLang="en-US" sz="1400" dirty="0" err="1">
                <a:solidFill>
                  <a:srgbClr val="000000"/>
                </a:solidFill>
                <a:latin typeface="OpenSans"/>
              </a:rPr>
              <a:t>em</a:t>
            </a:r>
            <a:r>
              <a:rPr lang="en-US" altLang="en-US" sz="1400" dirty="0">
                <a:solidFill>
                  <a:srgbClr val="000000"/>
                </a:solidFill>
                <a:latin typeface="OpenSans"/>
              </a:rPr>
              <a:t> </a:t>
            </a:r>
            <a:r>
              <a:rPr lang="en-US" altLang="en-US" sz="1400" dirty="0" err="1">
                <a:solidFill>
                  <a:srgbClr val="000000"/>
                </a:solidFill>
                <a:latin typeface="OpenSans"/>
              </a:rPr>
              <a:t>bị</a:t>
            </a:r>
            <a:r>
              <a:rPr lang="en-US" altLang="en-US" sz="1400" dirty="0">
                <a:solidFill>
                  <a:srgbClr val="000000"/>
                </a:solidFill>
                <a:latin typeface="OpenSans"/>
              </a:rPr>
              <a:t> </a:t>
            </a:r>
            <a:r>
              <a:rPr lang="en-US" altLang="en-US" sz="1400" dirty="0" err="1">
                <a:solidFill>
                  <a:srgbClr val="000000"/>
                </a:solidFill>
                <a:latin typeface="OpenSans"/>
              </a:rPr>
              <a:t>chủ</a:t>
            </a:r>
            <a:r>
              <a:rPr lang="en-US" altLang="en-US" sz="1400" dirty="0">
                <a:solidFill>
                  <a:srgbClr val="000000"/>
                </a:solidFill>
                <a:latin typeface="OpenSans"/>
              </a:rPr>
              <a:t> </a:t>
            </a:r>
            <a:r>
              <a:rPr lang="en-US" altLang="en-US" sz="1400" dirty="0" err="1">
                <a:solidFill>
                  <a:srgbClr val="000000"/>
                </a:solidFill>
                <a:latin typeface="OpenSans"/>
              </a:rPr>
              <a:t>đánh</a:t>
            </a:r>
            <a:r>
              <a:rPr lang="en-US" altLang="en-US" sz="1400" dirty="0">
                <a:solidFill>
                  <a:srgbClr val="000000"/>
                </a:solidFill>
                <a:latin typeface="OpenSans"/>
              </a:rPr>
              <a:t> </a:t>
            </a:r>
            <a:r>
              <a:rPr lang="en-US" altLang="en-US" sz="1400" dirty="0" err="1">
                <a:solidFill>
                  <a:srgbClr val="000000"/>
                </a:solidFill>
                <a:latin typeface="OpenSans"/>
              </a:rPr>
              <a:t>vì</a:t>
            </a:r>
            <a:r>
              <a:rPr lang="en-US" altLang="en-US" sz="1400" dirty="0">
                <a:solidFill>
                  <a:srgbClr val="000000"/>
                </a:solidFill>
                <a:latin typeface="OpenSans"/>
              </a:rPr>
              <a:t> </a:t>
            </a:r>
            <a:r>
              <a:rPr lang="en-US" altLang="en-US" sz="1400" dirty="0" err="1">
                <a:solidFill>
                  <a:srgbClr val="000000"/>
                </a:solidFill>
                <a:latin typeface="OpenSans"/>
              </a:rPr>
              <a:t>để</a:t>
            </a:r>
            <a:r>
              <a:rPr lang="en-US" altLang="en-US" sz="1400" dirty="0">
                <a:solidFill>
                  <a:srgbClr val="000000"/>
                </a:solidFill>
                <a:latin typeface="OpenSans"/>
              </a:rPr>
              <a:t> </a:t>
            </a:r>
            <a:r>
              <a:rPr lang="en-US" altLang="en-US" sz="1400" dirty="0" err="1">
                <a:solidFill>
                  <a:srgbClr val="000000"/>
                </a:solidFill>
                <a:latin typeface="OpenSans"/>
              </a:rPr>
              <a:t>lạc</a:t>
            </a:r>
            <a:r>
              <a:rPr lang="en-US" altLang="en-US" sz="1400" dirty="0">
                <a:solidFill>
                  <a:srgbClr val="000000"/>
                </a:solidFill>
                <a:latin typeface="OpenSans"/>
              </a:rPr>
              <a:t> </a:t>
            </a:r>
            <a:r>
              <a:rPr lang="en-US" altLang="en-US" sz="1400" dirty="0" err="1">
                <a:solidFill>
                  <a:srgbClr val="000000"/>
                </a:solidFill>
                <a:latin typeface="OpenSans"/>
              </a:rPr>
              <a:t>mất</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con </a:t>
            </a:r>
            <a:r>
              <a:rPr lang="en-US" altLang="en-US" sz="1400" dirty="0" err="1">
                <a:solidFill>
                  <a:srgbClr val="000000"/>
                </a:solidFill>
                <a:latin typeface="OpenSans"/>
              </a:rPr>
              <a:t>cừu</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dương</a:t>
            </a:r>
            <a:r>
              <a:rPr lang="en-US" altLang="en-US" sz="1400" dirty="0">
                <a:solidFill>
                  <a:srgbClr val="000000"/>
                </a:solidFill>
                <a:latin typeface="OpenSans"/>
              </a:rPr>
              <a:t> </a:t>
            </a:r>
            <a:r>
              <a:rPr lang="en-US" altLang="en-US" sz="1400" dirty="0" err="1">
                <a:solidFill>
                  <a:srgbClr val="000000"/>
                </a:solidFill>
                <a:latin typeface="OpenSans"/>
              </a:rPr>
              <a:t>oai</a:t>
            </a:r>
            <a:r>
              <a:rPr lang="en-US" altLang="en-US" sz="1400" dirty="0">
                <a:solidFill>
                  <a:srgbClr val="000000"/>
                </a:solidFill>
                <a:latin typeface="OpenSans"/>
              </a:rPr>
              <a:t> ra </a:t>
            </a:r>
            <a:r>
              <a:rPr lang="en-US" altLang="en-US" sz="1400" dirty="0" err="1">
                <a:solidFill>
                  <a:srgbClr val="000000"/>
                </a:solidFill>
                <a:latin typeface="OpenSans"/>
              </a:rPr>
              <a:t>lệnh</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người</a:t>
            </a:r>
            <a:r>
              <a:rPr lang="en-US" altLang="en-US" sz="1400" dirty="0">
                <a:solidFill>
                  <a:srgbClr val="000000"/>
                </a:solidFill>
                <a:latin typeface="OpenSans"/>
              </a:rPr>
              <a:t> </a:t>
            </a:r>
            <a:r>
              <a:rPr lang="en-US" altLang="en-US" sz="1400" dirty="0" err="1">
                <a:solidFill>
                  <a:srgbClr val="000000"/>
                </a:solidFill>
                <a:latin typeface="OpenSans"/>
              </a:rPr>
              <a:t>chủ</a:t>
            </a:r>
            <a:r>
              <a:rPr lang="en-US" altLang="en-US" sz="1400" dirty="0">
                <a:solidFill>
                  <a:srgbClr val="000000"/>
                </a:solidFill>
                <a:latin typeface="OpenSans"/>
              </a:rPr>
              <a:t> </a:t>
            </a:r>
            <a:r>
              <a:rPr lang="en-US" altLang="en-US" sz="1400" dirty="0" err="1">
                <a:solidFill>
                  <a:srgbClr val="000000"/>
                </a:solidFill>
                <a:latin typeface="OpenSans"/>
              </a:rPr>
              <a:t>cởi</a:t>
            </a:r>
            <a:r>
              <a:rPr lang="en-US" altLang="en-US" sz="1400" dirty="0">
                <a:solidFill>
                  <a:srgbClr val="000000"/>
                </a:solidFill>
                <a:latin typeface="OpenSans"/>
              </a:rPr>
              <a:t> </a:t>
            </a:r>
            <a:r>
              <a:rPr lang="en-US" altLang="en-US" sz="1400" dirty="0" err="1">
                <a:solidFill>
                  <a:srgbClr val="000000"/>
                </a:solidFill>
                <a:latin typeface="OpenSans"/>
              </a:rPr>
              <a:t>trói</a:t>
            </a:r>
            <a:r>
              <a:rPr lang="en-US" altLang="en-US" sz="1400" dirty="0">
                <a:solidFill>
                  <a:srgbClr val="000000"/>
                </a:solidFill>
                <a:latin typeface="OpenSans"/>
              </a:rPr>
              <a:t> </a:t>
            </a:r>
            <a:r>
              <a:rPr lang="en-US" altLang="en-US" sz="1400" dirty="0" err="1">
                <a:solidFill>
                  <a:srgbClr val="000000"/>
                </a:solidFill>
                <a:latin typeface="OpenSans"/>
              </a:rPr>
              <a:t>ngay</a:t>
            </a:r>
            <a:r>
              <a:rPr lang="en-US" altLang="en-US" sz="1400" dirty="0">
                <a:solidFill>
                  <a:srgbClr val="000000"/>
                </a:solidFill>
                <a:latin typeface="OpenSans"/>
              </a:rPr>
              <a:t> </a:t>
            </a:r>
            <a:r>
              <a:rPr lang="en-US" altLang="en-US" sz="1400" dirty="0" err="1">
                <a:solidFill>
                  <a:srgbClr val="000000"/>
                </a:solidFill>
                <a:latin typeface="OpenSans"/>
              </a:rPr>
              <a:t>cho</a:t>
            </a:r>
            <a:r>
              <a:rPr lang="en-US" altLang="en-US" sz="1400" dirty="0">
                <a:solidFill>
                  <a:srgbClr val="000000"/>
                </a:solidFill>
                <a:latin typeface="OpenSans"/>
              </a:rPr>
              <a:t> </a:t>
            </a:r>
            <a:r>
              <a:rPr lang="en-US" altLang="en-US" sz="1400" dirty="0" err="1">
                <a:solidFill>
                  <a:srgbClr val="000000"/>
                </a:solidFill>
                <a:latin typeface="OpenSans"/>
              </a:rPr>
              <a:t>em</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hứa</a:t>
            </a:r>
            <a:r>
              <a:rPr lang="en-US" altLang="en-US" sz="1400" dirty="0">
                <a:solidFill>
                  <a:srgbClr val="000000"/>
                </a:solidFill>
                <a:latin typeface="OpenSans"/>
              </a:rPr>
              <a:t> </a:t>
            </a:r>
            <a:r>
              <a:rPr lang="en-US" altLang="en-US" sz="1400" dirty="0" err="1">
                <a:solidFill>
                  <a:srgbClr val="000000"/>
                </a:solidFill>
                <a:latin typeface="OpenSans"/>
              </a:rPr>
              <a:t>không</a:t>
            </a:r>
            <a:r>
              <a:rPr lang="en-US" altLang="en-US" sz="1400" dirty="0">
                <a:solidFill>
                  <a:srgbClr val="000000"/>
                </a:solidFill>
                <a:latin typeface="OpenSans"/>
              </a:rPr>
              <a:t> bao </a:t>
            </a:r>
            <a:r>
              <a:rPr lang="en-US" altLang="en-US" sz="1400" dirty="0" err="1">
                <a:solidFill>
                  <a:srgbClr val="000000"/>
                </a:solidFill>
                <a:latin typeface="OpenSans"/>
              </a:rPr>
              <a:t>giờ</a:t>
            </a:r>
            <a:r>
              <a:rPr lang="en-US" altLang="en-US" sz="1400" dirty="0">
                <a:solidFill>
                  <a:srgbClr val="000000"/>
                </a:solidFill>
                <a:latin typeface="OpenSans"/>
              </a:rPr>
              <a:t> </a:t>
            </a:r>
            <a:r>
              <a:rPr lang="en-US" altLang="en-US" sz="1400" dirty="0" err="1">
                <a:solidFill>
                  <a:srgbClr val="000000"/>
                </a:solidFill>
                <a:latin typeface="OpenSans"/>
              </a:rPr>
              <a:t>đánh</a:t>
            </a:r>
            <a:r>
              <a:rPr lang="en-US" altLang="en-US" sz="1400" dirty="0">
                <a:solidFill>
                  <a:srgbClr val="000000"/>
                </a:solidFill>
                <a:latin typeface="OpenSans"/>
              </a:rPr>
              <a:t> </a:t>
            </a:r>
            <a:r>
              <a:rPr lang="en-US" altLang="en-US" sz="1400" dirty="0" err="1">
                <a:solidFill>
                  <a:srgbClr val="000000"/>
                </a:solidFill>
                <a:latin typeface="OpenSans"/>
              </a:rPr>
              <a:t>đập</a:t>
            </a:r>
            <a:r>
              <a:rPr lang="en-US" altLang="en-US" sz="1400" dirty="0">
                <a:solidFill>
                  <a:srgbClr val="000000"/>
                </a:solidFill>
                <a:latin typeface="OpenSans"/>
              </a:rPr>
              <a:t> </a:t>
            </a:r>
            <a:r>
              <a:rPr lang="en-US" altLang="en-US" sz="1400" dirty="0" err="1">
                <a:solidFill>
                  <a:srgbClr val="000000"/>
                </a:solidFill>
                <a:latin typeface="OpenSans"/>
              </a:rPr>
              <a:t>em</a:t>
            </a:r>
            <a:r>
              <a:rPr lang="en-US" altLang="en-US" sz="1400" dirty="0">
                <a:solidFill>
                  <a:srgbClr val="000000"/>
                </a:solidFill>
                <a:latin typeface="OpenSans"/>
              </a:rPr>
              <a:t> </a:t>
            </a:r>
            <a:r>
              <a:rPr lang="en-US" altLang="en-US" sz="1400" dirty="0" err="1">
                <a:solidFill>
                  <a:srgbClr val="000000"/>
                </a:solidFill>
                <a:latin typeface="OpenSans"/>
              </a:rPr>
              <a:t>nữa</a:t>
            </a:r>
            <a:r>
              <a:rPr lang="en-US" altLang="en-US" sz="1400" dirty="0">
                <a:solidFill>
                  <a:srgbClr val="000000"/>
                </a:solidFill>
                <a:latin typeface="OpenSans"/>
              </a:rPr>
              <a:t>. </a:t>
            </a:r>
            <a:r>
              <a:rPr lang="en-US" altLang="en-US" sz="1400" dirty="0" err="1">
                <a:solidFill>
                  <a:srgbClr val="000000"/>
                </a:solidFill>
                <a:latin typeface="OpenSans"/>
              </a:rPr>
              <a:t>Nhưng</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đi</a:t>
            </a:r>
            <a:r>
              <a:rPr lang="en-US" altLang="en-US" sz="1400" dirty="0">
                <a:solidFill>
                  <a:srgbClr val="000000"/>
                </a:solidFill>
                <a:latin typeface="OpenSans"/>
              </a:rPr>
              <a:t> </a:t>
            </a:r>
            <a:r>
              <a:rPr lang="en-US" altLang="en-US" sz="1400" dirty="0" err="1">
                <a:solidFill>
                  <a:srgbClr val="000000"/>
                </a:solidFill>
                <a:latin typeface="OpenSans"/>
              </a:rPr>
              <a:t>chưa</a:t>
            </a:r>
            <a:r>
              <a:rPr lang="en-US" altLang="en-US" sz="1400" dirty="0">
                <a:solidFill>
                  <a:srgbClr val="000000"/>
                </a:solidFill>
                <a:latin typeface="OpenSans"/>
              </a:rPr>
              <a:t> </a:t>
            </a:r>
            <a:r>
              <a:rPr lang="en-US" altLang="en-US" sz="1400" dirty="0" err="1">
                <a:solidFill>
                  <a:srgbClr val="000000"/>
                </a:solidFill>
                <a:latin typeface="OpenSans"/>
              </a:rPr>
              <a:t>được</a:t>
            </a:r>
            <a:r>
              <a:rPr lang="en-US" altLang="en-US" sz="1400" dirty="0">
                <a:solidFill>
                  <a:srgbClr val="000000"/>
                </a:solidFill>
                <a:latin typeface="OpenSans"/>
              </a:rPr>
              <a:t> bao </a:t>
            </a:r>
            <a:r>
              <a:rPr lang="en-US" altLang="en-US" sz="1400" dirty="0" err="1">
                <a:solidFill>
                  <a:srgbClr val="000000"/>
                </a:solidFill>
                <a:latin typeface="OpenSans"/>
              </a:rPr>
              <a:t>xa</a:t>
            </a:r>
            <a:r>
              <a:rPr lang="en-US" altLang="en-US" sz="1400" dirty="0">
                <a:solidFill>
                  <a:srgbClr val="000000"/>
                </a:solidFill>
                <a:latin typeface="OpenSans"/>
              </a:rPr>
              <a:t>, </a:t>
            </a:r>
            <a:r>
              <a:rPr lang="en-US" altLang="en-US" sz="1400" dirty="0" err="1">
                <a:solidFill>
                  <a:srgbClr val="000000"/>
                </a:solidFill>
                <a:latin typeface="OpenSans"/>
              </a:rPr>
              <a:t>người</a:t>
            </a:r>
            <a:r>
              <a:rPr lang="en-US" altLang="en-US" sz="1400" dirty="0">
                <a:solidFill>
                  <a:srgbClr val="000000"/>
                </a:solidFill>
                <a:latin typeface="OpenSans"/>
              </a:rPr>
              <a:t> </a:t>
            </a:r>
            <a:r>
              <a:rPr lang="en-US" altLang="en-US" sz="1400" dirty="0" err="1">
                <a:solidFill>
                  <a:srgbClr val="000000"/>
                </a:solidFill>
                <a:latin typeface="OpenSans"/>
              </a:rPr>
              <a:t>trở</a:t>
            </a:r>
            <a:r>
              <a:rPr lang="en-US" altLang="en-US" sz="1400" dirty="0">
                <a:solidFill>
                  <a:srgbClr val="000000"/>
                </a:solidFill>
                <a:latin typeface="OpenSans"/>
              </a:rPr>
              <a:t> </a:t>
            </a:r>
            <a:r>
              <a:rPr lang="en-US" altLang="en-US" sz="1400" dirty="0" err="1">
                <a:solidFill>
                  <a:srgbClr val="000000"/>
                </a:solidFill>
                <a:latin typeface="OpenSans"/>
              </a:rPr>
              <a:t>lại</a:t>
            </a:r>
            <a:r>
              <a:rPr lang="en-US" altLang="en-US" sz="1400" dirty="0">
                <a:solidFill>
                  <a:srgbClr val="000000"/>
                </a:solidFill>
                <a:latin typeface="OpenSans"/>
              </a:rPr>
              <a:t> </a:t>
            </a:r>
            <a:r>
              <a:rPr lang="en-US" altLang="en-US" sz="1400" dirty="0" err="1">
                <a:solidFill>
                  <a:srgbClr val="000000"/>
                </a:solidFill>
                <a:latin typeface="OpenSans"/>
              </a:rPr>
              <a:t>tiếp</a:t>
            </a:r>
            <a:r>
              <a:rPr lang="en-US" altLang="en-US" sz="1400" dirty="0">
                <a:solidFill>
                  <a:srgbClr val="000000"/>
                </a:solidFill>
                <a:latin typeface="OpenSans"/>
              </a:rPr>
              <a:t> </a:t>
            </a:r>
            <a:r>
              <a:rPr lang="en-US" altLang="en-US" sz="1400" dirty="0" err="1">
                <a:solidFill>
                  <a:srgbClr val="000000"/>
                </a:solidFill>
                <a:latin typeface="OpenSans"/>
              </a:rPr>
              <a:t>tục</a:t>
            </a:r>
            <a:r>
              <a:rPr lang="en-US" altLang="en-US" sz="1400" dirty="0">
                <a:solidFill>
                  <a:srgbClr val="000000"/>
                </a:solidFill>
                <a:latin typeface="OpenSans"/>
              </a:rPr>
              <a:t> </a:t>
            </a:r>
            <a:r>
              <a:rPr lang="en-US" altLang="en-US" sz="1400" dirty="0" err="1">
                <a:solidFill>
                  <a:srgbClr val="000000"/>
                </a:solidFill>
                <a:latin typeface="OpenSans"/>
              </a:rPr>
              <a:t>hành</a:t>
            </a:r>
            <a:r>
              <a:rPr lang="en-US" altLang="en-US" sz="1400" dirty="0">
                <a:solidFill>
                  <a:srgbClr val="000000"/>
                </a:solidFill>
                <a:latin typeface="OpenSans"/>
              </a:rPr>
              <a:t> </a:t>
            </a:r>
            <a:r>
              <a:rPr lang="en-US" altLang="en-US" sz="1400" dirty="0" err="1">
                <a:solidFill>
                  <a:srgbClr val="000000"/>
                </a:solidFill>
                <a:latin typeface="OpenSans"/>
              </a:rPr>
              <a:t>hạ</a:t>
            </a:r>
            <a:r>
              <a:rPr lang="en-US" altLang="en-US" sz="1400" dirty="0">
                <a:solidFill>
                  <a:srgbClr val="000000"/>
                </a:solidFill>
                <a:latin typeface="OpenSans"/>
              </a:rPr>
              <a:t> </a:t>
            </a:r>
            <a:r>
              <a:rPr lang="en-US" altLang="en-US" sz="1400" dirty="0" err="1">
                <a:solidFill>
                  <a:srgbClr val="000000"/>
                </a:solidFill>
                <a:latin typeface="OpenSans"/>
              </a:rPr>
              <a:t>đứa</a:t>
            </a:r>
            <a:r>
              <a:rPr lang="en-US" altLang="en-US" sz="1400" dirty="0">
                <a:solidFill>
                  <a:srgbClr val="000000"/>
                </a:solidFill>
                <a:latin typeface="OpenSans"/>
              </a:rPr>
              <a:t> </a:t>
            </a:r>
            <a:r>
              <a:rPr lang="en-US" altLang="en-US" sz="1400" dirty="0" err="1">
                <a:solidFill>
                  <a:srgbClr val="000000"/>
                </a:solidFill>
                <a:latin typeface="OpenSans"/>
              </a:rPr>
              <a:t>trẻ</a:t>
            </a:r>
            <a:r>
              <a:rPr lang="en-US" altLang="en-US" sz="1400" dirty="0">
                <a:solidFill>
                  <a:srgbClr val="000000"/>
                </a:solidFill>
                <a:latin typeface="OpenSans"/>
              </a:rPr>
              <a:t> </a:t>
            </a:r>
            <a:r>
              <a:rPr lang="en-US" altLang="en-US" sz="1400" dirty="0" err="1">
                <a:solidFill>
                  <a:srgbClr val="000000"/>
                </a:solidFill>
                <a:latin typeface="OpenSans"/>
              </a:rPr>
              <a:t>dã</a:t>
            </a:r>
            <a:r>
              <a:rPr lang="en-US" altLang="en-US" sz="1400" dirty="0">
                <a:solidFill>
                  <a:srgbClr val="000000"/>
                </a:solidFill>
                <a:latin typeface="OpenSans"/>
              </a:rPr>
              <a:t> man </a:t>
            </a:r>
            <a:r>
              <a:rPr lang="en-US" altLang="en-US" sz="1400" dirty="0" err="1">
                <a:solidFill>
                  <a:srgbClr val="000000"/>
                </a:solidFill>
                <a:latin typeface="OpenSans"/>
              </a:rPr>
              <a:t>hơn</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lần</a:t>
            </a:r>
            <a:r>
              <a:rPr lang="en-US" altLang="en-US" sz="1400" dirty="0">
                <a:solidFill>
                  <a:srgbClr val="000000"/>
                </a:solidFill>
                <a:latin typeface="OpenSans"/>
              </a:rPr>
              <a:t> </a:t>
            </a:r>
            <a:r>
              <a:rPr lang="en-US" altLang="en-US" sz="1400" dirty="0" err="1">
                <a:solidFill>
                  <a:srgbClr val="000000"/>
                </a:solidFill>
                <a:latin typeface="OpenSans"/>
              </a:rPr>
              <a:t>khác</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phải</a:t>
            </a:r>
            <a:r>
              <a:rPr lang="en-US" altLang="en-US" sz="1400" dirty="0">
                <a:solidFill>
                  <a:srgbClr val="000000"/>
                </a:solidFill>
                <a:latin typeface="OpenSans"/>
              </a:rPr>
              <a:t> ra </a:t>
            </a:r>
            <a:r>
              <a:rPr lang="en-US" altLang="en-US" sz="1400" dirty="0" err="1">
                <a:solidFill>
                  <a:srgbClr val="000000"/>
                </a:solidFill>
                <a:latin typeface="OpenSans"/>
              </a:rPr>
              <a:t>tay</a:t>
            </a:r>
            <a:r>
              <a:rPr lang="en-US" altLang="en-US" sz="1400" dirty="0">
                <a:solidFill>
                  <a:srgbClr val="000000"/>
                </a:solidFill>
                <a:latin typeface="OpenSans"/>
              </a:rPr>
              <a:t> </a:t>
            </a:r>
            <a:r>
              <a:rPr lang="en-US" altLang="en-US" sz="1400" dirty="0" err="1">
                <a:solidFill>
                  <a:srgbClr val="000000"/>
                </a:solidFill>
                <a:latin typeface="OpenSans"/>
              </a:rPr>
              <a:t>với</a:t>
            </a:r>
            <a:r>
              <a:rPr lang="en-US" altLang="en-US" sz="1400" dirty="0">
                <a:solidFill>
                  <a:srgbClr val="000000"/>
                </a:solidFill>
                <a:latin typeface="OpenSans"/>
              </a:rPr>
              <a:t> </a:t>
            </a:r>
            <a:r>
              <a:rPr lang="en-US" altLang="en-US" sz="1400" dirty="0" err="1">
                <a:solidFill>
                  <a:srgbClr val="000000"/>
                </a:solidFill>
                <a:latin typeface="OpenSans"/>
              </a:rPr>
              <a:t>lòng</a:t>
            </a:r>
            <a:r>
              <a:rPr lang="en-US" altLang="en-US" sz="1400" dirty="0">
                <a:solidFill>
                  <a:srgbClr val="000000"/>
                </a:solidFill>
                <a:latin typeface="OpenSans"/>
              </a:rPr>
              <a:t> </a:t>
            </a:r>
            <a:r>
              <a:rPr lang="en-US" altLang="en-US" sz="1400" dirty="0" err="1">
                <a:solidFill>
                  <a:srgbClr val="000000"/>
                </a:solidFill>
                <a:latin typeface="OpenSans"/>
              </a:rPr>
              <a:t>căm</a:t>
            </a:r>
            <a:r>
              <a:rPr lang="en-US" altLang="en-US" sz="1400" dirty="0">
                <a:solidFill>
                  <a:srgbClr val="000000"/>
                </a:solidFill>
                <a:latin typeface="OpenSans"/>
              </a:rPr>
              <a:t> </a:t>
            </a:r>
            <a:r>
              <a:rPr lang="en-US" altLang="en-US" sz="1400" dirty="0" err="1">
                <a:solidFill>
                  <a:srgbClr val="000000"/>
                </a:solidFill>
                <a:latin typeface="OpenSans"/>
              </a:rPr>
              <a:t>giận</a:t>
            </a:r>
            <a:r>
              <a:rPr lang="en-US" altLang="en-US" sz="1400" dirty="0">
                <a:solidFill>
                  <a:srgbClr val="000000"/>
                </a:solidFill>
                <a:latin typeface="OpenSans"/>
              </a:rPr>
              <a:t> </a:t>
            </a:r>
            <a:r>
              <a:rPr lang="en-US" altLang="en-US" sz="1400" dirty="0" err="1">
                <a:solidFill>
                  <a:srgbClr val="000000"/>
                </a:solidFill>
                <a:latin typeface="OpenSans"/>
              </a:rPr>
              <a:t>khôn</a:t>
            </a:r>
            <a:r>
              <a:rPr lang="en-US" altLang="en-US" sz="1400" dirty="0">
                <a:solidFill>
                  <a:srgbClr val="000000"/>
                </a:solidFill>
                <a:latin typeface="OpenSans"/>
              </a:rPr>
              <a:t> </a:t>
            </a:r>
            <a:r>
              <a:rPr lang="en-US" altLang="en-US" sz="1400" dirty="0" err="1">
                <a:solidFill>
                  <a:srgbClr val="000000"/>
                </a:solidFill>
                <a:latin typeface="OpenSans"/>
              </a:rPr>
              <a:t>nguôi</a:t>
            </a:r>
            <a:r>
              <a:rPr lang="en-US" altLang="en-US" sz="1400" dirty="0">
                <a:solidFill>
                  <a:srgbClr val="000000"/>
                </a:solidFill>
                <a:latin typeface="OpenSans"/>
              </a:rPr>
              <a:t> </a:t>
            </a:r>
            <a:r>
              <a:rPr lang="en-US" altLang="en-US" sz="1400" dirty="0" err="1">
                <a:solidFill>
                  <a:srgbClr val="000000"/>
                </a:solidFill>
                <a:latin typeface="OpenSans"/>
              </a:rPr>
              <a:t>vì</a:t>
            </a:r>
            <a:r>
              <a:rPr lang="en-US" altLang="en-US" sz="1400" dirty="0">
                <a:solidFill>
                  <a:srgbClr val="000000"/>
                </a:solidFill>
                <a:latin typeface="OpenSans"/>
              </a:rPr>
              <a:t> </a:t>
            </a:r>
            <a:r>
              <a:rPr lang="en-US" altLang="en-US" sz="1400" dirty="0" err="1">
                <a:solidFill>
                  <a:srgbClr val="000000"/>
                </a:solidFill>
                <a:latin typeface="OpenSans"/>
              </a:rPr>
              <a:t>bọn</a:t>
            </a:r>
            <a:r>
              <a:rPr lang="en-US" altLang="en-US" sz="1400" dirty="0">
                <a:solidFill>
                  <a:srgbClr val="000000"/>
                </a:solidFill>
                <a:latin typeface="OpenSans"/>
              </a:rPr>
              <a:t> </a:t>
            </a:r>
            <a:r>
              <a:rPr lang="en-US" altLang="en-US" sz="1400" dirty="0" err="1">
                <a:solidFill>
                  <a:srgbClr val="000000"/>
                </a:solidFill>
                <a:latin typeface="OpenSans"/>
              </a:rPr>
              <a:t>lái</a:t>
            </a:r>
            <a:r>
              <a:rPr lang="en-US" altLang="en-US" sz="1400" dirty="0">
                <a:solidFill>
                  <a:srgbClr val="000000"/>
                </a:solidFill>
                <a:latin typeface="OpenSans"/>
              </a:rPr>
              <a:t> </a:t>
            </a:r>
            <a:r>
              <a:rPr lang="en-US" altLang="en-US" sz="1400" dirty="0" err="1">
                <a:solidFill>
                  <a:srgbClr val="000000"/>
                </a:solidFill>
                <a:latin typeface="OpenSans"/>
              </a:rPr>
              <a:t>buôn</a:t>
            </a:r>
            <a:r>
              <a:rPr lang="en-US" altLang="en-US" sz="1400" dirty="0">
                <a:solidFill>
                  <a:srgbClr val="000000"/>
                </a:solidFill>
                <a:latin typeface="OpenSans"/>
              </a:rPr>
              <a:t> </a:t>
            </a:r>
            <a:r>
              <a:rPr lang="en-US" altLang="en-US" sz="1400" dirty="0" err="1">
                <a:solidFill>
                  <a:srgbClr val="000000"/>
                </a:solidFill>
                <a:latin typeface="OpenSans"/>
              </a:rPr>
              <a:t>không</a:t>
            </a:r>
            <a:r>
              <a:rPr lang="en-US" altLang="en-US" sz="1400" dirty="0">
                <a:solidFill>
                  <a:srgbClr val="000000"/>
                </a:solidFill>
                <a:latin typeface="OpenSans"/>
              </a:rPr>
              <a:t> </a:t>
            </a:r>
            <a:r>
              <a:rPr lang="en-US" altLang="en-US" sz="1400" dirty="0" err="1">
                <a:solidFill>
                  <a:srgbClr val="000000"/>
                </a:solidFill>
                <a:latin typeface="OpenSans"/>
              </a:rPr>
              <a:t>chịu</a:t>
            </a:r>
            <a:r>
              <a:rPr lang="en-US" altLang="en-US" sz="1400" dirty="0">
                <a:solidFill>
                  <a:srgbClr val="000000"/>
                </a:solidFill>
                <a:latin typeface="OpenSans"/>
              </a:rPr>
              <a:t> </a:t>
            </a:r>
            <a:r>
              <a:rPr lang="en-US" altLang="en-US" sz="1400" dirty="0" err="1">
                <a:solidFill>
                  <a:srgbClr val="000000"/>
                </a:solidFill>
                <a:latin typeface="OpenSans"/>
              </a:rPr>
              <a:t>thừa</a:t>
            </a:r>
            <a:r>
              <a:rPr lang="en-US" altLang="en-US" sz="1400" dirty="0">
                <a:solidFill>
                  <a:srgbClr val="000000"/>
                </a:solidFill>
                <a:latin typeface="OpenSans"/>
              </a:rPr>
              <a:t> </a:t>
            </a:r>
            <a:r>
              <a:rPr lang="en-US" altLang="en-US" sz="1400" dirty="0" err="1">
                <a:solidFill>
                  <a:srgbClr val="000000"/>
                </a:solidFill>
                <a:latin typeface="OpenSans"/>
              </a:rPr>
              <a:t>nhận</a:t>
            </a:r>
            <a:r>
              <a:rPr lang="en-US" altLang="en-US" sz="1400" dirty="0">
                <a:solidFill>
                  <a:srgbClr val="000000"/>
                </a:solidFill>
                <a:latin typeface="OpenSans"/>
              </a:rPr>
              <a:t> </a:t>
            </a:r>
            <a:r>
              <a:rPr lang="en-US" altLang="en-US" sz="1400" dirty="0" err="1">
                <a:solidFill>
                  <a:srgbClr val="000000"/>
                </a:solidFill>
                <a:latin typeface="OpenSans"/>
              </a:rPr>
              <a:t>nàng</a:t>
            </a:r>
            <a:r>
              <a:rPr lang="en-US" altLang="en-US" sz="1400" dirty="0">
                <a:solidFill>
                  <a:srgbClr val="000000"/>
                </a:solidFill>
                <a:latin typeface="OpenSans"/>
              </a:rPr>
              <a:t> </a:t>
            </a:r>
            <a:r>
              <a:rPr lang="en-US" altLang="en-US" sz="1400" dirty="0" err="1">
                <a:solidFill>
                  <a:srgbClr val="000000"/>
                </a:solidFill>
                <a:latin typeface="OpenSans"/>
              </a:rPr>
              <a:t>Đuynxinêa</a:t>
            </a:r>
            <a:r>
              <a:rPr lang="en-US" altLang="en-US" sz="1400" dirty="0">
                <a:solidFill>
                  <a:srgbClr val="000000"/>
                </a:solidFill>
                <a:latin typeface="OpenSans"/>
              </a:rPr>
              <a:t> </a:t>
            </a:r>
            <a:r>
              <a:rPr lang="en-US" altLang="en-US" sz="1400" dirty="0" err="1">
                <a:solidFill>
                  <a:srgbClr val="000000"/>
                </a:solidFill>
                <a:latin typeface="OpenSans"/>
              </a:rPr>
              <a:t>đuy</a:t>
            </a:r>
            <a:r>
              <a:rPr lang="en-US" altLang="en-US" sz="1400" dirty="0">
                <a:solidFill>
                  <a:srgbClr val="000000"/>
                </a:solidFill>
                <a:latin typeface="OpenSans"/>
              </a:rPr>
              <a:t> </a:t>
            </a:r>
            <a:r>
              <a:rPr lang="en-US" altLang="en-US" sz="1400" dirty="0" err="1">
                <a:solidFill>
                  <a:srgbClr val="000000"/>
                </a:solidFill>
                <a:latin typeface="OpenSans"/>
              </a:rPr>
              <a:t>Tôbòxô</a:t>
            </a:r>
            <a:r>
              <a:rPr lang="en-US" altLang="en-US" sz="1400" dirty="0">
                <a:solidFill>
                  <a:srgbClr val="000000"/>
                </a:solidFill>
                <a:latin typeface="OpenSans"/>
              </a:rPr>
              <a:t> </a:t>
            </a:r>
            <a:r>
              <a:rPr lang="en-US" altLang="en-US" sz="1400" dirty="0" err="1">
                <a:solidFill>
                  <a:srgbClr val="000000"/>
                </a:solidFill>
                <a:latin typeface="OpenSans"/>
              </a:rPr>
              <a:t>của</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người</a:t>
            </a:r>
            <a:r>
              <a:rPr lang="en-US" altLang="en-US" sz="1400" dirty="0">
                <a:solidFill>
                  <a:srgbClr val="000000"/>
                </a:solidFill>
                <a:latin typeface="OpenSans"/>
              </a:rPr>
              <a:t> </a:t>
            </a:r>
            <a:r>
              <a:rPr lang="en-US" altLang="en-US" sz="1400" dirty="0" err="1">
                <a:solidFill>
                  <a:srgbClr val="000000"/>
                </a:solidFill>
                <a:latin typeface="OpenSans"/>
              </a:rPr>
              <a:t>đẹp</a:t>
            </a:r>
            <a:r>
              <a:rPr lang="en-US" altLang="en-US" sz="1400" dirty="0">
                <a:solidFill>
                  <a:srgbClr val="000000"/>
                </a:solidFill>
                <a:latin typeface="OpenSans"/>
              </a:rPr>
              <a:t> </a:t>
            </a:r>
            <a:r>
              <a:rPr lang="en-US" altLang="en-US" sz="1400" dirty="0" err="1">
                <a:solidFill>
                  <a:srgbClr val="000000"/>
                </a:solidFill>
                <a:latin typeface="OpenSans"/>
              </a:rPr>
              <a:t>nhất</a:t>
            </a:r>
            <a:r>
              <a:rPr lang="en-US" altLang="en-US" sz="1400" dirty="0">
                <a:solidFill>
                  <a:srgbClr val="000000"/>
                </a:solidFill>
                <a:latin typeface="OpenSans"/>
              </a:rPr>
              <a:t> </a:t>
            </a:r>
            <a:r>
              <a:rPr lang="en-US" altLang="en-US" sz="1400" dirty="0" err="1">
                <a:solidFill>
                  <a:srgbClr val="000000"/>
                </a:solidFill>
                <a:latin typeface="OpenSans"/>
              </a:rPr>
              <a:t>trần</a:t>
            </a:r>
            <a:r>
              <a:rPr lang="en-US" altLang="en-US" sz="1400" dirty="0">
                <a:solidFill>
                  <a:srgbClr val="000000"/>
                </a:solidFill>
                <a:latin typeface="OpenSans"/>
              </a:rPr>
              <a:t> </a:t>
            </a:r>
            <a:r>
              <a:rPr lang="en-US" altLang="en-US" sz="1400" dirty="0" err="1">
                <a:solidFill>
                  <a:srgbClr val="000000"/>
                </a:solidFill>
                <a:latin typeface="OpenSans"/>
              </a:rPr>
              <a:t>gian</a:t>
            </a:r>
            <a:r>
              <a:rPr lang="en-US" altLang="en-US" sz="1400" dirty="0">
                <a:solidFill>
                  <a:srgbClr val="000000"/>
                </a:solidFill>
                <a:latin typeface="OpenSans"/>
              </a:rPr>
              <a:t>. Song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bị</a:t>
            </a:r>
            <a:r>
              <a:rPr lang="en-US" altLang="en-US" sz="1400" dirty="0">
                <a:solidFill>
                  <a:srgbClr val="000000"/>
                </a:solidFill>
                <a:latin typeface="OpenSans"/>
              </a:rPr>
              <a:t>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trận</a:t>
            </a:r>
            <a:r>
              <a:rPr lang="en-US" altLang="en-US" sz="1400" dirty="0">
                <a:solidFill>
                  <a:srgbClr val="000000"/>
                </a:solidFill>
                <a:latin typeface="OpenSans"/>
              </a:rPr>
              <a:t> </a:t>
            </a:r>
            <a:r>
              <a:rPr lang="en-US" altLang="en-US" sz="1400" dirty="0" err="1">
                <a:solidFill>
                  <a:srgbClr val="000000"/>
                </a:solidFill>
                <a:latin typeface="OpenSans"/>
              </a:rPr>
              <a:t>đòn</a:t>
            </a:r>
            <a:r>
              <a:rPr lang="en-US" altLang="en-US" sz="1400" dirty="0">
                <a:solidFill>
                  <a:srgbClr val="000000"/>
                </a:solidFill>
                <a:latin typeface="OpenSans"/>
              </a:rPr>
              <a:t> </a:t>
            </a:r>
            <a:r>
              <a:rPr lang="en-US" altLang="en-US" sz="1400" dirty="0" err="1">
                <a:solidFill>
                  <a:srgbClr val="000000"/>
                </a:solidFill>
                <a:latin typeface="OpenSans"/>
              </a:rPr>
              <a:t>nhừ</a:t>
            </a:r>
            <a:r>
              <a:rPr lang="en-US" altLang="en-US" sz="1400" dirty="0">
                <a:solidFill>
                  <a:srgbClr val="000000"/>
                </a:solidFill>
                <a:latin typeface="OpenSans"/>
              </a:rPr>
              <a:t> </a:t>
            </a:r>
            <a:r>
              <a:rPr lang="en-US" altLang="en-US" sz="1400" dirty="0" err="1">
                <a:solidFill>
                  <a:srgbClr val="000000"/>
                </a:solidFill>
                <a:latin typeface="OpenSans"/>
              </a:rPr>
              <a:t>tử</a:t>
            </a:r>
            <a:r>
              <a:rPr lang="en-US" altLang="en-US" sz="1400" dirty="0">
                <a:solidFill>
                  <a:srgbClr val="000000"/>
                </a:solidFill>
                <a:latin typeface="OpenSans"/>
              </a:rPr>
              <a:t>, may </a:t>
            </a:r>
            <a:r>
              <a:rPr lang="en-US" altLang="en-US" sz="1400" dirty="0" err="1">
                <a:solidFill>
                  <a:srgbClr val="000000"/>
                </a:solidFill>
                <a:latin typeface="OpenSans"/>
              </a:rPr>
              <a:t>có</a:t>
            </a:r>
            <a:r>
              <a:rPr lang="en-US" altLang="en-US" sz="1400" dirty="0">
                <a:solidFill>
                  <a:srgbClr val="000000"/>
                </a:solidFill>
                <a:latin typeface="OpenSans"/>
              </a:rPr>
              <a:t> </a:t>
            </a:r>
            <a:r>
              <a:rPr lang="en-US" altLang="en-US" sz="1400" dirty="0" err="1">
                <a:solidFill>
                  <a:srgbClr val="000000"/>
                </a:solidFill>
                <a:latin typeface="OpenSans"/>
              </a:rPr>
              <a:t>bác</a:t>
            </a:r>
            <a:r>
              <a:rPr lang="en-US" altLang="en-US" sz="1400" dirty="0">
                <a:solidFill>
                  <a:srgbClr val="000000"/>
                </a:solidFill>
                <a:latin typeface="OpenSans"/>
              </a:rPr>
              <a:t> </a:t>
            </a:r>
            <a:r>
              <a:rPr lang="en-US" altLang="en-US" sz="1400" dirty="0" err="1">
                <a:solidFill>
                  <a:srgbClr val="000000"/>
                </a:solidFill>
                <a:latin typeface="OpenSans"/>
              </a:rPr>
              <a:t>nông</a:t>
            </a:r>
            <a:r>
              <a:rPr lang="en-US" altLang="en-US" sz="1400" dirty="0">
                <a:solidFill>
                  <a:srgbClr val="000000"/>
                </a:solidFill>
                <a:latin typeface="OpenSans"/>
              </a:rPr>
              <a:t> </a:t>
            </a:r>
            <a:r>
              <a:rPr lang="en-US" altLang="en-US" sz="1400" dirty="0" err="1">
                <a:solidFill>
                  <a:srgbClr val="000000"/>
                </a:solidFill>
                <a:latin typeface="OpenSans"/>
              </a:rPr>
              <a:t>dân</a:t>
            </a:r>
            <a:r>
              <a:rPr lang="en-US" altLang="en-US" sz="1400" dirty="0">
                <a:solidFill>
                  <a:srgbClr val="000000"/>
                </a:solidFill>
                <a:latin typeface="OpenSans"/>
              </a:rPr>
              <a:t> </a:t>
            </a:r>
            <a:r>
              <a:rPr lang="en-US" altLang="en-US" sz="1400" dirty="0" err="1">
                <a:solidFill>
                  <a:srgbClr val="000000"/>
                </a:solidFill>
                <a:latin typeface="OpenSans"/>
              </a:rPr>
              <a:t>nhận</a:t>
            </a:r>
            <a:r>
              <a:rPr lang="en-US" altLang="en-US" sz="1400" dirty="0">
                <a:solidFill>
                  <a:srgbClr val="000000"/>
                </a:solidFill>
                <a:latin typeface="OpenSans"/>
              </a:rPr>
              <a:t> ra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đưa</a:t>
            </a:r>
            <a:r>
              <a:rPr lang="en-US" altLang="en-US" sz="1400" dirty="0">
                <a:solidFill>
                  <a:srgbClr val="000000"/>
                </a:solidFill>
                <a:latin typeface="OpenSans"/>
              </a:rPr>
              <a:t> </a:t>
            </a:r>
            <a:r>
              <a:rPr lang="en-US" altLang="en-US" sz="1400" dirty="0" err="1">
                <a:solidFill>
                  <a:srgbClr val="000000"/>
                </a:solidFill>
                <a:latin typeface="OpenSans"/>
              </a:rPr>
              <a:t>gã</a:t>
            </a:r>
            <a:r>
              <a:rPr lang="en-US" altLang="en-US" sz="1400" dirty="0">
                <a:solidFill>
                  <a:srgbClr val="000000"/>
                </a:solidFill>
                <a:latin typeface="OpenSans"/>
              </a:rPr>
              <a:t> </a:t>
            </a:r>
            <a:r>
              <a:rPr lang="en-US" altLang="en-US" sz="1400" dirty="0" err="1">
                <a:solidFill>
                  <a:srgbClr val="000000"/>
                </a:solidFill>
                <a:latin typeface="OpenSans"/>
              </a:rPr>
              <a:t>trở</a:t>
            </a:r>
            <a:r>
              <a:rPr lang="en-US" altLang="en-US" sz="1400" dirty="0">
                <a:solidFill>
                  <a:srgbClr val="000000"/>
                </a:solidFill>
                <a:latin typeface="OpenSans"/>
              </a:rPr>
              <a:t> </a:t>
            </a:r>
            <a:r>
              <a:rPr lang="en-US" altLang="en-US" sz="1400" dirty="0" err="1">
                <a:solidFill>
                  <a:srgbClr val="000000"/>
                </a:solidFill>
                <a:latin typeface="OpenSans"/>
              </a:rPr>
              <a:t>về</a:t>
            </a:r>
            <a:r>
              <a:rPr lang="en-US" altLang="en-US" sz="1400" dirty="0">
                <a:solidFill>
                  <a:srgbClr val="000000"/>
                </a:solidFill>
                <a:latin typeface="OpenSans"/>
              </a:rPr>
              <a:t> </a:t>
            </a:r>
            <a:r>
              <a:rPr lang="en-US" altLang="en-US" sz="1400" dirty="0" err="1">
                <a:solidFill>
                  <a:srgbClr val="000000"/>
                </a:solidFill>
                <a:latin typeface="OpenSans"/>
              </a:rPr>
              <a:t>làng</a:t>
            </a:r>
            <a:r>
              <a:rPr lang="en-US" altLang="en-US" sz="1400" dirty="0">
                <a:solidFill>
                  <a:srgbClr val="000000"/>
                </a:solidFill>
                <a:latin typeface="OpenSans"/>
              </a:rPr>
              <a:t>.</a:t>
            </a:r>
            <a:endParaRPr lang="en-US" altLang="en-US" sz="1000" dirty="0"/>
          </a:p>
          <a:p>
            <a:pPr defTabSz="685800"/>
            <a:r>
              <a:rPr lang="en-US" altLang="en-US" sz="1400" dirty="0">
                <a:solidFill>
                  <a:srgbClr val="000000"/>
                </a:solidFill>
                <a:latin typeface="OpenSans"/>
              </a:rPr>
              <a:t>      </a:t>
            </a:r>
            <a:r>
              <a:rPr lang="en-US" altLang="en-US" sz="1400" dirty="0" err="1">
                <a:solidFill>
                  <a:srgbClr val="000000"/>
                </a:solidFill>
                <a:latin typeface="OpenSans"/>
              </a:rPr>
              <a:t>Không</a:t>
            </a:r>
            <a:r>
              <a:rPr lang="en-US" altLang="en-US" sz="1400" dirty="0">
                <a:solidFill>
                  <a:srgbClr val="000000"/>
                </a:solidFill>
                <a:latin typeface="OpenSans"/>
              </a:rPr>
              <a:t> bao </a:t>
            </a:r>
            <a:r>
              <a:rPr lang="en-US" altLang="en-US" sz="1400" dirty="0" err="1">
                <a:solidFill>
                  <a:srgbClr val="000000"/>
                </a:solidFill>
                <a:latin typeface="OpenSans"/>
              </a:rPr>
              <a:t>lâu</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lại</a:t>
            </a:r>
            <a:r>
              <a:rPr lang="en-US" altLang="en-US" sz="1400" dirty="0">
                <a:solidFill>
                  <a:srgbClr val="000000"/>
                </a:solidFill>
                <a:latin typeface="OpenSans"/>
              </a:rPr>
              <a:t> </a:t>
            </a:r>
            <a:r>
              <a:rPr lang="en-US" altLang="en-US" sz="1400" dirty="0" err="1">
                <a:solidFill>
                  <a:srgbClr val="000000"/>
                </a:solidFill>
                <a:latin typeface="OpenSans"/>
              </a:rPr>
              <a:t>lên</a:t>
            </a:r>
            <a:r>
              <a:rPr lang="en-US" altLang="en-US" sz="1400" dirty="0">
                <a:solidFill>
                  <a:srgbClr val="000000"/>
                </a:solidFill>
                <a:latin typeface="OpenSans"/>
              </a:rPr>
              <a:t> </a:t>
            </a:r>
            <a:r>
              <a:rPr lang="en-US" altLang="en-US" sz="1400" dirty="0" err="1">
                <a:solidFill>
                  <a:srgbClr val="000000"/>
                </a:solidFill>
                <a:latin typeface="OpenSans"/>
              </a:rPr>
              <a:t>đường</a:t>
            </a:r>
            <a:r>
              <a:rPr lang="en-US" altLang="en-US" sz="1400" dirty="0">
                <a:solidFill>
                  <a:srgbClr val="000000"/>
                </a:solidFill>
                <a:latin typeface="OpenSans"/>
              </a:rPr>
              <a:t>. </a:t>
            </a:r>
            <a:r>
              <a:rPr lang="en-US" altLang="en-US" sz="1400" dirty="0" err="1">
                <a:solidFill>
                  <a:srgbClr val="000000"/>
                </a:solidFill>
                <a:latin typeface="OpenSans"/>
              </a:rPr>
              <a:t>Đi</a:t>
            </a:r>
            <a:r>
              <a:rPr lang="en-US" altLang="en-US" sz="1400" dirty="0">
                <a:solidFill>
                  <a:srgbClr val="000000"/>
                </a:solidFill>
                <a:latin typeface="OpenSans"/>
              </a:rPr>
              <a:t> </a:t>
            </a:r>
            <a:r>
              <a:rPr lang="en-US" altLang="en-US" sz="1400" dirty="0" err="1">
                <a:solidFill>
                  <a:srgbClr val="000000"/>
                </a:solidFill>
                <a:latin typeface="OpenSans"/>
              </a:rPr>
              <a:t>trước</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hiệp</a:t>
            </a:r>
            <a:r>
              <a:rPr lang="en-US" altLang="en-US" sz="1400" dirty="0">
                <a:solidFill>
                  <a:srgbClr val="000000"/>
                </a:solidFill>
                <a:latin typeface="OpenSans"/>
              </a:rPr>
              <a:t> </a:t>
            </a:r>
            <a:r>
              <a:rPr lang="en-US" altLang="en-US" sz="1400" dirty="0" err="1">
                <a:solidFill>
                  <a:srgbClr val="000000"/>
                </a:solidFill>
                <a:latin typeface="OpenSans"/>
              </a:rPr>
              <a:t>sĩ</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 </a:t>
            </a:r>
            <a:r>
              <a:rPr lang="en-US" altLang="en-US" sz="1400" dirty="0" err="1">
                <a:solidFill>
                  <a:srgbClr val="000000"/>
                </a:solidFill>
                <a:latin typeface="OpenSans"/>
              </a:rPr>
              <a:t>hô-tê</a:t>
            </a:r>
            <a:r>
              <a:rPr lang="en-US" altLang="en-US" sz="1400" dirty="0">
                <a:solidFill>
                  <a:srgbClr val="000000"/>
                </a:solidFill>
                <a:latin typeface="OpenSans"/>
              </a:rPr>
              <a:t> </a:t>
            </a:r>
            <a:r>
              <a:rPr lang="en-US" altLang="en-US" sz="1400" dirty="0" err="1">
                <a:solidFill>
                  <a:srgbClr val="000000"/>
                </a:solidFill>
                <a:latin typeface="OpenSans"/>
              </a:rPr>
              <a:t>ngật</a:t>
            </a:r>
            <a:r>
              <a:rPr lang="en-US" altLang="en-US" sz="1400" dirty="0">
                <a:solidFill>
                  <a:srgbClr val="000000"/>
                </a:solidFill>
                <a:latin typeface="OpenSans"/>
              </a:rPr>
              <a:t> </a:t>
            </a:r>
            <a:r>
              <a:rPr lang="en-US" altLang="en-US" sz="1400" dirty="0" err="1">
                <a:solidFill>
                  <a:srgbClr val="000000"/>
                </a:solidFill>
                <a:latin typeface="OpenSans"/>
              </a:rPr>
              <a:t>ngưỡng</a:t>
            </a:r>
            <a:r>
              <a:rPr lang="en-US" altLang="en-US" sz="1400" dirty="0">
                <a:solidFill>
                  <a:srgbClr val="000000"/>
                </a:solidFill>
                <a:latin typeface="OpenSans"/>
              </a:rPr>
              <a:t> </a:t>
            </a:r>
            <a:r>
              <a:rPr lang="en-US" altLang="en-US" sz="1400" dirty="0" err="1">
                <a:solidFill>
                  <a:srgbClr val="000000"/>
                </a:solidFill>
                <a:latin typeface="OpenSans"/>
              </a:rPr>
              <a:t>trên</a:t>
            </a:r>
            <a:r>
              <a:rPr lang="en-US" altLang="en-US" sz="1400" dirty="0">
                <a:solidFill>
                  <a:srgbClr val="000000"/>
                </a:solidFill>
                <a:latin typeface="OpenSans"/>
              </a:rPr>
              <a:t> </a:t>
            </a:r>
            <a:r>
              <a:rPr lang="en-US" altLang="en-US" sz="1400" dirty="0" err="1">
                <a:solidFill>
                  <a:srgbClr val="000000"/>
                </a:solidFill>
                <a:latin typeface="OpenSans"/>
              </a:rPr>
              <a:t>lưng</a:t>
            </a:r>
            <a:r>
              <a:rPr lang="en-US" altLang="en-US" sz="1400" dirty="0">
                <a:solidFill>
                  <a:srgbClr val="000000"/>
                </a:solidFill>
                <a:latin typeface="OpenSans"/>
              </a:rPr>
              <a:t> con </a:t>
            </a:r>
            <a:r>
              <a:rPr lang="en-US" altLang="en-US" sz="1400" dirty="0" err="1">
                <a:solidFill>
                  <a:srgbClr val="000000"/>
                </a:solidFill>
                <a:latin typeface="OpenSans"/>
              </a:rPr>
              <a:t>Rôxinantê</a:t>
            </a:r>
            <a:r>
              <a:rPr lang="en-US" altLang="en-US" sz="1400" dirty="0">
                <a:solidFill>
                  <a:srgbClr val="000000"/>
                </a:solidFill>
                <a:latin typeface="OpenSans"/>
              </a:rPr>
              <a:t>, </a:t>
            </a:r>
            <a:r>
              <a:rPr lang="en-US" altLang="en-US" sz="1400" dirty="0" err="1">
                <a:solidFill>
                  <a:srgbClr val="000000"/>
                </a:solidFill>
                <a:latin typeface="OpenSans"/>
              </a:rPr>
              <a:t>theo</a:t>
            </a:r>
            <a:r>
              <a:rPr lang="en-US" altLang="en-US" sz="1400" dirty="0">
                <a:solidFill>
                  <a:srgbClr val="000000"/>
                </a:solidFill>
                <a:latin typeface="OpenSans"/>
              </a:rPr>
              <a:t> </a:t>
            </a:r>
            <a:r>
              <a:rPr lang="en-US" altLang="en-US" sz="1400" dirty="0" err="1">
                <a:solidFill>
                  <a:srgbClr val="000000"/>
                </a:solidFill>
                <a:latin typeface="OpenSans"/>
              </a:rPr>
              <a:t>sau</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bác</a:t>
            </a:r>
            <a:r>
              <a:rPr lang="en-US" altLang="en-US" sz="1400" dirty="0">
                <a:solidFill>
                  <a:srgbClr val="000000"/>
                </a:solidFill>
                <a:latin typeface="OpenSans"/>
              </a:rPr>
              <a:t> </a:t>
            </a:r>
            <a:r>
              <a:rPr lang="en-US" altLang="en-US" sz="1400" dirty="0" err="1">
                <a:solidFill>
                  <a:srgbClr val="000000"/>
                </a:solidFill>
                <a:latin typeface="OpenSans"/>
              </a:rPr>
              <a:t>giám</a:t>
            </a:r>
            <a:r>
              <a:rPr lang="en-US" altLang="en-US" sz="1400" dirty="0">
                <a:solidFill>
                  <a:srgbClr val="000000"/>
                </a:solidFill>
                <a:latin typeface="OpenSans"/>
              </a:rPr>
              <a:t> </a:t>
            </a:r>
            <a:r>
              <a:rPr lang="en-US" altLang="en-US" sz="1400" dirty="0" err="1">
                <a:solidFill>
                  <a:srgbClr val="000000"/>
                </a:solidFill>
                <a:latin typeface="OpenSans"/>
              </a:rPr>
              <a:t>mã</a:t>
            </a:r>
            <a:r>
              <a:rPr lang="en-US" altLang="en-US" sz="1400" dirty="0">
                <a:solidFill>
                  <a:srgbClr val="000000"/>
                </a:solidFill>
                <a:latin typeface="OpenSans"/>
              </a:rPr>
              <a:t> </a:t>
            </a:r>
            <a:r>
              <a:rPr lang="en-US" altLang="en-US" sz="1400" dirty="0" err="1">
                <a:solidFill>
                  <a:srgbClr val="000000"/>
                </a:solidFill>
                <a:latin typeface="OpenSans"/>
              </a:rPr>
              <a:t>Xantrô</a:t>
            </a:r>
            <a:r>
              <a:rPr lang="en-US" altLang="en-US" sz="1400" dirty="0">
                <a:solidFill>
                  <a:srgbClr val="000000"/>
                </a:solidFill>
                <a:latin typeface="OpenSans"/>
              </a:rPr>
              <a:t> </a:t>
            </a:r>
            <a:r>
              <a:rPr lang="en-US" altLang="en-US" sz="1400" dirty="0" err="1">
                <a:solidFill>
                  <a:srgbClr val="000000"/>
                </a:solidFill>
                <a:latin typeface="OpenSans"/>
              </a:rPr>
              <a:t>Panxa</a:t>
            </a:r>
            <a:r>
              <a:rPr lang="en-US" altLang="en-US" sz="1400" dirty="0">
                <a:solidFill>
                  <a:srgbClr val="000000"/>
                </a:solidFill>
                <a:latin typeface="OpenSans"/>
              </a:rPr>
              <a:t> - </a:t>
            </a:r>
            <a:r>
              <a:rPr lang="en-US" altLang="en-US" sz="1400" dirty="0" err="1">
                <a:solidFill>
                  <a:srgbClr val="000000"/>
                </a:solidFill>
                <a:latin typeface="OpenSans"/>
              </a:rPr>
              <a:t>một</a:t>
            </a:r>
            <a:r>
              <a:rPr lang="en-US" altLang="en-US" sz="1400" dirty="0">
                <a:solidFill>
                  <a:srgbClr val="000000"/>
                </a:solidFill>
                <a:latin typeface="OpenSans"/>
              </a:rPr>
              <a:t> </a:t>
            </a:r>
            <a:r>
              <a:rPr lang="en-US" altLang="en-US" sz="1400" dirty="0" err="1">
                <a:solidFill>
                  <a:srgbClr val="000000"/>
                </a:solidFill>
                <a:latin typeface="OpenSans"/>
              </a:rPr>
              <a:t>nông</a:t>
            </a:r>
            <a:r>
              <a:rPr lang="en-US" altLang="en-US" sz="1400" dirty="0">
                <a:solidFill>
                  <a:srgbClr val="000000"/>
                </a:solidFill>
                <a:latin typeface="OpenSans"/>
              </a:rPr>
              <a:t> </a:t>
            </a:r>
            <a:r>
              <a:rPr lang="en-US" altLang="en-US" sz="1400" dirty="0" err="1">
                <a:solidFill>
                  <a:srgbClr val="000000"/>
                </a:solidFill>
                <a:latin typeface="OpenSans"/>
              </a:rPr>
              <a:t>dân</a:t>
            </a:r>
            <a:r>
              <a:rPr lang="en-US" altLang="en-US" sz="1400" dirty="0">
                <a:solidFill>
                  <a:srgbClr val="000000"/>
                </a:solidFill>
                <a:latin typeface="OpenSans"/>
              </a:rPr>
              <a:t> </a:t>
            </a:r>
            <a:r>
              <a:rPr lang="en-US" altLang="en-US" sz="1400" dirty="0" err="1">
                <a:solidFill>
                  <a:srgbClr val="000000"/>
                </a:solidFill>
                <a:latin typeface="OpenSans"/>
              </a:rPr>
              <a:t>cùng</a:t>
            </a:r>
            <a:r>
              <a:rPr lang="en-US" altLang="en-US" sz="1400" dirty="0">
                <a:solidFill>
                  <a:srgbClr val="000000"/>
                </a:solidFill>
                <a:latin typeface="OpenSans"/>
              </a:rPr>
              <a:t> </a:t>
            </a:r>
            <a:r>
              <a:rPr lang="en-US" altLang="en-US" sz="1400" dirty="0" err="1">
                <a:solidFill>
                  <a:srgbClr val="000000"/>
                </a:solidFill>
                <a:latin typeface="OpenSans"/>
              </a:rPr>
              <a:t>làng</a:t>
            </a:r>
            <a:r>
              <a:rPr lang="en-US" altLang="en-US" sz="1400" dirty="0">
                <a:solidFill>
                  <a:srgbClr val="000000"/>
                </a:solidFill>
                <a:latin typeface="OpenSans"/>
              </a:rPr>
              <a:t>, </a:t>
            </a:r>
            <a:r>
              <a:rPr lang="en-US" altLang="en-US" sz="1400" dirty="0" err="1">
                <a:solidFill>
                  <a:srgbClr val="000000"/>
                </a:solidFill>
                <a:latin typeface="OpenSans"/>
              </a:rPr>
              <a:t>với</a:t>
            </a:r>
            <a:r>
              <a:rPr lang="en-US" altLang="en-US" sz="1400" dirty="0">
                <a:solidFill>
                  <a:srgbClr val="000000"/>
                </a:solidFill>
                <a:latin typeface="OpenSans"/>
              </a:rPr>
              <a:t> </a:t>
            </a:r>
            <a:r>
              <a:rPr lang="en-US" altLang="en-US" sz="1400" dirty="0" err="1">
                <a:solidFill>
                  <a:srgbClr val="000000"/>
                </a:solidFill>
                <a:latin typeface="OpenSans"/>
              </a:rPr>
              <a:t>túi</a:t>
            </a:r>
            <a:r>
              <a:rPr lang="en-US" altLang="en-US" sz="1400" dirty="0">
                <a:solidFill>
                  <a:srgbClr val="000000"/>
                </a:solidFill>
                <a:latin typeface="OpenSans"/>
              </a:rPr>
              <a:t> </a:t>
            </a:r>
            <a:r>
              <a:rPr lang="en-US" altLang="en-US" sz="1400" dirty="0" err="1">
                <a:solidFill>
                  <a:srgbClr val="000000"/>
                </a:solidFill>
                <a:latin typeface="OpenSans"/>
              </a:rPr>
              <a:t>thức</a:t>
            </a:r>
            <a:r>
              <a:rPr lang="en-US" altLang="en-US" sz="1400" dirty="0">
                <a:solidFill>
                  <a:srgbClr val="000000"/>
                </a:solidFill>
                <a:latin typeface="OpenSans"/>
              </a:rPr>
              <a:t> </a:t>
            </a:r>
            <a:r>
              <a:rPr lang="en-US" altLang="en-US" sz="1400" dirty="0" err="1">
                <a:solidFill>
                  <a:srgbClr val="000000"/>
                </a:solidFill>
                <a:latin typeface="OpenSans"/>
              </a:rPr>
              <a:t>ăn</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bình</a:t>
            </a:r>
            <a:r>
              <a:rPr lang="en-US" altLang="en-US" sz="1400" dirty="0">
                <a:solidFill>
                  <a:srgbClr val="000000"/>
                </a:solidFill>
                <a:latin typeface="OpenSans"/>
              </a:rPr>
              <a:t> </a:t>
            </a:r>
            <a:r>
              <a:rPr lang="en-US" altLang="en-US" sz="1400" dirty="0" err="1">
                <a:solidFill>
                  <a:srgbClr val="000000"/>
                </a:solidFill>
                <a:latin typeface="OpenSans"/>
              </a:rPr>
              <a:t>rượu</a:t>
            </a:r>
            <a:r>
              <a:rPr lang="en-US" altLang="en-US" sz="1400" dirty="0">
                <a:solidFill>
                  <a:srgbClr val="000000"/>
                </a:solidFill>
                <a:latin typeface="OpenSans"/>
              </a:rPr>
              <a:t> </a:t>
            </a:r>
            <a:r>
              <a:rPr lang="en-US" altLang="en-US" sz="1400" dirty="0" err="1">
                <a:solidFill>
                  <a:srgbClr val="000000"/>
                </a:solidFill>
                <a:latin typeface="OpenSans"/>
              </a:rPr>
              <a:t>lớn</a:t>
            </a:r>
            <a:r>
              <a:rPr lang="en-US" altLang="en-US" sz="1400" dirty="0">
                <a:solidFill>
                  <a:srgbClr val="000000"/>
                </a:solidFill>
                <a:latin typeface="OpenSans"/>
              </a:rPr>
              <a:t>, </a:t>
            </a:r>
            <a:r>
              <a:rPr lang="en-US" altLang="en-US" sz="1400" dirty="0" err="1">
                <a:solidFill>
                  <a:srgbClr val="000000"/>
                </a:solidFill>
                <a:latin typeface="OpenSans"/>
              </a:rPr>
              <a:t>cưỡi</a:t>
            </a:r>
            <a:r>
              <a:rPr lang="en-US" altLang="en-US" sz="1400" dirty="0">
                <a:solidFill>
                  <a:srgbClr val="000000"/>
                </a:solidFill>
                <a:latin typeface="OpenSans"/>
              </a:rPr>
              <a:t> con </a:t>
            </a:r>
            <a:r>
              <a:rPr lang="en-US" altLang="en-US" sz="1400" dirty="0" err="1">
                <a:solidFill>
                  <a:srgbClr val="000000"/>
                </a:solidFill>
                <a:latin typeface="OpenSans"/>
              </a:rPr>
              <a:t>lừa</a:t>
            </a:r>
            <a:r>
              <a:rPr lang="en-US" altLang="en-US" sz="1400" dirty="0">
                <a:solidFill>
                  <a:srgbClr val="000000"/>
                </a:solidFill>
                <a:latin typeface="OpenSans"/>
              </a:rPr>
              <a:t> </a:t>
            </a:r>
            <a:r>
              <a:rPr lang="en-US" altLang="en-US" sz="1400" dirty="0" err="1">
                <a:solidFill>
                  <a:srgbClr val="000000"/>
                </a:solidFill>
                <a:latin typeface="OpenSans"/>
              </a:rPr>
              <a:t>thấp</a:t>
            </a:r>
            <a:r>
              <a:rPr lang="en-US" altLang="en-US" sz="1400" dirty="0">
                <a:solidFill>
                  <a:srgbClr val="000000"/>
                </a:solidFill>
                <a:latin typeface="OpenSans"/>
              </a:rPr>
              <a:t> </a:t>
            </a:r>
            <a:r>
              <a:rPr lang="en-US" altLang="en-US" sz="1400" dirty="0" err="1">
                <a:solidFill>
                  <a:srgbClr val="000000"/>
                </a:solidFill>
                <a:latin typeface="OpenSans"/>
              </a:rPr>
              <a:t>tịt</a:t>
            </a:r>
            <a:r>
              <a:rPr lang="en-US" altLang="en-US" sz="1400" dirty="0">
                <a:solidFill>
                  <a:srgbClr val="000000"/>
                </a:solidFill>
                <a:latin typeface="OpenSans"/>
              </a:rPr>
              <a:t>. </a:t>
            </a:r>
            <a:r>
              <a:rPr lang="en-US" altLang="en-US" sz="1400" dirty="0" err="1">
                <a:solidFill>
                  <a:srgbClr val="000000"/>
                </a:solidFill>
                <a:latin typeface="OpenSans"/>
              </a:rPr>
              <a:t>Thấy</a:t>
            </a:r>
            <a:r>
              <a:rPr lang="en-US" altLang="en-US" sz="1400" dirty="0">
                <a:solidFill>
                  <a:srgbClr val="000000"/>
                </a:solidFill>
                <a:latin typeface="OpenSans"/>
              </a:rPr>
              <a:t> </a:t>
            </a:r>
            <a:r>
              <a:rPr lang="en-US" altLang="en-US" sz="1400" dirty="0" err="1">
                <a:solidFill>
                  <a:srgbClr val="000000"/>
                </a:solidFill>
                <a:latin typeface="OpenSans"/>
              </a:rPr>
              <a:t>những</a:t>
            </a:r>
            <a:r>
              <a:rPr lang="en-US" altLang="en-US" sz="1400" dirty="0">
                <a:solidFill>
                  <a:srgbClr val="000000"/>
                </a:solidFill>
                <a:latin typeface="OpenSans"/>
              </a:rPr>
              <a:t> </a:t>
            </a:r>
            <a:r>
              <a:rPr lang="en-US" altLang="en-US" sz="1400" dirty="0" err="1">
                <a:solidFill>
                  <a:srgbClr val="000000"/>
                </a:solidFill>
                <a:latin typeface="OpenSans"/>
              </a:rPr>
              <a:t>chiếc</a:t>
            </a:r>
            <a:r>
              <a:rPr lang="en-US" altLang="en-US" sz="1400" dirty="0">
                <a:solidFill>
                  <a:srgbClr val="000000"/>
                </a:solidFill>
                <a:latin typeface="OpenSans"/>
              </a:rPr>
              <a:t> </a:t>
            </a:r>
            <a:r>
              <a:rPr lang="en-US" altLang="en-US" sz="1400" dirty="0" err="1">
                <a:solidFill>
                  <a:srgbClr val="000000"/>
                </a:solidFill>
                <a:latin typeface="OpenSans"/>
              </a:rPr>
              <a:t>cối</a:t>
            </a:r>
            <a:r>
              <a:rPr lang="en-US" altLang="en-US" sz="1400" dirty="0">
                <a:solidFill>
                  <a:srgbClr val="000000"/>
                </a:solidFill>
                <a:latin typeface="OpenSans"/>
              </a:rPr>
              <a:t> </a:t>
            </a:r>
            <a:r>
              <a:rPr lang="en-US" altLang="en-US" sz="1400" dirty="0" err="1">
                <a:solidFill>
                  <a:srgbClr val="000000"/>
                </a:solidFill>
                <a:latin typeface="OpenSans"/>
              </a:rPr>
              <a:t>xay</a:t>
            </a:r>
            <a:r>
              <a:rPr lang="en-US" altLang="en-US" sz="1400" dirty="0">
                <a:solidFill>
                  <a:srgbClr val="000000"/>
                </a:solidFill>
                <a:latin typeface="OpenSans"/>
              </a:rPr>
              <a:t> </a:t>
            </a:r>
            <a:r>
              <a:rPr lang="en-US" altLang="en-US" sz="1400" dirty="0" err="1">
                <a:solidFill>
                  <a:srgbClr val="000000"/>
                </a:solidFill>
                <a:latin typeface="OpenSans"/>
              </a:rPr>
              <a:t>gió</a:t>
            </a:r>
            <a:r>
              <a:rPr lang="en-US" altLang="en-US" sz="1400" dirty="0">
                <a:solidFill>
                  <a:srgbClr val="000000"/>
                </a:solidFill>
                <a:latin typeface="OpenSans"/>
              </a:rPr>
              <a:t>, </a:t>
            </a:r>
            <a:r>
              <a:rPr lang="en-US" altLang="en-US" sz="1400" dirty="0" err="1">
                <a:solidFill>
                  <a:srgbClr val="000000"/>
                </a:solidFill>
                <a:latin typeface="OpenSans"/>
              </a:rPr>
              <a:t>tưởng</a:t>
            </a:r>
            <a:r>
              <a:rPr lang="en-US" altLang="en-US" sz="1400" dirty="0">
                <a:solidFill>
                  <a:srgbClr val="000000"/>
                </a:solidFill>
                <a:latin typeface="OpenSans"/>
              </a:rPr>
              <a:t> </a:t>
            </a:r>
            <a:r>
              <a:rPr lang="en-US" altLang="en-US" sz="1400" dirty="0" err="1">
                <a:solidFill>
                  <a:srgbClr val="000000"/>
                </a:solidFill>
                <a:latin typeface="OpenSans"/>
              </a:rPr>
              <a:t>đó</a:t>
            </a:r>
            <a:r>
              <a:rPr lang="en-US" altLang="en-US" sz="1400" dirty="0">
                <a:solidFill>
                  <a:srgbClr val="000000"/>
                </a:solidFill>
                <a:latin typeface="OpenSans"/>
              </a:rPr>
              <a:t> </a:t>
            </a:r>
            <a:r>
              <a:rPr lang="en-US" altLang="en-US" sz="1400" dirty="0" err="1">
                <a:solidFill>
                  <a:srgbClr val="000000"/>
                </a:solidFill>
                <a:latin typeface="OpenSans"/>
              </a:rPr>
              <a:t>là</a:t>
            </a:r>
            <a:r>
              <a:rPr lang="en-US" altLang="en-US" sz="1400" dirty="0">
                <a:solidFill>
                  <a:srgbClr val="000000"/>
                </a:solidFill>
                <a:latin typeface="OpenSans"/>
              </a:rPr>
              <a:t> </a:t>
            </a:r>
            <a:r>
              <a:rPr lang="en-US" altLang="en-US" sz="1400" dirty="0" err="1">
                <a:solidFill>
                  <a:srgbClr val="000000"/>
                </a:solidFill>
                <a:latin typeface="OpenSans"/>
              </a:rPr>
              <a:t>bọn</a:t>
            </a:r>
            <a:r>
              <a:rPr lang="en-US" altLang="en-US" sz="1400" dirty="0">
                <a:solidFill>
                  <a:srgbClr val="000000"/>
                </a:solidFill>
                <a:latin typeface="OpenSans"/>
              </a:rPr>
              <a:t> </a:t>
            </a:r>
            <a:r>
              <a:rPr lang="en-US" altLang="en-US" sz="1400" dirty="0" err="1">
                <a:solidFill>
                  <a:srgbClr val="000000"/>
                </a:solidFill>
                <a:latin typeface="OpenSans"/>
              </a:rPr>
              <a:t>khổng</a:t>
            </a:r>
            <a:r>
              <a:rPr lang="en-US" altLang="en-US" sz="1400" dirty="0">
                <a:solidFill>
                  <a:srgbClr val="000000"/>
                </a:solidFill>
                <a:latin typeface="OpenSans"/>
              </a:rPr>
              <a:t> </a:t>
            </a:r>
            <a:r>
              <a:rPr lang="en-US" altLang="en-US" sz="1400" dirty="0" err="1">
                <a:solidFill>
                  <a:srgbClr val="000000"/>
                </a:solidFill>
                <a:latin typeface="OpenSans"/>
              </a:rPr>
              <a:t>lồ</a:t>
            </a:r>
            <a:r>
              <a:rPr lang="en-US" altLang="en-US" sz="1400" dirty="0">
                <a:solidFill>
                  <a:srgbClr val="000000"/>
                </a:solidFill>
                <a:latin typeface="OpenSans"/>
              </a:rPr>
              <a:t> </a:t>
            </a:r>
            <a:r>
              <a:rPr lang="en-US" altLang="en-US" sz="1400" dirty="0" err="1">
                <a:solidFill>
                  <a:srgbClr val="000000"/>
                </a:solidFill>
                <a:latin typeface="OpenSans"/>
              </a:rPr>
              <a:t>độc</a:t>
            </a:r>
            <a:r>
              <a:rPr lang="en-US" altLang="en-US" sz="1400" dirty="0">
                <a:solidFill>
                  <a:srgbClr val="000000"/>
                </a:solidFill>
                <a:latin typeface="OpenSans"/>
              </a:rPr>
              <a:t> </a:t>
            </a:r>
            <a:r>
              <a:rPr lang="en-US" altLang="en-US" sz="1400" dirty="0" err="1">
                <a:solidFill>
                  <a:srgbClr val="000000"/>
                </a:solidFill>
                <a:latin typeface="OpenSans"/>
              </a:rPr>
              <a:t>ác</a:t>
            </a:r>
            <a:r>
              <a:rPr lang="en-US" altLang="en-US" sz="1400" dirty="0">
                <a:solidFill>
                  <a:srgbClr val="000000"/>
                </a:solidFill>
                <a:latin typeface="OpenSans"/>
              </a:rPr>
              <a:t>, </a:t>
            </a:r>
            <a:r>
              <a:rPr lang="en-US" altLang="en-US" sz="1400" dirty="0" err="1">
                <a:solidFill>
                  <a:srgbClr val="000000"/>
                </a:solidFill>
                <a:latin typeface="OpenSans"/>
              </a:rPr>
              <a:t>Đôn</a:t>
            </a:r>
            <a:r>
              <a:rPr lang="en-US" altLang="en-US" sz="1400" dirty="0">
                <a:solidFill>
                  <a:srgbClr val="000000"/>
                </a:solidFill>
                <a:latin typeface="OpenSans"/>
              </a:rPr>
              <a:t> Ki-</a:t>
            </a:r>
            <a:r>
              <a:rPr lang="en-US" altLang="en-US" sz="1400" dirty="0" err="1">
                <a:solidFill>
                  <a:srgbClr val="000000"/>
                </a:solidFill>
                <a:latin typeface="OpenSans"/>
              </a:rPr>
              <a:t>hô</a:t>
            </a:r>
            <a:r>
              <a:rPr lang="en-US" altLang="en-US" sz="1400" dirty="0">
                <a:solidFill>
                  <a:srgbClr val="000000"/>
                </a:solidFill>
                <a:latin typeface="OpenSans"/>
              </a:rPr>
              <a:t>-</a:t>
            </a:r>
            <a:r>
              <a:rPr lang="en-US" altLang="en-US" sz="1400" dirty="0" err="1">
                <a:solidFill>
                  <a:srgbClr val="000000"/>
                </a:solidFill>
                <a:latin typeface="OpenSans"/>
              </a:rPr>
              <a:t>tê</a:t>
            </a:r>
            <a:r>
              <a:rPr lang="en-US" altLang="en-US" sz="1400" dirty="0">
                <a:solidFill>
                  <a:srgbClr val="000000"/>
                </a:solidFill>
                <a:latin typeface="OpenSans"/>
              </a:rPr>
              <a:t> </a:t>
            </a:r>
            <a:r>
              <a:rPr lang="en-US" altLang="en-US" sz="1400" dirty="0" err="1">
                <a:solidFill>
                  <a:srgbClr val="000000"/>
                </a:solidFill>
                <a:latin typeface="OpenSans"/>
              </a:rPr>
              <a:t>hăm</a:t>
            </a:r>
            <a:r>
              <a:rPr lang="en-US" altLang="en-US" sz="1400" dirty="0">
                <a:solidFill>
                  <a:srgbClr val="000000"/>
                </a:solidFill>
                <a:latin typeface="OpenSans"/>
              </a:rPr>
              <a:t> </a:t>
            </a:r>
            <a:r>
              <a:rPr lang="en-US" altLang="en-US" sz="1400" dirty="0" err="1">
                <a:solidFill>
                  <a:srgbClr val="000000"/>
                </a:solidFill>
                <a:latin typeface="OpenSans"/>
              </a:rPr>
              <a:t>hở</a:t>
            </a:r>
            <a:r>
              <a:rPr lang="en-US" altLang="en-US" sz="1400" dirty="0">
                <a:solidFill>
                  <a:srgbClr val="000000"/>
                </a:solidFill>
                <a:latin typeface="OpenSans"/>
              </a:rPr>
              <a:t> </a:t>
            </a:r>
            <a:r>
              <a:rPr lang="en-US" altLang="en-US" sz="1400" dirty="0" err="1">
                <a:solidFill>
                  <a:srgbClr val="000000"/>
                </a:solidFill>
                <a:latin typeface="OpenSans"/>
              </a:rPr>
              <a:t>thúc</a:t>
            </a:r>
            <a:r>
              <a:rPr lang="en-US" altLang="en-US" sz="1400" dirty="0">
                <a:solidFill>
                  <a:srgbClr val="000000"/>
                </a:solidFill>
                <a:latin typeface="OpenSans"/>
              </a:rPr>
              <a:t> </a:t>
            </a:r>
            <a:r>
              <a:rPr lang="en-US" altLang="en-US" sz="1400" dirty="0" err="1">
                <a:solidFill>
                  <a:srgbClr val="000000"/>
                </a:solidFill>
                <a:latin typeface="OpenSans"/>
              </a:rPr>
              <a:t>ngựa</a:t>
            </a:r>
            <a:r>
              <a:rPr lang="en-US" altLang="en-US" sz="1400" dirty="0">
                <a:solidFill>
                  <a:srgbClr val="000000"/>
                </a:solidFill>
                <a:latin typeface="OpenSans"/>
              </a:rPr>
              <a:t> </a:t>
            </a:r>
            <a:r>
              <a:rPr lang="en-US" altLang="en-US" sz="1400" dirty="0" err="1">
                <a:solidFill>
                  <a:srgbClr val="000000"/>
                </a:solidFill>
                <a:latin typeface="OpenSans"/>
              </a:rPr>
              <a:t>xông</a:t>
            </a:r>
            <a:r>
              <a:rPr lang="en-US" altLang="en-US" sz="1400" dirty="0">
                <a:solidFill>
                  <a:srgbClr val="000000"/>
                </a:solidFill>
                <a:latin typeface="OpenSans"/>
              </a:rPr>
              <a:t> </a:t>
            </a:r>
            <a:r>
              <a:rPr lang="en-US" altLang="en-US" sz="1400" dirty="0" err="1">
                <a:solidFill>
                  <a:srgbClr val="000000"/>
                </a:solidFill>
                <a:latin typeface="OpenSans"/>
              </a:rPr>
              <a:t>tới</a:t>
            </a:r>
            <a:r>
              <a:rPr lang="en-US" altLang="en-US" sz="1400" dirty="0">
                <a:solidFill>
                  <a:srgbClr val="000000"/>
                </a:solidFill>
                <a:latin typeface="OpenSans"/>
              </a:rPr>
              <a:t>, </a:t>
            </a:r>
            <a:r>
              <a:rPr lang="en-US" altLang="en-US" sz="1400" dirty="0" err="1">
                <a:solidFill>
                  <a:srgbClr val="000000"/>
                </a:solidFill>
                <a:latin typeface="OpenSans"/>
              </a:rPr>
              <a:t>tay</a:t>
            </a:r>
            <a:r>
              <a:rPr lang="en-US" altLang="en-US" sz="1400" dirty="0">
                <a:solidFill>
                  <a:srgbClr val="000000"/>
                </a:solidFill>
                <a:latin typeface="OpenSans"/>
              </a:rPr>
              <a:t> </a:t>
            </a:r>
            <a:r>
              <a:rPr lang="en-US" altLang="en-US" sz="1400" dirty="0" err="1">
                <a:solidFill>
                  <a:srgbClr val="000000"/>
                </a:solidFill>
                <a:latin typeface="OpenSans"/>
              </a:rPr>
              <a:t>cầm</a:t>
            </a:r>
            <a:r>
              <a:rPr lang="en-US" altLang="en-US" sz="1400" dirty="0">
                <a:solidFill>
                  <a:srgbClr val="000000"/>
                </a:solidFill>
                <a:latin typeface="OpenSans"/>
              </a:rPr>
              <a:t> </a:t>
            </a:r>
            <a:r>
              <a:rPr lang="en-US" altLang="en-US" sz="1400" dirty="0" err="1">
                <a:solidFill>
                  <a:srgbClr val="000000"/>
                </a:solidFill>
                <a:latin typeface="OpenSans"/>
              </a:rPr>
              <a:t>khiên</a:t>
            </a:r>
            <a:r>
              <a:rPr lang="en-US" altLang="en-US" sz="1400" dirty="0">
                <a:solidFill>
                  <a:srgbClr val="000000"/>
                </a:solidFill>
                <a:latin typeface="OpenSans"/>
              </a:rPr>
              <a:t>, </a:t>
            </a:r>
            <a:r>
              <a:rPr lang="en-US" altLang="en-US" sz="1400" dirty="0" err="1">
                <a:solidFill>
                  <a:srgbClr val="000000"/>
                </a:solidFill>
                <a:latin typeface="OpenSans"/>
              </a:rPr>
              <a:t>tay</a:t>
            </a:r>
            <a:r>
              <a:rPr lang="en-US" altLang="en-US" sz="1400" dirty="0">
                <a:solidFill>
                  <a:srgbClr val="000000"/>
                </a:solidFill>
                <a:latin typeface="OpenSans"/>
              </a:rPr>
              <a:t> </a:t>
            </a:r>
            <a:r>
              <a:rPr lang="en-US" altLang="en-US" sz="1400" dirty="0" err="1">
                <a:solidFill>
                  <a:srgbClr val="000000"/>
                </a:solidFill>
                <a:latin typeface="OpenSans"/>
              </a:rPr>
              <a:t>lăm</a:t>
            </a:r>
            <a:r>
              <a:rPr lang="en-US" altLang="en-US" sz="1400" dirty="0">
                <a:solidFill>
                  <a:srgbClr val="000000"/>
                </a:solidFill>
                <a:latin typeface="OpenSans"/>
              </a:rPr>
              <a:t> </a:t>
            </a:r>
            <a:r>
              <a:rPr lang="en-US" altLang="en-US" sz="1400" dirty="0" err="1">
                <a:solidFill>
                  <a:srgbClr val="000000"/>
                </a:solidFill>
                <a:latin typeface="OpenSans"/>
              </a:rPr>
              <a:t>lăm</a:t>
            </a:r>
            <a:r>
              <a:rPr lang="en-US" altLang="en-US" sz="1400" dirty="0">
                <a:solidFill>
                  <a:srgbClr val="000000"/>
                </a:solidFill>
                <a:latin typeface="OpenSans"/>
              </a:rPr>
              <a:t> </a:t>
            </a:r>
            <a:r>
              <a:rPr lang="en-US" altLang="en-US" sz="1400" dirty="0" err="1">
                <a:solidFill>
                  <a:srgbClr val="000000"/>
                </a:solidFill>
                <a:latin typeface="OpenSans"/>
              </a:rPr>
              <a:t>ngọn</a:t>
            </a:r>
            <a:r>
              <a:rPr lang="en-US" altLang="en-US" sz="1400" dirty="0">
                <a:solidFill>
                  <a:srgbClr val="000000"/>
                </a:solidFill>
                <a:latin typeface="OpenSans"/>
              </a:rPr>
              <a:t> </a:t>
            </a:r>
            <a:r>
              <a:rPr lang="en-US" altLang="en-US" sz="1400" dirty="0" err="1">
                <a:solidFill>
                  <a:srgbClr val="000000"/>
                </a:solidFill>
                <a:latin typeface="OpenSans"/>
              </a:rPr>
              <a:t>giáo</a:t>
            </a:r>
            <a:r>
              <a:rPr lang="en-US" altLang="en-US" sz="1400" dirty="0">
                <a:solidFill>
                  <a:srgbClr val="000000"/>
                </a:solidFill>
                <a:latin typeface="OpenSans"/>
              </a:rPr>
              <a:t> </a:t>
            </a:r>
            <a:r>
              <a:rPr lang="en-US" altLang="en-US" sz="1400" dirty="0" err="1">
                <a:solidFill>
                  <a:srgbClr val="000000"/>
                </a:solidFill>
                <a:latin typeface="OpenSans"/>
              </a:rPr>
              <a:t>quyết</a:t>
            </a:r>
            <a:r>
              <a:rPr lang="en-US" altLang="en-US" sz="1400" dirty="0">
                <a:solidFill>
                  <a:srgbClr val="000000"/>
                </a:solidFill>
                <a:latin typeface="OpenSans"/>
              </a:rPr>
              <a:t> </a:t>
            </a:r>
            <a:r>
              <a:rPr lang="en-US" altLang="en-US" sz="1400" dirty="0" err="1">
                <a:solidFill>
                  <a:srgbClr val="000000"/>
                </a:solidFill>
                <a:latin typeface="OpenSans"/>
              </a:rPr>
              <a:t>tiêu</a:t>
            </a:r>
            <a:r>
              <a:rPr lang="en-US" altLang="en-US" sz="1400" dirty="0">
                <a:solidFill>
                  <a:srgbClr val="000000"/>
                </a:solidFill>
                <a:latin typeface="OpenSans"/>
              </a:rPr>
              <a:t> </a:t>
            </a:r>
            <a:r>
              <a:rPr lang="en-US" altLang="en-US" sz="1400" dirty="0" err="1">
                <a:solidFill>
                  <a:srgbClr val="000000"/>
                </a:solidFill>
                <a:latin typeface="OpenSans"/>
              </a:rPr>
              <a:t>diệt</a:t>
            </a:r>
            <a:r>
              <a:rPr lang="en-US" altLang="en-US" sz="1400" dirty="0">
                <a:solidFill>
                  <a:srgbClr val="000000"/>
                </a:solidFill>
                <a:latin typeface="OpenSans"/>
              </a:rPr>
              <a:t> </a:t>
            </a:r>
            <a:r>
              <a:rPr lang="en-US" altLang="en-US" sz="1400" dirty="0" err="1">
                <a:solidFill>
                  <a:srgbClr val="000000"/>
                </a:solidFill>
                <a:latin typeface="OpenSans"/>
              </a:rPr>
              <a:t>bọn</a:t>
            </a:r>
            <a:r>
              <a:rPr lang="en-US" altLang="en-US" sz="1400" dirty="0">
                <a:solidFill>
                  <a:srgbClr val="000000"/>
                </a:solidFill>
                <a:latin typeface="OpenSans"/>
              </a:rPr>
              <a:t> </a:t>
            </a:r>
            <a:r>
              <a:rPr lang="en-US" altLang="en-US" sz="1400" dirty="0" err="1">
                <a:solidFill>
                  <a:srgbClr val="000000"/>
                </a:solidFill>
                <a:latin typeface="OpenSans"/>
              </a:rPr>
              <a:t>khổng</a:t>
            </a:r>
            <a:r>
              <a:rPr lang="en-US" altLang="en-US" sz="1400" dirty="0">
                <a:solidFill>
                  <a:srgbClr val="000000"/>
                </a:solidFill>
                <a:latin typeface="OpenSans"/>
              </a:rPr>
              <a:t> </a:t>
            </a:r>
            <a:r>
              <a:rPr lang="en-US" altLang="en-US" sz="1400" dirty="0" err="1">
                <a:solidFill>
                  <a:srgbClr val="000000"/>
                </a:solidFill>
                <a:latin typeface="OpenSans"/>
              </a:rPr>
              <a:t>lồ</a:t>
            </a:r>
            <a:r>
              <a:rPr lang="en-US" altLang="en-US" sz="1400" dirty="0">
                <a:solidFill>
                  <a:srgbClr val="000000"/>
                </a:solidFill>
                <a:latin typeface="OpenSans"/>
              </a:rPr>
              <a:t> </a:t>
            </a:r>
            <a:r>
              <a:rPr lang="en-US" altLang="en-US" sz="1400" dirty="0" err="1">
                <a:solidFill>
                  <a:srgbClr val="000000"/>
                </a:solidFill>
                <a:latin typeface="OpenSans"/>
              </a:rPr>
              <a:t>Cánh</a:t>
            </a:r>
            <a:r>
              <a:rPr lang="en-US" altLang="en-US" sz="1400" dirty="0">
                <a:solidFill>
                  <a:srgbClr val="000000"/>
                </a:solidFill>
                <a:latin typeface="OpenSans"/>
              </a:rPr>
              <a:t> </a:t>
            </a:r>
            <a:r>
              <a:rPr lang="en-US" altLang="en-US" sz="1400" dirty="0" err="1">
                <a:solidFill>
                  <a:srgbClr val="000000"/>
                </a:solidFill>
                <a:latin typeface="OpenSans"/>
              </a:rPr>
              <a:t>quạt</a:t>
            </a:r>
            <a:r>
              <a:rPr lang="en-US" altLang="en-US" sz="1400" dirty="0">
                <a:solidFill>
                  <a:srgbClr val="000000"/>
                </a:solidFill>
                <a:latin typeface="OpenSans"/>
              </a:rPr>
              <a:t> </a:t>
            </a:r>
            <a:r>
              <a:rPr lang="en-US" altLang="en-US" sz="1400" dirty="0" err="1">
                <a:solidFill>
                  <a:srgbClr val="000000"/>
                </a:solidFill>
                <a:latin typeface="OpenSans"/>
              </a:rPr>
              <a:t>cối</a:t>
            </a:r>
            <a:r>
              <a:rPr lang="en-US" altLang="en-US" sz="1400" dirty="0">
                <a:solidFill>
                  <a:srgbClr val="000000"/>
                </a:solidFill>
                <a:latin typeface="OpenSans"/>
              </a:rPr>
              <a:t> </a:t>
            </a:r>
            <a:r>
              <a:rPr lang="en-US" altLang="en-US" sz="1400" dirty="0" err="1">
                <a:solidFill>
                  <a:srgbClr val="000000"/>
                </a:solidFill>
                <a:latin typeface="OpenSans"/>
              </a:rPr>
              <a:t>xay</a:t>
            </a:r>
            <a:r>
              <a:rPr lang="en-US" altLang="en-US" sz="1400" dirty="0">
                <a:solidFill>
                  <a:srgbClr val="000000"/>
                </a:solidFill>
                <a:latin typeface="OpenSans"/>
              </a:rPr>
              <a:t> </a:t>
            </a:r>
            <a:r>
              <a:rPr lang="en-US" altLang="en-US" sz="1400" dirty="0" err="1">
                <a:solidFill>
                  <a:srgbClr val="000000"/>
                </a:solidFill>
                <a:latin typeface="OpenSans"/>
              </a:rPr>
              <a:t>gió</a:t>
            </a:r>
            <a:r>
              <a:rPr lang="en-US" altLang="en-US" sz="1400" dirty="0">
                <a:solidFill>
                  <a:srgbClr val="000000"/>
                </a:solidFill>
                <a:latin typeface="OpenSans"/>
              </a:rPr>
              <a:t> </a:t>
            </a:r>
            <a:r>
              <a:rPr lang="en-US" altLang="en-US" sz="1400" dirty="0" err="1">
                <a:solidFill>
                  <a:srgbClr val="000000"/>
                </a:solidFill>
                <a:latin typeface="OpenSans"/>
              </a:rPr>
              <a:t>quật</a:t>
            </a:r>
            <a:r>
              <a:rPr lang="en-US" altLang="en-US" sz="1400" dirty="0">
                <a:solidFill>
                  <a:srgbClr val="000000"/>
                </a:solidFill>
                <a:latin typeface="OpenSans"/>
              </a:rPr>
              <a:t> </a:t>
            </a:r>
            <a:r>
              <a:rPr lang="en-US" altLang="en-US" sz="1400" dirty="0" err="1">
                <a:solidFill>
                  <a:srgbClr val="000000"/>
                </a:solidFill>
                <a:latin typeface="OpenSans"/>
              </a:rPr>
              <a:t>cả</a:t>
            </a:r>
            <a:r>
              <a:rPr lang="en-US" altLang="en-US" sz="1400" dirty="0">
                <a:solidFill>
                  <a:srgbClr val="000000"/>
                </a:solidFill>
                <a:latin typeface="OpenSans"/>
              </a:rPr>
              <a:t> </a:t>
            </a:r>
            <a:r>
              <a:rPr lang="en-US" altLang="en-US" sz="1400" dirty="0" err="1">
                <a:solidFill>
                  <a:srgbClr val="000000"/>
                </a:solidFill>
                <a:latin typeface="OpenSans"/>
              </a:rPr>
              <a:t>người</a:t>
            </a:r>
            <a:r>
              <a:rPr lang="en-US" altLang="en-US" sz="1400" dirty="0">
                <a:solidFill>
                  <a:srgbClr val="000000"/>
                </a:solidFill>
                <a:latin typeface="OpenSans"/>
              </a:rPr>
              <a:t> </a:t>
            </a:r>
            <a:r>
              <a:rPr lang="en-US" altLang="en-US" sz="1400" dirty="0" err="1">
                <a:solidFill>
                  <a:srgbClr val="000000"/>
                </a:solidFill>
                <a:latin typeface="OpenSans"/>
              </a:rPr>
              <a:t>và</a:t>
            </a:r>
            <a:r>
              <a:rPr lang="en-US" altLang="en-US" sz="1400" dirty="0">
                <a:solidFill>
                  <a:srgbClr val="000000"/>
                </a:solidFill>
                <a:latin typeface="OpenSans"/>
              </a:rPr>
              <a:t> </a:t>
            </a:r>
            <a:r>
              <a:rPr lang="en-US" altLang="en-US" sz="1400" dirty="0" err="1">
                <a:solidFill>
                  <a:srgbClr val="000000"/>
                </a:solidFill>
                <a:latin typeface="OpenSans"/>
              </a:rPr>
              <a:t>ngựa</a:t>
            </a:r>
            <a:r>
              <a:rPr lang="en-US" altLang="en-US" sz="1400" dirty="0">
                <a:solidFill>
                  <a:srgbClr val="000000"/>
                </a:solidFill>
                <a:latin typeface="OpenSans"/>
              </a:rPr>
              <a:t> </a:t>
            </a:r>
            <a:r>
              <a:rPr lang="en-US" altLang="en-US" sz="1400" dirty="0" err="1">
                <a:solidFill>
                  <a:srgbClr val="000000"/>
                </a:solidFill>
                <a:latin typeface="OpenSans"/>
              </a:rPr>
              <a:t>ngà</a:t>
            </a:r>
            <a:r>
              <a:rPr lang="en-US" altLang="en-US" sz="1400" dirty="0">
                <a:solidFill>
                  <a:srgbClr val="000000"/>
                </a:solidFill>
                <a:latin typeface="OpenSans"/>
              </a:rPr>
              <a:t> </a:t>
            </a:r>
            <a:r>
              <a:rPr lang="en-US" altLang="en-US" sz="1400" dirty="0" err="1">
                <a:solidFill>
                  <a:srgbClr val="000000"/>
                </a:solidFill>
                <a:latin typeface="OpenSans"/>
              </a:rPr>
              <a:t>chổng</a:t>
            </a:r>
            <a:r>
              <a:rPr lang="en-US" altLang="en-US" sz="1400" dirty="0">
                <a:solidFill>
                  <a:srgbClr val="000000"/>
                </a:solidFill>
                <a:latin typeface="OpenSans"/>
              </a:rPr>
              <a:t> </a:t>
            </a:r>
            <a:r>
              <a:rPr lang="en-US" altLang="en-US" sz="1400" dirty="0" err="1">
                <a:solidFill>
                  <a:srgbClr val="000000"/>
                </a:solidFill>
                <a:latin typeface="OpenSans"/>
              </a:rPr>
              <a:t>kềnh</a:t>
            </a:r>
            <a:r>
              <a:rPr lang="en-US" altLang="en-US" sz="1400" dirty="0">
                <a:solidFill>
                  <a:srgbClr val="000000"/>
                </a:solidFill>
                <a:latin typeface="OpenSans"/>
              </a:rPr>
              <a:t> ra </a:t>
            </a:r>
            <a:r>
              <a:rPr lang="en-US" altLang="en-US" sz="1400" dirty="0" err="1">
                <a:solidFill>
                  <a:srgbClr val="000000"/>
                </a:solidFill>
                <a:latin typeface="OpenSans"/>
              </a:rPr>
              <a:t>đất</a:t>
            </a:r>
            <a:r>
              <a:rPr lang="en-US" altLang="en-US" sz="1400" dirty="0">
                <a:solidFill>
                  <a:srgbClr val="000000"/>
                </a:solidFill>
                <a:latin typeface="OpenSans"/>
              </a:rPr>
              <a:t>.</a:t>
            </a:r>
            <a:endParaRPr lang="en-US" altLang="en-US" sz="1000" dirty="0"/>
          </a:p>
          <a:p>
            <a:pPr defTabSz="685800"/>
            <a:r>
              <a:rPr lang="en-US" altLang="en-US" sz="1400" dirty="0">
                <a:solidFill>
                  <a:srgbClr val="000000"/>
                </a:solidFill>
                <a:latin typeface="OpenSans"/>
              </a:rPr>
              <a:t>      </a:t>
            </a:r>
            <a:endParaRPr lang="en-US" altLang="en-US" sz="3200" dirty="0"/>
          </a:p>
        </p:txBody>
      </p:sp>
    </p:spTree>
    <p:extLst>
      <p:ext uri="{BB962C8B-B14F-4D97-AF65-F5344CB8AC3E}">
        <p14:creationId xmlns:p14="http://schemas.microsoft.com/office/powerpoint/2010/main" val="1856721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46" y="1"/>
            <a:ext cx="9114153" cy="4801314"/>
          </a:xfrm>
          <a:prstGeom prst="rect">
            <a:avLst/>
          </a:prstGeom>
          <a:noFill/>
        </p:spPr>
        <p:txBody>
          <a:bodyPr wrap="square" rtlCol="0">
            <a:spAutoFit/>
          </a:bodyPr>
          <a:lstStyle/>
          <a:p>
            <a:pPr defTabSz="685800"/>
            <a:r>
              <a:rPr lang="en-US" altLang="en-US" sz="1600" dirty="0" err="1">
                <a:solidFill>
                  <a:srgbClr val="000000"/>
                </a:solidFill>
                <a:latin typeface="OpenSans"/>
              </a:rPr>
              <a:t>Tiếp</a:t>
            </a:r>
            <a:r>
              <a:rPr lang="en-US" altLang="en-US" sz="1600" dirty="0">
                <a:solidFill>
                  <a:srgbClr val="000000"/>
                </a:solidFill>
                <a:latin typeface="OpenSans"/>
              </a:rPr>
              <a:t> </a:t>
            </a:r>
            <a:r>
              <a:rPr lang="en-US" altLang="en-US" sz="1600" dirty="0" err="1">
                <a:solidFill>
                  <a:srgbClr val="000000"/>
                </a:solidFill>
                <a:latin typeface="OpenSans"/>
              </a:rPr>
              <a:t>đó</a:t>
            </a:r>
            <a:r>
              <a:rPr lang="en-US" altLang="en-US" sz="1600" dirty="0">
                <a:solidFill>
                  <a:srgbClr val="000000"/>
                </a:solidFill>
                <a:latin typeface="OpenSans"/>
              </a:rPr>
              <a:t>, </a:t>
            </a:r>
            <a:r>
              <a:rPr lang="en-US" altLang="en-US" sz="1600" dirty="0" err="1">
                <a:solidFill>
                  <a:srgbClr val="000000"/>
                </a:solidFill>
                <a:latin typeface="OpenSans"/>
              </a:rPr>
              <a:t>thầy</a:t>
            </a:r>
            <a:r>
              <a:rPr lang="en-US" altLang="en-US" sz="1600" dirty="0">
                <a:solidFill>
                  <a:srgbClr val="000000"/>
                </a:solidFill>
                <a:latin typeface="OpenSans"/>
              </a:rPr>
              <a:t> </a:t>
            </a:r>
            <a:r>
              <a:rPr lang="en-US" altLang="en-US" sz="1600" dirty="0" err="1">
                <a:solidFill>
                  <a:srgbClr val="000000"/>
                </a:solidFill>
                <a:latin typeface="OpenSans"/>
              </a:rPr>
              <a:t>trò</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gặp</a:t>
            </a:r>
            <a:r>
              <a:rPr lang="en-US" altLang="en-US" sz="1600" dirty="0">
                <a:solidFill>
                  <a:srgbClr val="000000"/>
                </a:solidFill>
                <a:latin typeface="OpenSans"/>
              </a:rPr>
              <a:t> </a:t>
            </a:r>
            <a:r>
              <a:rPr lang="en-US" altLang="en-US" sz="1600" dirty="0" err="1">
                <a:solidFill>
                  <a:srgbClr val="000000"/>
                </a:solidFill>
                <a:latin typeface="OpenSans"/>
              </a:rPr>
              <a:t>các</a:t>
            </a:r>
            <a:r>
              <a:rPr lang="en-US" altLang="en-US" sz="1600" dirty="0">
                <a:solidFill>
                  <a:srgbClr val="000000"/>
                </a:solidFill>
                <a:latin typeface="OpenSans"/>
              </a:rPr>
              <a:t> </a:t>
            </a:r>
            <a:r>
              <a:rPr lang="en-US" altLang="en-US" sz="1600" dirty="0" err="1">
                <a:solidFill>
                  <a:srgbClr val="000000"/>
                </a:solidFill>
                <a:latin typeface="OpenSans"/>
              </a:rPr>
              <a:t>tu</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và</a:t>
            </a:r>
            <a:r>
              <a:rPr lang="en-US" altLang="en-US" sz="1600" dirty="0">
                <a:solidFill>
                  <a:srgbClr val="000000"/>
                </a:solidFill>
                <a:latin typeface="OpenSans"/>
              </a:rPr>
              <a:t> </a:t>
            </a:r>
            <a:r>
              <a:rPr lang="en-US" altLang="en-US" sz="1600" dirty="0" err="1">
                <a:solidFill>
                  <a:srgbClr val="000000"/>
                </a:solidFill>
                <a:latin typeface="OpenSans"/>
              </a:rPr>
              <a:t>đoàn</a:t>
            </a:r>
            <a:r>
              <a:rPr lang="en-US" altLang="en-US" sz="1600" dirty="0">
                <a:solidFill>
                  <a:srgbClr val="000000"/>
                </a:solidFill>
                <a:latin typeface="OpenSans"/>
              </a:rPr>
              <a:t> </a:t>
            </a:r>
            <a:r>
              <a:rPr lang="en-US" altLang="en-US" sz="1600" dirty="0" err="1">
                <a:solidFill>
                  <a:srgbClr val="000000"/>
                </a:solidFill>
                <a:latin typeface="OpenSans"/>
              </a:rPr>
              <a:t>kỵ</a:t>
            </a:r>
            <a:r>
              <a:rPr lang="en-US" altLang="en-US" sz="1600" dirty="0">
                <a:solidFill>
                  <a:srgbClr val="000000"/>
                </a:solidFill>
                <a:latin typeface="OpenSans"/>
              </a:rPr>
              <a:t> </a:t>
            </a:r>
            <a:r>
              <a:rPr lang="en-US" altLang="en-US" sz="1600" dirty="0" err="1">
                <a:solidFill>
                  <a:srgbClr val="000000"/>
                </a:solidFill>
                <a:latin typeface="OpenSans"/>
              </a:rPr>
              <a:t>binh</a:t>
            </a:r>
            <a:r>
              <a:rPr lang="en-US" altLang="en-US" sz="1600" dirty="0">
                <a:solidFill>
                  <a:srgbClr val="000000"/>
                </a:solidFill>
                <a:latin typeface="OpenSans"/>
              </a:rPr>
              <a:t> </a:t>
            </a:r>
            <a:r>
              <a:rPr lang="en-US" altLang="en-US" sz="1600" dirty="0" err="1">
                <a:solidFill>
                  <a:srgbClr val="000000"/>
                </a:solidFill>
                <a:latin typeface="OpenSans"/>
              </a:rPr>
              <a:t>hộ</a:t>
            </a:r>
            <a:r>
              <a:rPr lang="en-US" altLang="en-US" sz="1600" dirty="0">
                <a:solidFill>
                  <a:srgbClr val="000000"/>
                </a:solidFill>
                <a:latin typeface="OpenSans"/>
              </a:rPr>
              <a:t> </a:t>
            </a:r>
            <a:r>
              <a:rPr lang="en-US" altLang="en-US" sz="1600" dirty="0" err="1">
                <a:solidFill>
                  <a:srgbClr val="000000"/>
                </a:solidFill>
                <a:latin typeface="OpenSans"/>
              </a:rPr>
              <a:t>tống</a:t>
            </a:r>
            <a:r>
              <a:rPr lang="en-US" altLang="en-US" sz="1600" dirty="0">
                <a:solidFill>
                  <a:srgbClr val="000000"/>
                </a:solidFill>
                <a:latin typeface="OpenSans"/>
              </a:rPr>
              <a:t> </a:t>
            </a:r>
            <a:r>
              <a:rPr lang="en-US" altLang="en-US" sz="1600" dirty="0" err="1">
                <a:solidFill>
                  <a:srgbClr val="000000"/>
                </a:solidFill>
                <a:latin typeface="OpenSans"/>
              </a:rPr>
              <a:t>xe</a:t>
            </a:r>
            <a:r>
              <a:rPr lang="en-US" altLang="en-US" sz="1600" dirty="0">
                <a:solidFill>
                  <a:srgbClr val="000000"/>
                </a:solidFill>
                <a:latin typeface="OpenSans"/>
              </a:rPr>
              <a:t> </a:t>
            </a:r>
            <a:r>
              <a:rPr lang="en-US" altLang="en-US" sz="1600" dirty="0" err="1">
                <a:solidFill>
                  <a:srgbClr val="000000"/>
                </a:solidFill>
                <a:latin typeface="OpenSans"/>
              </a:rPr>
              <a:t>ngựa</a:t>
            </a:r>
            <a:r>
              <a:rPr lang="en-US" altLang="en-US" sz="1600" dirty="0">
                <a:solidFill>
                  <a:srgbClr val="000000"/>
                </a:solidFill>
                <a:latin typeface="OpenSans"/>
              </a:rPr>
              <a:t> </a:t>
            </a:r>
            <a:r>
              <a:rPr lang="en-US" altLang="en-US" sz="1600" dirty="0" err="1">
                <a:solidFill>
                  <a:srgbClr val="000000"/>
                </a:solidFill>
                <a:latin typeface="OpenSans"/>
              </a:rPr>
              <a:t>chở</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phu</a:t>
            </a:r>
            <a:r>
              <a:rPr lang="en-US" altLang="en-US" sz="1600" dirty="0">
                <a:solidFill>
                  <a:srgbClr val="000000"/>
                </a:solidFill>
                <a:latin typeface="OpenSans"/>
              </a:rPr>
              <a:t> </a:t>
            </a:r>
            <a:r>
              <a:rPr lang="en-US" altLang="en-US" sz="1600" dirty="0" err="1">
                <a:solidFill>
                  <a:srgbClr val="000000"/>
                </a:solidFill>
                <a:latin typeface="OpenSans"/>
              </a:rPr>
              <a:t>nhân</a:t>
            </a:r>
            <a:r>
              <a:rPr lang="en-US" altLang="en-US" sz="1600" dirty="0">
                <a:solidFill>
                  <a:srgbClr val="000000"/>
                </a:solidFill>
                <a:latin typeface="OpenSans"/>
              </a:rPr>
              <a:t>, </a:t>
            </a:r>
            <a:r>
              <a:rPr lang="en-US" altLang="en-US" sz="1600" dirty="0" err="1">
                <a:solidFill>
                  <a:srgbClr val="000000"/>
                </a:solidFill>
                <a:latin typeface="OpenSans"/>
              </a:rPr>
              <a:t>tưởng</a:t>
            </a:r>
            <a:r>
              <a:rPr lang="en-US" altLang="en-US" sz="1600" dirty="0">
                <a:solidFill>
                  <a:srgbClr val="000000"/>
                </a:solidFill>
                <a:latin typeface="OpenSans"/>
              </a:rPr>
              <a:t> </a:t>
            </a:r>
            <a:r>
              <a:rPr lang="en-US" altLang="en-US" sz="1600" dirty="0" err="1">
                <a:solidFill>
                  <a:srgbClr val="000000"/>
                </a:solidFill>
                <a:latin typeface="OpenSans"/>
              </a:rPr>
              <a:t>bọn</a:t>
            </a:r>
            <a:r>
              <a:rPr lang="en-US" altLang="en-US" sz="1600" dirty="0">
                <a:solidFill>
                  <a:srgbClr val="000000"/>
                </a:solidFill>
                <a:latin typeface="OpenSans"/>
              </a:rPr>
              <a:t> </a:t>
            </a:r>
            <a:r>
              <a:rPr lang="en-US" altLang="en-US" sz="1600" dirty="0" err="1">
                <a:solidFill>
                  <a:srgbClr val="000000"/>
                </a:solidFill>
                <a:latin typeface="OpenSans"/>
              </a:rPr>
              <a:t>này</a:t>
            </a:r>
            <a:r>
              <a:rPr lang="en-US" altLang="en-US" sz="1600" dirty="0">
                <a:solidFill>
                  <a:srgbClr val="000000"/>
                </a:solidFill>
                <a:latin typeface="OpenSans"/>
              </a:rPr>
              <a:t> </a:t>
            </a:r>
            <a:r>
              <a:rPr lang="en-US" altLang="en-US" sz="1600" dirty="0" err="1">
                <a:solidFill>
                  <a:srgbClr val="000000"/>
                </a:solidFill>
                <a:latin typeface="OpenSans"/>
              </a:rPr>
              <a:t>bắt</a:t>
            </a:r>
            <a:r>
              <a:rPr lang="en-US" altLang="en-US" sz="1600" dirty="0">
                <a:solidFill>
                  <a:srgbClr val="000000"/>
                </a:solidFill>
                <a:latin typeface="OpenSans"/>
              </a:rPr>
              <a:t> </a:t>
            </a:r>
            <a:r>
              <a:rPr lang="en-US" altLang="en-US" sz="1600" dirty="0" err="1">
                <a:solidFill>
                  <a:srgbClr val="000000"/>
                </a:solidFill>
                <a:latin typeface="OpenSans"/>
              </a:rPr>
              <a:t>cóc</a:t>
            </a:r>
            <a:r>
              <a:rPr lang="en-US" altLang="en-US" sz="1600" dirty="0">
                <a:solidFill>
                  <a:srgbClr val="000000"/>
                </a:solidFill>
                <a:latin typeface="OpenSans"/>
              </a:rPr>
              <a:t> </a:t>
            </a:r>
            <a:r>
              <a:rPr lang="en-US" altLang="en-US" sz="1600" dirty="0" err="1">
                <a:solidFill>
                  <a:srgbClr val="000000"/>
                </a:solidFill>
                <a:latin typeface="OpenSans"/>
              </a:rPr>
              <a:t>nàng</a:t>
            </a:r>
            <a:r>
              <a:rPr lang="en-US" altLang="en-US" sz="1600" dirty="0">
                <a:solidFill>
                  <a:srgbClr val="000000"/>
                </a:solidFill>
                <a:latin typeface="OpenSans"/>
              </a:rPr>
              <a:t> </a:t>
            </a:r>
            <a:r>
              <a:rPr lang="en-US" altLang="en-US" sz="1600" dirty="0" err="1">
                <a:solidFill>
                  <a:srgbClr val="000000"/>
                </a:solidFill>
                <a:latin typeface="OpenSans"/>
              </a:rPr>
              <a:t>công</a:t>
            </a:r>
            <a:r>
              <a:rPr lang="en-US" altLang="en-US" sz="1600" dirty="0">
                <a:solidFill>
                  <a:srgbClr val="000000"/>
                </a:solidFill>
                <a:latin typeface="OpenSans"/>
              </a:rPr>
              <a:t> </a:t>
            </a:r>
            <a:r>
              <a:rPr lang="en-US" altLang="en-US" sz="1600" dirty="0" err="1">
                <a:solidFill>
                  <a:srgbClr val="000000"/>
                </a:solidFill>
                <a:latin typeface="OpenSans"/>
              </a:rPr>
              <a:t>chúa</a:t>
            </a:r>
            <a:r>
              <a:rPr lang="en-US" altLang="en-US" sz="1600" dirty="0">
                <a:solidFill>
                  <a:srgbClr val="000000"/>
                </a:solidFill>
                <a:latin typeface="OpenSans"/>
              </a:rPr>
              <a:t> </a:t>
            </a:r>
            <a:r>
              <a:rPr lang="en-US" altLang="en-US" sz="1600" dirty="0" err="1">
                <a:solidFill>
                  <a:srgbClr val="000000"/>
                </a:solidFill>
                <a:latin typeface="OpenSans"/>
              </a:rPr>
              <a:t>xinh</a:t>
            </a:r>
            <a:r>
              <a:rPr lang="en-US" altLang="en-US" sz="1600" dirty="0">
                <a:solidFill>
                  <a:srgbClr val="000000"/>
                </a:solidFill>
                <a:latin typeface="OpenSans"/>
              </a:rPr>
              <a:t> </a:t>
            </a:r>
            <a:r>
              <a:rPr lang="en-US" altLang="en-US" sz="1600" dirty="0" err="1">
                <a:solidFill>
                  <a:srgbClr val="000000"/>
                </a:solidFill>
                <a:latin typeface="OpenSans"/>
              </a:rPr>
              <a:t>đẹp</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ra</a:t>
            </a:r>
            <a:r>
              <a:rPr lang="en-US" altLang="en-US" sz="1600" dirty="0">
                <a:solidFill>
                  <a:srgbClr val="000000"/>
                </a:solidFill>
                <a:latin typeface="OpenSans"/>
              </a:rPr>
              <a:t> </a:t>
            </a:r>
            <a:r>
              <a:rPr lang="en-US" altLang="en-US" sz="1600" dirty="0" err="1">
                <a:solidFill>
                  <a:srgbClr val="000000"/>
                </a:solidFill>
                <a:latin typeface="OpenSans"/>
              </a:rPr>
              <a:t>lệnh</a:t>
            </a:r>
            <a:r>
              <a:rPr lang="en-US" altLang="en-US" sz="1600" dirty="0">
                <a:solidFill>
                  <a:srgbClr val="000000"/>
                </a:solidFill>
                <a:latin typeface="OpenSans"/>
              </a:rPr>
              <a:t> </a:t>
            </a:r>
            <a:r>
              <a:rPr lang="en-US" altLang="en-US" sz="1600" dirty="0" err="1">
                <a:solidFill>
                  <a:srgbClr val="000000"/>
                </a:solidFill>
                <a:latin typeface="OpenSans"/>
              </a:rPr>
              <a:t>họ</a:t>
            </a:r>
            <a:r>
              <a:rPr lang="en-US" altLang="en-US" sz="1600" dirty="0">
                <a:solidFill>
                  <a:srgbClr val="000000"/>
                </a:solidFill>
                <a:latin typeface="OpenSans"/>
              </a:rPr>
              <a:t> </a:t>
            </a:r>
            <a:r>
              <a:rPr lang="en-US" altLang="en-US" sz="1600" dirty="0" err="1">
                <a:solidFill>
                  <a:srgbClr val="000000"/>
                </a:solidFill>
                <a:latin typeface="OpenSans"/>
              </a:rPr>
              <a:t>phải</a:t>
            </a:r>
            <a:r>
              <a:rPr lang="en-US" altLang="en-US" sz="1600" dirty="0">
                <a:solidFill>
                  <a:srgbClr val="000000"/>
                </a:solidFill>
                <a:latin typeface="OpenSans"/>
              </a:rPr>
              <a:t> </a:t>
            </a:r>
            <a:r>
              <a:rPr lang="en-US" altLang="en-US" sz="1600" dirty="0" err="1">
                <a:solidFill>
                  <a:srgbClr val="000000"/>
                </a:solidFill>
                <a:latin typeface="OpenSans"/>
              </a:rPr>
              <a:t>tha</a:t>
            </a:r>
            <a:r>
              <a:rPr lang="en-US" altLang="en-US" sz="1600" dirty="0">
                <a:solidFill>
                  <a:srgbClr val="000000"/>
                </a:solidFill>
                <a:latin typeface="OpenSans"/>
              </a:rPr>
              <a:t> </a:t>
            </a:r>
            <a:r>
              <a:rPr lang="en-US" altLang="en-US" sz="1600" dirty="0" err="1">
                <a:solidFill>
                  <a:srgbClr val="000000"/>
                </a:solidFill>
                <a:latin typeface="OpenSans"/>
              </a:rPr>
              <a:t>công</a:t>
            </a:r>
            <a:r>
              <a:rPr lang="en-US" altLang="en-US" sz="1600" dirty="0">
                <a:solidFill>
                  <a:srgbClr val="000000"/>
                </a:solidFill>
                <a:latin typeface="OpenSans"/>
              </a:rPr>
              <a:t> </a:t>
            </a:r>
            <a:r>
              <a:rPr lang="en-US" altLang="en-US" sz="1600" dirty="0" err="1">
                <a:solidFill>
                  <a:srgbClr val="000000"/>
                </a:solidFill>
                <a:latin typeface="OpenSans"/>
              </a:rPr>
              <a:t>chúa</a:t>
            </a:r>
            <a:r>
              <a:rPr lang="en-US" altLang="en-US" sz="1600" dirty="0">
                <a:solidFill>
                  <a:srgbClr val="000000"/>
                </a:solidFill>
                <a:latin typeface="OpenSans"/>
              </a:rPr>
              <a:t> </a:t>
            </a:r>
            <a:r>
              <a:rPr lang="en-US" altLang="en-US" sz="1600" dirty="0" err="1">
                <a:solidFill>
                  <a:srgbClr val="000000"/>
                </a:solidFill>
                <a:latin typeface="OpenSans"/>
              </a:rPr>
              <a:t>rồi</a:t>
            </a:r>
            <a:r>
              <a:rPr lang="en-US" altLang="en-US" sz="1600" dirty="0">
                <a:solidFill>
                  <a:srgbClr val="000000"/>
                </a:solidFill>
                <a:latin typeface="OpenSans"/>
              </a:rPr>
              <a:t> </a:t>
            </a:r>
            <a:r>
              <a:rPr lang="en-US" altLang="en-US" sz="1600" dirty="0" err="1">
                <a:solidFill>
                  <a:srgbClr val="000000"/>
                </a:solidFill>
                <a:latin typeface="OpenSans"/>
              </a:rPr>
              <a:t>thúc</a:t>
            </a:r>
            <a:r>
              <a:rPr lang="en-US" altLang="en-US" sz="1600" dirty="0">
                <a:solidFill>
                  <a:srgbClr val="000000"/>
                </a:solidFill>
                <a:latin typeface="OpenSans"/>
              </a:rPr>
              <a:t> </a:t>
            </a:r>
            <a:r>
              <a:rPr lang="en-US" altLang="en-US" sz="1600" dirty="0" err="1">
                <a:solidFill>
                  <a:srgbClr val="000000"/>
                </a:solidFill>
                <a:latin typeface="OpenSans"/>
              </a:rPr>
              <a:t>ngựa</a:t>
            </a:r>
            <a:r>
              <a:rPr lang="en-US" altLang="en-US" sz="1600" dirty="0">
                <a:solidFill>
                  <a:srgbClr val="000000"/>
                </a:solidFill>
                <a:latin typeface="OpenSans"/>
              </a:rPr>
              <a:t> </a:t>
            </a:r>
            <a:r>
              <a:rPr lang="en-US" altLang="en-US" sz="1600" dirty="0" err="1">
                <a:solidFill>
                  <a:srgbClr val="000000"/>
                </a:solidFill>
                <a:latin typeface="OpenSans"/>
              </a:rPr>
              <a:t>tấn</a:t>
            </a:r>
            <a:r>
              <a:rPr lang="en-US" altLang="en-US" sz="1600" dirty="0">
                <a:solidFill>
                  <a:srgbClr val="000000"/>
                </a:solidFill>
                <a:latin typeface="OpenSans"/>
              </a:rPr>
              <a:t> </a:t>
            </a:r>
            <a:r>
              <a:rPr lang="en-US" altLang="en-US" sz="1600" dirty="0" err="1">
                <a:solidFill>
                  <a:srgbClr val="000000"/>
                </a:solidFill>
                <a:latin typeface="OpenSans"/>
              </a:rPr>
              <a:t>công</a:t>
            </a:r>
            <a:r>
              <a:rPr lang="en-US" altLang="en-US" sz="1600" dirty="0">
                <a:solidFill>
                  <a:srgbClr val="000000"/>
                </a:solidFill>
                <a:latin typeface="OpenSans"/>
              </a:rPr>
              <a:t> </a:t>
            </a:r>
            <a:r>
              <a:rPr lang="en-US" altLang="en-US" sz="1600" dirty="0" err="1">
                <a:solidFill>
                  <a:srgbClr val="000000"/>
                </a:solidFill>
                <a:latin typeface="OpenSans"/>
              </a:rPr>
              <a:t>các</a:t>
            </a:r>
            <a:r>
              <a:rPr lang="en-US" altLang="en-US" sz="1600" dirty="0">
                <a:solidFill>
                  <a:srgbClr val="000000"/>
                </a:solidFill>
                <a:latin typeface="OpenSans"/>
              </a:rPr>
              <a:t> </a:t>
            </a:r>
            <a:r>
              <a:rPr lang="en-US" altLang="en-US" sz="1600" dirty="0" err="1">
                <a:solidFill>
                  <a:srgbClr val="000000"/>
                </a:solidFill>
                <a:latin typeface="OpenSans"/>
              </a:rPr>
              <a:t>tu</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Mấy</a:t>
            </a:r>
            <a:r>
              <a:rPr lang="en-US" altLang="en-US" sz="1600" dirty="0">
                <a:solidFill>
                  <a:srgbClr val="000000"/>
                </a:solidFill>
                <a:latin typeface="OpenSans"/>
              </a:rPr>
              <a:t> </a:t>
            </a:r>
            <a:r>
              <a:rPr lang="en-US" altLang="en-US" sz="1600" dirty="0" err="1">
                <a:solidFill>
                  <a:srgbClr val="000000"/>
                </a:solidFill>
                <a:latin typeface="OpenSans"/>
              </a:rPr>
              <a:t>ngày</a:t>
            </a:r>
            <a:r>
              <a:rPr lang="en-US" altLang="en-US" sz="1600" dirty="0">
                <a:solidFill>
                  <a:srgbClr val="000000"/>
                </a:solidFill>
                <a:latin typeface="OpenSans"/>
              </a:rPr>
              <a:t> </a:t>
            </a:r>
            <a:r>
              <a:rPr lang="en-US" altLang="en-US" sz="1600" dirty="0" err="1">
                <a:solidFill>
                  <a:srgbClr val="000000"/>
                </a:solidFill>
                <a:latin typeface="OpenSans"/>
              </a:rPr>
              <a:t>sau</a:t>
            </a:r>
            <a:r>
              <a:rPr lang="en-US" altLang="en-US" sz="1600" dirty="0">
                <a:solidFill>
                  <a:srgbClr val="000000"/>
                </a:solidFill>
                <a:latin typeface="OpenSans"/>
              </a:rPr>
              <a:t>, </a:t>
            </a:r>
            <a:r>
              <a:rPr lang="en-US" altLang="en-US" sz="1600" dirty="0" err="1">
                <a:solidFill>
                  <a:srgbClr val="000000"/>
                </a:solidFill>
                <a:latin typeface="OpenSans"/>
              </a:rPr>
              <a:t>nhìn</a:t>
            </a:r>
            <a:r>
              <a:rPr lang="en-US" altLang="en-US" sz="1600" dirty="0">
                <a:solidFill>
                  <a:srgbClr val="000000"/>
                </a:solidFill>
                <a:latin typeface="OpenSans"/>
              </a:rPr>
              <a:t> </a:t>
            </a:r>
            <a:r>
              <a:rPr lang="en-US" altLang="en-US" sz="1600" dirty="0" err="1">
                <a:solidFill>
                  <a:srgbClr val="000000"/>
                </a:solidFill>
                <a:latin typeface="OpenSans"/>
              </a:rPr>
              <a:t>đàn</a:t>
            </a:r>
            <a:r>
              <a:rPr lang="en-US" altLang="en-US" sz="1600" dirty="0">
                <a:solidFill>
                  <a:srgbClr val="000000"/>
                </a:solidFill>
                <a:latin typeface="OpenSans"/>
              </a:rPr>
              <a:t> </a:t>
            </a:r>
            <a:r>
              <a:rPr lang="en-US" altLang="en-US" sz="1600" dirty="0" err="1">
                <a:solidFill>
                  <a:srgbClr val="000000"/>
                </a:solidFill>
                <a:latin typeface="OpenSans"/>
              </a:rPr>
              <a:t>cừu</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nghĩ</a:t>
            </a:r>
            <a:r>
              <a:rPr lang="en-US" altLang="en-US" sz="1600" dirty="0">
                <a:solidFill>
                  <a:srgbClr val="000000"/>
                </a:solidFill>
                <a:latin typeface="OpenSans"/>
              </a:rPr>
              <a:t> </a:t>
            </a:r>
            <a:r>
              <a:rPr lang="en-US" altLang="en-US" sz="1600" dirty="0" err="1">
                <a:solidFill>
                  <a:srgbClr val="000000"/>
                </a:solidFill>
                <a:latin typeface="OpenSans"/>
              </a:rPr>
              <a:t>đó</a:t>
            </a:r>
            <a:r>
              <a:rPr lang="en-US" altLang="en-US" sz="1600" dirty="0">
                <a:solidFill>
                  <a:srgbClr val="000000"/>
                </a:solidFill>
                <a:latin typeface="OpenSans"/>
              </a:rPr>
              <a:t> </a:t>
            </a:r>
            <a:r>
              <a:rPr lang="en-US" altLang="en-US" sz="1600" dirty="0" err="1">
                <a:solidFill>
                  <a:srgbClr val="000000"/>
                </a:solidFill>
                <a:latin typeface="OpenSans"/>
              </a:rPr>
              <a:t>là</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đội</a:t>
            </a:r>
            <a:r>
              <a:rPr lang="en-US" altLang="en-US" sz="1600" dirty="0">
                <a:solidFill>
                  <a:srgbClr val="000000"/>
                </a:solidFill>
                <a:latin typeface="OpenSans"/>
              </a:rPr>
              <a:t> </a:t>
            </a:r>
            <a:r>
              <a:rPr lang="en-US" altLang="en-US" sz="1600" dirty="0" err="1">
                <a:solidFill>
                  <a:srgbClr val="000000"/>
                </a:solidFill>
                <a:latin typeface="OpenSans"/>
              </a:rPr>
              <a:t>quân</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la </a:t>
            </a:r>
            <a:r>
              <a:rPr lang="en-US" altLang="en-US" sz="1600" dirty="0" err="1">
                <a:solidFill>
                  <a:srgbClr val="000000"/>
                </a:solidFill>
                <a:latin typeface="OpenSans"/>
              </a:rPr>
              <a:t>hét</a:t>
            </a:r>
            <a:r>
              <a:rPr lang="en-US" altLang="en-US" sz="1600" dirty="0">
                <a:solidFill>
                  <a:srgbClr val="000000"/>
                </a:solidFill>
                <a:latin typeface="OpenSans"/>
              </a:rPr>
              <a:t>, </a:t>
            </a:r>
            <a:r>
              <a:rPr lang="en-US" altLang="en-US" sz="1600" dirty="0" err="1">
                <a:solidFill>
                  <a:srgbClr val="000000"/>
                </a:solidFill>
                <a:latin typeface="OpenSans"/>
              </a:rPr>
              <a:t>thúc</a:t>
            </a:r>
            <a:r>
              <a:rPr lang="en-US" altLang="en-US" sz="1600" dirty="0">
                <a:solidFill>
                  <a:srgbClr val="000000"/>
                </a:solidFill>
                <a:latin typeface="OpenSans"/>
              </a:rPr>
              <a:t> </a:t>
            </a:r>
            <a:r>
              <a:rPr lang="en-US" altLang="en-US" sz="1600" dirty="0" err="1">
                <a:solidFill>
                  <a:srgbClr val="000000"/>
                </a:solidFill>
                <a:latin typeface="OpenSans"/>
              </a:rPr>
              <a:t>ngựa</a:t>
            </a:r>
            <a:r>
              <a:rPr lang="en-US" altLang="en-US" sz="1600" dirty="0">
                <a:solidFill>
                  <a:srgbClr val="000000"/>
                </a:solidFill>
                <a:latin typeface="OpenSans"/>
              </a:rPr>
              <a:t> </a:t>
            </a:r>
            <a:r>
              <a:rPr lang="en-US" altLang="en-US" sz="1600" dirty="0" err="1">
                <a:solidFill>
                  <a:srgbClr val="000000"/>
                </a:solidFill>
                <a:latin typeface="OpenSans"/>
              </a:rPr>
              <a:t>xông</a:t>
            </a:r>
            <a:r>
              <a:rPr lang="en-US" altLang="en-US" sz="1600" dirty="0">
                <a:solidFill>
                  <a:srgbClr val="000000"/>
                </a:solidFill>
                <a:latin typeface="OpenSans"/>
              </a:rPr>
              <a:t> </a:t>
            </a:r>
            <a:r>
              <a:rPr lang="en-US" altLang="en-US" sz="1600" dirty="0" err="1">
                <a:solidFill>
                  <a:srgbClr val="000000"/>
                </a:solidFill>
                <a:latin typeface="OpenSans"/>
              </a:rPr>
              <a:t>thẳng</a:t>
            </a:r>
            <a:r>
              <a:rPr lang="en-US" altLang="en-US" sz="1600" dirty="0">
                <a:solidFill>
                  <a:srgbClr val="000000"/>
                </a:solidFill>
                <a:latin typeface="OpenSans"/>
              </a:rPr>
              <a:t> </a:t>
            </a:r>
            <a:r>
              <a:rPr lang="en-US" altLang="en-US" sz="1600" dirty="0" err="1">
                <a:solidFill>
                  <a:srgbClr val="000000"/>
                </a:solidFill>
                <a:latin typeface="OpenSans"/>
              </a:rPr>
              <a:t>vào</a:t>
            </a:r>
            <a:r>
              <a:rPr lang="en-US" altLang="en-US" sz="1600" dirty="0">
                <a:solidFill>
                  <a:srgbClr val="000000"/>
                </a:solidFill>
                <a:latin typeface="OpenSans"/>
              </a:rPr>
              <a:t> </a:t>
            </a:r>
            <a:r>
              <a:rPr lang="en-US" altLang="en-US" sz="1600" dirty="0" err="1">
                <a:solidFill>
                  <a:srgbClr val="000000"/>
                </a:solidFill>
                <a:latin typeface="OpenSans"/>
              </a:rPr>
              <a:t>đàn</a:t>
            </a:r>
            <a:r>
              <a:rPr lang="en-US" altLang="en-US" sz="1600" dirty="0">
                <a:solidFill>
                  <a:srgbClr val="000000"/>
                </a:solidFill>
                <a:latin typeface="OpenSans"/>
              </a:rPr>
              <a:t> </a:t>
            </a:r>
            <a:r>
              <a:rPr lang="en-US" altLang="en-US" sz="1600" dirty="0" err="1">
                <a:solidFill>
                  <a:srgbClr val="000000"/>
                </a:solidFill>
                <a:latin typeface="OpenSans"/>
              </a:rPr>
              <a:t>cừu</a:t>
            </a:r>
            <a:r>
              <a:rPr lang="en-US" altLang="en-US" sz="1600" dirty="0">
                <a:solidFill>
                  <a:srgbClr val="000000"/>
                </a:solidFill>
                <a:latin typeface="OpenSans"/>
              </a:rPr>
              <a:t>. </a:t>
            </a:r>
            <a:r>
              <a:rPr lang="en-US" altLang="en-US" sz="1600" dirty="0" err="1">
                <a:solidFill>
                  <a:srgbClr val="000000"/>
                </a:solidFill>
                <a:latin typeface="OpenSans"/>
              </a:rPr>
              <a:t>Ngay</a:t>
            </a:r>
            <a:r>
              <a:rPr lang="en-US" altLang="en-US" sz="1600" dirty="0">
                <a:solidFill>
                  <a:srgbClr val="000000"/>
                </a:solidFill>
                <a:latin typeface="OpenSans"/>
              </a:rPr>
              <a:t> </a:t>
            </a:r>
            <a:r>
              <a:rPr lang="en-US" altLang="en-US" sz="1600" dirty="0" err="1">
                <a:solidFill>
                  <a:srgbClr val="000000"/>
                </a:solidFill>
                <a:latin typeface="OpenSans"/>
              </a:rPr>
              <a:t>sau</a:t>
            </a:r>
            <a:r>
              <a:rPr lang="en-US" altLang="en-US" sz="1600" dirty="0">
                <a:solidFill>
                  <a:srgbClr val="000000"/>
                </a:solidFill>
                <a:latin typeface="OpenSans"/>
              </a:rPr>
              <a:t> </a:t>
            </a:r>
            <a:r>
              <a:rPr lang="en-US" altLang="en-US" sz="1600" dirty="0" err="1">
                <a:solidFill>
                  <a:srgbClr val="000000"/>
                </a:solidFill>
                <a:latin typeface="OpenSans"/>
              </a:rPr>
              <a:t>đó</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bị</a:t>
            </a:r>
            <a:r>
              <a:rPr lang="en-US" altLang="en-US" sz="1600" dirty="0">
                <a:solidFill>
                  <a:srgbClr val="000000"/>
                </a:solidFill>
                <a:latin typeface="OpenSans"/>
              </a:rPr>
              <a:t> </a:t>
            </a:r>
            <a:r>
              <a:rPr lang="en-US" altLang="en-US" sz="1600" dirty="0" err="1">
                <a:solidFill>
                  <a:srgbClr val="000000"/>
                </a:solidFill>
                <a:latin typeface="OpenSans"/>
              </a:rPr>
              <a:t>những</a:t>
            </a:r>
            <a:r>
              <a:rPr lang="en-US" altLang="en-US" sz="1600" dirty="0">
                <a:solidFill>
                  <a:srgbClr val="000000"/>
                </a:solidFill>
                <a:latin typeface="OpenSans"/>
              </a:rPr>
              <a:t> </a:t>
            </a:r>
            <a:r>
              <a:rPr lang="en-US" altLang="en-US" sz="1600" dirty="0" err="1">
                <a:solidFill>
                  <a:srgbClr val="000000"/>
                </a:solidFill>
                <a:latin typeface="OpenSans"/>
              </a:rPr>
              <a:t>người</a:t>
            </a:r>
            <a:r>
              <a:rPr lang="en-US" altLang="en-US" sz="1600" dirty="0">
                <a:solidFill>
                  <a:srgbClr val="000000"/>
                </a:solidFill>
                <a:latin typeface="OpenSans"/>
              </a:rPr>
              <a:t> </a:t>
            </a:r>
            <a:r>
              <a:rPr lang="en-US" altLang="en-US" sz="1600" dirty="0" err="1">
                <a:solidFill>
                  <a:srgbClr val="000000"/>
                </a:solidFill>
                <a:latin typeface="OpenSans"/>
              </a:rPr>
              <a:t>chăn</a:t>
            </a:r>
            <a:r>
              <a:rPr lang="en-US" altLang="en-US" sz="1600" dirty="0">
                <a:solidFill>
                  <a:srgbClr val="000000"/>
                </a:solidFill>
                <a:latin typeface="OpenSans"/>
              </a:rPr>
              <a:t> </a:t>
            </a:r>
            <a:r>
              <a:rPr lang="en-US" altLang="en-US" sz="1600" dirty="0" err="1">
                <a:solidFill>
                  <a:srgbClr val="000000"/>
                </a:solidFill>
                <a:latin typeface="OpenSans"/>
              </a:rPr>
              <a:t>cừu</a:t>
            </a:r>
            <a:r>
              <a:rPr lang="en-US" altLang="en-US" sz="1600" dirty="0">
                <a:solidFill>
                  <a:srgbClr val="000000"/>
                </a:solidFill>
                <a:latin typeface="OpenSans"/>
              </a:rPr>
              <a:t> </a:t>
            </a:r>
            <a:r>
              <a:rPr lang="en-US" altLang="en-US" sz="1600" dirty="0" err="1">
                <a:solidFill>
                  <a:srgbClr val="000000"/>
                </a:solidFill>
                <a:latin typeface="OpenSans"/>
              </a:rPr>
              <a:t>đánh</a:t>
            </a:r>
            <a:r>
              <a:rPr lang="en-US" altLang="en-US" sz="1600" dirty="0">
                <a:solidFill>
                  <a:srgbClr val="000000"/>
                </a:solidFill>
                <a:latin typeface="OpenSans"/>
              </a:rPr>
              <a:t> </a:t>
            </a:r>
            <a:r>
              <a:rPr lang="en-US" altLang="en-US" sz="1600" dirty="0" err="1">
                <a:solidFill>
                  <a:srgbClr val="000000"/>
                </a:solidFill>
                <a:latin typeface="OpenSans"/>
              </a:rPr>
              <a:t>cho</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trận</a:t>
            </a:r>
            <a:r>
              <a:rPr lang="en-US" altLang="en-US" sz="1600" dirty="0">
                <a:solidFill>
                  <a:srgbClr val="000000"/>
                </a:solidFill>
                <a:latin typeface="OpenSans"/>
              </a:rPr>
              <a:t> </a:t>
            </a:r>
            <a:r>
              <a:rPr lang="en-US" altLang="en-US" sz="1600" dirty="0" err="1">
                <a:solidFill>
                  <a:srgbClr val="000000"/>
                </a:solidFill>
                <a:latin typeface="OpenSans"/>
              </a:rPr>
              <a:t>nên</a:t>
            </a:r>
            <a:r>
              <a:rPr lang="en-US" altLang="en-US" sz="1600" dirty="0">
                <a:solidFill>
                  <a:srgbClr val="000000"/>
                </a:solidFill>
                <a:latin typeface="OpenSans"/>
              </a:rPr>
              <a:t> </a:t>
            </a:r>
            <a:r>
              <a:rPr lang="en-US" altLang="en-US" sz="1600" dirty="0" err="1">
                <a:solidFill>
                  <a:srgbClr val="000000"/>
                </a:solidFill>
                <a:latin typeface="OpenSans"/>
              </a:rPr>
              <a:t>thân</a:t>
            </a:r>
            <a:r>
              <a:rPr lang="en-US" altLang="en-US" sz="1600" dirty="0">
                <a:solidFill>
                  <a:srgbClr val="000000"/>
                </a:solidFill>
                <a:latin typeface="OpenSans"/>
              </a:rPr>
              <a:t>.</a:t>
            </a:r>
            <a:endParaRPr lang="en-US" altLang="en-US" sz="1050" dirty="0"/>
          </a:p>
          <a:p>
            <a:pPr defTabSz="685800"/>
            <a:r>
              <a:rPr lang="en-US" altLang="en-US" sz="1600" dirty="0">
                <a:solidFill>
                  <a:srgbClr val="000000"/>
                </a:solidFill>
                <a:latin typeface="OpenSans"/>
              </a:rPr>
              <a:t>      </a:t>
            </a:r>
            <a:r>
              <a:rPr lang="en-US" altLang="en-US" sz="1600" dirty="0" err="1">
                <a:solidFill>
                  <a:srgbClr val="000000"/>
                </a:solidFill>
                <a:latin typeface="OpenSans"/>
              </a:rPr>
              <a:t>Không</a:t>
            </a:r>
            <a:r>
              <a:rPr lang="en-US" altLang="en-US" sz="1600" dirty="0">
                <a:solidFill>
                  <a:srgbClr val="000000"/>
                </a:solidFill>
                <a:latin typeface="OpenSans"/>
              </a:rPr>
              <a:t> </a:t>
            </a:r>
            <a:r>
              <a:rPr lang="en-US" altLang="en-US" sz="1600" dirty="0" err="1">
                <a:solidFill>
                  <a:srgbClr val="000000"/>
                </a:solidFill>
                <a:latin typeface="OpenSans"/>
              </a:rPr>
              <a:t>nản</a:t>
            </a:r>
            <a:r>
              <a:rPr lang="en-US" altLang="en-US" sz="1600" dirty="0">
                <a:solidFill>
                  <a:srgbClr val="000000"/>
                </a:solidFill>
                <a:latin typeface="OpenSans"/>
              </a:rPr>
              <a:t> </a:t>
            </a:r>
            <a:r>
              <a:rPr lang="en-US" altLang="en-US" sz="1600" dirty="0" err="1">
                <a:solidFill>
                  <a:srgbClr val="000000"/>
                </a:solidFill>
                <a:latin typeface="OpenSans"/>
              </a:rPr>
              <a:t>lòng</a:t>
            </a:r>
            <a:r>
              <a:rPr lang="en-US" altLang="en-US" sz="1600" dirty="0">
                <a:solidFill>
                  <a:srgbClr val="000000"/>
                </a:solidFill>
                <a:latin typeface="OpenSans"/>
              </a:rPr>
              <a:t>, </a:t>
            </a:r>
            <a:r>
              <a:rPr lang="en-US" altLang="en-US" sz="1600" dirty="0" err="1">
                <a:solidFill>
                  <a:srgbClr val="000000"/>
                </a:solidFill>
                <a:latin typeface="OpenSans"/>
              </a:rPr>
              <a:t>thầy</a:t>
            </a:r>
            <a:r>
              <a:rPr lang="en-US" altLang="en-US" sz="1600" dirty="0">
                <a:solidFill>
                  <a:srgbClr val="000000"/>
                </a:solidFill>
                <a:latin typeface="OpenSans"/>
              </a:rPr>
              <a:t> </a:t>
            </a:r>
            <a:r>
              <a:rPr lang="en-US" altLang="en-US" sz="1600" dirty="0" err="1">
                <a:solidFill>
                  <a:srgbClr val="000000"/>
                </a:solidFill>
                <a:latin typeface="OpenSans"/>
              </a:rPr>
              <a:t>trò</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tiếp</a:t>
            </a:r>
            <a:r>
              <a:rPr lang="en-US" altLang="en-US" sz="1600" dirty="0">
                <a:solidFill>
                  <a:srgbClr val="000000"/>
                </a:solidFill>
                <a:latin typeface="OpenSans"/>
              </a:rPr>
              <a:t> </a:t>
            </a:r>
            <a:r>
              <a:rPr lang="en-US" altLang="en-US" sz="1600" dirty="0" err="1">
                <a:solidFill>
                  <a:srgbClr val="000000"/>
                </a:solidFill>
                <a:latin typeface="OpenSans"/>
              </a:rPr>
              <a:t>tục</a:t>
            </a:r>
            <a:r>
              <a:rPr lang="en-US" altLang="en-US" sz="1600" dirty="0">
                <a:solidFill>
                  <a:srgbClr val="000000"/>
                </a:solidFill>
                <a:latin typeface="OpenSans"/>
              </a:rPr>
              <a:t> </a:t>
            </a:r>
            <a:r>
              <a:rPr lang="en-US" altLang="en-US" sz="1600" dirty="0" err="1">
                <a:solidFill>
                  <a:srgbClr val="000000"/>
                </a:solidFill>
                <a:latin typeface="OpenSans"/>
              </a:rPr>
              <a:t>cuộc</a:t>
            </a:r>
            <a:r>
              <a:rPr lang="en-US" altLang="en-US" sz="1600" dirty="0">
                <a:solidFill>
                  <a:srgbClr val="000000"/>
                </a:solidFill>
                <a:latin typeface="OpenSans"/>
              </a:rPr>
              <a:t> </a:t>
            </a:r>
            <a:r>
              <a:rPr lang="en-US" altLang="en-US" sz="1600" dirty="0" err="1">
                <a:solidFill>
                  <a:srgbClr val="000000"/>
                </a:solidFill>
                <a:latin typeface="OpenSans"/>
              </a:rPr>
              <a:t>hành</a:t>
            </a:r>
            <a:r>
              <a:rPr lang="en-US" altLang="en-US" sz="1600" dirty="0">
                <a:solidFill>
                  <a:srgbClr val="000000"/>
                </a:solidFill>
                <a:latin typeface="OpenSans"/>
              </a:rPr>
              <a:t> </a:t>
            </a:r>
            <a:r>
              <a:rPr lang="en-US" altLang="en-US" sz="1600" dirty="0" err="1">
                <a:solidFill>
                  <a:srgbClr val="000000"/>
                </a:solidFill>
                <a:latin typeface="OpenSans"/>
              </a:rPr>
              <a:t>trình</a:t>
            </a:r>
            <a:r>
              <a:rPr lang="en-US" altLang="en-US" sz="1600" dirty="0">
                <a:solidFill>
                  <a:srgbClr val="000000"/>
                </a:solidFill>
                <a:latin typeface="OpenSans"/>
              </a:rPr>
              <a:t>. </a:t>
            </a:r>
            <a:r>
              <a:rPr lang="en-US" altLang="en-US" sz="1600" dirty="0" err="1">
                <a:solidFill>
                  <a:srgbClr val="000000"/>
                </a:solidFill>
                <a:latin typeface="OpenSans"/>
              </a:rPr>
              <a:t>Bỗng</a:t>
            </a:r>
            <a:r>
              <a:rPr lang="en-US" altLang="en-US" sz="1600" dirty="0">
                <a:solidFill>
                  <a:srgbClr val="000000"/>
                </a:solidFill>
                <a:latin typeface="OpenSans"/>
              </a:rPr>
              <a:t> </a:t>
            </a:r>
            <a:r>
              <a:rPr lang="en-US" altLang="en-US" sz="1600" dirty="0" err="1">
                <a:solidFill>
                  <a:srgbClr val="000000"/>
                </a:solidFill>
                <a:latin typeface="OpenSans"/>
              </a:rPr>
              <a:t>nhiên</a:t>
            </a:r>
            <a:r>
              <a:rPr lang="en-US" altLang="en-US" sz="1600" dirty="0">
                <a:solidFill>
                  <a:srgbClr val="000000"/>
                </a:solidFill>
                <a:latin typeface="OpenSans"/>
              </a:rPr>
              <a:t> </a:t>
            </a:r>
            <a:r>
              <a:rPr lang="en-US" altLang="en-US" sz="1600" dirty="0" err="1">
                <a:solidFill>
                  <a:srgbClr val="000000"/>
                </a:solidFill>
                <a:latin typeface="OpenSans"/>
              </a:rPr>
              <a:t>họ</a:t>
            </a:r>
            <a:r>
              <a:rPr lang="en-US" altLang="en-US" sz="1600" dirty="0">
                <a:solidFill>
                  <a:srgbClr val="000000"/>
                </a:solidFill>
                <a:latin typeface="OpenSans"/>
              </a:rPr>
              <a:t> </a:t>
            </a:r>
            <a:r>
              <a:rPr lang="en-US" altLang="en-US" sz="1600" dirty="0" err="1">
                <a:solidFill>
                  <a:srgbClr val="000000"/>
                </a:solidFill>
                <a:latin typeface="OpenSans"/>
              </a:rPr>
              <a:t>gặp</a:t>
            </a:r>
            <a:r>
              <a:rPr lang="en-US" altLang="en-US" sz="1600" dirty="0">
                <a:solidFill>
                  <a:srgbClr val="000000"/>
                </a:solidFill>
                <a:latin typeface="OpenSans"/>
              </a:rPr>
              <a:t> </a:t>
            </a:r>
            <a:r>
              <a:rPr lang="en-US" altLang="en-US" sz="1600" dirty="0" err="1">
                <a:solidFill>
                  <a:srgbClr val="000000"/>
                </a:solidFill>
                <a:latin typeface="OpenSans"/>
              </a:rPr>
              <a:t>đám</a:t>
            </a:r>
            <a:r>
              <a:rPr lang="en-US" altLang="en-US" sz="1600" dirty="0">
                <a:solidFill>
                  <a:srgbClr val="000000"/>
                </a:solidFill>
                <a:latin typeface="OpenSans"/>
              </a:rPr>
              <a:t> tang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nhà</a:t>
            </a:r>
            <a:r>
              <a:rPr lang="en-US" altLang="en-US" sz="1600" dirty="0">
                <a:solidFill>
                  <a:srgbClr val="000000"/>
                </a:solidFill>
                <a:latin typeface="OpenSans"/>
              </a:rPr>
              <a:t> </a:t>
            </a:r>
            <a:r>
              <a:rPr lang="en-US" altLang="en-US" sz="1600" dirty="0" err="1">
                <a:solidFill>
                  <a:srgbClr val="000000"/>
                </a:solidFill>
                <a:latin typeface="OpenSans"/>
              </a:rPr>
              <a:t>quý</a:t>
            </a:r>
            <a:r>
              <a:rPr lang="en-US" altLang="en-US" sz="1600" dirty="0">
                <a:solidFill>
                  <a:srgbClr val="000000"/>
                </a:solidFill>
                <a:latin typeface="OpenSans"/>
              </a:rPr>
              <a:t> </a:t>
            </a:r>
            <a:r>
              <a:rPr lang="en-US" altLang="en-US" sz="1600" dirty="0" err="1">
                <a:solidFill>
                  <a:srgbClr val="000000"/>
                </a:solidFill>
                <a:latin typeface="OpenSans"/>
              </a:rPr>
              <a:t>phái</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cho</a:t>
            </a:r>
            <a:r>
              <a:rPr lang="en-US" altLang="en-US" sz="1600" dirty="0">
                <a:solidFill>
                  <a:srgbClr val="000000"/>
                </a:solidFill>
                <a:latin typeface="OpenSans"/>
              </a:rPr>
              <a:t> </a:t>
            </a:r>
            <a:r>
              <a:rPr lang="en-US" altLang="en-US" sz="1600" dirty="0" err="1">
                <a:solidFill>
                  <a:srgbClr val="000000"/>
                </a:solidFill>
                <a:latin typeface="OpenSans"/>
              </a:rPr>
              <a:t>rằng</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hiệp</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nào</a:t>
            </a:r>
            <a:r>
              <a:rPr lang="en-US" altLang="en-US" sz="1600" dirty="0">
                <a:solidFill>
                  <a:srgbClr val="000000"/>
                </a:solidFill>
                <a:latin typeface="OpenSans"/>
              </a:rPr>
              <a:t> </a:t>
            </a:r>
            <a:r>
              <a:rPr lang="en-US" altLang="en-US" sz="1600" dirty="0" err="1">
                <a:solidFill>
                  <a:srgbClr val="000000"/>
                </a:solidFill>
                <a:latin typeface="OpenSans"/>
              </a:rPr>
              <a:t>đó</a:t>
            </a:r>
            <a:r>
              <a:rPr lang="en-US" altLang="en-US" sz="1600" dirty="0">
                <a:solidFill>
                  <a:srgbClr val="000000"/>
                </a:solidFill>
                <a:latin typeface="OpenSans"/>
              </a:rPr>
              <a:t> </a:t>
            </a:r>
            <a:r>
              <a:rPr lang="en-US" altLang="en-US" sz="1600" dirty="0" err="1">
                <a:solidFill>
                  <a:srgbClr val="000000"/>
                </a:solidFill>
                <a:latin typeface="OpenSans"/>
              </a:rPr>
              <a:t>bị</a:t>
            </a:r>
            <a:r>
              <a:rPr lang="en-US" altLang="en-US" sz="1600" dirty="0">
                <a:solidFill>
                  <a:srgbClr val="000000"/>
                </a:solidFill>
                <a:latin typeface="OpenSans"/>
              </a:rPr>
              <a:t> </a:t>
            </a:r>
            <a:r>
              <a:rPr lang="en-US" altLang="en-US" sz="1600" dirty="0" err="1">
                <a:solidFill>
                  <a:srgbClr val="000000"/>
                </a:solidFill>
                <a:latin typeface="OpenSans"/>
              </a:rPr>
              <a:t>tử</a:t>
            </a:r>
            <a:r>
              <a:rPr lang="en-US" altLang="en-US" sz="1600" dirty="0">
                <a:solidFill>
                  <a:srgbClr val="000000"/>
                </a:solidFill>
                <a:latin typeface="OpenSans"/>
              </a:rPr>
              <a:t> </a:t>
            </a:r>
            <a:r>
              <a:rPr lang="en-US" altLang="en-US" sz="1600" dirty="0" err="1">
                <a:solidFill>
                  <a:srgbClr val="000000"/>
                </a:solidFill>
                <a:latin typeface="OpenSans"/>
              </a:rPr>
              <a:t>thương</a:t>
            </a:r>
            <a:r>
              <a:rPr lang="en-US" altLang="en-US" sz="1600" dirty="0">
                <a:solidFill>
                  <a:srgbClr val="000000"/>
                </a:solidFill>
                <a:latin typeface="OpenSans"/>
              </a:rPr>
              <a:t> </a:t>
            </a:r>
            <a:r>
              <a:rPr lang="en-US" altLang="en-US" sz="1600" dirty="0" err="1">
                <a:solidFill>
                  <a:srgbClr val="000000"/>
                </a:solidFill>
                <a:latin typeface="OpenSans"/>
              </a:rPr>
              <a:t>và</a:t>
            </a:r>
            <a:r>
              <a:rPr lang="en-US" altLang="en-US" sz="1600" dirty="0">
                <a:solidFill>
                  <a:srgbClr val="000000"/>
                </a:solidFill>
                <a:latin typeface="OpenSans"/>
              </a:rPr>
              <a:t> </a:t>
            </a:r>
            <a:r>
              <a:rPr lang="en-US" altLang="en-US" sz="1600" dirty="0" err="1">
                <a:solidFill>
                  <a:srgbClr val="000000"/>
                </a:solidFill>
                <a:latin typeface="OpenSans"/>
              </a:rPr>
              <a:t>chàng</a:t>
            </a:r>
            <a:r>
              <a:rPr lang="en-US" altLang="en-US" sz="1600" dirty="0">
                <a:solidFill>
                  <a:srgbClr val="000000"/>
                </a:solidFill>
                <a:latin typeface="OpenSans"/>
              </a:rPr>
              <a:t> -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hiệp</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xứ</a:t>
            </a:r>
            <a:r>
              <a:rPr lang="en-US" altLang="en-US" sz="1600" dirty="0">
                <a:solidFill>
                  <a:srgbClr val="000000"/>
                </a:solidFill>
                <a:latin typeface="OpenSans"/>
              </a:rPr>
              <a:t> Mantra </a:t>
            </a:r>
            <a:r>
              <a:rPr lang="en-US" altLang="en-US" sz="1600" dirty="0" err="1">
                <a:solidFill>
                  <a:srgbClr val="000000"/>
                </a:solidFill>
                <a:latin typeface="OpenSans"/>
              </a:rPr>
              <a:t>phải</a:t>
            </a:r>
            <a:r>
              <a:rPr lang="en-US" altLang="en-US" sz="1600" dirty="0">
                <a:solidFill>
                  <a:srgbClr val="000000"/>
                </a:solidFill>
                <a:latin typeface="OpenSans"/>
              </a:rPr>
              <a:t> </a:t>
            </a:r>
            <a:r>
              <a:rPr lang="en-US" altLang="en-US" sz="1600" dirty="0" err="1">
                <a:solidFill>
                  <a:srgbClr val="000000"/>
                </a:solidFill>
                <a:latin typeface="OpenSans"/>
              </a:rPr>
              <a:t>có</a:t>
            </a:r>
            <a:r>
              <a:rPr lang="en-US" altLang="en-US" sz="1600" dirty="0">
                <a:solidFill>
                  <a:srgbClr val="000000"/>
                </a:solidFill>
                <a:latin typeface="OpenSans"/>
              </a:rPr>
              <a:t> </a:t>
            </a:r>
            <a:r>
              <a:rPr lang="en-US" altLang="en-US" sz="1600" dirty="0" err="1">
                <a:solidFill>
                  <a:srgbClr val="000000"/>
                </a:solidFill>
                <a:latin typeface="OpenSans"/>
              </a:rPr>
              <a:t>trách</a:t>
            </a:r>
            <a:r>
              <a:rPr lang="en-US" altLang="en-US" sz="1600" dirty="0">
                <a:solidFill>
                  <a:srgbClr val="000000"/>
                </a:solidFill>
                <a:latin typeface="OpenSans"/>
              </a:rPr>
              <a:t> </a:t>
            </a:r>
            <a:r>
              <a:rPr lang="en-US" altLang="en-US" sz="1600" dirty="0" err="1">
                <a:solidFill>
                  <a:srgbClr val="000000"/>
                </a:solidFill>
                <a:latin typeface="OpenSans"/>
              </a:rPr>
              <a:t>nhiệm</a:t>
            </a:r>
            <a:r>
              <a:rPr lang="en-US" altLang="en-US" sz="1600" dirty="0">
                <a:solidFill>
                  <a:srgbClr val="000000"/>
                </a:solidFill>
                <a:latin typeface="OpenSans"/>
              </a:rPr>
              <a:t> </a:t>
            </a:r>
            <a:r>
              <a:rPr lang="en-US" altLang="en-US" sz="1600" dirty="0" err="1">
                <a:solidFill>
                  <a:srgbClr val="000000"/>
                </a:solidFill>
                <a:latin typeface="OpenSans"/>
              </a:rPr>
              <a:t>trả</a:t>
            </a:r>
            <a:r>
              <a:rPr lang="en-US" altLang="en-US" sz="1600" dirty="0">
                <a:solidFill>
                  <a:srgbClr val="000000"/>
                </a:solidFill>
                <a:latin typeface="OpenSans"/>
              </a:rPr>
              <a:t> </a:t>
            </a:r>
            <a:r>
              <a:rPr lang="en-US" altLang="en-US" sz="1600" dirty="0" err="1">
                <a:solidFill>
                  <a:srgbClr val="000000"/>
                </a:solidFill>
                <a:latin typeface="OpenSans"/>
              </a:rPr>
              <a:t>thù</a:t>
            </a:r>
            <a:r>
              <a:rPr lang="en-US" altLang="en-US" sz="1600" dirty="0">
                <a:solidFill>
                  <a:srgbClr val="000000"/>
                </a:solidFill>
                <a:latin typeface="OpenSans"/>
              </a:rPr>
              <a:t> </a:t>
            </a:r>
            <a:r>
              <a:rPr lang="en-US" altLang="en-US" sz="1600" dirty="0" err="1">
                <a:solidFill>
                  <a:srgbClr val="000000"/>
                </a:solidFill>
                <a:latin typeface="OpenSans"/>
              </a:rPr>
              <a:t>cho</a:t>
            </a:r>
            <a:r>
              <a:rPr lang="en-US" altLang="en-US" sz="1600" dirty="0">
                <a:solidFill>
                  <a:srgbClr val="000000"/>
                </a:solidFill>
                <a:latin typeface="OpenSans"/>
              </a:rPr>
              <a:t> </a:t>
            </a:r>
            <a:r>
              <a:rPr lang="en-US" altLang="en-US" sz="1600" dirty="0" err="1">
                <a:solidFill>
                  <a:srgbClr val="000000"/>
                </a:solidFill>
                <a:latin typeface="OpenSans"/>
              </a:rPr>
              <a:t>bạn</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hùng</a:t>
            </a:r>
            <a:r>
              <a:rPr lang="en-US" altLang="en-US" sz="1600" dirty="0">
                <a:solidFill>
                  <a:srgbClr val="000000"/>
                </a:solidFill>
                <a:latin typeface="OpenSans"/>
              </a:rPr>
              <a:t> </a:t>
            </a:r>
            <a:r>
              <a:rPr lang="en-US" altLang="en-US" sz="1600" dirty="0" err="1">
                <a:solidFill>
                  <a:srgbClr val="000000"/>
                </a:solidFill>
                <a:latin typeface="OpenSans"/>
              </a:rPr>
              <a:t>hổ</a:t>
            </a:r>
            <a:r>
              <a:rPr lang="en-US" altLang="en-US" sz="1600" dirty="0">
                <a:solidFill>
                  <a:srgbClr val="000000"/>
                </a:solidFill>
                <a:latin typeface="OpenSans"/>
              </a:rPr>
              <a:t> </a:t>
            </a:r>
            <a:r>
              <a:rPr lang="en-US" altLang="en-US" sz="1600" dirty="0" err="1">
                <a:solidFill>
                  <a:srgbClr val="000000"/>
                </a:solidFill>
                <a:latin typeface="OpenSans"/>
              </a:rPr>
              <a:t>xông</a:t>
            </a:r>
            <a:r>
              <a:rPr lang="en-US" altLang="en-US" sz="1600" dirty="0">
                <a:solidFill>
                  <a:srgbClr val="000000"/>
                </a:solidFill>
                <a:latin typeface="OpenSans"/>
              </a:rPr>
              <a:t> </a:t>
            </a:r>
            <a:r>
              <a:rPr lang="en-US" altLang="en-US" sz="1600" dirty="0" err="1">
                <a:solidFill>
                  <a:srgbClr val="000000"/>
                </a:solidFill>
                <a:latin typeface="OpenSans"/>
              </a:rPr>
              <a:t>vào</a:t>
            </a:r>
            <a:r>
              <a:rPr lang="en-US" altLang="en-US" sz="1600" dirty="0">
                <a:solidFill>
                  <a:srgbClr val="000000"/>
                </a:solidFill>
                <a:latin typeface="OpenSans"/>
              </a:rPr>
              <a:t> </a:t>
            </a:r>
            <a:r>
              <a:rPr lang="en-US" altLang="en-US" sz="1600" dirty="0" err="1">
                <a:solidFill>
                  <a:srgbClr val="000000"/>
                </a:solidFill>
                <a:latin typeface="OpenSans"/>
              </a:rPr>
              <a:t>tấn</a:t>
            </a:r>
            <a:r>
              <a:rPr lang="en-US" altLang="en-US" sz="1600" dirty="0">
                <a:solidFill>
                  <a:srgbClr val="000000"/>
                </a:solidFill>
                <a:latin typeface="OpenSans"/>
              </a:rPr>
              <a:t> </a:t>
            </a:r>
            <a:r>
              <a:rPr lang="en-US" altLang="en-US" sz="1600" dirty="0" err="1">
                <a:solidFill>
                  <a:srgbClr val="000000"/>
                </a:solidFill>
                <a:latin typeface="OpenSans"/>
              </a:rPr>
              <a:t>công</a:t>
            </a:r>
            <a:r>
              <a:rPr lang="en-US" altLang="en-US" sz="1600" dirty="0">
                <a:solidFill>
                  <a:srgbClr val="000000"/>
                </a:solidFill>
                <a:latin typeface="OpenSans"/>
              </a:rPr>
              <a:t> </a:t>
            </a:r>
            <a:r>
              <a:rPr lang="en-US" altLang="en-US" sz="1600" dirty="0" err="1">
                <a:solidFill>
                  <a:srgbClr val="000000"/>
                </a:solidFill>
                <a:latin typeface="OpenSans"/>
              </a:rPr>
              <a:t>đám</a:t>
            </a:r>
            <a:r>
              <a:rPr lang="en-US" altLang="en-US" sz="1600" dirty="0">
                <a:solidFill>
                  <a:srgbClr val="000000"/>
                </a:solidFill>
                <a:latin typeface="OpenSans"/>
              </a:rPr>
              <a:t> tang.</a:t>
            </a:r>
            <a:endParaRPr lang="en-US" altLang="en-US" sz="1050" dirty="0"/>
          </a:p>
          <a:p>
            <a:pPr defTabSz="685800"/>
            <a:r>
              <a:rPr lang="en-US" altLang="en-US" sz="1600" dirty="0">
                <a:solidFill>
                  <a:srgbClr val="000000"/>
                </a:solidFill>
                <a:latin typeface="OpenSans"/>
              </a:rPr>
              <a:t>      </a:t>
            </a:r>
            <a:r>
              <a:rPr lang="en-US" altLang="en-US" sz="1600" dirty="0" err="1">
                <a:solidFill>
                  <a:srgbClr val="000000"/>
                </a:solidFill>
                <a:latin typeface="OpenSans"/>
              </a:rPr>
              <a:t>Vào</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đêm</a:t>
            </a:r>
            <a:r>
              <a:rPr lang="en-US" altLang="en-US" sz="1600" dirty="0">
                <a:solidFill>
                  <a:srgbClr val="000000"/>
                </a:solidFill>
                <a:latin typeface="OpenSans"/>
              </a:rPr>
              <a:t> </a:t>
            </a:r>
            <a:r>
              <a:rPr lang="en-US" altLang="en-US" sz="1600" dirty="0" err="1">
                <a:solidFill>
                  <a:srgbClr val="000000"/>
                </a:solidFill>
                <a:latin typeface="OpenSans"/>
              </a:rPr>
              <a:t>nọ</a:t>
            </a:r>
            <a:r>
              <a:rPr lang="en-US" altLang="en-US" sz="1600" dirty="0">
                <a:solidFill>
                  <a:srgbClr val="000000"/>
                </a:solidFill>
                <a:latin typeface="OpenSans"/>
              </a:rPr>
              <a:t>, </a:t>
            </a:r>
            <a:r>
              <a:rPr lang="en-US" altLang="en-US" sz="1600" dirty="0" err="1">
                <a:solidFill>
                  <a:srgbClr val="000000"/>
                </a:solidFill>
                <a:latin typeface="OpenSans"/>
              </a:rPr>
              <a:t>tại</a:t>
            </a:r>
            <a:r>
              <a:rPr lang="en-US" altLang="en-US" sz="1600" dirty="0">
                <a:solidFill>
                  <a:srgbClr val="000000"/>
                </a:solidFill>
                <a:latin typeface="OpenSans"/>
              </a:rPr>
              <a:t> </a:t>
            </a:r>
            <a:r>
              <a:rPr lang="en-US" altLang="en-US" sz="1600" dirty="0" err="1">
                <a:solidFill>
                  <a:srgbClr val="000000"/>
                </a:solidFill>
                <a:latin typeface="OpenSans"/>
              </a:rPr>
              <a:t>quán</a:t>
            </a:r>
            <a:r>
              <a:rPr lang="en-US" altLang="en-US" sz="1600" dirty="0">
                <a:solidFill>
                  <a:srgbClr val="000000"/>
                </a:solidFill>
                <a:latin typeface="OpenSans"/>
              </a:rPr>
              <a:t> </a:t>
            </a:r>
            <a:r>
              <a:rPr lang="en-US" altLang="en-US" sz="1600" dirty="0" err="1">
                <a:solidFill>
                  <a:srgbClr val="000000"/>
                </a:solidFill>
                <a:latin typeface="OpenSans"/>
              </a:rPr>
              <a:t>trọ</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thấy</a:t>
            </a:r>
            <a:r>
              <a:rPr lang="en-US" altLang="en-US" sz="1600" dirty="0">
                <a:solidFill>
                  <a:srgbClr val="000000"/>
                </a:solidFill>
                <a:latin typeface="OpenSans"/>
              </a:rPr>
              <a:t> </a:t>
            </a:r>
            <a:r>
              <a:rPr lang="en-US" altLang="en-US" sz="1600" dirty="0" err="1">
                <a:solidFill>
                  <a:srgbClr val="000000"/>
                </a:solidFill>
                <a:latin typeface="OpenSans"/>
              </a:rPr>
              <a:t>mình</a:t>
            </a:r>
            <a:r>
              <a:rPr lang="en-US" altLang="en-US" sz="1600" dirty="0">
                <a:solidFill>
                  <a:srgbClr val="000000"/>
                </a:solidFill>
                <a:latin typeface="OpenSans"/>
              </a:rPr>
              <a:t> </a:t>
            </a:r>
            <a:r>
              <a:rPr lang="en-US" altLang="en-US" sz="1600" dirty="0" err="1">
                <a:solidFill>
                  <a:srgbClr val="000000"/>
                </a:solidFill>
                <a:latin typeface="OpenSans"/>
              </a:rPr>
              <a:t>bước</a:t>
            </a:r>
            <a:r>
              <a:rPr lang="en-US" altLang="en-US" sz="1600" dirty="0">
                <a:solidFill>
                  <a:srgbClr val="000000"/>
                </a:solidFill>
                <a:latin typeface="OpenSans"/>
              </a:rPr>
              <a:t> </a:t>
            </a:r>
            <a:r>
              <a:rPr lang="en-US" altLang="en-US" sz="1600" dirty="0" err="1">
                <a:solidFill>
                  <a:srgbClr val="000000"/>
                </a:solidFill>
                <a:latin typeface="OpenSans"/>
              </a:rPr>
              <a:t>vào</a:t>
            </a:r>
            <a:r>
              <a:rPr lang="en-US" altLang="en-US" sz="1600" dirty="0">
                <a:solidFill>
                  <a:srgbClr val="000000"/>
                </a:solidFill>
                <a:latin typeface="OpenSans"/>
              </a:rPr>
              <a:t> </a:t>
            </a:r>
            <a:r>
              <a:rPr lang="en-US" altLang="en-US" sz="1600" dirty="0" err="1">
                <a:solidFill>
                  <a:srgbClr val="000000"/>
                </a:solidFill>
                <a:latin typeface="OpenSans"/>
              </a:rPr>
              <a:t>cuộc</a:t>
            </a:r>
            <a:r>
              <a:rPr lang="en-US" altLang="en-US" sz="1600" dirty="0">
                <a:solidFill>
                  <a:srgbClr val="000000"/>
                </a:solidFill>
                <a:latin typeface="OpenSans"/>
              </a:rPr>
              <a:t> </a:t>
            </a:r>
            <a:r>
              <a:rPr lang="en-US" altLang="en-US" sz="1600" dirty="0" err="1">
                <a:solidFill>
                  <a:srgbClr val="000000"/>
                </a:solidFill>
                <a:latin typeface="OpenSans"/>
              </a:rPr>
              <a:t>đấu</a:t>
            </a:r>
            <a:r>
              <a:rPr lang="en-US" altLang="en-US" sz="1600" dirty="0">
                <a:solidFill>
                  <a:srgbClr val="000000"/>
                </a:solidFill>
                <a:latin typeface="OpenSans"/>
              </a:rPr>
              <a:t> </a:t>
            </a:r>
            <a:r>
              <a:rPr lang="en-US" altLang="en-US" sz="1600" dirty="0" err="1">
                <a:solidFill>
                  <a:srgbClr val="000000"/>
                </a:solidFill>
                <a:latin typeface="OpenSans"/>
              </a:rPr>
              <a:t>rất</a:t>
            </a:r>
            <a:r>
              <a:rPr lang="en-US" altLang="en-US" sz="1600" dirty="0">
                <a:solidFill>
                  <a:srgbClr val="000000"/>
                </a:solidFill>
                <a:latin typeface="OpenSans"/>
              </a:rPr>
              <a:t> </a:t>
            </a:r>
            <a:r>
              <a:rPr lang="en-US" altLang="en-US" sz="1600" dirty="0" err="1">
                <a:solidFill>
                  <a:srgbClr val="000000"/>
                </a:solidFill>
                <a:latin typeface="OpenSans"/>
              </a:rPr>
              <a:t>vinh</a:t>
            </a:r>
            <a:r>
              <a:rPr lang="en-US" altLang="en-US" sz="1600" dirty="0">
                <a:solidFill>
                  <a:srgbClr val="000000"/>
                </a:solidFill>
                <a:latin typeface="OpenSans"/>
              </a:rPr>
              <a:t> </a:t>
            </a:r>
            <a:r>
              <a:rPr lang="en-US" altLang="en-US" sz="1600" dirty="0" err="1">
                <a:solidFill>
                  <a:srgbClr val="000000"/>
                </a:solidFill>
                <a:latin typeface="OpenSans"/>
              </a:rPr>
              <a:t>quang</a:t>
            </a:r>
            <a:r>
              <a:rPr lang="en-US" altLang="en-US" sz="1600" dirty="0">
                <a:solidFill>
                  <a:srgbClr val="000000"/>
                </a:solidFill>
                <a:latin typeface="OpenSans"/>
              </a:rPr>
              <a:t> </a:t>
            </a:r>
            <a:r>
              <a:rPr lang="en-US" altLang="en-US" sz="1600" dirty="0" err="1">
                <a:solidFill>
                  <a:srgbClr val="000000"/>
                </a:solidFill>
                <a:latin typeface="OpenSans"/>
              </a:rPr>
              <a:t>của</a:t>
            </a:r>
            <a:r>
              <a:rPr lang="en-US" altLang="en-US" sz="1600" dirty="0">
                <a:solidFill>
                  <a:srgbClr val="000000"/>
                </a:solidFill>
                <a:latin typeface="OpenSans"/>
              </a:rPr>
              <a:t> </a:t>
            </a:r>
            <a:r>
              <a:rPr lang="en-US" altLang="en-US" sz="1600" dirty="0" err="1">
                <a:solidFill>
                  <a:srgbClr val="000000"/>
                </a:solidFill>
                <a:latin typeface="OpenSans"/>
              </a:rPr>
              <a:t>đời</a:t>
            </a:r>
            <a:r>
              <a:rPr lang="en-US" altLang="en-US" sz="1600" dirty="0">
                <a:solidFill>
                  <a:srgbClr val="000000"/>
                </a:solidFill>
                <a:latin typeface="OpenSans"/>
              </a:rPr>
              <a:t> </a:t>
            </a:r>
            <a:r>
              <a:rPr lang="en-US" altLang="en-US" sz="1600" dirty="0" err="1">
                <a:solidFill>
                  <a:srgbClr val="000000"/>
                </a:solidFill>
                <a:latin typeface="OpenSans"/>
              </a:rPr>
              <a:t>hiệp</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đâm</a:t>
            </a:r>
            <a:r>
              <a:rPr lang="en-US" altLang="en-US" sz="1600" dirty="0">
                <a:solidFill>
                  <a:srgbClr val="000000"/>
                </a:solidFill>
                <a:latin typeface="OpenSans"/>
              </a:rPr>
              <a:t> </a:t>
            </a:r>
            <a:r>
              <a:rPr lang="en-US" altLang="en-US" sz="1600" dirty="0" err="1">
                <a:solidFill>
                  <a:srgbClr val="000000"/>
                </a:solidFill>
                <a:latin typeface="OpenSans"/>
              </a:rPr>
              <a:t>chém</a:t>
            </a:r>
            <a:r>
              <a:rPr lang="en-US" altLang="en-US" sz="1600" dirty="0">
                <a:solidFill>
                  <a:srgbClr val="000000"/>
                </a:solidFill>
                <a:latin typeface="OpenSans"/>
              </a:rPr>
              <a:t> </a:t>
            </a:r>
            <a:r>
              <a:rPr lang="en-US" altLang="en-US" sz="1600" dirty="0" err="1">
                <a:solidFill>
                  <a:srgbClr val="000000"/>
                </a:solidFill>
                <a:latin typeface="OpenSans"/>
              </a:rPr>
              <a:t>bao</a:t>
            </a:r>
            <a:r>
              <a:rPr lang="en-US" altLang="en-US" sz="1600" dirty="0">
                <a:solidFill>
                  <a:srgbClr val="000000"/>
                </a:solidFill>
                <a:latin typeface="OpenSans"/>
              </a:rPr>
              <a:t> </a:t>
            </a:r>
            <a:r>
              <a:rPr lang="en-US" altLang="en-US" sz="1600" dirty="0" err="1">
                <a:solidFill>
                  <a:srgbClr val="000000"/>
                </a:solidFill>
                <a:latin typeface="OpenSans"/>
              </a:rPr>
              <a:t>tên</a:t>
            </a:r>
            <a:r>
              <a:rPr lang="en-US" altLang="en-US" sz="1600" dirty="0">
                <a:solidFill>
                  <a:srgbClr val="000000"/>
                </a:solidFill>
                <a:latin typeface="OpenSans"/>
              </a:rPr>
              <a:t> </a:t>
            </a:r>
            <a:r>
              <a:rPr lang="en-US" altLang="en-US" sz="1600" dirty="0" err="1">
                <a:solidFill>
                  <a:srgbClr val="000000"/>
                </a:solidFill>
                <a:latin typeface="OpenSans"/>
              </a:rPr>
              <a:t>khổng</a:t>
            </a:r>
            <a:r>
              <a:rPr lang="en-US" altLang="en-US" sz="1600" dirty="0">
                <a:solidFill>
                  <a:srgbClr val="000000"/>
                </a:solidFill>
                <a:latin typeface="OpenSans"/>
              </a:rPr>
              <a:t> </a:t>
            </a:r>
            <a:r>
              <a:rPr lang="en-US" altLang="en-US" sz="1600" dirty="0" err="1">
                <a:solidFill>
                  <a:srgbClr val="000000"/>
                </a:solidFill>
                <a:latin typeface="OpenSans"/>
              </a:rPr>
              <a:t>lồ</a:t>
            </a:r>
            <a:r>
              <a:rPr lang="en-US" altLang="en-US" sz="1600" dirty="0">
                <a:solidFill>
                  <a:srgbClr val="000000"/>
                </a:solidFill>
                <a:latin typeface="OpenSans"/>
              </a:rPr>
              <a:t>, </a:t>
            </a:r>
            <a:r>
              <a:rPr lang="en-US" altLang="en-US" sz="1600" dirty="0" err="1">
                <a:solidFill>
                  <a:srgbClr val="000000"/>
                </a:solidFill>
                <a:latin typeface="OpenSans"/>
              </a:rPr>
              <a:t>máu</a:t>
            </a:r>
            <a:r>
              <a:rPr lang="en-US" altLang="en-US" sz="1600" dirty="0">
                <a:solidFill>
                  <a:srgbClr val="000000"/>
                </a:solidFill>
                <a:latin typeface="OpenSans"/>
              </a:rPr>
              <a:t> </a:t>
            </a:r>
            <a:r>
              <a:rPr lang="en-US" altLang="en-US" sz="1600" dirty="0" err="1">
                <a:solidFill>
                  <a:srgbClr val="000000"/>
                </a:solidFill>
                <a:latin typeface="OpenSans"/>
              </a:rPr>
              <a:t>chảy</a:t>
            </a:r>
            <a:r>
              <a:rPr lang="en-US" altLang="en-US" sz="1600" dirty="0">
                <a:solidFill>
                  <a:srgbClr val="000000"/>
                </a:solidFill>
                <a:latin typeface="OpenSans"/>
              </a:rPr>
              <a:t> </a:t>
            </a:r>
            <a:r>
              <a:rPr lang="en-US" altLang="en-US" sz="1600" dirty="0" err="1">
                <a:solidFill>
                  <a:srgbClr val="000000"/>
                </a:solidFill>
                <a:latin typeface="OpenSans"/>
              </a:rPr>
              <a:t>chan</a:t>
            </a:r>
            <a:r>
              <a:rPr lang="en-US" altLang="en-US" sz="1600" dirty="0">
                <a:solidFill>
                  <a:srgbClr val="000000"/>
                </a:solidFill>
                <a:latin typeface="OpenSans"/>
              </a:rPr>
              <a:t> </a:t>
            </a:r>
            <a:r>
              <a:rPr lang="en-US" altLang="en-US" sz="1600" dirty="0" err="1">
                <a:solidFill>
                  <a:srgbClr val="000000"/>
                </a:solidFill>
                <a:latin typeface="OpenSans"/>
              </a:rPr>
              <a:t>hòa</a:t>
            </a:r>
            <a:r>
              <a:rPr lang="en-US" altLang="en-US" sz="1600" dirty="0">
                <a:solidFill>
                  <a:srgbClr val="000000"/>
                </a:solidFill>
                <a:latin typeface="OpenSans"/>
              </a:rPr>
              <a:t>. </a:t>
            </a:r>
            <a:r>
              <a:rPr lang="en-US" altLang="en-US" sz="1600" dirty="0" err="1">
                <a:solidFill>
                  <a:srgbClr val="000000"/>
                </a:solidFill>
                <a:latin typeface="OpenSans"/>
              </a:rPr>
              <a:t>Chủ</a:t>
            </a:r>
            <a:r>
              <a:rPr lang="en-US" altLang="en-US" sz="1600" dirty="0">
                <a:solidFill>
                  <a:srgbClr val="000000"/>
                </a:solidFill>
                <a:latin typeface="OpenSans"/>
              </a:rPr>
              <a:t> </a:t>
            </a:r>
            <a:r>
              <a:rPr lang="en-US" altLang="en-US" sz="1600" dirty="0" err="1">
                <a:solidFill>
                  <a:srgbClr val="000000"/>
                </a:solidFill>
                <a:latin typeface="OpenSans"/>
              </a:rPr>
              <a:t>quán</a:t>
            </a:r>
            <a:r>
              <a:rPr lang="en-US" altLang="en-US" sz="1600" dirty="0">
                <a:solidFill>
                  <a:srgbClr val="000000"/>
                </a:solidFill>
                <a:latin typeface="OpenSans"/>
              </a:rPr>
              <a:t> </a:t>
            </a:r>
            <a:r>
              <a:rPr lang="en-US" altLang="en-US" sz="1600" dirty="0" err="1">
                <a:solidFill>
                  <a:srgbClr val="000000"/>
                </a:solidFill>
                <a:latin typeface="OpenSans"/>
              </a:rPr>
              <a:t>vô</a:t>
            </a:r>
            <a:r>
              <a:rPr lang="en-US" altLang="en-US" sz="1600" dirty="0">
                <a:solidFill>
                  <a:srgbClr val="000000"/>
                </a:solidFill>
                <a:latin typeface="OpenSans"/>
              </a:rPr>
              <a:t> </a:t>
            </a:r>
            <a:r>
              <a:rPr lang="en-US" altLang="en-US" sz="1600" dirty="0" err="1">
                <a:solidFill>
                  <a:srgbClr val="000000"/>
                </a:solidFill>
                <a:latin typeface="OpenSans"/>
              </a:rPr>
              <a:t>cùng</a:t>
            </a:r>
            <a:r>
              <a:rPr lang="en-US" altLang="en-US" sz="1600" dirty="0">
                <a:solidFill>
                  <a:srgbClr val="000000"/>
                </a:solidFill>
                <a:latin typeface="OpenSans"/>
              </a:rPr>
              <a:t> </a:t>
            </a:r>
            <a:r>
              <a:rPr lang="en-US" altLang="en-US" sz="1600" dirty="0" err="1">
                <a:solidFill>
                  <a:srgbClr val="000000"/>
                </a:solidFill>
                <a:latin typeface="OpenSans"/>
              </a:rPr>
              <a:t>giận</a:t>
            </a:r>
            <a:r>
              <a:rPr lang="en-US" altLang="en-US" sz="1600" dirty="0">
                <a:solidFill>
                  <a:srgbClr val="000000"/>
                </a:solidFill>
                <a:latin typeface="OpenSans"/>
              </a:rPr>
              <a:t> </a:t>
            </a:r>
            <a:r>
              <a:rPr lang="en-US" altLang="en-US" sz="1600" dirty="0" err="1">
                <a:solidFill>
                  <a:srgbClr val="000000"/>
                </a:solidFill>
                <a:latin typeface="OpenSans"/>
              </a:rPr>
              <a:t>dữ</a:t>
            </a:r>
            <a:r>
              <a:rPr lang="en-US" altLang="en-US" sz="1600" dirty="0">
                <a:solidFill>
                  <a:srgbClr val="000000"/>
                </a:solidFill>
                <a:latin typeface="OpenSans"/>
              </a:rPr>
              <a:t> </a:t>
            </a:r>
            <a:r>
              <a:rPr lang="en-US" altLang="en-US" sz="1600" dirty="0" err="1">
                <a:solidFill>
                  <a:srgbClr val="000000"/>
                </a:solidFill>
                <a:latin typeface="OpenSans"/>
              </a:rPr>
              <a:t>vì</a:t>
            </a:r>
            <a:r>
              <a:rPr lang="en-US" altLang="en-US" sz="1600" dirty="0">
                <a:solidFill>
                  <a:srgbClr val="000000"/>
                </a:solidFill>
                <a:latin typeface="OpenSans"/>
              </a:rPr>
              <a:t> </a:t>
            </a:r>
            <a:r>
              <a:rPr lang="en-US" altLang="en-US" sz="1600" dirty="0" err="1">
                <a:solidFill>
                  <a:srgbClr val="000000"/>
                </a:solidFill>
                <a:latin typeface="OpenSans"/>
              </a:rPr>
              <a:t>ông</a:t>
            </a:r>
            <a:r>
              <a:rPr lang="en-US" altLang="en-US" sz="1600" dirty="0">
                <a:solidFill>
                  <a:srgbClr val="000000"/>
                </a:solidFill>
                <a:latin typeface="OpenSans"/>
              </a:rPr>
              <a:t> </a:t>
            </a:r>
            <a:r>
              <a:rPr lang="en-US" altLang="en-US" sz="1600" dirty="0" err="1">
                <a:solidFill>
                  <a:srgbClr val="000000"/>
                </a:solidFill>
                <a:latin typeface="OpenSans"/>
              </a:rPr>
              <a:t>khách</a:t>
            </a:r>
            <a:r>
              <a:rPr lang="en-US" altLang="en-US" sz="1600" dirty="0">
                <a:solidFill>
                  <a:srgbClr val="000000"/>
                </a:solidFill>
                <a:latin typeface="OpenSans"/>
              </a:rPr>
              <a:t> </a:t>
            </a:r>
            <a:r>
              <a:rPr lang="en-US" altLang="en-US" sz="1600" dirty="0" err="1">
                <a:solidFill>
                  <a:srgbClr val="000000"/>
                </a:solidFill>
                <a:latin typeface="OpenSans"/>
              </a:rPr>
              <a:t>trọ</a:t>
            </a:r>
            <a:r>
              <a:rPr lang="en-US" altLang="en-US" sz="1600" dirty="0">
                <a:solidFill>
                  <a:srgbClr val="000000"/>
                </a:solidFill>
                <a:latin typeface="OpenSans"/>
              </a:rPr>
              <a:t> </a:t>
            </a:r>
            <a:r>
              <a:rPr lang="en-US" altLang="en-US" sz="1600" dirty="0" err="1">
                <a:solidFill>
                  <a:srgbClr val="000000"/>
                </a:solidFill>
                <a:latin typeface="OpenSans"/>
              </a:rPr>
              <a:t>mê</a:t>
            </a:r>
            <a:r>
              <a:rPr lang="en-US" altLang="en-US" sz="1600" dirty="0">
                <a:solidFill>
                  <a:srgbClr val="000000"/>
                </a:solidFill>
                <a:latin typeface="OpenSans"/>
              </a:rPr>
              <a:t> </a:t>
            </a:r>
            <a:r>
              <a:rPr lang="en-US" altLang="en-US" sz="1600" dirty="0" err="1">
                <a:solidFill>
                  <a:srgbClr val="000000"/>
                </a:solidFill>
                <a:latin typeface="OpenSans"/>
              </a:rPr>
              <a:t>ngủ</a:t>
            </a:r>
            <a:r>
              <a:rPr lang="en-US" altLang="en-US" sz="1600" dirty="0">
                <a:solidFill>
                  <a:srgbClr val="000000"/>
                </a:solidFill>
                <a:latin typeface="OpenSans"/>
              </a:rPr>
              <a:t> </a:t>
            </a:r>
            <a:r>
              <a:rPr lang="en-US" altLang="en-US" sz="1600" dirty="0" err="1">
                <a:solidFill>
                  <a:srgbClr val="000000"/>
                </a:solidFill>
                <a:latin typeface="OpenSans"/>
              </a:rPr>
              <a:t>này</a:t>
            </a:r>
            <a:r>
              <a:rPr lang="en-US" altLang="en-US" sz="1600" dirty="0">
                <a:solidFill>
                  <a:srgbClr val="000000"/>
                </a:solidFill>
                <a:latin typeface="OpenSans"/>
              </a:rPr>
              <a:t> </a:t>
            </a:r>
            <a:r>
              <a:rPr lang="en-US" altLang="en-US" sz="1600" dirty="0" err="1">
                <a:solidFill>
                  <a:srgbClr val="000000"/>
                </a:solidFill>
                <a:latin typeface="OpenSans"/>
              </a:rPr>
              <a:t>đã</a:t>
            </a:r>
            <a:r>
              <a:rPr lang="en-US" altLang="en-US" sz="1600" dirty="0">
                <a:solidFill>
                  <a:srgbClr val="000000"/>
                </a:solidFill>
                <a:latin typeface="OpenSans"/>
              </a:rPr>
              <a:t> </a:t>
            </a:r>
            <a:r>
              <a:rPr lang="en-US" altLang="en-US" sz="1600" dirty="0" err="1">
                <a:solidFill>
                  <a:srgbClr val="000000"/>
                </a:solidFill>
                <a:latin typeface="OpenSans"/>
              </a:rPr>
              <a:t>chọc</a:t>
            </a:r>
            <a:r>
              <a:rPr lang="en-US" altLang="en-US" sz="1600" dirty="0">
                <a:solidFill>
                  <a:srgbClr val="000000"/>
                </a:solidFill>
                <a:latin typeface="OpenSans"/>
              </a:rPr>
              <a:t> </a:t>
            </a:r>
            <a:r>
              <a:rPr lang="en-US" altLang="en-US" sz="1600" dirty="0" err="1">
                <a:solidFill>
                  <a:srgbClr val="000000"/>
                </a:solidFill>
                <a:latin typeface="OpenSans"/>
              </a:rPr>
              <a:t>thủng</a:t>
            </a:r>
            <a:r>
              <a:rPr lang="en-US" altLang="en-US" sz="1600" dirty="0">
                <a:solidFill>
                  <a:srgbClr val="000000"/>
                </a:solidFill>
                <a:latin typeface="OpenSans"/>
              </a:rPr>
              <a:t> </a:t>
            </a:r>
            <a:r>
              <a:rPr lang="en-US" altLang="en-US" sz="1600" dirty="0" err="1">
                <a:solidFill>
                  <a:srgbClr val="000000"/>
                </a:solidFill>
                <a:latin typeface="OpenSans"/>
              </a:rPr>
              <a:t>những</a:t>
            </a:r>
            <a:r>
              <a:rPr lang="en-US" altLang="en-US" sz="1600" dirty="0">
                <a:solidFill>
                  <a:srgbClr val="000000"/>
                </a:solidFill>
                <a:latin typeface="OpenSans"/>
              </a:rPr>
              <a:t> </a:t>
            </a:r>
            <a:r>
              <a:rPr lang="en-US" altLang="en-US" sz="1600" dirty="0" err="1">
                <a:solidFill>
                  <a:srgbClr val="000000"/>
                </a:solidFill>
                <a:latin typeface="OpenSans"/>
              </a:rPr>
              <a:t>túi</a:t>
            </a:r>
            <a:r>
              <a:rPr lang="en-US" altLang="en-US" sz="1600" dirty="0">
                <a:solidFill>
                  <a:srgbClr val="000000"/>
                </a:solidFill>
                <a:latin typeface="OpenSans"/>
              </a:rPr>
              <a:t> </a:t>
            </a:r>
            <a:r>
              <a:rPr lang="en-US" altLang="en-US" sz="1600" dirty="0" err="1">
                <a:solidFill>
                  <a:srgbClr val="000000"/>
                </a:solidFill>
                <a:latin typeface="OpenSans"/>
              </a:rPr>
              <a:t>rượu</a:t>
            </a:r>
            <a:r>
              <a:rPr lang="en-US" altLang="en-US" sz="1600" dirty="0">
                <a:solidFill>
                  <a:srgbClr val="000000"/>
                </a:solidFill>
                <a:latin typeface="OpenSans"/>
              </a:rPr>
              <a:t> </a:t>
            </a:r>
            <a:r>
              <a:rPr lang="en-US" altLang="en-US" sz="1600" dirty="0" err="1">
                <a:solidFill>
                  <a:srgbClr val="000000"/>
                </a:solidFill>
                <a:latin typeface="OpenSans"/>
              </a:rPr>
              <a:t>nho</a:t>
            </a:r>
            <a:r>
              <a:rPr lang="en-US" altLang="en-US" sz="1600" dirty="0">
                <a:solidFill>
                  <a:srgbClr val="000000"/>
                </a:solidFill>
                <a:latin typeface="OpenSans"/>
              </a:rPr>
              <a:t> </a:t>
            </a:r>
            <a:r>
              <a:rPr lang="en-US" altLang="en-US" sz="1600" dirty="0" err="1">
                <a:solidFill>
                  <a:srgbClr val="000000"/>
                </a:solidFill>
                <a:latin typeface="OpenSans"/>
              </a:rPr>
              <a:t>làm</a:t>
            </a:r>
            <a:r>
              <a:rPr lang="en-US" altLang="en-US" sz="1600" dirty="0">
                <a:solidFill>
                  <a:srgbClr val="000000"/>
                </a:solidFill>
                <a:latin typeface="OpenSans"/>
              </a:rPr>
              <a:t> </a:t>
            </a:r>
            <a:r>
              <a:rPr lang="en-US" altLang="en-US" sz="1600" dirty="0" err="1">
                <a:solidFill>
                  <a:srgbClr val="000000"/>
                </a:solidFill>
                <a:latin typeface="OpenSans"/>
              </a:rPr>
              <a:t>rượu</a:t>
            </a:r>
            <a:r>
              <a:rPr lang="en-US" altLang="en-US" sz="1600" dirty="0">
                <a:solidFill>
                  <a:srgbClr val="000000"/>
                </a:solidFill>
                <a:latin typeface="OpenSans"/>
              </a:rPr>
              <a:t> </a:t>
            </a:r>
            <a:r>
              <a:rPr lang="en-US" altLang="en-US" sz="1600" dirty="0" err="1">
                <a:solidFill>
                  <a:srgbClr val="000000"/>
                </a:solidFill>
                <a:latin typeface="OpenSans"/>
              </a:rPr>
              <a:t>chảy</a:t>
            </a:r>
            <a:r>
              <a:rPr lang="en-US" altLang="en-US" sz="1600" dirty="0">
                <a:solidFill>
                  <a:srgbClr val="000000"/>
                </a:solidFill>
                <a:latin typeface="OpenSans"/>
              </a:rPr>
              <a:t> </a:t>
            </a:r>
            <a:r>
              <a:rPr lang="en-US" altLang="en-US" sz="1600" dirty="0" err="1">
                <a:solidFill>
                  <a:srgbClr val="000000"/>
                </a:solidFill>
                <a:latin typeface="OpenSans"/>
              </a:rPr>
              <a:t>lênh</a:t>
            </a:r>
            <a:r>
              <a:rPr lang="en-US" altLang="en-US" sz="1600" dirty="0">
                <a:solidFill>
                  <a:srgbClr val="000000"/>
                </a:solidFill>
                <a:latin typeface="OpenSans"/>
              </a:rPr>
              <a:t> </a:t>
            </a:r>
            <a:r>
              <a:rPr lang="en-US" altLang="en-US" sz="1600" dirty="0" err="1">
                <a:solidFill>
                  <a:srgbClr val="000000"/>
                </a:solidFill>
                <a:latin typeface="OpenSans"/>
              </a:rPr>
              <a:t>láng</a:t>
            </a:r>
            <a:r>
              <a:rPr lang="en-US" altLang="en-US" sz="1600" dirty="0">
                <a:solidFill>
                  <a:srgbClr val="000000"/>
                </a:solidFill>
                <a:latin typeface="OpenSans"/>
              </a:rPr>
              <a:t> </a:t>
            </a:r>
            <a:r>
              <a:rPr lang="en-US" altLang="en-US" sz="1600" dirty="0" err="1">
                <a:solidFill>
                  <a:srgbClr val="000000"/>
                </a:solidFill>
                <a:latin typeface="OpenSans"/>
              </a:rPr>
              <a:t>khắp</a:t>
            </a:r>
            <a:r>
              <a:rPr lang="en-US" altLang="en-US" sz="1600" dirty="0">
                <a:solidFill>
                  <a:srgbClr val="000000"/>
                </a:solidFill>
                <a:latin typeface="OpenSans"/>
              </a:rPr>
              <a:t> </a:t>
            </a:r>
            <a:r>
              <a:rPr lang="en-US" altLang="en-US" sz="1600" dirty="0" err="1">
                <a:solidFill>
                  <a:srgbClr val="000000"/>
                </a:solidFill>
                <a:latin typeface="OpenSans"/>
              </a:rPr>
              <a:t>nhà</a:t>
            </a:r>
            <a:r>
              <a:rPr lang="en-US" altLang="en-US" sz="1600" dirty="0">
                <a:solidFill>
                  <a:srgbClr val="000000"/>
                </a:solidFill>
                <a:latin typeface="OpenSans"/>
              </a:rPr>
              <a:t>...</a:t>
            </a:r>
            <a:endParaRPr lang="en-US" altLang="en-US" sz="1050" dirty="0"/>
          </a:p>
          <a:p>
            <a:pPr defTabSz="685800"/>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hôm</a:t>
            </a:r>
            <a:r>
              <a:rPr lang="en-US" altLang="en-US" sz="1600" dirty="0">
                <a:solidFill>
                  <a:srgbClr val="000000"/>
                </a:solidFill>
                <a:latin typeface="OpenSans"/>
              </a:rPr>
              <a:t>, cha </a:t>
            </a:r>
            <a:r>
              <a:rPr lang="en-US" altLang="en-US" sz="1600" dirty="0" err="1">
                <a:solidFill>
                  <a:srgbClr val="000000"/>
                </a:solidFill>
                <a:latin typeface="OpenSans"/>
              </a:rPr>
              <a:t>xứ</a:t>
            </a:r>
            <a:r>
              <a:rPr lang="en-US" altLang="en-US" sz="1600" dirty="0">
                <a:solidFill>
                  <a:srgbClr val="000000"/>
                </a:solidFill>
                <a:latin typeface="OpenSans"/>
              </a:rPr>
              <a:t> </a:t>
            </a:r>
            <a:r>
              <a:rPr lang="en-US" altLang="en-US" sz="1600" dirty="0" err="1">
                <a:solidFill>
                  <a:srgbClr val="000000"/>
                </a:solidFill>
                <a:latin typeface="OpenSans"/>
              </a:rPr>
              <a:t>và</a:t>
            </a:r>
            <a:r>
              <a:rPr lang="en-US" altLang="en-US" sz="1600" dirty="0">
                <a:solidFill>
                  <a:srgbClr val="000000"/>
                </a:solidFill>
                <a:latin typeface="OpenSans"/>
              </a:rPr>
              <a:t> </a:t>
            </a:r>
            <a:r>
              <a:rPr lang="en-US" altLang="en-US" sz="1600" dirty="0" err="1">
                <a:solidFill>
                  <a:srgbClr val="000000"/>
                </a:solidFill>
                <a:latin typeface="OpenSans"/>
              </a:rPr>
              <a:t>người</a:t>
            </a:r>
            <a:r>
              <a:rPr lang="en-US" altLang="en-US" sz="1600" dirty="0">
                <a:solidFill>
                  <a:srgbClr val="000000"/>
                </a:solidFill>
                <a:latin typeface="OpenSans"/>
              </a:rPr>
              <a:t> </a:t>
            </a:r>
            <a:r>
              <a:rPr lang="en-US" altLang="en-US" sz="1600" dirty="0" err="1">
                <a:solidFill>
                  <a:srgbClr val="000000"/>
                </a:solidFill>
                <a:latin typeface="OpenSans"/>
              </a:rPr>
              <a:t>thợ</a:t>
            </a:r>
            <a:r>
              <a:rPr lang="en-US" altLang="en-US" sz="1600" dirty="0">
                <a:solidFill>
                  <a:srgbClr val="000000"/>
                </a:solidFill>
                <a:latin typeface="OpenSans"/>
              </a:rPr>
              <a:t> </a:t>
            </a:r>
            <a:r>
              <a:rPr lang="en-US" altLang="en-US" sz="1600" dirty="0" err="1">
                <a:solidFill>
                  <a:srgbClr val="000000"/>
                </a:solidFill>
                <a:latin typeface="OpenSans"/>
              </a:rPr>
              <a:t>cạo</a:t>
            </a:r>
            <a:r>
              <a:rPr lang="en-US" altLang="en-US" sz="1600" dirty="0">
                <a:solidFill>
                  <a:srgbClr val="000000"/>
                </a:solidFill>
                <a:latin typeface="OpenSans"/>
              </a:rPr>
              <a:t> </a:t>
            </a:r>
            <a:r>
              <a:rPr lang="en-US" altLang="en-US" sz="1600" dirty="0" err="1">
                <a:solidFill>
                  <a:srgbClr val="000000"/>
                </a:solidFill>
                <a:latin typeface="OpenSans"/>
              </a:rPr>
              <a:t>láng</a:t>
            </a:r>
            <a:r>
              <a:rPr lang="en-US" altLang="en-US" sz="1600" dirty="0">
                <a:solidFill>
                  <a:srgbClr val="000000"/>
                </a:solidFill>
                <a:latin typeface="OpenSans"/>
              </a:rPr>
              <a:t> </a:t>
            </a:r>
            <a:r>
              <a:rPr lang="en-US" altLang="en-US" sz="1600" dirty="0" err="1">
                <a:solidFill>
                  <a:srgbClr val="000000"/>
                </a:solidFill>
                <a:latin typeface="OpenSans"/>
              </a:rPr>
              <a:t>giềng</a:t>
            </a:r>
            <a:r>
              <a:rPr lang="en-US" altLang="en-US" sz="1600" dirty="0">
                <a:solidFill>
                  <a:srgbClr val="000000"/>
                </a:solidFill>
                <a:latin typeface="OpenSans"/>
              </a:rPr>
              <a:t> </a:t>
            </a:r>
            <a:r>
              <a:rPr lang="en-US" altLang="en-US" sz="1600" dirty="0" err="1">
                <a:solidFill>
                  <a:srgbClr val="000000"/>
                </a:solidFill>
                <a:latin typeface="OpenSans"/>
              </a:rPr>
              <a:t>phải</a:t>
            </a:r>
            <a:r>
              <a:rPr lang="en-US" altLang="en-US" sz="1600" dirty="0">
                <a:solidFill>
                  <a:srgbClr val="000000"/>
                </a:solidFill>
                <a:latin typeface="OpenSans"/>
              </a:rPr>
              <a:t> </a:t>
            </a:r>
            <a:r>
              <a:rPr lang="en-US" altLang="en-US" sz="1600" dirty="0" err="1">
                <a:solidFill>
                  <a:srgbClr val="000000"/>
                </a:solidFill>
                <a:latin typeface="OpenSans"/>
              </a:rPr>
              <a:t>lập</a:t>
            </a:r>
            <a:r>
              <a:rPr lang="en-US" altLang="en-US" sz="1600" dirty="0">
                <a:solidFill>
                  <a:srgbClr val="000000"/>
                </a:solidFill>
                <a:latin typeface="OpenSans"/>
              </a:rPr>
              <a:t> </a:t>
            </a:r>
            <a:r>
              <a:rPr lang="en-US" altLang="en-US" sz="1600" dirty="0" err="1">
                <a:solidFill>
                  <a:srgbClr val="000000"/>
                </a:solidFill>
                <a:latin typeface="OpenSans"/>
              </a:rPr>
              <a:t>mưu</a:t>
            </a:r>
            <a:r>
              <a:rPr lang="en-US" altLang="en-US" sz="1600" dirty="0">
                <a:solidFill>
                  <a:srgbClr val="000000"/>
                </a:solidFill>
                <a:latin typeface="OpenSans"/>
              </a:rPr>
              <a:t> </a:t>
            </a:r>
            <a:r>
              <a:rPr lang="en-US" altLang="en-US" sz="1600" dirty="0" err="1">
                <a:solidFill>
                  <a:srgbClr val="000000"/>
                </a:solidFill>
                <a:latin typeface="OpenSans"/>
              </a:rPr>
              <a:t>để</a:t>
            </a:r>
            <a:r>
              <a:rPr lang="en-US" altLang="en-US" sz="1600" dirty="0">
                <a:solidFill>
                  <a:srgbClr val="000000"/>
                </a:solidFill>
                <a:latin typeface="OpenSans"/>
              </a:rPr>
              <a:t> </a:t>
            </a:r>
            <a:r>
              <a:rPr lang="en-US" altLang="en-US" sz="1600" dirty="0" err="1">
                <a:solidFill>
                  <a:srgbClr val="000000"/>
                </a:solidFill>
                <a:latin typeface="OpenSans"/>
              </a:rPr>
              <a:t>đưa</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về</a:t>
            </a:r>
            <a:r>
              <a:rPr lang="en-US" altLang="en-US" sz="1600" dirty="0">
                <a:solidFill>
                  <a:srgbClr val="000000"/>
                </a:solidFill>
                <a:latin typeface="OpenSans"/>
              </a:rPr>
              <a:t> </a:t>
            </a:r>
            <a:r>
              <a:rPr lang="en-US" altLang="en-US" sz="1600" dirty="0" err="1">
                <a:solidFill>
                  <a:srgbClr val="000000"/>
                </a:solidFill>
                <a:latin typeface="OpenSans"/>
              </a:rPr>
              <a:t>nhà</a:t>
            </a:r>
            <a:r>
              <a:rPr lang="en-US" altLang="en-US" sz="1600" dirty="0">
                <a:solidFill>
                  <a:srgbClr val="000000"/>
                </a:solidFill>
                <a:latin typeface="OpenSans"/>
              </a:rPr>
              <a:t>. </a:t>
            </a:r>
            <a:r>
              <a:rPr lang="en-US" altLang="en-US" sz="1600" dirty="0" err="1">
                <a:solidFill>
                  <a:srgbClr val="000000"/>
                </a:solidFill>
                <a:latin typeface="OpenSans"/>
              </a:rPr>
              <a:t>Nhưng</a:t>
            </a:r>
            <a:r>
              <a:rPr lang="en-US" altLang="en-US" sz="1600" dirty="0">
                <a:solidFill>
                  <a:srgbClr val="000000"/>
                </a:solidFill>
                <a:latin typeface="OpenSans"/>
              </a:rPr>
              <a:t> </a:t>
            </a:r>
            <a:r>
              <a:rPr lang="en-US" altLang="en-US" sz="1600" dirty="0" err="1">
                <a:solidFill>
                  <a:srgbClr val="000000"/>
                </a:solidFill>
                <a:latin typeface="OpenSans"/>
              </a:rPr>
              <a:t>rồi</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lại</a:t>
            </a:r>
            <a:r>
              <a:rPr lang="en-US" altLang="en-US" sz="1600" dirty="0">
                <a:solidFill>
                  <a:srgbClr val="000000"/>
                </a:solidFill>
                <a:latin typeface="OpenSans"/>
              </a:rPr>
              <a:t> </a:t>
            </a:r>
            <a:r>
              <a:rPr lang="en-US" altLang="en-US" sz="1600" dirty="0" err="1">
                <a:solidFill>
                  <a:srgbClr val="000000"/>
                </a:solidFill>
                <a:latin typeface="OpenSans"/>
              </a:rPr>
              <a:t>cùng</a:t>
            </a:r>
            <a:r>
              <a:rPr lang="en-US" altLang="en-US" sz="1600" dirty="0">
                <a:solidFill>
                  <a:srgbClr val="000000"/>
                </a:solidFill>
                <a:latin typeface="OpenSans"/>
              </a:rPr>
              <a:t> </a:t>
            </a:r>
            <a:r>
              <a:rPr lang="en-US" altLang="en-US" sz="1600" dirty="0" err="1">
                <a:solidFill>
                  <a:srgbClr val="000000"/>
                </a:solidFill>
                <a:latin typeface="OpenSans"/>
              </a:rPr>
              <a:t>giám</a:t>
            </a:r>
            <a:r>
              <a:rPr lang="en-US" altLang="en-US" sz="1600" dirty="0">
                <a:solidFill>
                  <a:srgbClr val="000000"/>
                </a:solidFill>
                <a:latin typeface="OpenSans"/>
              </a:rPr>
              <a:t> </a:t>
            </a:r>
            <a:r>
              <a:rPr lang="en-US" altLang="en-US" sz="1600" dirty="0" err="1">
                <a:solidFill>
                  <a:srgbClr val="000000"/>
                </a:solidFill>
                <a:latin typeface="OpenSans"/>
              </a:rPr>
              <a:t>mã</a:t>
            </a:r>
            <a:r>
              <a:rPr lang="en-US" altLang="en-US" sz="1600" dirty="0">
                <a:solidFill>
                  <a:srgbClr val="000000"/>
                </a:solidFill>
                <a:latin typeface="OpenSans"/>
              </a:rPr>
              <a:t> </a:t>
            </a:r>
            <a:r>
              <a:rPr lang="en-US" altLang="en-US" sz="1600" dirty="0" err="1">
                <a:solidFill>
                  <a:srgbClr val="000000"/>
                </a:solidFill>
                <a:latin typeface="OpenSans"/>
              </a:rPr>
              <a:t>của</a:t>
            </a:r>
            <a:r>
              <a:rPr lang="en-US" altLang="en-US" sz="1600" dirty="0">
                <a:solidFill>
                  <a:srgbClr val="000000"/>
                </a:solidFill>
                <a:latin typeface="OpenSans"/>
              </a:rPr>
              <a:t> </a:t>
            </a:r>
            <a:r>
              <a:rPr lang="en-US" altLang="en-US" sz="1600" dirty="0" err="1">
                <a:solidFill>
                  <a:srgbClr val="000000"/>
                </a:solidFill>
                <a:latin typeface="OpenSans"/>
              </a:rPr>
              <a:t>mình</a:t>
            </a:r>
            <a:r>
              <a:rPr lang="en-US" altLang="en-US" sz="1600" dirty="0">
                <a:solidFill>
                  <a:srgbClr val="000000"/>
                </a:solidFill>
                <a:latin typeface="OpenSans"/>
              </a:rPr>
              <a:t> </a:t>
            </a:r>
            <a:r>
              <a:rPr lang="en-US" altLang="en-US" sz="1600" dirty="0" err="1">
                <a:solidFill>
                  <a:srgbClr val="000000"/>
                </a:solidFill>
                <a:latin typeface="OpenSans"/>
              </a:rPr>
              <a:t>tiếp</a:t>
            </a:r>
            <a:r>
              <a:rPr lang="en-US" altLang="en-US" sz="1600" dirty="0">
                <a:solidFill>
                  <a:srgbClr val="000000"/>
                </a:solidFill>
                <a:latin typeface="OpenSans"/>
              </a:rPr>
              <a:t> </a:t>
            </a:r>
            <a:r>
              <a:rPr lang="en-US" altLang="en-US" sz="1600" dirty="0" err="1">
                <a:solidFill>
                  <a:srgbClr val="000000"/>
                </a:solidFill>
                <a:latin typeface="OpenSans"/>
              </a:rPr>
              <a:t>tục</a:t>
            </a:r>
            <a:r>
              <a:rPr lang="en-US" altLang="en-US" sz="1600" dirty="0">
                <a:solidFill>
                  <a:srgbClr val="000000"/>
                </a:solidFill>
                <a:latin typeface="OpenSans"/>
              </a:rPr>
              <a:t> </a:t>
            </a:r>
            <a:r>
              <a:rPr lang="en-US" altLang="en-US" sz="1600" dirty="0" err="1">
                <a:solidFill>
                  <a:srgbClr val="000000"/>
                </a:solidFill>
                <a:latin typeface="OpenSans"/>
              </a:rPr>
              <a:t>lên</a:t>
            </a:r>
            <a:r>
              <a:rPr lang="en-US" altLang="en-US" sz="1600" dirty="0">
                <a:solidFill>
                  <a:srgbClr val="000000"/>
                </a:solidFill>
                <a:latin typeface="OpenSans"/>
              </a:rPr>
              <a:t> </a:t>
            </a:r>
            <a:r>
              <a:rPr lang="en-US" altLang="en-US" sz="1600" dirty="0" err="1">
                <a:solidFill>
                  <a:srgbClr val="000000"/>
                </a:solidFill>
                <a:latin typeface="OpenSans"/>
              </a:rPr>
              <a:t>đường</a:t>
            </a:r>
            <a:r>
              <a:rPr lang="en-US" altLang="en-US" sz="1600" dirty="0">
                <a:solidFill>
                  <a:srgbClr val="000000"/>
                </a:solidFill>
                <a:latin typeface="OpenSans"/>
              </a:rPr>
              <a:t>. </a:t>
            </a:r>
            <a:r>
              <a:rPr lang="en-US" altLang="en-US" sz="1600" dirty="0" err="1">
                <a:solidFill>
                  <a:srgbClr val="000000"/>
                </a:solidFill>
                <a:latin typeface="OpenSans"/>
              </a:rPr>
              <a:t>Lần</a:t>
            </a:r>
            <a:r>
              <a:rPr lang="en-US" altLang="en-US" sz="1600" dirty="0">
                <a:solidFill>
                  <a:srgbClr val="000000"/>
                </a:solidFill>
                <a:latin typeface="OpenSans"/>
              </a:rPr>
              <a:t> </a:t>
            </a:r>
            <a:r>
              <a:rPr lang="en-US" altLang="en-US" sz="1600" dirty="0" err="1">
                <a:solidFill>
                  <a:srgbClr val="000000"/>
                </a:solidFill>
                <a:latin typeface="OpenSans"/>
              </a:rPr>
              <a:t>này</a:t>
            </a:r>
            <a:r>
              <a:rPr lang="en-US" altLang="en-US" sz="1600" dirty="0">
                <a:solidFill>
                  <a:srgbClr val="000000"/>
                </a:solidFill>
                <a:latin typeface="OpenSans"/>
              </a:rPr>
              <a:t>, </a:t>
            </a:r>
            <a:r>
              <a:rPr lang="en-US" altLang="en-US" sz="1600" dirty="0" err="1">
                <a:solidFill>
                  <a:srgbClr val="000000"/>
                </a:solidFill>
                <a:latin typeface="OpenSans"/>
              </a:rPr>
              <a:t>Xantrô</a:t>
            </a:r>
            <a:r>
              <a:rPr lang="en-US" altLang="en-US" sz="1600" dirty="0">
                <a:solidFill>
                  <a:srgbClr val="000000"/>
                </a:solidFill>
                <a:latin typeface="OpenSans"/>
              </a:rPr>
              <a:t> </a:t>
            </a:r>
            <a:r>
              <a:rPr lang="en-US" altLang="en-US" sz="1600" dirty="0" err="1">
                <a:solidFill>
                  <a:srgbClr val="000000"/>
                </a:solidFill>
                <a:latin typeface="OpenSans"/>
              </a:rPr>
              <a:t>được</a:t>
            </a:r>
            <a:r>
              <a:rPr lang="en-US" altLang="en-US" sz="1600" dirty="0">
                <a:solidFill>
                  <a:srgbClr val="000000"/>
                </a:solidFill>
                <a:latin typeface="OpenSans"/>
              </a:rPr>
              <a:t> </a:t>
            </a:r>
            <a:r>
              <a:rPr lang="en-US" altLang="en-US" sz="1600" dirty="0" err="1">
                <a:solidFill>
                  <a:srgbClr val="000000"/>
                </a:solidFill>
                <a:latin typeface="OpenSans"/>
              </a:rPr>
              <a:t>cai</a:t>
            </a:r>
            <a:r>
              <a:rPr lang="en-US" altLang="en-US" sz="1600" dirty="0">
                <a:solidFill>
                  <a:srgbClr val="000000"/>
                </a:solidFill>
                <a:latin typeface="OpenSans"/>
              </a:rPr>
              <a:t> </a:t>
            </a:r>
            <a:r>
              <a:rPr lang="en-US" altLang="en-US" sz="1600" dirty="0" err="1">
                <a:solidFill>
                  <a:srgbClr val="000000"/>
                </a:solidFill>
                <a:latin typeface="OpenSans"/>
              </a:rPr>
              <a:t>trị</a:t>
            </a:r>
            <a:r>
              <a:rPr lang="en-US" altLang="en-US" sz="1600" dirty="0">
                <a:solidFill>
                  <a:srgbClr val="000000"/>
                </a:solidFill>
                <a:latin typeface="OpenSans"/>
              </a:rPr>
              <a:t> </a:t>
            </a:r>
            <a:r>
              <a:rPr lang="en-US" altLang="en-US" sz="1600" dirty="0" err="1">
                <a:solidFill>
                  <a:srgbClr val="000000"/>
                </a:solidFill>
                <a:latin typeface="OpenSans"/>
              </a:rPr>
              <a:t>một</a:t>
            </a:r>
            <a:r>
              <a:rPr lang="en-US" altLang="en-US" sz="1600" dirty="0">
                <a:solidFill>
                  <a:srgbClr val="000000"/>
                </a:solidFill>
                <a:latin typeface="OpenSans"/>
              </a:rPr>
              <a:t> </a:t>
            </a:r>
            <a:r>
              <a:rPr lang="en-US" altLang="en-US" sz="1600" dirty="0" err="1">
                <a:solidFill>
                  <a:srgbClr val="000000"/>
                </a:solidFill>
                <a:latin typeface="OpenSans"/>
              </a:rPr>
              <a:t>hòn</a:t>
            </a:r>
            <a:r>
              <a:rPr lang="en-US" altLang="en-US" sz="1600" dirty="0">
                <a:solidFill>
                  <a:srgbClr val="000000"/>
                </a:solidFill>
                <a:latin typeface="OpenSans"/>
              </a:rPr>
              <a:t> </a:t>
            </a:r>
            <a:r>
              <a:rPr lang="en-US" altLang="en-US" sz="1600" dirty="0" err="1">
                <a:solidFill>
                  <a:srgbClr val="000000"/>
                </a:solidFill>
                <a:latin typeface="OpenSans"/>
              </a:rPr>
              <a:t>đảo</a:t>
            </a:r>
            <a:r>
              <a:rPr lang="en-US" altLang="en-US" sz="1600" dirty="0">
                <a:solidFill>
                  <a:srgbClr val="000000"/>
                </a:solidFill>
                <a:latin typeface="OpenSans"/>
              </a:rPr>
              <a:t>. Song </a:t>
            </a:r>
            <a:r>
              <a:rPr lang="en-US" altLang="en-US" sz="1600" dirty="0" err="1">
                <a:solidFill>
                  <a:srgbClr val="000000"/>
                </a:solidFill>
                <a:latin typeface="OpenSans"/>
              </a:rPr>
              <a:t>đó</a:t>
            </a:r>
            <a:r>
              <a:rPr lang="en-US" altLang="en-US" sz="1600" dirty="0">
                <a:solidFill>
                  <a:srgbClr val="000000"/>
                </a:solidFill>
                <a:latin typeface="OpenSans"/>
              </a:rPr>
              <a:t> </a:t>
            </a:r>
            <a:r>
              <a:rPr lang="en-US" altLang="en-US" sz="1600" dirty="0" err="1">
                <a:solidFill>
                  <a:srgbClr val="000000"/>
                </a:solidFill>
                <a:latin typeface="OpenSans"/>
              </a:rPr>
              <a:t>chỉ</a:t>
            </a:r>
            <a:r>
              <a:rPr lang="en-US" altLang="en-US" sz="1600" dirty="0">
                <a:solidFill>
                  <a:srgbClr val="000000"/>
                </a:solidFill>
                <a:latin typeface="OpenSans"/>
              </a:rPr>
              <a:t> </a:t>
            </a:r>
            <a:r>
              <a:rPr lang="en-US" altLang="en-US" sz="1600" dirty="0" err="1">
                <a:solidFill>
                  <a:srgbClr val="000000"/>
                </a:solidFill>
                <a:latin typeface="OpenSans"/>
              </a:rPr>
              <a:t>là</a:t>
            </a:r>
            <a:r>
              <a:rPr lang="en-US" altLang="en-US" sz="1600" dirty="0">
                <a:solidFill>
                  <a:srgbClr val="000000"/>
                </a:solidFill>
                <a:latin typeface="OpenSans"/>
              </a:rPr>
              <a:t> </a:t>
            </a:r>
            <a:r>
              <a:rPr lang="en-US" altLang="en-US" sz="1600" dirty="0" err="1">
                <a:solidFill>
                  <a:srgbClr val="000000"/>
                </a:solidFill>
                <a:latin typeface="OpenSans"/>
              </a:rPr>
              <a:t>trò</a:t>
            </a:r>
            <a:r>
              <a:rPr lang="en-US" altLang="en-US" sz="1600" dirty="0">
                <a:solidFill>
                  <a:srgbClr val="000000"/>
                </a:solidFill>
                <a:latin typeface="OpenSans"/>
              </a:rPr>
              <a:t> </a:t>
            </a:r>
            <a:r>
              <a:rPr lang="en-US" altLang="en-US" sz="1600" dirty="0" err="1">
                <a:solidFill>
                  <a:srgbClr val="000000"/>
                </a:solidFill>
                <a:latin typeface="OpenSans"/>
              </a:rPr>
              <a:t>mà</a:t>
            </a:r>
            <a:r>
              <a:rPr lang="en-US" altLang="en-US" sz="1600" dirty="0">
                <a:solidFill>
                  <a:srgbClr val="000000"/>
                </a:solidFill>
                <a:latin typeface="OpenSans"/>
              </a:rPr>
              <a:t> </a:t>
            </a:r>
            <a:r>
              <a:rPr lang="en-US" altLang="en-US" sz="1600" dirty="0" err="1">
                <a:solidFill>
                  <a:srgbClr val="000000"/>
                </a:solidFill>
                <a:latin typeface="OpenSans"/>
              </a:rPr>
              <a:t>vợ</a:t>
            </a:r>
            <a:r>
              <a:rPr lang="en-US" altLang="en-US" sz="1600" dirty="0">
                <a:solidFill>
                  <a:srgbClr val="000000"/>
                </a:solidFill>
                <a:latin typeface="OpenSans"/>
              </a:rPr>
              <a:t> </a:t>
            </a:r>
            <a:r>
              <a:rPr lang="en-US" altLang="en-US" sz="1600" dirty="0" err="1">
                <a:solidFill>
                  <a:srgbClr val="000000"/>
                </a:solidFill>
                <a:latin typeface="OpenSans"/>
              </a:rPr>
              <a:t>chồng</a:t>
            </a:r>
            <a:r>
              <a:rPr lang="en-US" altLang="en-US" sz="1600" dirty="0">
                <a:solidFill>
                  <a:srgbClr val="000000"/>
                </a:solidFill>
                <a:latin typeface="OpenSans"/>
              </a:rPr>
              <a:t> </a:t>
            </a:r>
            <a:r>
              <a:rPr lang="en-US" altLang="en-US" sz="1600" dirty="0" err="1">
                <a:solidFill>
                  <a:srgbClr val="000000"/>
                </a:solidFill>
                <a:latin typeface="OpenSans"/>
              </a:rPr>
              <a:t>quận</a:t>
            </a:r>
            <a:r>
              <a:rPr lang="en-US" altLang="en-US" sz="1600" dirty="0">
                <a:solidFill>
                  <a:srgbClr val="000000"/>
                </a:solidFill>
                <a:latin typeface="OpenSans"/>
              </a:rPr>
              <a:t> </a:t>
            </a:r>
            <a:r>
              <a:rPr lang="en-US" altLang="en-US" sz="1600" dirty="0" err="1">
                <a:solidFill>
                  <a:srgbClr val="000000"/>
                </a:solidFill>
                <a:latin typeface="OpenSans"/>
              </a:rPr>
              <a:t>công</a:t>
            </a:r>
            <a:r>
              <a:rPr lang="en-US" altLang="en-US" sz="1600" dirty="0">
                <a:solidFill>
                  <a:srgbClr val="000000"/>
                </a:solidFill>
                <a:latin typeface="OpenSans"/>
              </a:rPr>
              <a:t> </a:t>
            </a:r>
            <a:r>
              <a:rPr lang="en-US" altLang="en-US" sz="1600" dirty="0" err="1">
                <a:solidFill>
                  <a:srgbClr val="000000"/>
                </a:solidFill>
                <a:latin typeface="OpenSans"/>
              </a:rPr>
              <a:t>bày</a:t>
            </a:r>
            <a:r>
              <a:rPr lang="en-US" altLang="en-US" sz="1600" dirty="0">
                <a:solidFill>
                  <a:srgbClr val="000000"/>
                </a:solidFill>
                <a:latin typeface="OpenSans"/>
              </a:rPr>
              <a:t> </a:t>
            </a:r>
            <a:r>
              <a:rPr lang="en-US" altLang="en-US" sz="1600" dirty="0" err="1">
                <a:solidFill>
                  <a:srgbClr val="000000"/>
                </a:solidFill>
                <a:latin typeface="OpenSans"/>
              </a:rPr>
              <a:t>ra</a:t>
            </a:r>
            <a:r>
              <a:rPr lang="en-US" altLang="en-US" sz="1600" dirty="0">
                <a:solidFill>
                  <a:srgbClr val="000000"/>
                </a:solidFill>
                <a:latin typeface="OpenSans"/>
              </a:rPr>
              <a:t> </a:t>
            </a:r>
            <a:r>
              <a:rPr lang="en-US" altLang="en-US" sz="1600" dirty="0" err="1">
                <a:solidFill>
                  <a:srgbClr val="000000"/>
                </a:solidFill>
                <a:latin typeface="OpenSans"/>
              </a:rPr>
              <a:t>để</a:t>
            </a:r>
            <a:r>
              <a:rPr lang="en-US" altLang="en-US" sz="1600" dirty="0">
                <a:solidFill>
                  <a:srgbClr val="000000"/>
                </a:solidFill>
                <a:latin typeface="OpenSans"/>
              </a:rPr>
              <a:t> </a:t>
            </a:r>
            <a:r>
              <a:rPr lang="en-US" altLang="en-US" sz="1600" dirty="0" err="1">
                <a:solidFill>
                  <a:srgbClr val="000000"/>
                </a:solidFill>
                <a:latin typeface="OpenSans"/>
              </a:rPr>
              <a:t>tiêu</a:t>
            </a:r>
            <a:r>
              <a:rPr lang="en-US" altLang="en-US" sz="1600" dirty="0">
                <a:solidFill>
                  <a:srgbClr val="000000"/>
                </a:solidFill>
                <a:latin typeface="OpenSans"/>
              </a:rPr>
              <a:t> </a:t>
            </a:r>
            <a:r>
              <a:rPr lang="en-US" altLang="en-US" sz="1600" dirty="0" err="1">
                <a:solidFill>
                  <a:srgbClr val="000000"/>
                </a:solidFill>
                <a:latin typeface="OpenSans"/>
              </a:rPr>
              <a:t>khiển</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còn</a:t>
            </a:r>
            <a:r>
              <a:rPr lang="en-US" altLang="en-US" sz="1600" dirty="0">
                <a:solidFill>
                  <a:srgbClr val="000000"/>
                </a:solidFill>
                <a:latin typeface="OpenSans"/>
              </a:rPr>
              <a:t> </a:t>
            </a:r>
            <a:r>
              <a:rPr lang="en-US" altLang="en-US" sz="1600" dirty="0" err="1">
                <a:solidFill>
                  <a:srgbClr val="000000"/>
                </a:solidFill>
                <a:latin typeface="OpenSans"/>
              </a:rPr>
              <a:t>gây</a:t>
            </a:r>
            <a:r>
              <a:rPr lang="en-US" altLang="en-US" sz="1600" dirty="0">
                <a:solidFill>
                  <a:srgbClr val="000000"/>
                </a:solidFill>
                <a:latin typeface="OpenSans"/>
              </a:rPr>
              <a:t> </a:t>
            </a:r>
            <a:r>
              <a:rPr lang="en-US" altLang="en-US" sz="1600" dirty="0" err="1">
                <a:solidFill>
                  <a:srgbClr val="000000"/>
                </a:solidFill>
                <a:latin typeface="OpenSans"/>
              </a:rPr>
              <a:t>nên</a:t>
            </a:r>
            <a:r>
              <a:rPr lang="en-US" altLang="en-US" sz="1600" dirty="0">
                <a:solidFill>
                  <a:srgbClr val="000000"/>
                </a:solidFill>
                <a:latin typeface="OpenSans"/>
              </a:rPr>
              <a:t> </a:t>
            </a:r>
            <a:r>
              <a:rPr lang="en-US" altLang="en-US" sz="1600" dirty="0" err="1">
                <a:solidFill>
                  <a:srgbClr val="000000"/>
                </a:solidFill>
                <a:latin typeface="OpenSans"/>
              </a:rPr>
              <a:t>bao</a:t>
            </a:r>
            <a:r>
              <a:rPr lang="en-US" altLang="en-US" sz="1600" dirty="0">
                <a:solidFill>
                  <a:srgbClr val="000000"/>
                </a:solidFill>
                <a:latin typeface="OpenSans"/>
              </a:rPr>
              <a:t> </a:t>
            </a:r>
            <a:r>
              <a:rPr lang="en-US" altLang="en-US" sz="1600" dirty="0" err="1">
                <a:solidFill>
                  <a:srgbClr val="000000"/>
                </a:solidFill>
                <a:latin typeface="OpenSans"/>
              </a:rPr>
              <a:t>chuyện</a:t>
            </a:r>
            <a:r>
              <a:rPr lang="en-US" altLang="en-US" sz="1600" dirty="0">
                <a:solidFill>
                  <a:srgbClr val="000000"/>
                </a:solidFill>
                <a:latin typeface="OpenSans"/>
              </a:rPr>
              <a:t> </a:t>
            </a:r>
            <a:r>
              <a:rPr lang="en-US" altLang="en-US" sz="1600" dirty="0" err="1">
                <a:solidFill>
                  <a:srgbClr val="000000"/>
                </a:solidFill>
                <a:latin typeface="OpenSans"/>
              </a:rPr>
              <a:t>buồn</a:t>
            </a:r>
            <a:r>
              <a:rPr lang="en-US" altLang="en-US" sz="1600" dirty="0">
                <a:solidFill>
                  <a:srgbClr val="000000"/>
                </a:solidFill>
                <a:latin typeface="OpenSans"/>
              </a:rPr>
              <a:t> </a:t>
            </a:r>
            <a:r>
              <a:rPr lang="en-US" altLang="en-US" sz="1600" dirty="0" err="1">
                <a:solidFill>
                  <a:srgbClr val="000000"/>
                </a:solidFill>
                <a:latin typeface="OpenSans"/>
              </a:rPr>
              <a:t>cười</a:t>
            </a:r>
            <a:r>
              <a:rPr lang="en-US" altLang="en-US" sz="1600" dirty="0">
                <a:solidFill>
                  <a:srgbClr val="000000"/>
                </a:solidFill>
                <a:latin typeface="OpenSans"/>
              </a:rPr>
              <a:t>, </a:t>
            </a:r>
            <a:r>
              <a:rPr lang="en-US" altLang="en-US" sz="1600" dirty="0" err="1">
                <a:solidFill>
                  <a:srgbClr val="000000"/>
                </a:solidFill>
                <a:latin typeface="OpenSans"/>
              </a:rPr>
              <a:t>ngớ</a:t>
            </a:r>
            <a:r>
              <a:rPr lang="en-US" altLang="en-US" sz="1600" dirty="0">
                <a:solidFill>
                  <a:srgbClr val="000000"/>
                </a:solidFill>
                <a:latin typeface="OpenSans"/>
              </a:rPr>
              <a:t> </a:t>
            </a:r>
            <a:r>
              <a:rPr lang="en-US" altLang="en-US" sz="1600" dirty="0" err="1">
                <a:solidFill>
                  <a:srgbClr val="000000"/>
                </a:solidFill>
                <a:latin typeface="OpenSans"/>
              </a:rPr>
              <a:t>ngẩn</a:t>
            </a:r>
            <a:r>
              <a:rPr lang="en-US" altLang="en-US" sz="1600" dirty="0">
                <a:solidFill>
                  <a:srgbClr val="000000"/>
                </a:solidFill>
                <a:latin typeface="OpenSans"/>
              </a:rPr>
              <a:t> </a:t>
            </a:r>
            <a:r>
              <a:rPr lang="en-US" altLang="en-US" sz="1600" dirty="0" err="1">
                <a:solidFill>
                  <a:srgbClr val="000000"/>
                </a:solidFill>
                <a:latin typeface="OpenSans"/>
              </a:rPr>
              <a:t>khác</a:t>
            </a:r>
            <a:r>
              <a:rPr lang="en-US" altLang="en-US" sz="1600" dirty="0">
                <a:solidFill>
                  <a:srgbClr val="000000"/>
                </a:solidFill>
                <a:latin typeface="OpenSans"/>
              </a:rPr>
              <a:t>. </a:t>
            </a:r>
            <a:r>
              <a:rPr lang="en-US" altLang="en-US" sz="1600" dirty="0" err="1">
                <a:solidFill>
                  <a:srgbClr val="000000"/>
                </a:solidFill>
                <a:latin typeface="OpenSans"/>
              </a:rPr>
              <a:t>Cuối</a:t>
            </a:r>
            <a:r>
              <a:rPr lang="en-US" altLang="en-US" sz="1600" dirty="0">
                <a:solidFill>
                  <a:srgbClr val="000000"/>
                </a:solidFill>
                <a:latin typeface="OpenSans"/>
              </a:rPr>
              <a:t> </a:t>
            </a:r>
            <a:r>
              <a:rPr lang="en-US" altLang="en-US" sz="1600" dirty="0" err="1">
                <a:solidFill>
                  <a:srgbClr val="000000"/>
                </a:solidFill>
                <a:latin typeface="OpenSans"/>
              </a:rPr>
              <a:t>cùng</a:t>
            </a:r>
            <a:r>
              <a:rPr lang="en-US" altLang="en-US" sz="1600" dirty="0">
                <a:solidFill>
                  <a:srgbClr val="000000"/>
                </a:solidFill>
                <a:latin typeface="OpenSans"/>
              </a:rPr>
              <a:t> </a:t>
            </a:r>
            <a:r>
              <a:rPr lang="en-US" altLang="en-US" sz="1600" dirty="0" err="1">
                <a:solidFill>
                  <a:srgbClr val="000000"/>
                </a:solidFill>
                <a:latin typeface="OpenSans"/>
              </a:rPr>
              <a:t>gia</a:t>
            </a:r>
            <a:r>
              <a:rPr lang="en-US" altLang="en-US" sz="1600" dirty="0">
                <a:solidFill>
                  <a:srgbClr val="000000"/>
                </a:solidFill>
                <a:latin typeface="OpenSans"/>
              </a:rPr>
              <a:t> </a:t>
            </a:r>
            <a:r>
              <a:rPr lang="en-US" altLang="en-US" sz="1600" dirty="0" err="1">
                <a:solidFill>
                  <a:srgbClr val="000000"/>
                </a:solidFill>
                <a:latin typeface="OpenSans"/>
              </a:rPr>
              <a:t>đình</a:t>
            </a:r>
            <a:r>
              <a:rPr lang="en-US" altLang="en-US" sz="1600" dirty="0">
                <a:solidFill>
                  <a:srgbClr val="000000"/>
                </a:solidFill>
                <a:latin typeface="OpenSans"/>
              </a:rPr>
              <a:t> </a:t>
            </a:r>
            <a:r>
              <a:rPr lang="en-US" altLang="en-US" sz="1600" dirty="0" err="1">
                <a:solidFill>
                  <a:srgbClr val="000000"/>
                </a:solidFill>
                <a:latin typeface="OpenSans"/>
              </a:rPr>
              <a:t>và</a:t>
            </a:r>
            <a:r>
              <a:rPr lang="en-US" altLang="en-US" sz="1600" dirty="0">
                <a:solidFill>
                  <a:srgbClr val="000000"/>
                </a:solidFill>
                <a:latin typeface="OpenSans"/>
              </a:rPr>
              <a:t> </a:t>
            </a:r>
            <a:r>
              <a:rPr lang="en-US" altLang="en-US" sz="1600" dirty="0" err="1">
                <a:solidFill>
                  <a:srgbClr val="000000"/>
                </a:solidFill>
                <a:latin typeface="OpenSans"/>
              </a:rPr>
              <a:t>bạn</a:t>
            </a:r>
            <a:r>
              <a:rPr lang="en-US" altLang="en-US" sz="1600" dirty="0">
                <a:solidFill>
                  <a:srgbClr val="000000"/>
                </a:solidFill>
                <a:latin typeface="OpenSans"/>
              </a:rPr>
              <a:t> </a:t>
            </a:r>
            <a:r>
              <a:rPr lang="en-US" altLang="en-US" sz="1600" dirty="0" err="1">
                <a:solidFill>
                  <a:srgbClr val="000000"/>
                </a:solidFill>
                <a:latin typeface="OpenSans"/>
              </a:rPr>
              <a:t>bè</a:t>
            </a:r>
            <a:r>
              <a:rPr lang="en-US" altLang="en-US" sz="1600" dirty="0">
                <a:solidFill>
                  <a:srgbClr val="000000"/>
                </a:solidFill>
                <a:latin typeface="OpenSans"/>
              </a:rPr>
              <a:t> </a:t>
            </a:r>
            <a:r>
              <a:rPr lang="en-US" altLang="en-US" sz="1600" dirty="0" err="1">
                <a:solidFill>
                  <a:srgbClr val="000000"/>
                </a:solidFill>
                <a:latin typeface="OpenSans"/>
              </a:rPr>
              <a:t>tìm</a:t>
            </a:r>
            <a:r>
              <a:rPr lang="en-US" altLang="en-US" sz="1600" dirty="0">
                <a:solidFill>
                  <a:srgbClr val="000000"/>
                </a:solidFill>
                <a:latin typeface="OpenSans"/>
              </a:rPr>
              <a:t> </a:t>
            </a:r>
            <a:r>
              <a:rPr lang="en-US" altLang="en-US" sz="1600" dirty="0" err="1">
                <a:solidFill>
                  <a:srgbClr val="000000"/>
                </a:solidFill>
                <a:latin typeface="OpenSans"/>
              </a:rPr>
              <a:t>cách</a:t>
            </a:r>
            <a:r>
              <a:rPr lang="en-US" altLang="en-US" sz="1600" dirty="0">
                <a:solidFill>
                  <a:srgbClr val="000000"/>
                </a:solidFill>
                <a:latin typeface="OpenSans"/>
              </a:rPr>
              <a:t> </a:t>
            </a:r>
            <a:r>
              <a:rPr lang="en-US" altLang="en-US" sz="1600" dirty="0" err="1">
                <a:solidFill>
                  <a:srgbClr val="000000"/>
                </a:solidFill>
                <a:latin typeface="OpenSans"/>
              </a:rPr>
              <a:t>buộc</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phải</a:t>
            </a:r>
            <a:r>
              <a:rPr lang="en-US" altLang="en-US" sz="1600" dirty="0">
                <a:solidFill>
                  <a:srgbClr val="000000"/>
                </a:solidFill>
                <a:latin typeface="OpenSans"/>
              </a:rPr>
              <a:t> </a:t>
            </a:r>
            <a:r>
              <a:rPr lang="en-US" altLang="en-US" sz="1600" dirty="0" err="1">
                <a:solidFill>
                  <a:srgbClr val="000000"/>
                </a:solidFill>
                <a:latin typeface="OpenSans"/>
              </a:rPr>
              <a:t>rời</a:t>
            </a:r>
            <a:r>
              <a:rPr lang="en-US" altLang="en-US" sz="1600" dirty="0">
                <a:solidFill>
                  <a:srgbClr val="000000"/>
                </a:solidFill>
                <a:latin typeface="OpenSans"/>
              </a:rPr>
              <a:t> </a:t>
            </a:r>
            <a:r>
              <a:rPr lang="en-US" altLang="en-US" sz="1600" dirty="0" err="1">
                <a:solidFill>
                  <a:srgbClr val="000000"/>
                </a:solidFill>
                <a:latin typeface="OpenSans"/>
              </a:rPr>
              <a:t>bỏ</a:t>
            </a:r>
            <a:r>
              <a:rPr lang="en-US" altLang="en-US" sz="1600" dirty="0">
                <a:solidFill>
                  <a:srgbClr val="000000"/>
                </a:solidFill>
                <a:latin typeface="OpenSans"/>
              </a:rPr>
              <a:t> con </a:t>
            </a:r>
            <a:r>
              <a:rPr lang="en-US" altLang="en-US" sz="1600" dirty="0" err="1">
                <a:solidFill>
                  <a:srgbClr val="000000"/>
                </a:solidFill>
                <a:latin typeface="OpenSans"/>
              </a:rPr>
              <a:t>đường</a:t>
            </a:r>
            <a:r>
              <a:rPr lang="en-US" altLang="en-US" sz="1600" dirty="0">
                <a:solidFill>
                  <a:srgbClr val="000000"/>
                </a:solidFill>
                <a:latin typeface="OpenSans"/>
              </a:rPr>
              <a:t> </a:t>
            </a:r>
            <a:r>
              <a:rPr lang="en-US" altLang="en-US" sz="1600" dirty="0" err="1">
                <a:solidFill>
                  <a:srgbClr val="000000"/>
                </a:solidFill>
                <a:latin typeface="OpenSans"/>
              </a:rPr>
              <a:t>hiệp</a:t>
            </a:r>
            <a:r>
              <a:rPr lang="en-US" altLang="en-US" sz="1600" dirty="0">
                <a:solidFill>
                  <a:srgbClr val="000000"/>
                </a:solidFill>
                <a:latin typeface="OpenSans"/>
              </a:rPr>
              <a:t> </a:t>
            </a:r>
            <a:r>
              <a:rPr lang="en-US" altLang="en-US" sz="1600" dirty="0" err="1">
                <a:solidFill>
                  <a:srgbClr val="000000"/>
                </a:solidFill>
                <a:latin typeface="OpenSans"/>
              </a:rPr>
              <a:t>sĩ</a:t>
            </a:r>
            <a:r>
              <a:rPr lang="en-US" altLang="en-US" sz="1600" dirty="0">
                <a:solidFill>
                  <a:srgbClr val="000000"/>
                </a:solidFill>
                <a:latin typeface="OpenSans"/>
              </a:rPr>
              <a:t> </a:t>
            </a:r>
            <a:r>
              <a:rPr lang="en-US" altLang="en-US" sz="1600" dirty="0" err="1">
                <a:solidFill>
                  <a:srgbClr val="000000"/>
                </a:solidFill>
                <a:latin typeface="OpenSans"/>
              </a:rPr>
              <a:t>giang</a:t>
            </a:r>
            <a:r>
              <a:rPr lang="en-US" altLang="en-US" sz="1600" dirty="0">
                <a:solidFill>
                  <a:srgbClr val="000000"/>
                </a:solidFill>
                <a:latin typeface="OpenSans"/>
              </a:rPr>
              <a:t> </a:t>
            </a:r>
            <a:r>
              <a:rPr lang="en-US" altLang="en-US" sz="1600" dirty="0" err="1">
                <a:solidFill>
                  <a:srgbClr val="000000"/>
                </a:solidFill>
                <a:latin typeface="OpenSans"/>
              </a:rPr>
              <a:t>hồ</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vô</a:t>
            </a:r>
            <a:r>
              <a:rPr lang="en-US" altLang="en-US" sz="1600" dirty="0">
                <a:solidFill>
                  <a:srgbClr val="000000"/>
                </a:solidFill>
                <a:latin typeface="OpenSans"/>
              </a:rPr>
              <a:t> </a:t>
            </a:r>
            <a:r>
              <a:rPr lang="en-US" altLang="en-US" sz="1600" dirty="0" err="1">
                <a:solidFill>
                  <a:srgbClr val="000000"/>
                </a:solidFill>
                <a:latin typeface="OpenSans"/>
              </a:rPr>
              <a:t>cùng</a:t>
            </a:r>
            <a:r>
              <a:rPr lang="en-US" altLang="en-US" sz="1600" dirty="0">
                <a:solidFill>
                  <a:srgbClr val="000000"/>
                </a:solidFill>
                <a:latin typeface="OpenSans"/>
              </a:rPr>
              <a:t> </a:t>
            </a:r>
            <a:r>
              <a:rPr lang="en-US" altLang="en-US" sz="1600" dirty="0" err="1">
                <a:solidFill>
                  <a:srgbClr val="000000"/>
                </a:solidFill>
                <a:latin typeface="OpenSans"/>
              </a:rPr>
              <a:t>buồn</a:t>
            </a:r>
            <a:r>
              <a:rPr lang="en-US" altLang="en-US" sz="1600" dirty="0">
                <a:solidFill>
                  <a:srgbClr val="000000"/>
                </a:solidFill>
                <a:latin typeface="OpenSans"/>
              </a:rPr>
              <a:t> </a:t>
            </a:r>
            <a:r>
              <a:rPr lang="en-US" altLang="en-US" sz="1600" dirty="0" err="1">
                <a:solidFill>
                  <a:srgbClr val="000000"/>
                </a:solidFill>
                <a:latin typeface="OpenSans"/>
              </a:rPr>
              <a:t>khổ</a:t>
            </a:r>
            <a:r>
              <a:rPr lang="en-US" altLang="en-US" sz="1600" dirty="0">
                <a:solidFill>
                  <a:srgbClr val="000000"/>
                </a:solidFill>
                <a:latin typeface="OpenSans"/>
              </a:rPr>
              <a:t> </a:t>
            </a:r>
            <a:r>
              <a:rPr lang="en-US" altLang="en-US" sz="1600" dirty="0" err="1">
                <a:solidFill>
                  <a:srgbClr val="000000"/>
                </a:solidFill>
                <a:latin typeface="OpenSans"/>
              </a:rPr>
              <a:t>và</a:t>
            </a:r>
            <a:r>
              <a:rPr lang="en-US" altLang="en-US" sz="1600" dirty="0">
                <a:solidFill>
                  <a:srgbClr val="000000"/>
                </a:solidFill>
                <a:latin typeface="OpenSans"/>
              </a:rPr>
              <a:t> </a:t>
            </a:r>
            <a:r>
              <a:rPr lang="en-US" altLang="en-US" sz="1600" dirty="0" err="1">
                <a:solidFill>
                  <a:srgbClr val="000000"/>
                </a:solidFill>
                <a:latin typeface="OpenSans"/>
              </a:rPr>
              <a:t>ngày</a:t>
            </a:r>
            <a:r>
              <a:rPr lang="en-US" altLang="en-US" sz="1600" dirty="0">
                <a:solidFill>
                  <a:srgbClr val="000000"/>
                </a:solidFill>
                <a:latin typeface="OpenSans"/>
              </a:rPr>
              <a:t> </a:t>
            </a:r>
            <a:r>
              <a:rPr lang="en-US" altLang="en-US" sz="1600" dirty="0" err="1">
                <a:solidFill>
                  <a:srgbClr val="000000"/>
                </a:solidFill>
                <a:latin typeface="OpenSans"/>
              </a:rPr>
              <a:t>càng</a:t>
            </a:r>
            <a:r>
              <a:rPr lang="en-US" altLang="en-US" sz="1600" dirty="0">
                <a:solidFill>
                  <a:srgbClr val="000000"/>
                </a:solidFill>
                <a:latin typeface="OpenSans"/>
              </a:rPr>
              <a:t> </a:t>
            </a:r>
            <a:r>
              <a:rPr lang="en-US" altLang="en-US" sz="1600" dirty="0" err="1">
                <a:solidFill>
                  <a:srgbClr val="000000"/>
                </a:solidFill>
                <a:latin typeface="OpenSans"/>
              </a:rPr>
              <a:t>trở</a:t>
            </a:r>
            <a:r>
              <a:rPr lang="en-US" altLang="en-US" sz="1600" dirty="0">
                <a:solidFill>
                  <a:srgbClr val="000000"/>
                </a:solidFill>
                <a:latin typeface="OpenSans"/>
              </a:rPr>
              <a:t> </a:t>
            </a:r>
            <a:r>
              <a:rPr lang="en-US" altLang="en-US" sz="1600" dirty="0" err="1">
                <a:solidFill>
                  <a:srgbClr val="000000"/>
                </a:solidFill>
                <a:latin typeface="OpenSans"/>
              </a:rPr>
              <a:t>nên</a:t>
            </a:r>
            <a:r>
              <a:rPr lang="en-US" altLang="en-US" sz="1600" dirty="0">
                <a:solidFill>
                  <a:srgbClr val="000000"/>
                </a:solidFill>
                <a:latin typeface="OpenSans"/>
              </a:rPr>
              <a:t> </a:t>
            </a:r>
            <a:r>
              <a:rPr lang="en-US" altLang="en-US" sz="1600" dirty="0" err="1">
                <a:solidFill>
                  <a:srgbClr val="000000"/>
                </a:solidFill>
                <a:latin typeface="OpenSans"/>
              </a:rPr>
              <a:t>ốm</a:t>
            </a:r>
            <a:r>
              <a:rPr lang="en-US" altLang="en-US" sz="1600" dirty="0">
                <a:solidFill>
                  <a:srgbClr val="000000"/>
                </a:solidFill>
                <a:latin typeface="OpenSans"/>
              </a:rPr>
              <a:t> </a:t>
            </a:r>
            <a:r>
              <a:rPr lang="en-US" altLang="en-US" sz="1600" dirty="0" err="1">
                <a:solidFill>
                  <a:srgbClr val="000000"/>
                </a:solidFill>
                <a:latin typeface="OpenSans"/>
              </a:rPr>
              <a:t>yếu</a:t>
            </a:r>
            <a:r>
              <a:rPr lang="en-US" altLang="en-US" sz="1600" dirty="0">
                <a:solidFill>
                  <a:srgbClr val="000000"/>
                </a:solidFill>
                <a:latin typeface="OpenSans"/>
              </a:rPr>
              <a:t>. </a:t>
            </a:r>
            <a:r>
              <a:rPr lang="en-US" altLang="en-US" sz="1600" dirty="0" err="1">
                <a:solidFill>
                  <a:srgbClr val="000000"/>
                </a:solidFill>
                <a:latin typeface="OpenSans"/>
              </a:rPr>
              <a:t>Trên</a:t>
            </a:r>
            <a:r>
              <a:rPr lang="en-US" altLang="en-US" sz="1600" dirty="0">
                <a:solidFill>
                  <a:srgbClr val="000000"/>
                </a:solidFill>
                <a:latin typeface="OpenSans"/>
              </a:rPr>
              <a:t> </a:t>
            </a:r>
            <a:r>
              <a:rPr lang="en-US" altLang="en-US" sz="1600" dirty="0" err="1">
                <a:solidFill>
                  <a:srgbClr val="000000"/>
                </a:solidFill>
                <a:latin typeface="OpenSans"/>
              </a:rPr>
              <a:t>giường</a:t>
            </a:r>
            <a:r>
              <a:rPr lang="en-US" altLang="en-US" sz="1600" dirty="0">
                <a:solidFill>
                  <a:srgbClr val="000000"/>
                </a:solidFill>
                <a:latin typeface="OpenSans"/>
              </a:rPr>
              <a:t> </a:t>
            </a:r>
            <a:r>
              <a:rPr lang="en-US" altLang="en-US" sz="1600" dirty="0" err="1">
                <a:solidFill>
                  <a:srgbClr val="000000"/>
                </a:solidFill>
                <a:latin typeface="OpenSans"/>
              </a:rPr>
              <a:t>bệnh</a:t>
            </a:r>
            <a:r>
              <a:rPr lang="en-US" altLang="en-US" sz="1600" dirty="0">
                <a:solidFill>
                  <a:srgbClr val="000000"/>
                </a:solidFill>
                <a:latin typeface="OpenSans"/>
              </a:rPr>
              <a:t>, </a:t>
            </a:r>
            <a:r>
              <a:rPr lang="en-US" altLang="en-US" sz="1600" dirty="0" err="1">
                <a:solidFill>
                  <a:srgbClr val="000000"/>
                </a:solidFill>
                <a:latin typeface="OpenSans"/>
              </a:rPr>
              <a:t>gã</a:t>
            </a:r>
            <a:r>
              <a:rPr lang="en-US" altLang="en-US" sz="1600" dirty="0">
                <a:solidFill>
                  <a:srgbClr val="000000"/>
                </a:solidFill>
                <a:latin typeface="OpenSans"/>
              </a:rPr>
              <a:t> </a:t>
            </a:r>
            <a:r>
              <a:rPr lang="en-US" altLang="en-US" sz="1600" dirty="0" err="1">
                <a:solidFill>
                  <a:srgbClr val="000000"/>
                </a:solidFill>
                <a:latin typeface="OpenSans"/>
              </a:rPr>
              <a:t>mới</a:t>
            </a:r>
            <a:r>
              <a:rPr lang="en-US" altLang="en-US" sz="1600" dirty="0">
                <a:solidFill>
                  <a:srgbClr val="000000"/>
                </a:solidFill>
                <a:latin typeface="OpenSans"/>
              </a:rPr>
              <a:t> </a:t>
            </a:r>
            <a:r>
              <a:rPr lang="en-US" altLang="en-US" sz="1600" dirty="0" err="1">
                <a:solidFill>
                  <a:srgbClr val="000000"/>
                </a:solidFill>
                <a:latin typeface="OpenSans"/>
              </a:rPr>
              <a:t>nhận</a:t>
            </a:r>
            <a:r>
              <a:rPr lang="en-US" altLang="en-US" sz="1600" dirty="0">
                <a:solidFill>
                  <a:srgbClr val="000000"/>
                </a:solidFill>
                <a:latin typeface="OpenSans"/>
              </a:rPr>
              <a:t> </a:t>
            </a:r>
            <a:r>
              <a:rPr lang="en-US" altLang="en-US" sz="1600" dirty="0" err="1">
                <a:solidFill>
                  <a:srgbClr val="000000"/>
                </a:solidFill>
                <a:latin typeface="OpenSans"/>
              </a:rPr>
              <a:t>ra</a:t>
            </a:r>
            <a:r>
              <a:rPr lang="en-US" altLang="en-US" sz="1600" dirty="0">
                <a:solidFill>
                  <a:srgbClr val="000000"/>
                </a:solidFill>
                <a:latin typeface="OpenSans"/>
              </a:rPr>
              <a:t> </a:t>
            </a:r>
            <a:r>
              <a:rPr lang="en-US" altLang="en-US" sz="1600" dirty="0" err="1">
                <a:solidFill>
                  <a:srgbClr val="000000"/>
                </a:solidFill>
                <a:latin typeface="OpenSans"/>
              </a:rPr>
              <a:t>những</a:t>
            </a:r>
            <a:r>
              <a:rPr lang="en-US" altLang="en-US" sz="1600" dirty="0">
                <a:solidFill>
                  <a:srgbClr val="000000"/>
                </a:solidFill>
                <a:latin typeface="OpenSans"/>
              </a:rPr>
              <a:t> </a:t>
            </a:r>
            <a:r>
              <a:rPr lang="en-US" altLang="en-US" sz="1600" dirty="0" err="1">
                <a:solidFill>
                  <a:srgbClr val="000000"/>
                </a:solidFill>
                <a:latin typeface="OpenSans"/>
              </a:rPr>
              <a:t>việc</a:t>
            </a:r>
            <a:r>
              <a:rPr lang="en-US" altLang="en-US" sz="1600" dirty="0">
                <a:solidFill>
                  <a:srgbClr val="000000"/>
                </a:solidFill>
                <a:latin typeface="OpenSans"/>
              </a:rPr>
              <a:t> </a:t>
            </a:r>
            <a:r>
              <a:rPr lang="en-US" altLang="en-US" sz="1600" dirty="0" err="1">
                <a:solidFill>
                  <a:srgbClr val="000000"/>
                </a:solidFill>
                <a:latin typeface="OpenSans"/>
              </a:rPr>
              <a:t>làm</a:t>
            </a:r>
            <a:r>
              <a:rPr lang="en-US" altLang="en-US" sz="1600" dirty="0">
                <a:solidFill>
                  <a:srgbClr val="000000"/>
                </a:solidFill>
                <a:latin typeface="OpenSans"/>
              </a:rPr>
              <a:t> </a:t>
            </a:r>
            <a:r>
              <a:rPr lang="en-US" altLang="en-US" sz="1600" dirty="0" err="1">
                <a:solidFill>
                  <a:srgbClr val="000000"/>
                </a:solidFill>
                <a:latin typeface="OpenSans"/>
              </a:rPr>
              <a:t>rồ</a:t>
            </a:r>
            <a:r>
              <a:rPr lang="en-US" altLang="en-US" sz="1600" dirty="0">
                <a:solidFill>
                  <a:srgbClr val="000000"/>
                </a:solidFill>
                <a:latin typeface="OpenSans"/>
              </a:rPr>
              <a:t> </a:t>
            </a:r>
            <a:r>
              <a:rPr lang="en-US" altLang="en-US" sz="1600" dirty="0" err="1">
                <a:solidFill>
                  <a:srgbClr val="000000"/>
                </a:solidFill>
                <a:latin typeface="OpenSans"/>
              </a:rPr>
              <a:t>dại</a:t>
            </a:r>
            <a:r>
              <a:rPr lang="en-US" altLang="en-US" sz="1600" dirty="0">
                <a:solidFill>
                  <a:srgbClr val="000000"/>
                </a:solidFill>
                <a:latin typeface="OpenSans"/>
              </a:rPr>
              <a:t> </a:t>
            </a:r>
            <a:r>
              <a:rPr lang="en-US" altLang="en-US" sz="1600" dirty="0" err="1">
                <a:solidFill>
                  <a:srgbClr val="000000"/>
                </a:solidFill>
                <a:latin typeface="OpenSans"/>
              </a:rPr>
              <a:t>của</a:t>
            </a:r>
            <a:r>
              <a:rPr lang="en-US" altLang="en-US" sz="1600" dirty="0">
                <a:solidFill>
                  <a:srgbClr val="000000"/>
                </a:solidFill>
                <a:latin typeface="OpenSans"/>
              </a:rPr>
              <a:t> </a:t>
            </a:r>
            <a:r>
              <a:rPr lang="en-US" altLang="en-US" sz="1600" dirty="0" err="1">
                <a:solidFill>
                  <a:srgbClr val="000000"/>
                </a:solidFill>
                <a:latin typeface="OpenSans"/>
              </a:rPr>
              <a:t>mình</a:t>
            </a:r>
            <a:r>
              <a:rPr lang="en-US" altLang="en-US" sz="1600" dirty="0">
                <a:solidFill>
                  <a:srgbClr val="000000"/>
                </a:solidFill>
                <a:latin typeface="OpenSans"/>
              </a:rPr>
              <a:t>. </a:t>
            </a:r>
            <a:r>
              <a:rPr lang="en-US" altLang="en-US" sz="1600" dirty="0" err="1">
                <a:solidFill>
                  <a:srgbClr val="000000"/>
                </a:solidFill>
                <a:latin typeface="OpenSans"/>
              </a:rPr>
              <a:t>Đôn</a:t>
            </a:r>
            <a:r>
              <a:rPr lang="en-US" altLang="en-US" sz="1600" dirty="0">
                <a:solidFill>
                  <a:srgbClr val="000000"/>
                </a:solidFill>
                <a:latin typeface="OpenSans"/>
              </a:rPr>
              <a:t> Ki-</a:t>
            </a:r>
            <a:r>
              <a:rPr lang="en-US" altLang="en-US" sz="1600" dirty="0" err="1">
                <a:solidFill>
                  <a:srgbClr val="000000"/>
                </a:solidFill>
                <a:latin typeface="OpenSans"/>
              </a:rPr>
              <a:t>hô</a:t>
            </a:r>
            <a:r>
              <a:rPr lang="en-US" altLang="en-US" sz="1600" dirty="0">
                <a:solidFill>
                  <a:srgbClr val="000000"/>
                </a:solidFill>
                <a:latin typeface="OpenSans"/>
              </a:rPr>
              <a:t>-</a:t>
            </a:r>
            <a:r>
              <a:rPr lang="en-US" altLang="en-US" sz="1600" dirty="0" err="1">
                <a:solidFill>
                  <a:srgbClr val="000000"/>
                </a:solidFill>
                <a:latin typeface="OpenSans"/>
              </a:rPr>
              <a:t>tê</a:t>
            </a:r>
            <a:r>
              <a:rPr lang="en-US" altLang="en-US" sz="1600" dirty="0">
                <a:solidFill>
                  <a:srgbClr val="000000"/>
                </a:solidFill>
                <a:latin typeface="OpenSans"/>
              </a:rPr>
              <a:t> </a:t>
            </a:r>
            <a:r>
              <a:rPr lang="en-US" altLang="en-US" sz="1600" dirty="0" err="1">
                <a:solidFill>
                  <a:srgbClr val="000000"/>
                </a:solidFill>
                <a:latin typeface="OpenSans"/>
              </a:rPr>
              <a:t>viết</a:t>
            </a:r>
            <a:r>
              <a:rPr lang="en-US" altLang="en-US" sz="1600" dirty="0">
                <a:solidFill>
                  <a:srgbClr val="000000"/>
                </a:solidFill>
                <a:latin typeface="OpenSans"/>
              </a:rPr>
              <a:t> </a:t>
            </a:r>
            <a:r>
              <a:rPr lang="en-US" altLang="en-US" sz="1600" dirty="0" err="1">
                <a:solidFill>
                  <a:srgbClr val="000000"/>
                </a:solidFill>
                <a:latin typeface="OpenSans"/>
              </a:rPr>
              <a:t>chúc</a:t>
            </a:r>
            <a:r>
              <a:rPr lang="en-US" altLang="en-US" sz="1600" dirty="0">
                <a:solidFill>
                  <a:srgbClr val="000000"/>
                </a:solidFill>
                <a:latin typeface="OpenSans"/>
              </a:rPr>
              <a:t> </a:t>
            </a:r>
            <a:r>
              <a:rPr lang="en-US" altLang="en-US" sz="1600" dirty="0" err="1">
                <a:solidFill>
                  <a:srgbClr val="000000"/>
                </a:solidFill>
                <a:latin typeface="OpenSans"/>
              </a:rPr>
              <a:t>thư</a:t>
            </a:r>
            <a:r>
              <a:rPr lang="en-US" altLang="en-US" sz="1600" dirty="0">
                <a:solidFill>
                  <a:srgbClr val="000000"/>
                </a:solidFill>
                <a:latin typeface="OpenSans"/>
              </a:rPr>
              <a:t> chia </a:t>
            </a:r>
            <a:r>
              <a:rPr lang="en-US" altLang="en-US" sz="1600" dirty="0" err="1">
                <a:solidFill>
                  <a:srgbClr val="000000"/>
                </a:solidFill>
                <a:latin typeface="OpenSans"/>
              </a:rPr>
              <a:t>tài</a:t>
            </a:r>
            <a:r>
              <a:rPr lang="en-US" altLang="en-US" sz="1600" dirty="0">
                <a:solidFill>
                  <a:srgbClr val="000000"/>
                </a:solidFill>
                <a:latin typeface="OpenSans"/>
              </a:rPr>
              <a:t> </a:t>
            </a:r>
            <a:r>
              <a:rPr lang="en-US" altLang="en-US" sz="1600" dirty="0" err="1">
                <a:solidFill>
                  <a:srgbClr val="000000"/>
                </a:solidFill>
                <a:latin typeface="OpenSans"/>
              </a:rPr>
              <a:t>sản</a:t>
            </a:r>
            <a:r>
              <a:rPr lang="en-US" altLang="en-US" sz="1600" dirty="0">
                <a:solidFill>
                  <a:srgbClr val="000000"/>
                </a:solidFill>
                <a:latin typeface="OpenSans"/>
              </a:rPr>
              <a:t> </a:t>
            </a:r>
            <a:r>
              <a:rPr lang="en-US" altLang="en-US" sz="1600" dirty="0" err="1">
                <a:solidFill>
                  <a:srgbClr val="000000"/>
                </a:solidFill>
                <a:latin typeface="OpenSans"/>
              </a:rPr>
              <a:t>rồi</a:t>
            </a:r>
            <a:r>
              <a:rPr lang="en-US" altLang="en-US" sz="1600" dirty="0">
                <a:solidFill>
                  <a:srgbClr val="000000"/>
                </a:solidFill>
                <a:latin typeface="OpenSans"/>
              </a:rPr>
              <a:t> qua </a:t>
            </a:r>
            <a:r>
              <a:rPr lang="en-US" altLang="en-US" sz="1600" dirty="0" err="1">
                <a:solidFill>
                  <a:srgbClr val="000000"/>
                </a:solidFill>
                <a:latin typeface="OpenSans"/>
              </a:rPr>
              <a:t>đời</a:t>
            </a:r>
            <a:r>
              <a:rPr lang="en-US" altLang="en-US" sz="1600" dirty="0">
                <a:solidFill>
                  <a:srgbClr val="000000"/>
                </a:solidFill>
                <a:latin typeface="OpenSans"/>
              </a:rPr>
              <a:t>.</a:t>
            </a:r>
            <a:endParaRPr lang="en-US" altLang="en-US" sz="3600" dirty="0"/>
          </a:p>
          <a:p>
            <a:endParaRPr lang="en-US" sz="1600" dirty="0"/>
          </a:p>
        </p:txBody>
      </p:sp>
    </p:spTree>
    <p:extLst>
      <p:ext uri="{BB962C8B-B14F-4D97-AF65-F5344CB8AC3E}">
        <p14:creationId xmlns:p14="http://schemas.microsoft.com/office/powerpoint/2010/main" val="5671838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SG"/>
          </a:p>
        </p:txBody>
      </p:sp>
      <p:grpSp>
        <p:nvGrpSpPr>
          <p:cNvPr id="8" name="Google Shape;808;p20">
            <a:extLst>
              <a:ext uri="{FF2B5EF4-FFF2-40B4-BE49-F238E27FC236}">
                <a16:creationId xmlns:a16="http://schemas.microsoft.com/office/drawing/2014/main" xmlns="" id="{A9AF73F6-1A89-48E6-A7A7-81B8922CC3EF}"/>
              </a:ext>
            </a:extLst>
          </p:cNvPr>
          <p:cNvGrpSpPr/>
          <p:nvPr/>
        </p:nvGrpSpPr>
        <p:grpSpPr>
          <a:xfrm>
            <a:off x="3236043" y="418198"/>
            <a:ext cx="5505781" cy="1380889"/>
            <a:chOff x="1104900" y="5372100"/>
            <a:chExt cx="4991100" cy="1295401"/>
          </a:xfrm>
        </p:grpSpPr>
        <p:sp>
          <p:nvSpPr>
            <p:cNvPr id="9" name="Google Shape;809;p20">
              <a:extLst>
                <a:ext uri="{FF2B5EF4-FFF2-40B4-BE49-F238E27FC236}">
                  <a16:creationId xmlns:a16="http://schemas.microsoft.com/office/drawing/2014/main" xmlns=""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endParaRPr dirty="0">
                <a:solidFill>
                  <a:srgbClr val="FFFFFF"/>
                </a:solidFill>
                <a:latin typeface="Calibri"/>
                <a:ea typeface="Calibri"/>
                <a:cs typeface="Calibri"/>
                <a:sym typeface="Calibri"/>
              </a:endParaRPr>
            </a:p>
          </p:txBody>
        </p:sp>
        <p:sp>
          <p:nvSpPr>
            <p:cNvPr id="10" name="Google Shape;810;p20">
              <a:extLst>
                <a:ext uri="{FF2B5EF4-FFF2-40B4-BE49-F238E27FC236}">
                  <a16:creationId xmlns:a16="http://schemas.microsoft.com/office/drawing/2014/main" xmlns=""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endParaRPr>
                <a:solidFill>
                  <a:srgbClr val="FFFFFF"/>
                </a:solidFill>
                <a:latin typeface="Calibri"/>
                <a:ea typeface="Calibri"/>
                <a:cs typeface="Calibri"/>
                <a:sym typeface="Calibri"/>
              </a:endParaRPr>
            </a:p>
          </p:txBody>
        </p:sp>
      </p:grpSp>
      <p:sp>
        <p:nvSpPr>
          <p:cNvPr id="14" name="Rectangle 13">
            <a:extLst>
              <a:ext uri="{FF2B5EF4-FFF2-40B4-BE49-F238E27FC236}">
                <a16:creationId xmlns:a16="http://schemas.microsoft.com/office/drawing/2014/main" xmlns="" id="{A4C4C4B0-E8E7-41A3-9507-70C39B2B464B}"/>
              </a:ext>
            </a:extLst>
          </p:cNvPr>
          <p:cNvSpPr>
            <a:spLocks noGrp="1" noChangeArrowheads="1"/>
          </p:cNvSpPr>
          <p:nvPr/>
        </p:nvSpPr>
        <p:spPr bwMode="auto">
          <a:xfrm>
            <a:off x="3357478" y="524728"/>
            <a:ext cx="5014998" cy="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20000"/>
              </a:lnSpc>
              <a:buNone/>
              <a:defRPr/>
            </a:pPr>
            <a:r>
              <a:rPr lang="en-US" sz="2700" b="1" dirty="0">
                <a:solidFill>
                  <a:srgbClr val="0000FF"/>
                </a:solidFill>
                <a:latin typeface="Times New Roman" pitchFamily="18" charset="0"/>
                <a:cs typeface="Times New Roman" pitchFamily="18" charset="0"/>
              </a:rPr>
              <a:t>b</a:t>
            </a:r>
            <a:r>
              <a:rPr lang="en-US" sz="2700" b="1" dirty="0" smtClean="0">
                <a:solidFill>
                  <a:srgbClr val="0000FF"/>
                </a:solidFill>
                <a:latin typeface="Times New Roman" pitchFamily="18" charset="0"/>
                <a:cs typeface="Times New Roman" pitchFamily="18" charset="0"/>
              </a:rPr>
              <a:t>.  </a:t>
            </a:r>
            <a:r>
              <a:rPr lang="en-US" sz="2700" b="1" dirty="0" err="1" smtClean="0">
                <a:solidFill>
                  <a:srgbClr val="0000FF"/>
                </a:solidFill>
                <a:latin typeface="Times New Roman" pitchFamily="18" charset="0"/>
                <a:cs typeface="Times New Roman" pitchFamily="18" charset="0"/>
              </a:rPr>
              <a:t>Thể</a:t>
            </a:r>
            <a:r>
              <a:rPr lang="en-US" sz="2700" b="1" dirty="0" smtClean="0">
                <a:solidFill>
                  <a:srgbClr val="0000FF"/>
                </a:solidFill>
                <a:latin typeface="Times New Roman" pitchFamily="18" charset="0"/>
                <a:cs typeface="Times New Roman" pitchFamily="18" charset="0"/>
              </a:rPr>
              <a:t> </a:t>
            </a:r>
            <a:r>
              <a:rPr lang="en-US" sz="2700" b="1" dirty="0" err="1" smtClean="0">
                <a:solidFill>
                  <a:srgbClr val="0000FF"/>
                </a:solidFill>
                <a:latin typeface="Times New Roman" pitchFamily="18" charset="0"/>
                <a:cs typeface="Times New Roman" pitchFamily="18" charset="0"/>
              </a:rPr>
              <a:t>loại</a:t>
            </a:r>
            <a:r>
              <a:rPr lang="en-US" sz="2700" b="1" dirty="0" smtClean="0">
                <a:solidFill>
                  <a:srgbClr val="0000FF"/>
                </a:solidFill>
                <a:latin typeface="Times New Roman" pitchFamily="18" charset="0"/>
                <a:cs typeface="Times New Roman" pitchFamily="18" charset="0"/>
              </a:rPr>
              <a:t>: </a:t>
            </a:r>
            <a:r>
              <a:rPr lang="en-SG" sz="2700" dirty="0" smtClean="0">
                <a:solidFill>
                  <a:srgbClr val="0000CC"/>
                </a:solidFill>
                <a:latin typeface="Times New Roman" panose="02020603050405020304" pitchFamily="18" charset="0"/>
                <a:cs typeface="Times New Roman" panose="02020603050405020304" pitchFamily="18" charset="0"/>
              </a:rPr>
              <a:t> </a:t>
            </a:r>
            <a:r>
              <a:rPr lang="vi-VN" sz="2700" dirty="0">
                <a:solidFill>
                  <a:srgbClr val="0000CC"/>
                </a:solidFill>
                <a:latin typeface="Times New Roman" panose="02020603050405020304" pitchFamily="18" charset="0"/>
                <a:cs typeface="Times New Roman" panose="02020603050405020304" pitchFamily="18" charset="0"/>
              </a:rPr>
              <a:t>tiểu </a:t>
            </a:r>
            <a:r>
              <a:rPr lang="vi-VN" sz="2700" dirty="0" smtClean="0">
                <a:solidFill>
                  <a:srgbClr val="0000CC"/>
                </a:solidFill>
                <a:latin typeface="Times New Roman" panose="02020603050405020304" pitchFamily="18" charset="0"/>
                <a:cs typeface="Times New Roman" panose="02020603050405020304" pitchFamily="18" charset="0"/>
              </a:rPr>
              <a:t>thuyết</a:t>
            </a:r>
            <a:r>
              <a:rPr lang="vi-VN" sz="2700" i="1" dirty="0" smtClean="0">
                <a:solidFill>
                  <a:srgbClr val="FF0066"/>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itchFamily="18" charset="0"/>
              <a:cs typeface="Times New Roman" pitchFamily="18" charset="0"/>
            </a:endParaRPr>
          </a:p>
        </p:txBody>
      </p:sp>
      <p:pic>
        <p:nvPicPr>
          <p:cNvPr id="16" name="Picture 6" descr="13527625053_3e1739bcc9">
            <a:extLst>
              <a:ext uri="{FF2B5EF4-FFF2-40B4-BE49-F238E27FC236}">
                <a16:creationId xmlns:a16="http://schemas.microsoft.com/office/drawing/2014/main" xmlns="" id="{8D52B04E-AD04-4CEB-B941-24B6B9A79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76" y="898126"/>
            <a:ext cx="2656597" cy="34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544" y="898126"/>
            <a:ext cx="1832938" cy="492443"/>
          </a:xfrm>
          <a:prstGeom prst="rect">
            <a:avLst/>
          </a:prstGeom>
          <a:noFill/>
        </p:spPr>
        <p:txBody>
          <a:bodyPr wrap="none" rtlCol="0">
            <a:spAutoFit/>
          </a:bodyPr>
          <a:lstStyle/>
          <a:p>
            <a:r>
              <a:rPr lang="en-US" sz="2600" b="1" dirty="0" smtClean="0">
                <a:solidFill>
                  <a:srgbClr val="FF0000"/>
                </a:solidFill>
              </a:rPr>
              <a:t>2. </a:t>
            </a:r>
            <a:r>
              <a:rPr lang="en-US" sz="2600" b="1" dirty="0" err="1" smtClean="0">
                <a:solidFill>
                  <a:srgbClr val="FF0000"/>
                </a:solidFill>
              </a:rPr>
              <a:t>Tác</a:t>
            </a:r>
            <a:r>
              <a:rPr lang="en-US" sz="2600" b="1" dirty="0" smtClean="0">
                <a:solidFill>
                  <a:srgbClr val="FF0000"/>
                </a:solidFill>
              </a:rPr>
              <a:t> </a:t>
            </a:r>
            <a:r>
              <a:rPr lang="en-US" sz="2600" b="1" dirty="0" err="1" smtClean="0">
                <a:solidFill>
                  <a:srgbClr val="FF0000"/>
                </a:solidFill>
              </a:rPr>
              <a:t>phẩm</a:t>
            </a:r>
            <a:endParaRPr lang="en-US" sz="2600" b="1" dirty="0">
              <a:solidFill>
                <a:srgbClr val="FF0000"/>
              </a:solidFill>
            </a:endParaRPr>
          </a:p>
        </p:txBody>
      </p:sp>
      <p:grpSp>
        <p:nvGrpSpPr>
          <p:cNvPr id="11" name="Google Shape;808;p20">
            <a:extLst>
              <a:ext uri="{FF2B5EF4-FFF2-40B4-BE49-F238E27FC236}">
                <a16:creationId xmlns:a16="http://schemas.microsoft.com/office/drawing/2014/main" xmlns="" id="{A9AF73F6-1A89-48E6-A7A7-81B8922CC3EF}"/>
              </a:ext>
            </a:extLst>
          </p:cNvPr>
          <p:cNvGrpSpPr/>
          <p:nvPr/>
        </p:nvGrpSpPr>
        <p:grpSpPr>
          <a:xfrm>
            <a:off x="3313566" y="2090404"/>
            <a:ext cx="5505781" cy="1380889"/>
            <a:chOff x="1104900" y="5372100"/>
            <a:chExt cx="4991100" cy="1295401"/>
          </a:xfrm>
        </p:grpSpPr>
        <p:sp>
          <p:nvSpPr>
            <p:cNvPr id="12" name="Google Shape;809;p20">
              <a:extLst>
                <a:ext uri="{FF2B5EF4-FFF2-40B4-BE49-F238E27FC236}">
                  <a16:creationId xmlns:a16="http://schemas.microsoft.com/office/drawing/2014/main" xmlns=""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endParaRPr dirty="0">
                <a:solidFill>
                  <a:srgbClr val="FFFFFF"/>
                </a:solidFill>
                <a:latin typeface="Calibri"/>
                <a:ea typeface="Calibri"/>
                <a:cs typeface="Calibri"/>
                <a:sym typeface="Calibri"/>
              </a:endParaRPr>
            </a:p>
          </p:txBody>
        </p:sp>
        <p:sp>
          <p:nvSpPr>
            <p:cNvPr id="13" name="Google Shape;810;p20">
              <a:extLst>
                <a:ext uri="{FF2B5EF4-FFF2-40B4-BE49-F238E27FC236}">
                  <a16:creationId xmlns:a16="http://schemas.microsoft.com/office/drawing/2014/main" xmlns=""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800"/>
              </a:pPr>
              <a:r>
                <a:rPr lang="en-US" sz="2400" b="1" dirty="0" smtClean="0">
                  <a:solidFill>
                    <a:srgbClr val="0070C0"/>
                  </a:solidFill>
                  <a:latin typeface="Times New Roman" panose="02020603050405020304" pitchFamily="18" charset="0"/>
                  <a:ea typeface="Calibri"/>
                  <a:cs typeface="Times New Roman" panose="02020603050405020304" pitchFamily="18" charset="0"/>
                  <a:sym typeface="Calibri"/>
                </a:rPr>
                <a:t>c. </a:t>
              </a:r>
              <a:r>
                <a:rPr lang="en-US" sz="2400" b="1" dirty="0" err="1" smtClean="0">
                  <a:solidFill>
                    <a:srgbClr val="0070C0"/>
                  </a:solidFill>
                  <a:latin typeface="Times New Roman" panose="02020603050405020304" pitchFamily="18" charset="0"/>
                  <a:ea typeface="Calibri"/>
                  <a:cs typeface="Times New Roman" panose="02020603050405020304" pitchFamily="18" charset="0"/>
                  <a:sym typeface="Calibri"/>
                </a:rPr>
                <a:t>Phương</a:t>
              </a:r>
              <a:r>
                <a:rPr lang="en-US" sz="2400" b="1"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b="1" dirty="0" err="1" smtClean="0">
                  <a:solidFill>
                    <a:srgbClr val="0070C0"/>
                  </a:solidFill>
                  <a:latin typeface="Times New Roman" panose="02020603050405020304" pitchFamily="18" charset="0"/>
                  <a:ea typeface="Calibri"/>
                  <a:cs typeface="Times New Roman" panose="02020603050405020304" pitchFamily="18" charset="0"/>
                  <a:sym typeface="Calibri"/>
                </a:rPr>
                <a:t>thức</a:t>
              </a:r>
              <a:r>
                <a:rPr lang="en-US" sz="2400" b="1"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b="1" dirty="0" err="1" smtClean="0">
                  <a:solidFill>
                    <a:srgbClr val="0070C0"/>
                  </a:solidFill>
                  <a:latin typeface="Times New Roman" panose="02020603050405020304" pitchFamily="18" charset="0"/>
                  <a:ea typeface="Calibri"/>
                  <a:cs typeface="Times New Roman" panose="02020603050405020304" pitchFamily="18" charset="0"/>
                  <a:sym typeface="Calibri"/>
                </a:rPr>
                <a:t>biểu</a:t>
              </a:r>
              <a:r>
                <a:rPr lang="en-US" sz="2400" b="1"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b="1" dirty="0" err="1" smtClean="0">
                  <a:solidFill>
                    <a:srgbClr val="0070C0"/>
                  </a:solidFill>
                  <a:latin typeface="Times New Roman" panose="02020603050405020304" pitchFamily="18" charset="0"/>
                  <a:ea typeface="Calibri"/>
                  <a:cs typeface="Times New Roman" panose="02020603050405020304" pitchFamily="18" charset="0"/>
                  <a:sym typeface="Calibri"/>
                </a:rPr>
                <a:t>đạt</a:t>
              </a:r>
              <a:r>
                <a:rPr lang="en-US" sz="2400" b="1"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err="1" smtClean="0">
                  <a:solidFill>
                    <a:srgbClr val="0070C0"/>
                  </a:solidFill>
                  <a:latin typeface="Times New Roman" panose="02020603050405020304" pitchFamily="18" charset="0"/>
                  <a:ea typeface="Calibri"/>
                  <a:cs typeface="Times New Roman" panose="02020603050405020304" pitchFamily="18" charset="0"/>
                  <a:sym typeface="Calibri"/>
                </a:rPr>
                <a:t>Tự</a:t>
              </a:r>
              <a:r>
                <a:rPr lang="en-US" sz="2400"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err="1" smtClean="0">
                  <a:solidFill>
                    <a:srgbClr val="0070C0"/>
                  </a:solidFill>
                  <a:latin typeface="Times New Roman" panose="02020603050405020304" pitchFamily="18" charset="0"/>
                  <a:ea typeface="Calibri"/>
                  <a:cs typeface="Times New Roman" panose="02020603050405020304" pitchFamily="18" charset="0"/>
                  <a:sym typeface="Calibri"/>
                </a:rPr>
                <a:t>sự</a:t>
              </a:r>
              <a:r>
                <a:rPr lang="en-US" sz="2400"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err="1" smtClean="0">
                  <a:solidFill>
                    <a:srgbClr val="0070C0"/>
                  </a:solidFill>
                  <a:latin typeface="Times New Roman" panose="02020603050405020304" pitchFamily="18" charset="0"/>
                  <a:ea typeface="Calibri"/>
                  <a:cs typeface="Times New Roman" panose="02020603050405020304" pitchFamily="18" charset="0"/>
                  <a:sym typeface="Calibri"/>
                </a:rPr>
                <a:t>miêu</a:t>
              </a:r>
              <a:r>
                <a:rPr lang="en-US" sz="2400" dirty="0" smtClean="0">
                  <a:solidFill>
                    <a:srgbClr val="0070C0"/>
                  </a:solidFill>
                  <a:latin typeface="Times New Roman" panose="02020603050405020304" pitchFamily="18" charset="0"/>
                  <a:ea typeface="Calibri"/>
                  <a:cs typeface="Times New Roman" panose="02020603050405020304" pitchFamily="18" charset="0"/>
                  <a:sym typeface="Calibri"/>
                </a:rPr>
                <a:t> </a:t>
              </a:r>
              <a:r>
                <a:rPr lang="en-US" sz="2400" dirty="0" err="1" smtClean="0">
                  <a:solidFill>
                    <a:srgbClr val="0070C0"/>
                  </a:solidFill>
                  <a:latin typeface="Times New Roman" panose="02020603050405020304" pitchFamily="18" charset="0"/>
                  <a:ea typeface="Calibri"/>
                  <a:cs typeface="Times New Roman" panose="02020603050405020304" pitchFamily="18" charset="0"/>
                  <a:sym typeface="Calibri"/>
                </a:rPr>
                <a:t>tả</a:t>
              </a:r>
              <a:endParaRPr sz="2400" dirty="0">
                <a:solidFill>
                  <a:srgbClr val="0070C0"/>
                </a:solidFill>
                <a:latin typeface="Times New Roman" panose="02020603050405020304" pitchFamily="18" charset="0"/>
                <a:ea typeface="Calibri"/>
                <a:cs typeface="Times New Roman" panose="02020603050405020304" pitchFamily="18" charset="0"/>
                <a:sym typeface="Calibri"/>
              </a:endParaRPr>
            </a:p>
          </p:txBody>
        </p:sp>
      </p:grpSp>
    </p:spTree>
    <p:extLst>
      <p:ext uri="{BB962C8B-B14F-4D97-AF65-F5344CB8AC3E}">
        <p14:creationId xmlns:p14="http://schemas.microsoft.com/office/powerpoint/2010/main" val="30028522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1670</Words>
  <Application>Microsoft Office PowerPoint</Application>
  <PresentationFormat>On-screen Show (16:9)</PresentationFormat>
  <Paragraphs>183</Paragraphs>
  <Slides>31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微软雅黑</vt:lpstr>
      <vt:lpstr>宋体</vt:lpstr>
      <vt:lpstr>#9Slide03 Arima Madurai Black</vt:lpstr>
      <vt:lpstr>Arial</vt:lpstr>
      <vt:lpstr>Calibri</vt:lpstr>
      <vt:lpstr>Courier New</vt:lpstr>
      <vt:lpstr>OpenSans</vt:lpstr>
      <vt:lpstr>Times New Roman</vt:lpstr>
      <vt:lpstr>UVN But Long 2</vt:lpstr>
      <vt:lpstr>Wingdings</vt:lpstr>
      <vt:lpstr>ZapfChancery-Medium</vt:lpstr>
      <vt:lpstr>华康方圆体W7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Microsoft account</cp:lastModifiedBy>
  <cp:revision>70</cp:revision>
  <dcterms:created xsi:type="dcterms:W3CDTF">2021-08-19T05:47:07Z</dcterms:created>
  <dcterms:modified xsi:type="dcterms:W3CDTF">2021-10-18T12:22:29Z</dcterms:modified>
</cp:coreProperties>
</file>