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media/audio2.wav" ContentType="audio/wav"/>
  <Override PartName="/ppt/notesSlides/notesSlide10.xml" ContentType="application/vnd.openxmlformats-officedocument.presentationml.notesSlide+xml"/>
  <Override PartName="/ppt/media/audio5.wav" ContentType="audio/wav"/>
  <Override PartName="/ppt/media/audio6.wav" ContentType="audio/wav"/>
  <Override PartName="/ppt/media/audio7.wav" ContentType="audio/wav"/>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8"/>
  </p:notesMasterIdLst>
  <p:sldIdLst>
    <p:sldId id="304" r:id="rId2"/>
    <p:sldId id="258" r:id="rId3"/>
    <p:sldId id="305" r:id="rId4"/>
    <p:sldId id="399" r:id="rId5"/>
    <p:sldId id="353" r:id="rId6"/>
    <p:sldId id="400" r:id="rId7"/>
    <p:sldId id="401" r:id="rId8"/>
    <p:sldId id="402" r:id="rId9"/>
    <p:sldId id="361" r:id="rId10"/>
    <p:sldId id="363" r:id="rId11"/>
    <p:sldId id="364" r:id="rId12"/>
    <p:sldId id="367" r:id="rId13"/>
    <p:sldId id="370" r:id="rId14"/>
    <p:sldId id="371" r:id="rId15"/>
    <p:sldId id="376" r:id="rId16"/>
    <p:sldId id="380" r:id="rId17"/>
    <p:sldId id="381" r:id="rId18"/>
    <p:sldId id="382" r:id="rId19"/>
    <p:sldId id="387" r:id="rId20"/>
    <p:sldId id="388" r:id="rId21"/>
    <p:sldId id="390" r:id="rId22"/>
    <p:sldId id="268" r:id="rId23"/>
    <p:sldId id="395" r:id="rId24"/>
    <p:sldId id="398" r:id="rId25"/>
    <p:sldId id="394" r:id="rId26"/>
    <p:sldId id="269" r:id="rId27"/>
    <p:sldId id="288" r:id="rId28"/>
    <p:sldId id="270" r:id="rId29"/>
    <p:sldId id="271" r:id="rId30"/>
    <p:sldId id="272" r:id="rId31"/>
    <p:sldId id="273" r:id="rId32"/>
    <p:sldId id="274" r:id="rId33"/>
    <p:sldId id="284" r:id="rId34"/>
    <p:sldId id="283" r:id="rId35"/>
    <p:sldId id="275" r:id="rId36"/>
    <p:sldId id="285" r:id="rId37"/>
    <p:sldId id="277" r:id="rId38"/>
    <p:sldId id="286" r:id="rId39"/>
    <p:sldId id="279" r:id="rId40"/>
    <p:sldId id="278" r:id="rId41"/>
    <p:sldId id="276" r:id="rId42"/>
    <p:sldId id="292" r:id="rId43"/>
    <p:sldId id="289" r:id="rId44"/>
    <p:sldId id="290" r:id="rId45"/>
    <p:sldId id="359" r:id="rId46"/>
    <p:sldId id="287" r:id="rId47"/>
  </p:sldIdLst>
  <p:sldSz cx="9144000" cy="6858000" type="screen4x3"/>
  <p:notesSz cx="6858000" cy="9144000"/>
  <p:custDataLst>
    <p:tags r:id="rId4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YANH" initials="M"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39" autoAdjust="0"/>
    <p:restoredTop sz="94660"/>
  </p:normalViewPr>
  <p:slideViewPr>
    <p:cSldViewPr>
      <p:cViewPr varScale="1">
        <p:scale>
          <a:sx n="87" d="100"/>
          <a:sy n="87" d="100"/>
        </p:scale>
        <p:origin x="1476" y="6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A5FFBB4-01E8-4217-B53F-7F36FD57B200}" type="datetimeFigureOut">
              <a:rPr lang="en-US" smtClean="0"/>
              <a:pPr/>
              <a:t>10/4/2021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36167AC-84D8-471D-8C96-F80F99258335}" type="slidenum">
              <a:rPr lang="en-US" smtClean="0"/>
              <a:pPr/>
              <a:t>‹#›</a:t>
            </a:fld>
            <a:endParaRPr lang="en-US"/>
          </a:p>
        </p:txBody>
      </p:sp>
    </p:spTree>
    <p:extLst>
      <p:ext uri="{BB962C8B-B14F-4D97-AF65-F5344CB8AC3E}">
        <p14:creationId xmlns:p14="http://schemas.microsoft.com/office/powerpoint/2010/main" val="17952645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gc6ac5e8787_0_7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7" name="Google Shape;487;gc6ac5e8787_0_7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45309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1"/>
        <p:cNvGrpSpPr/>
        <p:nvPr/>
      </p:nvGrpSpPr>
      <p:grpSpPr>
        <a:xfrm>
          <a:off x="0" y="0"/>
          <a:ext cx="0" cy="0"/>
          <a:chOff x="0" y="0"/>
          <a:chExt cx="0" cy="0"/>
        </a:xfrm>
      </p:grpSpPr>
      <p:sp>
        <p:nvSpPr>
          <p:cNvPr id="752" name="Google Shape;752;gada0c19336_0_7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3" name="Google Shape;753;gada0c19336_0_7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033204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g8794a74c9d_0_247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5" name="Google Shape;475;g8794a74c9d_0_24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843793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gc6ac5e8787_2_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0" name="Google Shape;530;gc6ac5e8787_2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903446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gdf995436e2_0_3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3" name="Google Shape;543;gdf995436e2_0_3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091879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2"/>
        <p:cNvGrpSpPr/>
        <p:nvPr/>
      </p:nvGrpSpPr>
      <p:grpSpPr>
        <a:xfrm>
          <a:off x="0" y="0"/>
          <a:ext cx="0" cy="0"/>
          <a:chOff x="0" y="0"/>
          <a:chExt cx="0" cy="0"/>
        </a:xfrm>
      </p:grpSpPr>
      <p:sp>
        <p:nvSpPr>
          <p:cNvPr id="1833" name="Google Shape;1833;gd3373fd7fb_0_655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4" name="Google Shape;1834;gd3373fd7fb_0_65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70829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gdf995436e2_0_27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6" name="Google Shape;566;gdf995436e2_0_2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040072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1"/>
        <p:cNvGrpSpPr/>
        <p:nvPr/>
      </p:nvGrpSpPr>
      <p:grpSpPr>
        <a:xfrm>
          <a:off x="0" y="0"/>
          <a:ext cx="0" cy="0"/>
          <a:chOff x="0" y="0"/>
          <a:chExt cx="0" cy="0"/>
        </a:xfrm>
      </p:grpSpPr>
      <p:sp>
        <p:nvSpPr>
          <p:cNvPr id="752" name="Google Shape;752;gada0c19336_0_7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3" name="Google Shape;753;gada0c19336_0_7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001410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3"/>
        <p:cNvGrpSpPr/>
        <p:nvPr/>
      </p:nvGrpSpPr>
      <p:grpSpPr>
        <a:xfrm>
          <a:off x="0" y="0"/>
          <a:ext cx="0" cy="0"/>
          <a:chOff x="0" y="0"/>
          <a:chExt cx="0" cy="0"/>
        </a:xfrm>
      </p:grpSpPr>
      <p:sp>
        <p:nvSpPr>
          <p:cNvPr id="994" name="Google Shape;994;ge002667ffe_0_5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5" name="Google Shape;995;ge002667ffe_0_5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157794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Google Shape;806;gdf995436e2_0_3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7" name="Google Shape;807;gdf995436e2_0_3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930370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1"/>
      </p:bgRef>
    </p:bg>
    <p:spTree>
      <p:nvGrpSpPr>
        <p:cNvPr id="1" name=""/>
        <p:cNvGrpSpPr/>
        <p:nvPr/>
      </p:nvGrpSpPr>
      <p:grpSpPr>
        <a:xfrm>
          <a:off x="0" y="0"/>
          <a:ext cx="0" cy="0"/>
          <a:chOff x="0" y="0"/>
          <a:chExt cx="0" cy="0"/>
        </a:xfrm>
      </p:grpSpPr>
      <p:sp>
        <p:nvSpPr>
          <p:cNvPr id="8" name="Title 7"/>
          <p:cNvSpPr>
            <a:spLocks noGrp="1"/>
          </p:cNvSpPr>
          <p:nvPr>
            <p:ph type="ctrTitle"/>
          </p:nvPr>
        </p:nvSpPr>
        <p:spPr>
          <a:xfrm>
            <a:off x="2286000" y="3124200"/>
            <a:ext cx="6172200" cy="1894362"/>
          </a:xfrm>
        </p:spPr>
        <p:txBody>
          <a:bodyPr/>
          <a:lstStyle>
            <a:lvl1pPr>
              <a:defRPr b="1"/>
            </a:lvl1pPr>
          </a:lstStyle>
          <a:p>
            <a:r>
              <a:rPr kumimoji="0" lang="en-US"/>
              <a:t>Click to edit Master title style</a:t>
            </a:r>
          </a:p>
        </p:txBody>
      </p:sp>
      <p:sp>
        <p:nvSpPr>
          <p:cNvPr id="9" name="Subtitle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bwMode="auto">
          <a:xfrm rot="5400000">
            <a:off x="7764621" y="1174097"/>
            <a:ext cx="2286000" cy="381000"/>
          </a:xfrm>
        </p:spPr>
        <p:txBody>
          <a:bodyPr/>
          <a:lstStyle/>
          <a:p>
            <a:fld id="{9647ED7F-06EF-4138-ABC9-8A00678D0E92}" type="datetimeFigureOut">
              <a:rPr lang="en-US" smtClean="0"/>
              <a:pPr/>
              <a:t>10/4/2021</a:t>
            </a:fld>
            <a:endParaRPr lang="en-US"/>
          </a:p>
        </p:txBody>
      </p:sp>
      <p:sp>
        <p:nvSpPr>
          <p:cNvPr id="17" name="Footer Placeholder 16"/>
          <p:cNvSpPr>
            <a:spLocks noGrp="1"/>
          </p:cNvSpPr>
          <p:nvPr>
            <p:ph type="ftr" sz="quarter" idx="11"/>
          </p:nvPr>
        </p:nvSpPr>
        <p:spPr bwMode="auto">
          <a:xfrm rot="5400000">
            <a:off x="7077269" y="4181669"/>
            <a:ext cx="3657600" cy="384048"/>
          </a:xfrm>
        </p:spPr>
        <p:txBody>
          <a:bodyPr/>
          <a:lstStyle/>
          <a:p>
            <a:endParaRPr lang="en-US"/>
          </a:p>
        </p:txBody>
      </p:sp>
      <p:sp>
        <p:nvSpPr>
          <p:cNvPr id="10" name="Rectangle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Rectangle 13"/>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Rectangle 18"/>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Straight Connector 10"/>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Straight Connector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Straight Connector 19"/>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Straight Connector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Straight Connector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Straight Connector 21"/>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Rectangle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 22"/>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4" name="Oval 23"/>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Oval 25"/>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5" name="Oval 24"/>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Slide Number Placeholder 28"/>
          <p:cNvSpPr>
            <a:spLocks noGrp="1"/>
          </p:cNvSpPr>
          <p:nvPr>
            <p:ph type="sldNum" sz="quarter" idx="12"/>
          </p:nvPr>
        </p:nvSpPr>
        <p:spPr bwMode="auto">
          <a:xfrm>
            <a:off x="1325544" y="4928702"/>
            <a:ext cx="609600" cy="517524"/>
          </a:xfrm>
        </p:spPr>
        <p:txBody>
          <a:bodyPr/>
          <a:lstStyle/>
          <a:p>
            <a:fld id="{8E6D2FB6-A39A-42AB-8420-3A0AC97C7708}"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8" name="Content Placeholder 7"/>
          <p:cNvSpPr>
            <a:spLocks noGrp="1"/>
          </p:cNvSpPr>
          <p:nvPr>
            <p:ph sz="quarter" idx="1"/>
          </p:nvPr>
        </p:nvSpPr>
        <p:spPr>
          <a:xfrm>
            <a:off x="457200" y="1600200"/>
            <a:ext cx="7467600" cy="487375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4"/>
          </p:nvPr>
        </p:nvSpPr>
        <p:spPr/>
        <p:txBody>
          <a:bodyPr rtlCol="0"/>
          <a:lstStyle/>
          <a:p>
            <a:fld id="{9647ED7F-06EF-4138-ABC9-8A00678D0E92}" type="datetimeFigureOut">
              <a:rPr lang="en-US" smtClean="0"/>
              <a:pPr/>
              <a:t>10/4/2021</a:t>
            </a:fld>
            <a:endParaRPr lang="en-US"/>
          </a:p>
        </p:txBody>
      </p:sp>
      <p:sp>
        <p:nvSpPr>
          <p:cNvPr id="9" name="Slide Number Placeholder 8"/>
          <p:cNvSpPr>
            <a:spLocks noGrp="1"/>
          </p:cNvSpPr>
          <p:nvPr>
            <p:ph type="sldNum" sz="quarter" idx="15"/>
          </p:nvPr>
        </p:nvSpPr>
        <p:spPr/>
        <p:txBody>
          <a:bodyPr rtlCol="0"/>
          <a:lstStyle/>
          <a:p>
            <a:fld id="{8E6D2FB6-A39A-42AB-8420-3A0AC97C7708}" type="slidenum">
              <a:rPr lang="en-US" smtClean="0"/>
              <a:pPr/>
              <a:t>‹#›</a:t>
            </a:fld>
            <a:endParaRPr lang="en-US"/>
          </a:p>
        </p:txBody>
      </p:sp>
      <p:sp>
        <p:nvSpPr>
          <p:cNvPr id="10" name="Footer Placeholder 9"/>
          <p:cNvSpPr>
            <a:spLocks noGrp="1"/>
          </p:cNvSpPr>
          <p:nvPr>
            <p:ph type="ftr" sz="quarter" idx="16"/>
          </p:nvPr>
        </p:nvSpPr>
        <p:spPr/>
        <p:txBody>
          <a:bodyPr rtlCol="0"/>
          <a:lstStyle/>
          <a:p>
            <a:endParaRPr lang="en-US"/>
          </a:p>
        </p:txBody>
      </p:sp>
    </p:spTree>
    <p:extLst>
      <p:ext uri="{BB962C8B-B14F-4D97-AF65-F5344CB8AC3E}">
        <p14:creationId xmlns:p14="http://schemas.microsoft.com/office/powerpoint/2010/main" val="2155551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8" name="Content Placeholder 7"/>
          <p:cNvSpPr>
            <a:spLocks noGrp="1"/>
          </p:cNvSpPr>
          <p:nvPr>
            <p:ph sz="quarter" idx="1"/>
          </p:nvPr>
        </p:nvSpPr>
        <p:spPr>
          <a:xfrm>
            <a:off x="457200" y="1600200"/>
            <a:ext cx="7467600" cy="487375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4"/>
          </p:nvPr>
        </p:nvSpPr>
        <p:spPr/>
        <p:txBody>
          <a:bodyPr rtlCol="0"/>
          <a:lstStyle/>
          <a:p>
            <a:fld id="{9647ED7F-06EF-4138-ABC9-8A00678D0E92}" type="datetimeFigureOut">
              <a:rPr lang="en-US" smtClean="0"/>
              <a:pPr/>
              <a:t>10/4/2021</a:t>
            </a:fld>
            <a:endParaRPr lang="en-US"/>
          </a:p>
        </p:txBody>
      </p:sp>
      <p:sp>
        <p:nvSpPr>
          <p:cNvPr id="9" name="Slide Number Placeholder 8"/>
          <p:cNvSpPr>
            <a:spLocks noGrp="1"/>
          </p:cNvSpPr>
          <p:nvPr>
            <p:ph type="sldNum" sz="quarter" idx="15"/>
          </p:nvPr>
        </p:nvSpPr>
        <p:spPr/>
        <p:txBody>
          <a:bodyPr rtlCol="0"/>
          <a:lstStyle/>
          <a:p>
            <a:fld id="{8E6D2FB6-A39A-42AB-8420-3A0AC97C7708}" type="slidenum">
              <a:rPr lang="en-US" smtClean="0"/>
              <a:pPr/>
              <a:t>‹#›</a:t>
            </a:fld>
            <a:endParaRPr lang="en-US"/>
          </a:p>
        </p:txBody>
      </p:sp>
      <p:sp>
        <p:nvSpPr>
          <p:cNvPr id="10" name="Footer Placeholder 9"/>
          <p:cNvSpPr>
            <a:spLocks noGrp="1"/>
          </p:cNvSpPr>
          <p:nvPr>
            <p:ph type="ftr" sz="quarter" idx="16"/>
          </p:nvPr>
        </p:nvSpPr>
        <p:spPr/>
        <p:txBody>
          <a:bodyPr rtlCol="0"/>
          <a:lstStyle/>
          <a:p>
            <a:endParaRPr lang="en-US"/>
          </a:p>
        </p:txBody>
      </p:sp>
    </p:spTree>
    <p:extLst>
      <p:ext uri="{BB962C8B-B14F-4D97-AF65-F5344CB8AC3E}">
        <p14:creationId xmlns:p14="http://schemas.microsoft.com/office/powerpoint/2010/main" val="6481936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8" name="Content Placeholder 7"/>
          <p:cNvSpPr>
            <a:spLocks noGrp="1"/>
          </p:cNvSpPr>
          <p:nvPr>
            <p:ph sz="quarter" idx="1"/>
          </p:nvPr>
        </p:nvSpPr>
        <p:spPr>
          <a:xfrm>
            <a:off x="457200" y="1600200"/>
            <a:ext cx="7467600" cy="487375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4"/>
          </p:nvPr>
        </p:nvSpPr>
        <p:spPr/>
        <p:txBody>
          <a:bodyPr rtlCol="0"/>
          <a:lstStyle/>
          <a:p>
            <a:fld id="{9647ED7F-06EF-4138-ABC9-8A00678D0E92}" type="datetimeFigureOut">
              <a:rPr lang="en-US" smtClean="0"/>
              <a:pPr/>
              <a:t>10/4/2021</a:t>
            </a:fld>
            <a:endParaRPr lang="en-US"/>
          </a:p>
        </p:txBody>
      </p:sp>
      <p:sp>
        <p:nvSpPr>
          <p:cNvPr id="9" name="Slide Number Placeholder 8"/>
          <p:cNvSpPr>
            <a:spLocks noGrp="1"/>
          </p:cNvSpPr>
          <p:nvPr>
            <p:ph type="sldNum" sz="quarter" idx="15"/>
          </p:nvPr>
        </p:nvSpPr>
        <p:spPr/>
        <p:txBody>
          <a:bodyPr rtlCol="0"/>
          <a:lstStyle/>
          <a:p>
            <a:fld id="{8E6D2FB6-A39A-42AB-8420-3A0AC97C7708}" type="slidenum">
              <a:rPr lang="en-US" smtClean="0"/>
              <a:pPr/>
              <a:t>‹#›</a:t>
            </a:fld>
            <a:endParaRPr lang="en-US"/>
          </a:p>
        </p:txBody>
      </p:sp>
      <p:sp>
        <p:nvSpPr>
          <p:cNvPr id="10" name="Footer Placeholder 9"/>
          <p:cNvSpPr>
            <a:spLocks noGrp="1"/>
          </p:cNvSpPr>
          <p:nvPr>
            <p:ph type="ftr" sz="quarter" idx="16"/>
          </p:nvPr>
        </p:nvSpPr>
        <p:spPr/>
        <p:txBody>
          <a:bodyPr rtlCol="0"/>
          <a:lstStyle/>
          <a:p>
            <a:endParaRPr lang="en-US"/>
          </a:p>
        </p:txBody>
      </p:sp>
    </p:spTree>
    <p:extLst>
      <p:ext uri="{BB962C8B-B14F-4D97-AF65-F5344CB8AC3E}">
        <p14:creationId xmlns:p14="http://schemas.microsoft.com/office/powerpoint/2010/main" val="33108005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8" name="Content Placeholder 7"/>
          <p:cNvSpPr>
            <a:spLocks noGrp="1"/>
          </p:cNvSpPr>
          <p:nvPr>
            <p:ph sz="quarter" idx="1"/>
          </p:nvPr>
        </p:nvSpPr>
        <p:spPr>
          <a:xfrm>
            <a:off x="457200" y="1600200"/>
            <a:ext cx="7467600" cy="487375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4"/>
          </p:nvPr>
        </p:nvSpPr>
        <p:spPr/>
        <p:txBody>
          <a:bodyPr rtlCol="0"/>
          <a:lstStyle/>
          <a:p>
            <a:fld id="{9647ED7F-06EF-4138-ABC9-8A00678D0E92}" type="datetimeFigureOut">
              <a:rPr lang="en-US" smtClean="0"/>
              <a:pPr/>
              <a:t>10/4/2021</a:t>
            </a:fld>
            <a:endParaRPr lang="en-US"/>
          </a:p>
        </p:txBody>
      </p:sp>
      <p:sp>
        <p:nvSpPr>
          <p:cNvPr id="9" name="Slide Number Placeholder 8"/>
          <p:cNvSpPr>
            <a:spLocks noGrp="1"/>
          </p:cNvSpPr>
          <p:nvPr>
            <p:ph type="sldNum" sz="quarter" idx="15"/>
          </p:nvPr>
        </p:nvSpPr>
        <p:spPr/>
        <p:txBody>
          <a:bodyPr rtlCol="0"/>
          <a:lstStyle/>
          <a:p>
            <a:fld id="{8E6D2FB6-A39A-42AB-8420-3A0AC97C7708}" type="slidenum">
              <a:rPr lang="en-US" smtClean="0"/>
              <a:pPr/>
              <a:t>‹#›</a:t>
            </a:fld>
            <a:endParaRPr lang="en-US"/>
          </a:p>
        </p:txBody>
      </p:sp>
      <p:sp>
        <p:nvSpPr>
          <p:cNvPr id="10" name="Footer Placeholder 9"/>
          <p:cNvSpPr>
            <a:spLocks noGrp="1"/>
          </p:cNvSpPr>
          <p:nvPr>
            <p:ph type="ftr" sz="quarter" idx="16"/>
          </p:nvPr>
        </p:nvSpPr>
        <p:spPr/>
        <p:txBody>
          <a:bodyPr rtlCol="0"/>
          <a:lstStyle/>
          <a:p>
            <a:endParaRPr lang="en-US"/>
          </a:p>
        </p:txBody>
      </p:sp>
    </p:spTree>
    <p:extLst>
      <p:ext uri="{BB962C8B-B14F-4D97-AF65-F5344CB8AC3E}">
        <p14:creationId xmlns:p14="http://schemas.microsoft.com/office/powerpoint/2010/main" val="23447742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8" name="Content Placeholder 7"/>
          <p:cNvSpPr>
            <a:spLocks noGrp="1"/>
          </p:cNvSpPr>
          <p:nvPr>
            <p:ph sz="quarter" idx="1"/>
          </p:nvPr>
        </p:nvSpPr>
        <p:spPr>
          <a:xfrm>
            <a:off x="457200" y="1600200"/>
            <a:ext cx="7467600" cy="487375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4"/>
          </p:nvPr>
        </p:nvSpPr>
        <p:spPr/>
        <p:txBody>
          <a:bodyPr rtlCol="0"/>
          <a:lstStyle/>
          <a:p>
            <a:fld id="{9647ED7F-06EF-4138-ABC9-8A00678D0E92}" type="datetimeFigureOut">
              <a:rPr lang="en-US" smtClean="0"/>
              <a:pPr/>
              <a:t>10/4/2021</a:t>
            </a:fld>
            <a:endParaRPr lang="en-US"/>
          </a:p>
        </p:txBody>
      </p:sp>
      <p:sp>
        <p:nvSpPr>
          <p:cNvPr id="9" name="Slide Number Placeholder 8"/>
          <p:cNvSpPr>
            <a:spLocks noGrp="1"/>
          </p:cNvSpPr>
          <p:nvPr>
            <p:ph type="sldNum" sz="quarter" idx="15"/>
          </p:nvPr>
        </p:nvSpPr>
        <p:spPr/>
        <p:txBody>
          <a:bodyPr rtlCol="0"/>
          <a:lstStyle/>
          <a:p>
            <a:fld id="{8E6D2FB6-A39A-42AB-8420-3A0AC97C7708}" type="slidenum">
              <a:rPr lang="en-US" smtClean="0"/>
              <a:pPr/>
              <a:t>‹#›</a:t>
            </a:fld>
            <a:endParaRPr lang="en-US"/>
          </a:p>
        </p:txBody>
      </p:sp>
      <p:sp>
        <p:nvSpPr>
          <p:cNvPr id="10" name="Footer Placeholder 9"/>
          <p:cNvSpPr>
            <a:spLocks noGrp="1"/>
          </p:cNvSpPr>
          <p:nvPr>
            <p:ph type="ftr" sz="quarter" idx="16"/>
          </p:nvPr>
        </p:nvSpPr>
        <p:spPr/>
        <p:txBody>
          <a:bodyPr rtlCol="0"/>
          <a:lstStyle/>
          <a:p>
            <a:endParaRPr lang="en-US"/>
          </a:p>
        </p:txBody>
      </p:sp>
    </p:spTree>
    <p:extLst>
      <p:ext uri="{BB962C8B-B14F-4D97-AF65-F5344CB8AC3E}">
        <p14:creationId xmlns:p14="http://schemas.microsoft.com/office/powerpoint/2010/main" val="27459201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8" name="Content Placeholder 7"/>
          <p:cNvSpPr>
            <a:spLocks noGrp="1"/>
          </p:cNvSpPr>
          <p:nvPr>
            <p:ph sz="quarter" idx="1"/>
          </p:nvPr>
        </p:nvSpPr>
        <p:spPr>
          <a:xfrm>
            <a:off x="457200" y="1600200"/>
            <a:ext cx="7467600" cy="487375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4"/>
          </p:nvPr>
        </p:nvSpPr>
        <p:spPr/>
        <p:txBody>
          <a:bodyPr rtlCol="0"/>
          <a:lstStyle/>
          <a:p>
            <a:fld id="{9647ED7F-06EF-4138-ABC9-8A00678D0E92}" type="datetimeFigureOut">
              <a:rPr lang="en-US" smtClean="0"/>
              <a:pPr/>
              <a:t>10/4/2021</a:t>
            </a:fld>
            <a:endParaRPr lang="en-US"/>
          </a:p>
        </p:txBody>
      </p:sp>
      <p:sp>
        <p:nvSpPr>
          <p:cNvPr id="9" name="Slide Number Placeholder 8"/>
          <p:cNvSpPr>
            <a:spLocks noGrp="1"/>
          </p:cNvSpPr>
          <p:nvPr>
            <p:ph type="sldNum" sz="quarter" idx="15"/>
          </p:nvPr>
        </p:nvSpPr>
        <p:spPr/>
        <p:txBody>
          <a:bodyPr rtlCol="0"/>
          <a:lstStyle/>
          <a:p>
            <a:fld id="{8E6D2FB6-A39A-42AB-8420-3A0AC97C7708}" type="slidenum">
              <a:rPr lang="en-US" smtClean="0"/>
              <a:pPr/>
              <a:t>‹#›</a:t>
            </a:fld>
            <a:endParaRPr lang="en-US"/>
          </a:p>
        </p:txBody>
      </p:sp>
      <p:sp>
        <p:nvSpPr>
          <p:cNvPr id="10" name="Footer Placeholder 9"/>
          <p:cNvSpPr>
            <a:spLocks noGrp="1"/>
          </p:cNvSpPr>
          <p:nvPr>
            <p:ph type="ftr" sz="quarter" idx="16"/>
          </p:nvPr>
        </p:nvSpPr>
        <p:spPr/>
        <p:txBody>
          <a:bodyPr rtlCol="0"/>
          <a:lstStyle/>
          <a:p>
            <a:endParaRPr lang="en-US"/>
          </a:p>
        </p:txBody>
      </p:sp>
    </p:spTree>
    <p:extLst>
      <p:ext uri="{BB962C8B-B14F-4D97-AF65-F5344CB8AC3E}">
        <p14:creationId xmlns:p14="http://schemas.microsoft.com/office/powerpoint/2010/main" val="28260854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8" name="Content Placeholder 7"/>
          <p:cNvSpPr>
            <a:spLocks noGrp="1"/>
          </p:cNvSpPr>
          <p:nvPr>
            <p:ph sz="quarter" idx="1"/>
          </p:nvPr>
        </p:nvSpPr>
        <p:spPr>
          <a:xfrm>
            <a:off x="457200" y="1600200"/>
            <a:ext cx="7467600" cy="487375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4"/>
          </p:nvPr>
        </p:nvSpPr>
        <p:spPr/>
        <p:txBody>
          <a:bodyPr rtlCol="0"/>
          <a:lstStyle/>
          <a:p>
            <a:fld id="{9647ED7F-06EF-4138-ABC9-8A00678D0E92}" type="datetimeFigureOut">
              <a:rPr lang="en-US" smtClean="0"/>
              <a:pPr/>
              <a:t>10/4/2021</a:t>
            </a:fld>
            <a:endParaRPr lang="en-US"/>
          </a:p>
        </p:txBody>
      </p:sp>
      <p:sp>
        <p:nvSpPr>
          <p:cNvPr id="9" name="Slide Number Placeholder 8"/>
          <p:cNvSpPr>
            <a:spLocks noGrp="1"/>
          </p:cNvSpPr>
          <p:nvPr>
            <p:ph type="sldNum" sz="quarter" idx="15"/>
          </p:nvPr>
        </p:nvSpPr>
        <p:spPr/>
        <p:txBody>
          <a:bodyPr rtlCol="0"/>
          <a:lstStyle/>
          <a:p>
            <a:fld id="{8E6D2FB6-A39A-42AB-8420-3A0AC97C7708}" type="slidenum">
              <a:rPr lang="en-US" smtClean="0"/>
              <a:pPr/>
              <a:t>‹#›</a:t>
            </a:fld>
            <a:endParaRPr lang="en-US"/>
          </a:p>
        </p:txBody>
      </p:sp>
      <p:sp>
        <p:nvSpPr>
          <p:cNvPr id="10" name="Footer Placeholder 9"/>
          <p:cNvSpPr>
            <a:spLocks noGrp="1"/>
          </p:cNvSpPr>
          <p:nvPr>
            <p:ph type="ftr" sz="quarter" idx="16"/>
          </p:nvPr>
        </p:nvSpPr>
        <p:spPr/>
        <p:txBody>
          <a:bodyPr rtlCol="0"/>
          <a:lstStyle/>
          <a:p>
            <a:endParaRPr lang="en-US"/>
          </a:p>
        </p:txBody>
      </p:sp>
    </p:spTree>
    <p:extLst>
      <p:ext uri="{BB962C8B-B14F-4D97-AF65-F5344CB8AC3E}">
        <p14:creationId xmlns:p14="http://schemas.microsoft.com/office/powerpoint/2010/main" val="24300223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8" name="Content Placeholder 7"/>
          <p:cNvSpPr>
            <a:spLocks noGrp="1"/>
          </p:cNvSpPr>
          <p:nvPr>
            <p:ph sz="quarter" idx="1"/>
          </p:nvPr>
        </p:nvSpPr>
        <p:spPr>
          <a:xfrm>
            <a:off x="457200" y="1600200"/>
            <a:ext cx="7467600" cy="487375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4"/>
          </p:nvPr>
        </p:nvSpPr>
        <p:spPr/>
        <p:txBody>
          <a:bodyPr rtlCol="0"/>
          <a:lstStyle/>
          <a:p>
            <a:fld id="{9647ED7F-06EF-4138-ABC9-8A00678D0E92}" type="datetimeFigureOut">
              <a:rPr lang="en-US" smtClean="0"/>
              <a:pPr/>
              <a:t>10/4/2021</a:t>
            </a:fld>
            <a:endParaRPr lang="en-US"/>
          </a:p>
        </p:txBody>
      </p:sp>
      <p:sp>
        <p:nvSpPr>
          <p:cNvPr id="9" name="Slide Number Placeholder 8"/>
          <p:cNvSpPr>
            <a:spLocks noGrp="1"/>
          </p:cNvSpPr>
          <p:nvPr>
            <p:ph type="sldNum" sz="quarter" idx="15"/>
          </p:nvPr>
        </p:nvSpPr>
        <p:spPr/>
        <p:txBody>
          <a:bodyPr rtlCol="0"/>
          <a:lstStyle/>
          <a:p>
            <a:fld id="{8E6D2FB6-A39A-42AB-8420-3A0AC97C7708}" type="slidenum">
              <a:rPr lang="en-US" smtClean="0"/>
              <a:pPr/>
              <a:t>‹#›</a:t>
            </a:fld>
            <a:endParaRPr lang="en-US"/>
          </a:p>
        </p:txBody>
      </p:sp>
      <p:sp>
        <p:nvSpPr>
          <p:cNvPr id="10" name="Footer Placeholder 9"/>
          <p:cNvSpPr>
            <a:spLocks noGrp="1"/>
          </p:cNvSpPr>
          <p:nvPr>
            <p:ph type="ftr" sz="quarter" idx="16"/>
          </p:nvPr>
        </p:nvSpPr>
        <p:spPr/>
        <p:txBody>
          <a:bodyPr rtlCol="0"/>
          <a:lstStyle/>
          <a:p>
            <a:endParaRPr lang="en-US"/>
          </a:p>
        </p:txBody>
      </p:sp>
    </p:spTree>
    <p:extLst>
      <p:ext uri="{BB962C8B-B14F-4D97-AF65-F5344CB8AC3E}">
        <p14:creationId xmlns:p14="http://schemas.microsoft.com/office/powerpoint/2010/main" val="12411668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8" name="Content Placeholder 7"/>
          <p:cNvSpPr>
            <a:spLocks noGrp="1"/>
          </p:cNvSpPr>
          <p:nvPr>
            <p:ph sz="quarter" idx="1"/>
          </p:nvPr>
        </p:nvSpPr>
        <p:spPr>
          <a:xfrm>
            <a:off x="457200" y="1600200"/>
            <a:ext cx="7467600" cy="487375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4"/>
          </p:nvPr>
        </p:nvSpPr>
        <p:spPr/>
        <p:txBody>
          <a:bodyPr rtlCol="0"/>
          <a:lstStyle/>
          <a:p>
            <a:fld id="{9647ED7F-06EF-4138-ABC9-8A00678D0E92}" type="datetimeFigureOut">
              <a:rPr lang="en-US" smtClean="0"/>
              <a:pPr/>
              <a:t>10/4/2021</a:t>
            </a:fld>
            <a:endParaRPr lang="en-US"/>
          </a:p>
        </p:txBody>
      </p:sp>
      <p:sp>
        <p:nvSpPr>
          <p:cNvPr id="9" name="Slide Number Placeholder 8"/>
          <p:cNvSpPr>
            <a:spLocks noGrp="1"/>
          </p:cNvSpPr>
          <p:nvPr>
            <p:ph type="sldNum" sz="quarter" idx="15"/>
          </p:nvPr>
        </p:nvSpPr>
        <p:spPr/>
        <p:txBody>
          <a:bodyPr rtlCol="0"/>
          <a:lstStyle/>
          <a:p>
            <a:fld id="{8E6D2FB6-A39A-42AB-8420-3A0AC97C7708}" type="slidenum">
              <a:rPr lang="en-US" smtClean="0"/>
              <a:pPr/>
              <a:t>‹#›</a:t>
            </a:fld>
            <a:endParaRPr lang="en-US"/>
          </a:p>
        </p:txBody>
      </p:sp>
      <p:sp>
        <p:nvSpPr>
          <p:cNvPr id="10" name="Footer Placeholder 9"/>
          <p:cNvSpPr>
            <a:spLocks noGrp="1"/>
          </p:cNvSpPr>
          <p:nvPr>
            <p:ph type="ftr" sz="quarter" idx="16"/>
          </p:nvPr>
        </p:nvSpPr>
        <p:spPr/>
        <p:txBody>
          <a:bodyPr rtlCol="0"/>
          <a:lstStyle/>
          <a:p>
            <a:endParaRPr lang="en-US"/>
          </a:p>
        </p:txBody>
      </p:sp>
    </p:spTree>
    <p:extLst>
      <p:ext uri="{BB962C8B-B14F-4D97-AF65-F5344CB8AC3E}">
        <p14:creationId xmlns:p14="http://schemas.microsoft.com/office/powerpoint/2010/main" val="7583531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8" name="Content Placeholder 7"/>
          <p:cNvSpPr>
            <a:spLocks noGrp="1"/>
          </p:cNvSpPr>
          <p:nvPr>
            <p:ph sz="quarter" idx="1"/>
          </p:nvPr>
        </p:nvSpPr>
        <p:spPr>
          <a:xfrm>
            <a:off x="457200" y="1600200"/>
            <a:ext cx="7467600" cy="487375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4"/>
          </p:nvPr>
        </p:nvSpPr>
        <p:spPr/>
        <p:txBody>
          <a:bodyPr rtlCol="0"/>
          <a:lstStyle/>
          <a:p>
            <a:fld id="{9647ED7F-06EF-4138-ABC9-8A00678D0E92}" type="datetimeFigureOut">
              <a:rPr lang="en-US" smtClean="0"/>
              <a:pPr/>
              <a:t>10/4/2021</a:t>
            </a:fld>
            <a:endParaRPr lang="en-US"/>
          </a:p>
        </p:txBody>
      </p:sp>
      <p:sp>
        <p:nvSpPr>
          <p:cNvPr id="9" name="Slide Number Placeholder 8"/>
          <p:cNvSpPr>
            <a:spLocks noGrp="1"/>
          </p:cNvSpPr>
          <p:nvPr>
            <p:ph type="sldNum" sz="quarter" idx="15"/>
          </p:nvPr>
        </p:nvSpPr>
        <p:spPr/>
        <p:txBody>
          <a:bodyPr rtlCol="0"/>
          <a:lstStyle/>
          <a:p>
            <a:fld id="{8E6D2FB6-A39A-42AB-8420-3A0AC97C7708}" type="slidenum">
              <a:rPr lang="en-US" smtClean="0"/>
              <a:pPr/>
              <a:t>‹#›</a:t>
            </a:fld>
            <a:endParaRPr lang="en-US"/>
          </a:p>
        </p:txBody>
      </p:sp>
      <p:sp>
        <p:nvSpPr>
          <p:cNvPr id="10" name="Footer Placeholder 9"/>
          <p:cNvSpPr>
            <a:spLocks noGrp="1"/>
          </p:cNvSpPr>
          <p:nvPr>
            <p:ph type="ftr" sz="quarter" idx="16"/>
          </p:nvPr>
        </p:nvSpPr>
        <p:spPr/>
        <p:txBody>
          <a:bodyPr rtlCol="0"/>
          <a:lstStyle/>
          <a:p>
            <a:endParaRPr lang="en-US"/>
          </a:p>
        </p:txBody>
      </p:sp>
    </p:spTree>
    <p:extLst>
      <p:ext uri="{BB962C8B-B14F-4D97-AF65-F5344CB8AC3E}">
        <p14:creationId xmlns:p14="http://schemas.microsoft.com/office/powerpoint/2010/main" val="10016587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8" name="Content Placeholder 7"/>
          <p:cNvSpPr>
            <a:spLocks noGrp="1"/>
          </p:cNvSpPr>
          <p:nvPr>
            <p:ph sz="quarter" idx="1"/>
          </p:nvPr>
        </p:nvSpPr>
        <p:spPr>
          <a:xfrm>
            <a:off x="457200" y="1600200"/>
            <a:ext cx="7467600" cy="487375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4"/>
          </p:nvPr>
        </p:nvSpPr>
        <p:spPr/>
        <p:txBody>
          <a:bodyPr rtlCol="0"/>
          <a:lstStyle/>
          <a:p>
            <a:fld id="{9647ED7F-06EF-4138-ABC9-8A00678D0E92}" type="datetimeFigureOut">
              <a:rPr lang="en-US" smtClean="0"/>
              <a:pPr/>
              <a:t>10/4/2021</a:t>
            </a:fld>
            <a:endParaRPr lang="en-US"/>
          </a:p>
        </p:txBody>
      </p:sp>
      <p:sp>
        <p:nvSpPr>
          <p:cNvPr id="9" name="Slide Number Placeholder 8"/>
          <p:cNvSpPr>
            <a:spLocks noGrp="1"/>
          </p:cNvSpPr>
          <p:nvPr>
            <p:ph type="sldNum" sz="quarter" idx="15"/>
          </p:nvPr>
        </p:nvSpPr>
        <p:spPr/>
        <p:txBody>
          <a:bodyPr rtlCol="0"/>
          <a:lstStyle/>
          <a:p>
            <a:fld id="{8E6D2FB6-A39A-42AB-8420-3A0AC97C7708}" type="slidenum">
              <a:rPr lang="en-US" smtClean="0"/>
              <a:pPr/>
              <a:t>‹#›</a:t>
            </a:fld>
            <a:endParaRPr lang="en-US"/>
          </a:p>
        </p:txBody>
      </p:sp>
      <p:sp>
        <p:nvSpPr>
          <p:cNvPr id="10" name="Footer Placeholder 9"/>
          <p:cNvSpPr>
            <a:spLocks noGrp="1"/>
          </p:cNvSpPr>
          <p:nvPr>
            <p:ph type="ftr" sz="quarter" idx="16"/>
          </p:nvPr>
        </p:nvSpPr>
        <p:spPr/>
        <p:txBody>
          <a:bodyPr rtlCol="0"/>
          <a:lstStyle/>
          <a:p>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286000" y="2895600"/>
            <a:ext cx="6172200" cy="2053590"/>
          </a:xfrm>
        </p:spPr>
        <p:txBody>
          <a:bodyPr/>
          <a:lstStyle>
            <a:lvl1pPr algn="l">
              <a:buNone/>
              <a:defRPr sz="3000" b="1" cap="small" baseline="0"/>
            </a:lvl1pPr>
          </a:lstStyle>
          <a:p>
            <a:r>
              <a:rPr kumimoji="0" lang="en-US"/>
              <a:t>Click to edit Master title style</a:t>
            </a:r>
          </a:p>
        </p:txBody>
      </p:sp>
      <p:sp>
        <p:nvSpPr>
          <p:cNvPr id="3" name="Text Placeholder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bwMode="auto">
          <a:xfrm rot="5400000">
            <a:off x="7763256" y="1170432"/>
            <a:ext cx="2286000" cy="381000"/>
          </a:xfrm>
        </p:spPr>
        <p:txBody>
          <a:bodyPr/>
          <a:lstStyle/>
          <a:p>
            <a:fld id="{9647ED7F-06EF-4138-ABC9-8A00678D0E92}" type="datetimeFigureOut">
              <a:rPr lang="en-US" smtClean="0"/>
              <a:pPr/>
              <a:t>10/4/2021</a:t>
            </a:fld>
            <a:endParaRPr lang="en-US"/>
          </a:p>
        </p:txBody>
      </p:sp>
      <p:sp>
        <p:nvSpPr>
          <p:cNvPr id="5" name="Footer Placeholder 4"/>
          <p:cNvSpPr>
            <a:spLocks noGrp="1"/>
          </p:cNvSpPr>
          <p:nvPr>
            <p:ph type="ftr" sz="quarter" idx="11"/>
          </p:nvPr>
        </p:nvSpPr>
        <p:spPr bwMode="auto">
          <a:xfrm rot="5400000">
            <a:off x="7077456" y="4178808"/>
            <a:ext cx="3657600" cy="384048"/>
          </a:xfrm>
        </p:spPr>
        <p:txBody>
          <a:bodyPr/>
          <a:lstStyle/>
          <a:p>
            <a:endParaRPr lang="en-US"/>
          </a:p>
        </p:txBody>
      </p:sp>
      <p:sp>
        <p:nvSpPr>
          <p:cNvPr id="9" name="Rectangle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Straight Connector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Straight Connector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Straight Connector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Straight Connector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Straight Connector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Rectangle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Oval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Oval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Oval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Straight Connector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Slide Number Placeholder 5"/>
          <p:cNvSpPr>
            <a:spLocks noGrp="1"/>
          </p:cNvSpPr>
          <p:nvPr>
            <p:ph type="sldNum" sz="quarter" idx="12"/>
          </p:nvPr>
        </p:nvSpPr>
        <p:spPr bwMode="auto">
          <a:xfrm>
            <a:off x="1340616" y="4928702"/>
            <a:ext cx="609600" cy="517524"/>
          </a:xfrm>
        </p:spPr>
        <p:txBody>
          <a:bodyPr/>
          <a:lstStyle/>
          <a:p>
            <a:fld id="{8E6D2FB6-A39A-42AB-8420-3A0AC97C7708}"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5" name="Date Placeholder 4"/>
          <p:cNvSpPr>
            <a:spLocks noGrp="1"/>
          </p:cNvSpPr>
          <p:nvPr>
            <p:ph type="dt" sz="half" idx="10"/>
          </p:nvPr>
        </p:nvSpPr>
        <p:spPr/>
        <p:txBody>
          <a:bodyPr/>
          <a:lstStyle/>
          <a:p>
            <a:fld id="{9647ED7F-06EF-4138-ABC9-8A00678D0E92}" type="datetimeFigureOut">
              <a:rPr lang="en-US" smtClean="0"/>
              <a:pPr/>
              <a:t>10/4/2021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6D2FB6-A39A-42AB-8420-3A0AC97C7708}" type="slidenum">
              <a:rPr lang="en-US" smtClean="0"/>
              <a:pPr/>
              <a:t>‹#›</a:t>
            </a:fld>
            <a:endParaRPr lang="en-US"/>
          </a:p>
        </p:txBody>
      </p:sp>
      <p:sp>
        <p:nvSpPr>
          <p:cNvPr id="9" name="Content Placeholder 8"/>
          <p:cNvSpPr>
            <a:spLocks noGrp="1"/>
          </p:cNvSpPr>
          <p:nvPr>
            <p:ph sz="quarter" idx="1"/>
          </p:nvPr>
        </p:nvSpPr>
        <p:spPr>
          <a:xfrm>
            <a:off x="457200" y="1600200"/>
            <a:ext cx="36576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270248" y="1600200"/>
            <a:ext cx="36576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7543800" cy="1143000"/>
          </a:xfrm>
        </p:spPr>
        <p:txBody>
          <a:bodyPr anchor="b"/>
          <a:lstStyle>
            <a:lvl1pPr>
              <a:defRPr/>
            </a:lvl1pPr>
          </a:lstStyle>
          <a:p>
            <a:r>
              <a:rPr kumimoji="0" lang="en-US"/>
              <a:t>Click to edit Master title style</a:t>
            </a:r>
          </a:p>
        </p:txBody>
      </p:sp>
      <p:sp>
        <p:nvSpPr>
          <p:cNvPr id="7" name="Date Placeholder 6"/>
          <p:cNvSpPr>
            <a:spLocks noGrp="1"/>
          </p:cNvSpPr>
          <p:nvPr>
            <p:ph type="dt" sz="half" idx="10"/>
          </p:nvPr>
        </p:nvSpPr>
        <p:spPr/>
        <p:txBody>
          <a:bodyPr/>
          <a:lstStyle/>
          <a:p>
            <a:fld id="{9647ED7F-06EF-4138-ABC9-8A00678D0E92}" type="datetimeFigureOut">
              <a:rPr lang="en-US" smtClean="0"/>
              <a:pPr/>
              <a:t>10/4/2021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E6D2FB6-A39A-42AB-8420-3A0AC97C7708}" type="slidenum">
              <a:rPr lang="en-US" smtClean="0"/>
              <a:pPr/>
              <a:t>‹#›</a:t>
            </a:fld>
            <a:endParaRPr lang="en-US"/>
          </a:p>
        </p:txBody>
      </p:sp>
      <p:sp>
        <p:nvSpPr>
          <p:cNvPr id="11" name="Content Placeholder 10"/>
          <p:cNvSpPr>
            <a:spLocks noGrp="1"/>
          </p:cNvSpPr>
          <p:nvPr>
            <p:ph sz="quarter" idx="2"/>
          </p:nvPr>
        </p:nvSpPr>
        <p:spPr>
          <a:xfrm>
            <a:off x="457200" y="2362200"/>
            <a:ext cx="3657600" cy="3886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4371975" y="2362200"/>
            <a:ext cx="3657600" cy="3886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2" name="Text Placeholder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a:t>Click to edit Master text styles</a:t>
            </a:r>
          </a:p>
        </p:txBody>
      </p:sp>
      <p:sp>
        <p:nvSpPr>
          <p:cNvPr id="14" name="Text Placeholder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a:t>Click to edit Master text styles</a:t>
            </a: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6" name="Date Placeholder 5"/>
          <p:cNvSpPr>
            <a:spLocks noGrp="1"/>
          </p:cNvSpPr>
          <p:nvPr>
            <p:ph type="dt" sz="half" idx="10"/>
          </p:nvPr>
        </p:nvSpPr>
        <p:spPr/>
        <p:txBody>
          <a:bodyPr rtlCol="0"/>
          <a:lstStyle/>
          <a:p>
            <a:fld id="{9647ED7F-06EF-4138-ABC9-8A00678D0E92}" type="datetimeFigureOut">
              <a:rPr lang="en-US" smtClean="0"/>
              <a:pPr/>
              <a:t>10/4/2021</a:t>
            </a:fld>
            <a:endParaRPr lang="en-US"/>
          </a:p>
        </p:txBody>
      </p:sp>
      <p:sp>
        <p:nvSpPr>
          <p:cNvPr id="7" name="Slide Number Placeholder 6"/>
          <p:cNvSpPr>
            <a:spLocks noGrp="1"/>
          </p:cNvSpPr>
          <p:nvPr>
            <p:ph type="sldNum" sz="quarter" idx="11"/>
          </p:nvPr>
        </p:nvSpPr>
        <p:spPr/>
        <p:txBody>
          <a:bodyPr rtlCol="0"/>
          <a:lstStyle/>
          <a:p>
            <a:fld id="{8E6D2FB6-A39A-42AB-8420-3A0AC97C7708}" type="slidenum">
              <a:rPr lang="en-US" smtClean="0"/>
              <a:pPr/>
              <a:t>‹#›</a:t>
            </a:fld>
            <a:endParaRPr lang="en-US"/>
          </a:p>
        </p:txBody>
      </p:sp>
      <p:sp>
        <p:nvSpPr>
          <p:cNvPr id="8" name="Footer Placeholder 7"/>
          <p:cNvSpPr>
            <a:spLocks noGrp="1"/>
          </p:cNvSpPr>
          <p:nvPr>
            <p:ph type="ftr" sz="quarter" idx="12"/>
          </p:nvPr>
        </p:nvSpPr>
        <p:spPr/>
        <p:txBody>
          <a:bodyPr rtlCol="0"/>
          <a:lstStyle/>
          <a:p>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47ED7F-06EF-4138-ABC9-8A00678D0E92}" type="datetimeFigureOut">
              <a:rPr lang="en-US" smtClean="0"/>
              <a:pPr/>
              <a:t>10/4/2021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E6D2FB6-A39A-42AB-8420-3A0AC97C7708}" type="slidenum">
              <a:rPr lang="en-US" smtClean="0"/>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 name="Title 1"/>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en-US"/>
              <a:t>Click to edit Master title style</a:t>
            </a:r>
          </a:p>
        </p:txBody>
      </p:sp>
      <p:sp>
        <p:nvSpPr>
          <p:cNvPr id="3" name="Text Placeholder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8" name="Straight Connector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Straight Connector 8"/>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Straight Connector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Rectangle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Straight Connector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Oval 13"/>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Content Placeholder 17"/>
          <p:cNvSpPr>
            <a:spLocks noGrp="1"/>
          </p:cNvSpPr>
          <p:nvPr>
            <p:ph sz="quarter" idx="1"/>
          </p:nvPr>
        </p:nvSpPr>
        <p:spPr>
          <a:xfrm>
            <a:off x="304800" y="274320"/>
            <a:ext cx="5638800" cy="6327648"/>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1" name="Date Placeholder 20"/>
          <p:cNvSpPr>
            <a:spLocks noGrp="1"/>
          </p:cNvSpPr>
          <p:nvPr>
            <p:ph type="dt" sz="half" idx="14"/>
          </p:nvPr>
        </p:nvSpPr>
        <p:spPr/>
        <p:txBody>
          <a:bodyPr rtlCol="0"/>
          <a:lstStyle/>
          <a:p>
            <a:fld id="{9647ED7F-06EF-4138-ABC9-8A00678D0E92}" type="datetimeFigureOut">
              <a:rPr lang="en-US" smtClean="0"/>
              <a:pPr/>
              <a:t>10/4/2021</a:t>
            </a:fld>
            <a:endParaRPr lang="en-US"/>
          </a:p>
        </p:txBody>
      </p:sp>
      <p:sp>
        <p:nvSpPr>
          <p:cNvPr id="22" name="Slide Number Placeholder 21"/>
          <p:cNvSpPr>
            <a:spLocks noGrp="1"/>
          </p:cNvSpPr>
          <p:nvPr>
            <p:ph type="sldNum" sz="quarter" idx="15"/>
          </p:nvPr>
        </p:nvSpPr>
        <p:spPr/>
        <p:txBody>
          <a:bodyPr rtlCol="0"/>
          <a:lstStyle/>
          <a:p>
            <a:fld id="{8E6D2FB6-A39A-42AB-8420-3A0AC97C7708}" type="slidenum">
              <a:rPr lang="en-US" smtClean="0"/>
              <a:pPr/>
              <a:t>‹#›</a:t>
            </a:fld>
            <a:endParaRPr lang="en-US"/>
          </a:p>
        </p:txBody>
      </p:sp>
      <p:sp>
        <p:nvSpPr>
          <p:cNvPr id="23" name="Footer Placeholder 22"/>
          <p:cNvSpPr>
            <a:spLocks noGrp="1"/>
          </p:cNvSpPr>
          <p:nvPr>
            <p:ph type="ftr" sz="quarter" idx="16"/>
          </p:nvPr>
        </p:nvSpPr>
        <p:spPr/>
        <p:txBody>
          <a:bodyPr rtlCol="0"/>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traight Connector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Oval 12"/>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rot="5400000">
            <a:off x="3350133" y="3200400"/>
            <a:ext cx="6309360" cy="457200"/>
          </a:xfrm>
        </p:spPr>
        <p:txBody>
          <a:bodyPr anchor="b"/>
          <a:lstStyle>
            <a:lvl1pPr algn="l">
              <a:buNone/>
              <a:defRPr sz="2000" b="1"/>
            </a:lvl1pPr>
          </a:lstStyle>
          <a:p>
            <a:r>
              <a:rPr kumimoji="0" lang="en-US"/>
              <a:t>Click to edit Master title style</a:t>
            </a:r>
          </a:p>
        </p:txBody>
      </p:sp>
      <p:sp>
        <p:nvSpPr>
          <p:cNvPr id="3" name="Picture Placeholder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en-US"/>
              <a:t>Click icon to add picture</a:t>
            </a:r>
            <a:endParaRPr kumimoji="0" lang="en-US" dirty="0"/>
          </a:p>
        </p:txBody>
      </p:sp>
      <p:sp>
        <p:nvSpPr>
          <p:cNvPr id="4" name="Text Placeholder 3"/>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10" name="Straight Connector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Rectangle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Straight Connector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9" name="Straight Connector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0" name="Straight Connector 19"/>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7" name="Date Placeholder 16"/>
          <p:cNvSpPr>
            <a:spLocks noGrp="1"/>
          </p:cNvSpPr>
          <p:nvPr>
            <p:ph type="dt" sz="half" idx="10"/>
          </p:nvPr>
        </p:nvSpPr>
        <p:spPr/>
        <p:txBody>
          <a:bodyPr rtlCol="0"/>
          <a:lstStyle/>
          <a:p>
            <a:fld id="{9647ED7F-06EF-4138-ABC9-8A00678D0E92}" type="datetimeFigureOut">
              <a:rPr lang="en-US" smtClean="0"/>
              <a:pPr/>
              <a:t>10/4/2021</a:t>
            </a:fld>
            <a:endParaRPr lang="en-US"/>
          </a:p>
        </p:txBody>
      </p:sp>
      <p:sp>
        <p:nvSpPr>
          <p:cNvPr id="18" name="Slide Number Placeholder 17"/>
          <p:cNvSpPr>
            <a:spLocks noGrp="1"/>
          </p:cNvSpPr>
          <p:nvPr>
            <p:ph type="sldNum" sz="quarter" idx="11"/>
          </p:nvPr>
        </p:nvSpPr>
        <p:spPr/>
        <p:txBody>
          <a:bodyPr rtlCol="0"/>
          <a:lstStyle/>
          <a:p>
            <a:fld id="{8E6D2FB6-A39A-42AB-8420-3A0AC97C7708}" type="slidenum">
              <a:rPr lang="en-US" smtClean="0"/>
              <a:pPr/>
              <a:t>‹#›</a:t>
            </a:fld>
            <a:endParaRPr lang="en-US"/>
          </a:p>
        </p:txBody>
      </p:sp>
      <p:sp>
        <p:nvSpPr>
          <p:cNvPr id="21" name="Footer Placeholder 20"/>
          <p:cNvSpPr>
            <a:spLocks noGrp="1"/>
          </p:cNvSpPr>
          <p:nvPr>
            <p:ph type="ftr" sz="quarter" idx="12"/>
          </p:nvPr>
        </p:nvSpPr>
        <p:spPr/>
        <p:txBody>
          <a:bodyPr rtlCol="0"/>
          <a:lstStyle/>
          <a:p>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9647ED7F-06EF-4138-ABC9-8A00678D0E92}" type="datetimeFigureOut">
              <a:rPr lang="en-US" smtClean="0"/>
              <a:pPr/>
              <a:t>10/4/2021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6D2FB6-A39A-42AB-8420-3A0AC97C7708}" type="slidenum">
              <a:rPr lang="en-US" smtClean="0"/>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676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9647ED7F-06EF-4138-ABC9-8A00678D0E92}" type="datetimeFigureOut">
              <a:rPr lang="en-US" smtClean="0"/>
              <a:pPr/>
              <a:t>10/4/2021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6D2FB6-A39A-42AB-8420-3A0AC97C7708}" type="slidenum">
              <a:rPr lang="en-US" smtClean="0"/>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61"/>
        <p:cNvGrpSpPr/>
        <p:nvPr/>
      </p:nvGrpSpPr>
      <p:grpSpPr>
        <a:xfrm>
          <a:off x="0" y="0"/>
          <a:ext cx="0" cy="0"/>
          <a:chOff x="0" y="0"/>
          <a:chExt cx="0" cy="0"/>
        </a:xfrm>
      </p:grpSpPr>
      <p:grpSp>
        <p:nvGrpSpPr>
          <p:cNvPr id="162" name="Google Shape;162;p13"/>
          <p:cNvGrpSpPr/>
          <p:nvPr/>
        </p:nvGrpSpPr>
        <p:grpSpPr>
          <a:xfrm>
            <a:off x="-1492524" y="-810654"/>
            <a:ext cx="12498041" cy="10030145"/>
            <a:chOff x="-1492524" y="-607991"/>
            <a:chExt cx="12498041" cy="7522609"/>
          </a:xfrm>
        </p:grpSpPr>
        <p:sp>
          <p:nvSpPr>
            <p:cNvPr id="163" name="Google Shape;163;p13"/>
            <p:cNvSpPr/>
            <p:nvPr/>
          </p:nvSpPr>
          <p:spPr>
            <a:xfrm rot="-5400000">
              <a:off x="6109468" y="2055653"/>
              <a:ext cx="1204375" cy="5420977"/>
            </a:xfrm>
            <a:custGeom>
              <a:avLst/>
              <a:gdLst/>
              <a:ahLst/>
              <a:cxnLst/>
              <a:rect l="l" t="t" r="r" b="b"/>
              <a:pathLst>
                <a:path w="4367" h="19656" extrusionOk="0">
                  <a:moveTo>
                    <a:pt x="1" y="1"/>
                  </a:moveTo>
                  <a:lnTo>
                    <a:pt x="1" y="19630"/>
                  </a:lnTo>
                  <a:cubicBezTo>
                    <a:pt x="28" y="19617"/>
                    <a:pt x="116" y="19612"/>
                    <a:pt x="249" y="19612"/>
                  </a:cubicBezTo>
                  <a:cubicBezTo>
                    <a:pt x="644" y="19612"/>
                    <a:pt x="1432" y="19656"/>
                    <a:pt x="2185" y="19656"/>
                  </a:cubicBezTo>
                  <a:cubicBezTo>
                    <a:pt x="3310" y="19656"/>
                    <a:pt x="4355" y="19558"/>
                    <a:pt x="3887" y="19067"/>
                  </a:cubicBezTo>
                  <a:cubicBezTo>
                    <a:pt x="4084" y="18250"/>
                    <a:pt x="2592" y="18504"/>
                    <a:pt x="2972" y="17406"/>
                  </a:cubicBezTo>
                  <a:cubicBezTo>
                    <a:pt x="2803" y="17138"/>
                    <a:pt x="3169" y="16899"/>
                    <a:pt x="3437" y="16659"/>
                  </a:cubicBezTo>
                  <a:cubicBezTo>
                    <a:pt x="3169" y="16138"/>
                    <a:pt x="4366" y="15575"/>
                    <a:pt x="2197" y="15096"/>
                  </a:cubicBezTo>
                  <a:cubicBezTo>
                    <a:pt x="3859" y="14646"/>
                    <a:pt x="3521" y="14040"/>
                    <a:pt x="2859" y="13547"/>
                  </a:cubicBezTo>
                  <a:cubicBezTo>
                    <a:pt x="2057" y="12984"/>
                    <a:pt x="2972" y="12463"/>
                    <a:pt x="3071" y="11900"/>
                  </a:cubicBezTo>
                  <a:cubicBezTo>
                    <a:pt x="2507" y="11787"/>
                    <a:pt x="3366" y="11632"/>
                    <a:pt x="3479" y="11533"/>
                  </a:cubicBezTo>
                  <a:cubicBezTo>
                    <a:pt x="3479" y="11366"/>
                    <a:pt x="3351" y="11329"/>
                    <a:pt x="3189" y="11329"/>
                  </a:cubicBezTo>
                  <a:cubicBezTo>
                    <a:pt x="3064" y="11329"/>
                    <a:pt x="2919" y="11351"/>
                    <a:pt x="2798" y="11351"/>
                  </a:cubicBezTo>
                  <a:cubicBezTo>
                    <a:pt x="2748" y="11351"/>
                    <a:pt x="2701" y="11347"/>
                    <a:pt x="2662" y="11336"/>
                  </a:cubicBezTo>
                  <a:cubicBezTo>
                    <a:pt x="3859" y="10407"/>
                    <a:pt x="1789" y="9928"/>
                    <a:pt x="2212" y="9041"/>
                  </a:cubicBezTo>
                  <a:cubicBezTo>
                    <a:pt x="2437" y="7872"/>
                    <a:pt x="1155" y="8647"/>
                    <a:pt x="2197" y="7492"/>
                  </a:cubicBezTo>
                  <a:cubicBezTo>
                    <a:pt x="888" y="6957"/>
                    <a:pt x="4141" y="7295"/>
                    <a:pt x="4028" y="6689"/>
                  </a:cubicBezTo>
                  <a:cubicBezTo>
                    <a:pt x="2578" y="6239"/>
                    <a:pt x="3380" y="5760"/>
                    <a:pt x="3169" y="5281"/>
                  </a:cubicBezTo>
                  <a:lnTo>
                    <a:pt x="3169" y="5281"/>
                  </a:lnTo>
                  <a:cubicBezTo>
                    <a:pt x="2057" y="5464"/>
                    <a:pt x="2817" y="5816"/>
                    <a:pt x="1691" y="5985"/>
                  </a:cubicBezTo>
                  <a:cubicBezTo>
                    <a:pt x="1831" y="5506"/>
                    <a:pt x="2366" y="5028"/>
                    <a:pt x="1338" y="4535"/>
                  </a:cubicBezTo>
                  <a:cubicBezTo>
                    <a:pt x="156" y="3873"/>
                    <a:pt x="1353" y="3239"/>
                    <a:pt x="1001" y="2493"/>
                  </a:cubicBezTo>
                  <a:cubicBezTo>
                    <a:pt x="902" y="2056"/>
                    <a:pt x="972" y="1634"/>
                    <a:pt x="1451" y="1212"/>
                  </a:cubicBezTo>
                  <a:cubicBezTo>
                    <a:pt x="1578" y="409"/>
                    <a:pt x="1803" y="282"/>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4" name="Google Shape;164;p13"/>
            <p:cNvSpPr/>
            <p:nvPr/>
          </p:nvSpPr>
          <p:spPr>
            <a:xfrm rot="-5400000" flipH="1">
              <a:off x="-1798763" y="3328975"/>
              <a:ext cx="3891883" cy="3279404"/>
            </a:xfrm>
            <a:custGeom>
              <a:avLst/>
              <a:gdLst/>
              <a:ahLst/>
              <a:cxnLst/>
              <a:rect l="l" t="t" r="r" b="b"/>
              <a:pathLst>
                <a:path w="32515" h="27398" extrusionOk="0">
                  <a:moveTo>
                    <a:pt x="16926" y="564"/>
                  </a:moveTo>
                  <a:cubicBezTo>
                    <a:pt x="16968" y="634"/>
                    <a:pt x="16968" y="719"/>
                    <a:pt x="16926" y="775"/>
                  </a:cubicBezTo>
                  <a:cubicBezTo>
                    <a:pt x="16926" y="709"/>
                    <a:pt x="16926" y="642"/>
                    <a:pt x="16926" y="564"/>
                  </a:cubicBezTo>
                  <a:close/>
                  <a:moveTo>
                    <a:pt x="19334" y="789"/>
                  </a:moveTo>
                  <a:cubicBezTo>
                    <a:pt x="19312" y="812"/>
                    <a:pt x="19289" y="825"/>
                    <a:pt x="19267" y="837"/>
                  </a:cubicBezTo>
                  <a:lnTo>
                    <a:pt x="19267" y="837"/>
                  </a:lnTo>
                  <a:cubicBezTo>
                    <a:pt x="19271" y="822"/>
                    <a:pt x="19278" y="809"/>
                    <a:pt x="19278" y="789"/>
                  </a:cubicBezTo>
                  <a:close/>
                  <a:moveTo>
                    <a:pt x="3633" y="1874"/>
                  </a:moveTo>
                  <a:lnTo>
                    <a:pt x="3619" y="1902"/>
                  </a:lnTo>
                  <a:cubicBezTo>
                    <a:pt x="3619" y="1888"/>
                    <a:pt x="3619" y="1874"/>
                    <a:pt x="3633" y="1874"/>
                  </a:cubicBezTo>
                  <a:close/>
                  <a:moveTo>
                    <a:pt x="22489" y="2733"/>
                  </a:moveTo>
                  <a:cubicBezTo>
                    <a:pt x="22503" y="2733"/>
                    <a:pt x="22531" y="2747"/>
                    <a:pt x="22545" y="2747"/>
                  </a:cubicBezTo>
                  <a:lnTo>
                    <a:pt x="22489" y="2747"/>
                  </a:lnTo>
                  <a:cubicBezTo>
                    <a:pt x="22489" y="2747"/>
                    <a:pt x="22489" y="2733"/>
                    <a:pt x="22489" y="2733"/>
                  </a:cubicBezTo>
                  <a:close/>
                  <a:moveTo>
                    <a:pt x="9181" y="2817"/>
                  </a:moveTo>
                  <a:cubicBezTo>
                    <a:pt x="9181" y="2845"/>
                    <a:pt x="9195" y="2873"/>
                    <a:pt x="9209" y="2902"/>
                  </a:cubicBezTo>
                  <a:lnTo>
                    <a:pt x="9181" y="2887"/>
                  </a:lnTo>
                  <a:lnTo>
                    <a:pt x="9181" y="2817"/>
                  </a:lnTo>
                  <a:close/>
                  <a:moveTo>
                    <a:pt x="3957" y="2859"/>
                  </a:moveTo>
                  <a:lnTo>
                    <a:pt x="3971" y="2887"/>
                  </a:lnTo>
                  <a:cubicBezTo>
                    <a:pt x="3971" y="2887"/>
                    <a:pt x="3957" y="2902"/>
                    <a:pt x="3957" y="2916"/>
                  </a:cubicBezTo>
                  <a:cubicBezTo>
                    <a:pt x="3951" y="2925"/>
                    <a:pt x="3946" y="2929"/>
                    <a:pt x="3942" y="2929"/>
                  </a:cubicBezTo>
                  <a:cubicBezTo>
                    <a:pt x="3930" y="2929"/>
                    <a:pt x="3935" y="2881"/>
                    <a:pt x="3957" y="2859"/>
                  </a:cubicBezTo>
                  <a:close/>
                  <a:moveTo>
                    <a:pt x="29586" y="3296"/>
                  </a:moveTo>
                  <a:lnTo>
                    <a:pt x="29543" y="3310"/>
                  </a:lnTo>
                  <a:lnTo>
                    <a:pt x="29543" y="3296"/>
                  </a:lnTo>
                  <a:close/>
                  <a:moveTo>
                    <a:pt x="21559" y="3380"/>
                  </a:moveTo>
                  <a:lnTo>
                    <a:pt x="21573" y="3409"/>
                  </a:lnTo>
                  <a:lnTo>
                    <a:pt x="21531" y="3394"/>
                  </a:lnTo>
                  <a:lnTo>
                    <a:pt x="21559" y="3380"/>
                  </a:lnTo>
                  <a:close/>
                  <a:moveTo>
                    <a:pt x="14152" y="3521"/>
                  </a:moveTo>
                  <a:cubicBezTo>
                    <a:pt x="14138" y="3521"/>
                    <a:pt x="14138" y="3535"/>
                    <a:pt x="14138" y="3535"/>
                  </a:cubicBezTo>
                  <a:lnTo>
                    <a:pt x="14124" y="3521"/>
                  </a:lnTo>
                  <a:close/>
                  <a:moveTo>
                    <a:pt x="22066" y="3831"/>
                  </a:moveTo>
                  <a:cubicBezTo>
                    <a:pt x="22066" y="3859"/>
                    <a:pt x="22080" y="3887"/>
                    <a:pt x="22094" y="3915"/>
                  </a:cubicBezTo>
                  <a:lnTo>
                    <a:pt x="21982" y="3915"/>
                  </a:lnTo>
                  <a:lnTo>
                    <a:pt x="21982" y="3901"/>
                  </a:lnTo>
                  <a:lnTo>
                    <a:pt x="22066" y="3831"/>
                  </a:lnTo>
                  <a:close/>
                  <a:moveTo>
                    <a:pt x="29853" y="4676"/>
                  </a:moveTo>
                  <a:lnTo>
                    <a:pt x="29825" y="4718"/>
                  </a:lnTo>
                  <a:lnTo>
                    <a:pt x="29825" y="4676"/>
                  </a:lnTo>
                  <a:close/>
                  <a:moveTo>
                    <a:pt x="21503" y="5816"/>
                  </a:moveTo>
                  <a:lnTo>
                    <a:pt x="21545" y="5845"/>
                  </a:lnTo>
                  <a:cubicBezTo>
                    <a:pt x="21531" y="5845"/>
                    <a:pt x="21517" y="5859"/>
                    <a:pt x="21503" y="5873"/>
                  </a:cubicBezTo>
                  <a:cubicBezTo>
                    <a:pt x="21503" y="5859"/>
                    <a:pt x="21503" y="5831"/>
                    <a:pt x="21503" y="5816"/>
                  </a:cubicBezTo>
                  <a:close/>
                  <a:moveTo>
                    <a:pt x="21799" y="7281"/>
                  </a:moveTo>
                  <a:cubicBezTo>
                    <a:pt x="21827" y="7309"/>
                    <a:pt x="21841" y="7337"/>
                    <a:pt x="21869" y="7365"/>
                  </a:cubicBezTo>
                  <a:cubicBezTo>
                    <a:pt x="21799" y="7365"/>
                    <a:pt x="21728" y="7380"/>
                    <a:pt x="21658" y="7394"/>
                  </a:cubicBezTo>
                  <a:cubicBezTo>
                    <a:pt x="21670" y="7410"/>
                    <a:pt x="21668" y="7415"/>
                    <a:pt x="21661" y="7415"/>
                  </a:cubicBezTo>
                  <a:cubicBezTo>
                    <a:pt x="21645" y="7415"/>
                    <a:pt x="21597" y="7380"/>
                    <a:pt x="21658" y="7380"/>
                  </a:cubicBezTo>
                  <a:cubicBezTo>
                    <a:pt x="21714" y="7351"/>
                    <a:pt x="21756" y="7309"/>
                    <a:pt x="21799" y="7281"/>
                  </a:cubicBezTo>
                  <a:close/>
                  <a:moveTo>
                    <a:pt x="11871" y="7788"/>
                  </a:moveTo>
                  <a:lnTo>
                    <a:pt x="11871" y="7802"/>
                  </a:lnTo>
                  <a:lnTo>
                    <a:pt x="11843" y="7788"/>
                  </a:lnTo>
                  <a:close/>
                  <a:moveTo>
                    <a:pt x="14730" y="8070"/>
                  </a:moveTo>
                  <a:lnTo>
                    <a:pt x="14730" y="8098"/>
                  </a:lnTo>
                  <a:lnTo>
                    <a:pt x="14715" y="8070"/>
                  </a:lnTo>
                  <a:close/>
                  <a:moveTo>
                    <a:pt x="11265" y="8929"/>
                  </a:moveTo>
                  <a:lnTo>
                    <a:pt x="11237" y="8943"/>
                  </a:lnTo>
                  <a:lnTo>
                    <a:pt x="11237" y="8929"/>
                  </a:lnTo>
                  <a:close/>
                  <a:moveTo>
                    <a:pt x="18447" y="9013"/>
                  </a:moveTo>
                  <a:cubicBezTo>
                    <a:pt x="18438" y="9022"/>
                    <a:pt x="18429" y="9025"/>
                    <a:pt x="18420" y="9026"/>
                  </a:cubicBezTo>
                  <a:lnTo>
                    <a:pt x="18420" y="9026"/>
                  </a:lnTo>
                  <a:lnTo>
                    <a:pt x="18447" y="9013"/>
                  </a:lnTo>
                  <a:close/>
                  <a:moveTo>
                    <a:pt x="12603" y="9154"/>
                  </a:moveTo>
                  <a:cubicBezTo>
                    <a:pt x="12626" y="9188"/>
                    <a:pt x="12649" y="9213"/>
                    <a:pt x="12679" y="9236"/>
                  </a:cubicBezTo>
                  <a:lnTo>
                    <a:pt x="12679" y="9236"/>
                  </a:lnTo>
                  <a:lnTo>
                    <a:pt x="12603" y="9182"/>
                  </a:lnTo>
                  <a:lnTo>
                    <a:pt x="12603" y="9154"/>
                  </a:lnTo>
                  <a:close/>
                  <a:moveTo>
                    <a:pt x="14138" y="9548"/>
                  </a:moveTo>
                  <a:lnTo>
                    <a:pt x="14124" y="9576"/>
                  </a:lnTo>
                  <a:cubicBezTo>
                    <a:pt x="14124" y="9562"/>
                    <a:pt x="14124" y="9562"/>
                    <a:pt x="14124" y="9548"/>
                  </a:cubicBezTo>
                  <a:close/>
                  <a:moveTo>
                    <a:pt x="16997" y="9590"/>
                  </a:moveTo>
                  <a:lnTo>
                    <a:pt x="16997" y="9604"/>
                  </a:lnTo>
                  <a:cubicBezTo>
                    <a:pt x="16997" y="9607"/>
                    <a:pt x="16996" y="9608"/>
                    <a:pt x="16994" y="9608"/>
                  </a:cubicBezTo>
                  <a:cubicBezTo>
                    <a:pt x="16989" y="9608"/>
                    <a:pt x="16979" y="9600"/>
                    <a:pt x="16969" y="9590"/>
                  </a:cubicBezTo>
                  <a:close/>
                  <a:moveTo>
                    <a:pt x="8604" y="9647"/>
                  </a:moveTo>
                  <a:cubicBezTo>
                    <a:pt x="8618" y="9661"/>
                    <a:pt x="8632" y="9675"/>
                    <a:pt x="8646" y="9689"/>
                  </a:cubicBezTo>
                  <a:cubicBezTo>
                    <a:pt x="8632" y="9703"/>
                    <a:pt x="8618" y="9717"/>
                    <a:pt x="8604" y="9731"/>
                  </a:cubicBezTo>
                  <a:lnTo>
                    <a:pt x="8576" y="9731"/>
                  </a:lnTo>
                  <a:cubicBezTo>
                    <a:pt x="8590" y="9703"/>
                    <a:pt x="8604" y="9675"/>
                    <a:pt x="8604" y="9647"/>
                  </a:cubicBezTo>
                  <a:close/>
                  <a:moveTo>
                    <a:pt x="8562" y="9773"/>
                  </a:moveTo>
                  <a:lnTo>
                    <a:pt x="8576" y="9788"/>
                  </a:lnTo>
                  <a:cubicBezTo>
                    <a:pt x="8602" y="9803"/>
                    <a:pt x="8599" y="9809"/>
                    <a:pt x="8588" y="9809"/>
                  </a:cubicBezTo>
                  <a:cubicBezTo>
                    <a:pt x="8569" y="9809"/>
                    <a:pt x="8526" y="9791"/>
                    <a:pt x="8562" y="9773"/>
                  </a:cubicBezTo>
                  <a:close/>
                  <a:moveTo>
                    <a:pt x="24742" y="12308"/>
                  </a:moveTo>
                  <a:cubicBezTo>
                    <a:pt x="24756" y="12308"/>
                    <a:pt x="24784" y="12322"/>
                    <a:pt x="24798" y="12322"/>
                  </a:cubicBezTo>
                  <a:lnTo>
                    <a:pt x="24742" y="12336"/>
                  </a:lnTo>
                  <a:lnTo>
                    <a:pt x="24742" y="12308"/>
                  </a:lnTo>
                  <a:close/>
                  <a:moveTo>
                    <a:pt x="11575" y="12505"/>
                  </a:moveTo>
                  <a:lnTo>
                    <a:pt x="11547" y="12562"/>
                  </a:lnTo>
                  <a:lnTo>
                    <a:pt x="11547" y="12505"/>
                  </a:lnTo>
                  <a:close/>
                  <a:moveTo>
                    <a:pt x="25333" y="14589"/>
                  </a:moveTo>
                  <a:cubicBezTo>
                    <a:pt x="25333" y="14603"/>
                    <a:pt x="25319" y="14603"/>
                    <a:pt x="25319" y="14603"/>
                  </a:cubicBezTo>
                  <a:lnTo>
                    <a:pt x="25319" y="14589"/>
                  </a:lnTo>
                  <a:close/>
                  <a:moveTo>
                    <a:pt x="22981" y="14758"/>
                  </a:moveTo>
                  <a:lnTo>
                    <a:pt x="22995" y="14772"/>
                  </a:lnTo>
                  <a:lnTo>
                    <a:pt x="22981" y="14787"/>
                  </a:lnTo>
                  <a:cubicBezTo>
                    <a:pt x="22981" y="14772"/>
                    <a:pt x="22981" y="14772"/>
                    <a:pt x="22981" y="14758"/>
                  </a:cubicBezTo>
                  <a:close/>
                  <a:moveTo>
                    <a:pt x="15969" y="15871"/>
                  </a:moveTo>
                  <a:lnTo>
                    <a:pt x="15969" y="15885"/>
                  </a:lnTo>
                  <a:lnTo>
                    <a:pt x="15941" y="15885"/>
                  </a:lnTo>
                  <a:lnTo>
                    <a:pt x="15969" y="15871"/>
                  </a:lnTo>
                  <a:close/>
                  <a:moveTo>
                    <a:pt x="20559" y="16054"/>
                  </a:moveTo>
                  <a:cubicBezTo>
                    <a:pt x="20559" y="16054"/>
                    <a:pt x="20573" y="16068"/>
                    <a:pt x="20573" y="16068"/>
                  </a:cubicBezTo>
                  <a:lnTo>
                    <a:pt x="20559" y="16068"/>
                  </a:lnTo>
                  <a:cubicBezTo>
                    <a:pt x="20559" y="16068"/>
                    <a:pt x="20559" y="16054"/>
                    <a:pt x="20559" y="16054"/>
                  </a:cubicBezTo>
                  <a:close/>
                  <a:moveTo>
                    <a:pt x="13237" y="16814"/>
                  </a:moveTo>
                  <a:lnTo>
                    <a:pt x="13195" y="16857"/>
                  </a:lnTo>
                  <a:cubicBezTo>
                    <a:pt x="13195" y="16842"/>
                    <a:pt x="13195" y="16842"/>
                    <a:pt x="13181" y="16828"/>
                  </a:cubicBezTo>
                  <a:lnTo>
                    <a:pt x="13237" y="16814"/>
                  </a:lnTo>
                  <a:close/>
                  <a:moveTo>
                    <a:pt x="22587" y="17772"/>
                  </a:moveTo>
                  <a:cubicBezTo>
                    <a:pt x="22573" y="17772"/>
                    <a:pt x="22559" y="17772"/>
                    <a:pt x="22559" y="17786"/>
                  </a:cubicBezTo>
                  <a:lnTo>
                    <a:pt x="22559" y="17772"/>
                  </a:lnTo>
                  <a:close/>
                  <a:moveTo>
                    <a:pt x="23094" y="17955"/>
                  </a:moveTo>
                  <a:lnTo>
                    <a:pt x="23080" y="17983"/>
                  </a:lnTo>
                  <a:lnTo>
                    <a:pt x="23066" y="17983"/>
                  </a:lnTo>
                  <a:lnTo>
                    <a:pt x="23066" y="17969"/>
                  </a:lnTo>
                  <a:lnTo>
                    <a:pt x="23080" y="17969"/>
                  </a:lnTo>
                  <a:lnTo>
                    <a:pt x="23080" y="17955"/>
                  </a:lnTo>
                  <a:close/>
                  <a:moveTo>
                    <a:pt x="22249" y="18054"/>
                  </a:moveTo>
                  <a:lnTo>
                    <a:pt x="22249" y="18054"/>
                  </a:lnTo>
                  <a:cubicBezTo>
                    <a:pt x="22263" y="18054"/>
                    <a:pt x="22277" y="18068"/>
                    <a:pt x="22291" y="18082"/>
                  </a:cubicBezTo>
                  <a:lnTo>
                    <a:pt x="22277" y="18082"/>
                  </a:lnTo>
                  <a:lnTo>
                    <a:pt x="22249" y="18054"/>
                  </a:lnTo>
                  <a:close/>
                  <a:moveTo>
                    <a:pt x="19588" y="21419"/>
                  </a:moveTo>
                  <a:lnTo>
                    <a:pt x="19602" y="21433"/>
                  </a:lnTo>
                  <a:lnTo>
                    <a:pt x="19602" y="21433"/>
                  </a:lnTo>
                  <a:lnTo>
                    <a:pt x="19574" y="21419"/>
                  </a:lnTo>
                  <a:close/>
                  <a:moveTo>
                    <a:pt x="22474" y="22363"/>
                  </a:moveTo>
                  <a:lnTo>
                    <a:pt x="22474" y="22391"/>
                  </a:lnTo>
                  <a:lnTo>
                    <a:pt x="22432" y="22391"/>
                  </a:lnTo>
                  <a:lnTo>
                    <a:pt x="22474" y="22363"/>
                  </a:lnTo>
                  <a:close/>
                  <a:moveTo>
                    <a:pt x="24911" y="23940"/>
                  </a:moveTo>
                  <a:lnTo>
                    <a:pt x="24939" y="23968"/>
                  </a:lnTo>
                  <a:lnTo>
                    <a:pt x="24911" y="23968"/>
                  </a:lnTo>
                  <a:lnTo>
                    <a:pt x="24911" y="23940"/>
                  </a:lnTo>
                  <a:close/>
                  <a:moveTo>
                    <a:pt x="22629" y="25123"/>
                  </a:moveTo>
                  <a:lnTo>
                    <a:pt x="22643" y="25137"/>
                  </a:lnTo>
                  <a:lnTo>
                    <a:pt x="22601" y="25165"/>
                  </a:lnTo>
                  <a:lnTo>
                    <a:pt x="22629" y="25123"/>
                  </a:lnTo>
                  <a:close/>
                  <a:moveTo>
                    <a:pt x="19975" y="25791"/>
                  </a:moveTo>
                  <a:lnTo>
                    <a:pt x="19982" y="25798"/>
                  </a:lnTo>
                  <a:lnTo>
                    <a:pt x="19968" y="25798"/>
                  </a:lnTo>
                  <a:lnTo>
                    <a:pt x="19975" y="25791"/>
                  </a:lnTo>
                  <a:close/>
                  <a:moveTo>
                    <a:pt x="21404" y="25770"/>
                  </a:moveTo>
                  <a:lnTo>
                    <a:pt x="21390" y="25798"/>
                  </a:lnTo>
                  <a:lnTo>
                    <a:pt x="21390" y="25770"/>
                  </a:lnTo>
                  <a:close/>
                  <a:moveTo>
                    <a:pt x="310" y="1"/>
                  </a:moveTo>
                  <a:cubicBezTo>
                    <a:pt x="366" y="57"/>
                    <a:pt x="437" y="113"/>
                    <a:pt x="507" y="156"/>
                  </a:cubicBezTo>
                  <a:cubicBezTo>
                    <a:pt x="873" y="423"/>
                    <a:pt x="944" y="761"/>
                    <a:pt x="929" y="1184"/>
                  </a:cubicBezTo>
                  <a:cubicBezTo>
                    <a:pt x="887" y="1648"/>
                    <a:pt x="803" y="2127"/>
                    <a:pt x="958" y="2578"/>
                  </a:cubicBezTo>
                  <a:cubicBezTo>
                    <a:pt x="822" y="2646"/>
                    <a:pt x="778" y="2818"/>
                    <a:pt x="586" y="2818"/>
                  </a:cubicBezTo>
                  <a:cubicBezTo>
                    <a:pt x="579" y="2818"/>
                    <a:pt x="571" y="2818"/>
                    <a:pt x="563" y="2817"/>
                  </a:cubicBezTo>
                  <a:lnTo>
                    <a:pt x="563" y="2817"/>
                  </a:lnTo>
                  <a:cubicBezTo>
                    <a:pt x="563" y="3409"/>
                    <a:pt x="620" y="4000"/>
                    <a:pt x="577" y="4591"/>
                  </a:cubicBezTo>
                  <a:cubicBezTo>
                    <a:pt x="563" y="4943"/>
                    <a:pt x="676" y="5295"/>
                    <a:pt x="929" y="5436"/>
                  </a:cubicBezTo>
                  <a:cubicBezTo>
                    <a:pt x="1479" y="5718"/>
                    <a:pt x="1394" y="6112"/>
                    <a:pt x="1408" y="6521"/>
                  </a:cubicBezTo>
                  <a:lnTo>
                    <a:pt x="1408" y="6746"/>
                  </a:lnTo>
                  <a:cubicBezTo>
                    <a:pt x="1342" y="6706"/>
                    <a:pt x="1282" y="6690"/>
                    <a:pt x="1228" y="6690"/>
                  </a:cubicBezTo>
                  <a:cubicBezTo>
                    <a:pt x="998" y="6690"/>
                    <a:pt x="858" y="6983"/>
                    <a:pt x="631" y="6983"/>
                  </a:cubicBezTo>
                  <a:cubicBezTo>
                    <a:pt x="573" y="6983"/>
                    <a:pt x="509" y="6963"/>
                    <a:pt x="437" y="6915"/>
                  </a:cubicBezTo>
                  <a:lnTo>
                    <a:pt x="437" y="6915"/>
                  </a:lnTo>
                  <a:cubicBezTo>
                    <a:pt x="577" y="7098"/>
                    <a:pt x="620" y="7309"/>
                    <a:pt x="887" y="7323"/>
                  </a:cubicBezTo>
                  <a:cubicBezTo>
                    <a:pt x="915" y="7492"/>
                    <a:pt x="718" y="7549"/>
                    <a:pt x="648" y="7675"/>
                  </a:cubicBezTo>
                  <a:cubicBezTo>
                    <a:pt x="394" y="7816"/>
                    <a:pt x="0" y="7858"/>
                    <a:pt x="141" y="8253"/>
                  </a:cubicBezTo>
                  <a:lnTo>
                    <a:pt x="155" y="8929"/>
                  </a:lnTo>
                  <a:lnTo>
                    <a:pt x="155" y="9830"/>
                  </a:lnTo>
                  <a:cubicBezTo>
                    <a:pt x="218" y="9886"/>
                    <a:pt x="296" y="9914"/>
                    <a:pt x="375" y="9914"/>
                  </a:cubicBezTo>
                  <a:cubicBezTo>
                    <a:pt x="454" y="9914"/>
                    <a:pt x="535" y="9886"/>
                    <a:pt x="606" y="9830"/>
                  </a:cubicBezTo>
                  <a:lnTo>
                    <a:pt x="634" y="9802"/>
                  </a:lnTo>
                  <a:lnTo>
                    <a:pt x="634" y="9802"/>
                  </a:lnTo>
                  <a:cubicBezTo>
                    <a:pt x="760" y="9971"/>
                    <a:pt x="577" y="10252"/>
                    <a:pt x="817" y="10393"/>
                  </a:cubicBezTo>
                  <a:cubicBezTo>
                    <a:pt x="817" y="10435"/>
                    <a:pt x="817" y="10478"/>
                    <a:pt x="831" y="10506"/>
                  </a:cubicBezTo>
                  <a:lnTo>
                    <a:pt x="690" y="10520"/>
                  </a:lnTo>
                  <a:lnTo>
                    <a:pt x="563" y="10520"/>
                  </a:lnTo>
                  <a:cubicBezTo>
                    <a:pt x="535" y="10435"/>
                    <a:pt x="549" y="10294"/>
                    <a:pt x="479" y="10266"/>
                  </a:cubicBezTo>
                  <a:cubicBezTo>
                    <a:pt x="443" y="10251"/>
                    <a:pt x="415" y="10245"/>
                    <a:pt x="393" y="10245"/>
                  </a:cubicBezTo>
                  <a:cubicBezTo>
                    <a:pt x="290" y="10245"/>
                    <a:pt x="305" y="10380"/>
                    <a:pt x="282" y="10449"/>
                  </a:cubicBezTo>
                  <a:cubicBezTo>
                    <a:pt x="225" y="10618"/>
                    <a:pt x="211" y="10801"/>
                    <a:pt x="169" y="10984"/>
                  </a:cubicBezTo>
                  <a:lnTo>
                    <a:pt x="197" y="11196"/>
                  </a:lnTo>
                  <a:lnTo>
                    <a:pt x="465" y="11886"/>
                  </a:lnTo>
                  <a:cubicBezTo>
                    <a:pt x="789" y="12364"/>
                    <a:pt x="1028" y="12914"/>
                    <a:pt x="1788" y="12984"/>
                  </a:cubicBezTo>
                  <a:cubicBezTo>
                    <a:pt x="1915" y="13167"/>
                    <a:pt x="2197" y="13026"/>
                    <a:pt x="2324" y="13181"/>
                  </a:cubicBezTo>
                  <a:lnTo>
                    <a:pt x="3633" y="13618"/>
                  </a:lnTo>
                  <a:lnTo>
                    <a:pt x="3760" y="13730"/>
                  </a:lnTo>
                  <a:cubicBezTo>
                    <a:pt x="3718" y="13998"/>
                    <a:pt x="3957" y="14026"/>
                    <a:pt x="4154" y="14068"/>
                  </a:cubicBezTo>
                  <a:cubicBezTo>
                    <a:pt x="4534" y="14505"/>
                    <a:pt x="5168" y="14266"/>
                    <a:pt x="5619" y="14491"/>
                  </a:cubicBezTo>
                  <a:cubicBezTo>
                    <a:pt x="6097" y="14758"/>
                    <a:pt x="6647" y="14927"/>
                    <a:pt x="7196" y="14998"/>
                  </a:cubicBezTo>
                  <a:lnTo>
                    <a:pt x="7576" y="14998"/>
                  </a:lnTo>
                  <a:cubicBezTo>
                    <a:pt x="7602" y="15003"/>
                    <a:pt x="7630" y="15005"/>
                    <a:pt x="7660" y="15005"/>
                  </a:cubicBezTo>
                  <a:cubicBezTo>
                    <a:pt x="7757" y="15005"/>
                    <a:pt x="7868" y="14983"/>
                    <a:pt x="7965" y="14983"/>
                  </a:cubicBezTo>
                  <a:cubicBezTo>
                    <a:pt x="8077" y="14983"/>
                    <a:pt x="8169" y="15013"/>
                    <a:pt x="8196" y="15139"/>
                  </a:cubicBezTo>
                  <a:cubicBezTo>
                    <a:pt x="8218" y="15270"/>
                    <a:pt x="8163" y="15302"/>
                    <a:pt x="8082" y="15302"/>
                  </a:cubicBezTo>
                  <a:cubicBezTo>
                    <a:pt x="8005" y="15302"/>
                    <a:pt x="7905" y="15272"/>
                    <a:pt x="7828" y="15272"/>
                  </a:cubicBezTo>
                  <a:cubicBezTo>
                    <a:pt x="7787" y="15272"/>
                    <a:pt x="7752" y="15281"/>
                    <a:pt x="7731" y="15308"/>
                  </a:cubicBezTo>
                  <a:cubicBezTo>
                    <a:pt x="7604" y="15491"/>
                    <a:pt x="7168" y="15406"/>
                    <a:pt x="7280" y="15660"/>
                  </a:cubicBezTo>
                  <a:cubicBezTo>
                    <a:pt x="7347" y="15830"/>
                    <a:pt x="7515" y="15931"/>
                    <a:pt x="7687" y="15931"/>
                  </a:cubicBezTo>
                  <a:cubicBezTo>
                    <a:pt x="7771" y="15931"/>
                    <a:pt x="7855" y="15907"/>
                    <a:pt x="7928" y="15857"/>
                  </a:cubicBezTo>
                  <a:cubicBezTo>
                    <a:pt x="7973" y="15823"/>
                    <a:pt x="8012" y="15809"/>
                    <a:pt x="8046" y="15809"/>
                  </a:cubicBezTo>
                  <a:cubicBezTo>
                    <a:pt x="8142" y="15809"/>
                    <a:pt x="8204" y="15915"/>
                    <a:pt x="8266" y="15998"/>
                  </a:cubicBezTo>
                  <a:cubicBezTo>
                    <a:pt x="8394" y="16051"/>
                    <a:pt x="8514" y="16120"/>
                    <a:pt x="8656" y="16120"/>
                  </a:cubicBezTo>
                  <a:cubicBezTo>
                    <a:pt x="8702" y="16120"/>
                    <a:pt x="8750" y="16113"/>
                    <a:pt x="8801" y="16096"/>
                  </a:cubicBezTo>
                  <a:lnTo>
                    <a:pt x="9449" y="16068"/>
                  </a:lnTo>
                  <a:lnTo>
                    <a:pt x="9449" y="15955"/>
                  </a:lnTo>
                  <a:cubicBezTo>
                    <a:pt x="9542" y="15894"/>
                    <a:pt x="9625" y="15870"/>
                    <a:pt x="9702" y="15870"/>
                  </a:cubicBezTo>
                  <a:cubicBezTo>
                    <a:pt x="9969" y="15870"/>
                    <a:pt x="10154" y="16161"/>
                    <a:pt x="10414" y="16161"/>
                  </a:cubicBezTo>
                  <a:cubicBezTo>
                    <a:pt x="10439" y="16161"/>
                    <a:pt x="10465" y="16158"/>
                    <a:pt x="10491" y="16152"/>
                  </a:cubicBezTo>
                  <a:lnTo>
                    <a:pt x="10505" y="16265"/>
                  </a:lnTo>
                  <a:lnTo>
                    <a:pt x="10519" y="16716"/>
                  </a:lnTo>
                  <a:cubicBezTo>
                    <a:pt x="10857" y="16941"/>
                    <a:pt x="10773" y="17279"/>
                    <a:pt x="10801" y="17589"/>
                  </a:cubicBezTo>
                  <a:cubicBezTo>
                    <a:pt x="10829" y="17842"/>
                    <a:pt x="10716" y="18138"/>
                    <a:pt x="11082" y="18279"/>
                  </a:cubicBezTo>
                  <a:cubicBezTo>
                    <a:pt x="11111" y="18462"/>
                    <a:pt x="11012" y="18687"/>
                    <a:pt x="11364" y="18715"/>
                  </a:cubicBezTo>
                  <a:lnTo>
                    <a:pt x="11364" y="18828"/>
                  </a:lnTo>
                  <a:cubicBezTo>
                    <a:pt x="11364" y="19081"/>
                    <a:pt x="11463" y="19321"/>
                    <a:pt x="11646" y="19504"/>
                  </a:cubicBezTo>
                  <a:cubicBezTo>
                    <a:pt x="11758" y="19870"/>
                    <a:pt x="11448" y="20349"/>
                    <a:pt x="11955" y="20630"/>
                  </a:cubicBezTo>
                  <a:cubicBezTo>
                    <a:pt x="11801" y="21264"/>
                    <a:pt x="11744" y="21912"/>
                    <a:pt x="11772" y="22574"/>
                  </a:cubicBezTo>
                  <a:lnTo>
                    <a:pt x="11801" y="23024"/>
                  </a:lnTo>
                  <a:cubicBezTo>
                    <a:pt x="11813" y="23166"/>
                    <a:pt x="11885" y="23237"/>
                    <a:pt x="12028" y="23237"/>
                  </a:cubicBezTo>
                  <a:cubicBezTo>
                    <a:pt x="12040" y="23237"/>
                    <a:pt x="12054" y="23237"/>
                    <a:pt x="12068" y="23236"/>
                  </a:cubicBezTo>
                  <a:lnTo>
                    <a:pt x="12322" y="23221"/>
                  </a:lnTo>
                  <a:cubicBezTo>
                    <a:pt x="12403" y="23152"/>
                    <a:pt x="12504" y="23120"/>
                    <a:pt x="12605" y="23120"/>
                  </a:cubicBezTo>
                  <a:cubicBezTo>
                    <a:pt x="12731" y="23120"/>
                    <a:pt x="12855" y="23170"/>
                    <a:pt x="12941" y="23264"/>
                  </a:cubicBezTo>
                  <a:cubicBezTo>
                    <a:pt x="13124" y="23433"/>
                    <a:pt x="13124" y="23545"/>
                    <a:pt x="13026" y="23757"/>
                  </a:cubicBezTo>
                  <a:cubicBezTo>
                    <a:pt x="12927" y="23996"/>
                    <a:pt x="13012" y="24292"/>
                    <a:pt x="12997" y="24559"/>
                  </a:cubicBezTo>
                  <a:cubicBezTo>
                    <a:pt x="12997" y="24925"/>
                    <a:pt x="13406" y="25249"/>
                    <a:pt x="13138" y="25629"/>
                  </a:cubicBezTo>
                  <a:cubicBezTo>
                    <a:pt x="13268" y="25682"/>
                    <a:pt x="13326" y="25830"/>
                    <a:pt x="13490" y="25830"/>
                  </a:cubicBezTo>
                  <a:cubicBezTo>
                    <a:pt x="13503" y="25830"/>
                    <a:pt x="13518" y="25829"/>
                    <a:pt x="13533" y="25827"/>
                  </a:cubicBezTo>
                  <a:cubicBezTo>
                    <a:pt x="13613" y="26284"/>
                    <a:pt x="14620" y="27397"/>
                    <a:pt x="15028" y="27397"/>
                  </a:cubicBezTo>
                  <a:cubicBezTo>
                    <a:pt x="15047" y="27397"/>
                    <a:pt x="15065" y="27395"/>
                    <a:pt x="15082" y="27390"/>
                  </a:cubicBezTo>
                  <a:cubicBezTo>
                    <a:pt x="15814" y="27193"/>
                    <a:pt x="16616" y="27347"/>
                    <a:pt x="17278" y="26897"/>
                  </a:cubicBezTo>
                  <a:lnTo>
                    <a:pt x="17264" y="26672"/>
                  </a:lnTo>
                  <a:lnTo>
                    <a:pt x="18039" y="26601"/>
                  </a:lnTo>
                  <a:cubicBezTo>
                    <a:pt x="18349" y="26362"/>
                    <a:pt x="18686" y="26291"/>
                    <a:pt x="19109" y="26207"/>
                  </a:cubicBezTo>
                  <a:cubicBezTo>
                    <a:pt x="19167" y="26198"/>
                    <a:pt x="19222" y="26194"/>
                    <a:pt x="19276" y="26194"/>
                  </a:cubicBezTo>
                  <a:cubicBezTo>
                    <a:pt x="19672" y="26194"/>
                    <a:pt x="19971" y="26407"/>
                    <a:pt x="20331" y="26407"/>
                  </a:cubicBezTo>
                  <a:cubicBezTo>
                    <a:pt x="20386" y="26407"/>
                    <a:pt x="20444" y="26402"/>
                    <a:pt x="20503" y="26390"/>
                  </a:cubicBezTo>
                  <a:lnTo>
                    <a:pt x="20897" y="26362"/>
                  </a:lnTo>
                  <a:cubicBezTo>
                    <a:pt x="20984" y="26290"/>
                    <a:pt x="21085" y="26255"/>
                    <a:pt x="21186" y="26255"/>
                  </a:cubicBezTo>
                  <a:cubicBezTo>
                    <a:pt x="21265" y="26255"/>
                    <a:pt x="21344" y="26276"/>
                    <a:pt x="21418" y="26319"/>
                  </a:cubicBezTo>
                  <a:cubicBezTo>
                    <a:pt x="21442" y="26438"/>
                    <a:pt x="21446" y="26606"/>
                    <a:pt x="21589" y="26606"/>
                  </a:cubicBezTo>
                  <a:cubicBezTo>
                    <a:pt x="21616" y="26606"/>
                    <a:pt x="21648" y="26600"/>
                    <a:pt x="21686" y="26587"/>
                  </a:cubicBezTo>
                  <a:cubicBezTo>
                    <a:pt x="21763" y="26562"/>
                    <a:pt x="21853" y="26555"/>
                    <a:pt x="21945" y="26555"/>
                  </a:cubicBezTo>
                  <a:cubicBezTo>
                    <a:pt x="22068" y="26555"/>
                    <a:pt x="22195" y="26568"/>
                    <a:pt x="22303" y="26568"/>
                  </a:cubicBezTo>
                  <a:cubicBezTo>
                    <a:pt x="22439" y="26568"/>
                    <a:pt x="22544" y="26548"/>
                    <a:pt x="22573" y="26460"/>
                  </a:cubicBezTo>
                  <a:cubicBezTo>
                    <a:pt x="22812" y="25798"/>
                    <a:pt x="23770" y="25855"/>
                    <a:pt x="24108" y="25348"/>
                  </a:cubicBezTo>
                  <a:lnTo>
                    <a:pt x="24728" y="24785"/>
                  </a:lnTo>
                  <a:lnTo>
                    <a:pt x="24713" y="24770"/>
                  </a:lnTo>
                  <a:lnTo>
                    <a:pt x="24728" y="24770"/>
                  </a:lnTo>
                  <a:cubicBezTo>
                    <a:pt x="24820" y="24770"/>
                    <a:pt x="24920" y="24745"/>
                    <a:pt x="25018" y="24745"/>
                  </a:cubicBezTo>
                  <a:cubicBezTo>
                    <a:pt x="25099" y="24745"/>
                    <a:pt x="25178" y="24763"/>
                    <a:pt x="25249" y="24827"/>
                  </a:cubicBezTo>
                  <a:cubicBezTo>
                    <a:pt x="25463" y="25105"/>
                    <a:pt x="25586" y="25242"/>
                    <a:pt x="25722" y="25242"/>
                  </a:cubicBezTo>
                  <a:cubicBezTo>
                    <a:pt x="25854" y="25242"/>
                    <a:pt x="25998" y="25112"/>
                    <a:pt x="26248" y="24855"/>
                  </a:cubicBezTo>
                  <a:cubicBezTo>
                    <a:pt x="26333" y="24770"/>
                    <a:pt x="26445" y="24728"/>
                    <a:pt x="26572" y="24728"/>
                  </a:cubicBezTo>
                  <a:cubicBezTo>
                    <a:pt x="26798" y="24714"/>
                    <a:pt x="27009" y="24672"/>
                    <a:pt x="27107" y="24489"/>
                  </a:cubicBezTo>
                  <a:cubicBezTo>
                    <a:pt x="27135" y="24418"/>
                    <a:pt x="27107" y="24334"/>
                    <a:pt x="27051" y="24278"/>
                  </a:cubicBezTo>
                  <a:cubicBezTo>
                    <a:pt x="27178" y="24095"/>
                    <a:pt x="27319" y="23912"/>
                    <a:pt x="27488" y="23757"/>
                  </a:cubicBezTo>
                  <a:cubicBezTo>
                    <a:pt x="27769" y="23588"/>
                    <a:pt x="27882" y="23236"/>
                    <a:pt x="27741" y="22940"/>
                  </a:cubicBezTo>
                  <a:cubicBezTo>
                    <a:pt x="27657" y="22884"/>
                    <a:pt x="27572" y="22841"/>
                    <a:pt x="27488" y="22827"/>
                  </a:cubicBezTo>
                  <a:cubicBezTo>
                    <a:pt x="27376" y="22810"/>
                    <a:pt x="27264" y="22789"/>
                    <a:pt x="27160" y="22789"/>
                  </a:cubicBezTo>
                  <a:cubicBezTo>
                    <a:pt x="27014" y="22789"/>
                    <a:pt x="26882" y="22829"/>
                    <a:pt x="26783" y="22968"/>
                  </a:cubicBezTo>
                  <a:lnTo>
                    <a:pt x="26713" y="22968"/>
                  </a:lnTo>
                  <a:lnTo>
                    <a:pt x="26812" y="22771"/>
                  </a:lnTo>
                  <a:cubicBezTo>
                    <a:pt x="26995" y="22743"/>
                    <a:pt x="27290" y="22785"/>
                    <a:pt x="27234" y="22560"/>
                  </a:cubicBezTo>
                  <a:cubicBezTo>
                    <a:pt x="27208" y="22477"/>
                    <a:pt x="27164" y="22449"/>
                    <a:pt x="27111" y="22449"/>
                  </a:cubicBezTo>
                  <a:cubicBezTo>
                    <a:pt x="27019" y="22449"/>
                    <a:pt x="26901" y="22533"/>
                    <a:pt x="26812" y="22560"/>
                  </a:cubicBezTo>
                  <a:lnTo>
                    <a:pt x="26544" y="22560"/>
                  </a:lnTo>
                  <a:lnTo>
                    <a:pt x="26417" y="22588"/>
                  </a:lnTo>
                  <a:cubicBezTo>
                    <a:pt x="26417" y="22419"/>
                    <a:pt x="26417" y="22264"/>
                    <a:pt x="26136" y="22264"/>
                  </a:cubicBezTo>
                  <a:lnTo>
                    <a:pt x="25882" y="22264"/>
                  </a:lnTo>
                  <a:cubicBezTo>
                    <a:pt x="25826" y="22010"/>
                    <a:pt x="25587" y="21996"/>
                    <a:pt x="25347" y="21968"/>
                  </a:cubicBezTo>
                  <a:cubicBezTo>
                    <a:pt x="25291" y="21757"/>
                    <a:pt x="25389" y="21532"/>
                    <a:pt x="25587" y="21419"/>
                  </a:cubicBezTo>
                  <a:cubicBezTo>
                    <a:pt x="25587" y="21264"/>
                    <a:pt x="25572" y="21109"/>
                    <a:pt x="25305" y="21109"/>
                  </a:cubicBezTo>
                  <a:lnTo>
                    <a:pt x="25291" y="20898"/>
                  </a:lnTo>
                  <a:lnTo>
                    <a:pt x="25291" y="20785"/>
                  </a:lnTo>
                  <a:cubicBezTo>
                    <a:pt x="25643" y="20729"/>
                    <a:pt x="25516" y="20518"/>
                    <a:pt x="25530" y="20349"/>
                  </a:cubicBezTo>
                  <a:cubicBezTo>
                    <a:pt x="25585" y="20212"/>
                    <a:pt x="25386" y="19954"/>
                    <a:pt x="25715" y="19954"/>
                  </a:cubicBezTo>
                  <a:cubicBezTo>
                    <a:pt x="25723" y="19954"/>
                    <a:pt x="25732" y="19954"/>
                    <a:pt x="25741" y="19955"/>
                  </a:cubicBezTo>
                  <a:cubicBezTo>
                    <a:pt x="25753" y="19955"/>
                    <a:pt x="25764" y="19955"/>
                    <a:pt x="25775" y="19955"/>
                  </a:cubicBezTo>
                  <a:cubicBezTo>
                    <a:pt x="26168" y="19955"/>
                    <a:pt x="25982" y="19711"/>
                    <a:pt x="26023" y="19574"/>
                  </a:cubicBezTo>
                  <a:lnTo>
                    <a:pt x="26150" y="19560"/>
                  </a:lnTo>
                  <a:cubicBezTo>
                    <a:pt x="26333" y="19265"/>
                    <a:pt x="26079" y="19053"/>
                    <a:pt x="25967" y="18814"/>
                  </a:cubicBezTo>
                  <a:lnTo>
                    <a:pt x="25967" y="18377"/>
                  </a:lnTo>
                  <a:cubicBezTo>
                    <a:pt x="26248" y="18265"/>
                    <a:pt x="26206" y="18025"/>
                    <a:pt x="26234" y="17828"/>
                  </a:cubicBezTo>
                  <a:lnTo>
                    <a:pt x="26192" y="17730"/>
                  </a:lnTo>
                  <a:lnTo>
                    <a:pt x="26164" y="17420"/>
                  </a:lnTo>
                  <a:lnTo>
                    <a:pt x="26206" y="17392"/>
                  </a:lnTo>
                  <a:cubicBezTo>
                    <a:pt x="26150" y="17082"/>
                    <a:pt x="26122" y="16758"/>
                    <a:pt x="26122" y="16434"/>
                  </a:cubicBezTo>
                  <a:cubicBezTo>
                    <a:pt x="26122" y="16054"/>
                    <a:pt x="26502" y="15786"/>
                    <a:pt x="26403" y="15406"/>
                  </a:cubicBezTo>
                  <a:lnTo>
                    <a:pt x="26516" y="15195"/>
                  </a:lnTo>
                  <a:lnTo>
                    <a:pt x="26783" y="15195"/>
                  </a:lnTo>
                  <a:cubicBezTo>
                    <a:pt x="26868" y="15026"/>
                    <a:pt x="26924" y="14843"/>
                    <a:pt x="26910" y="14674"/>
                  </a:cubicBezTo>
                  <a:cubicBezTo>
                    <a:pt x="27154" y="14593"/>
                    <a:pt x="27176" y="14278"/>
                    <a:pt x="27489" y="14278"/>
                  </a:cubicBezTo>
                  <a:cubicBezTo>
                    <a:pt x="27502" y="14278"/>
                    <a:pt x="27516" y="14278"/>
                    <a:pt x="27530" y="14280"/>
                  </a:cubicBezTo>
                  <a:cubicBezTo>
                    <a:pt x="27473" y="14026"/>
                    <a:pt x="28234" y="13871"/>
                    <a:pt x="27657" y="13576"/>
                  </a:cubicBezTo>
                  <a:lnTo>
                    <a:pt x="27614" y="13547"/>
                  </a:lnTo>
                  <a:lnTo>
                    <a:pt x="27628" y="13547"/>
                  </a:lnTo>
                  <a:lnTo>
                    <a:pt x="27657" y="13576"/>
                  </a:lnTo>
                  <a:cubicBezTo>
                    <a:pt x="27966" y="13505"/>
                    <a:pt x="27882" y="13294"/>
                    <a:pt x="27882" y="13111"/>
                  </a:cubicBezTo>
                  <a:lnTo>
                    <a:pt x="27882" y="12900"/>
                  </a:lnTo>
                  <a:lnTo>
                    <a:pt x="27924" y="12914"/>
                  </a:lnTo>
                  <a:cubicBezTo>
                    <a:pt x="28248" y="12632"/>
                    <a:pt x="28628" y="12364"/>
                    <a:pt x="28530" y="11900"/>
                  </a:cubicBezTo>
                  <a:lnTo>
                    <a:pt x="28656" y="11576"/>
                  </a:lnTo>
                  <a:lnTo>
                    <a:pt x="28896" y="11449"/>
                  </a:lnTo>
                  <a:cubicBezTo>
                    <a:pt x="29445" y="11210"/>
                    <a:pt x="30064" y="11013"/>
                    <a:pt x="29924" y="10323"/>
                  </a:cubicBezTo>
                  <a:cubicBezTo>
                    <a:pt x="30346" y="10252"/>
                    <a:pt x="30107" y="9971"/>
                    <a:pt x="30177" y="9773"/>
                  </a:cubicBezTo>
                  <a:lnTo>
                    <a:pt x="30177" y="9661"/>
                  </a:lnTo>
                  <a:lnTo>
                    <a:pt x="30417" y="8999"/>
                  </a:lnTo>
                  <a:lnTo>
                    <a:pt x="30417" y="8774"/>
                  </a:lnTo>
                  <a:lnTo>
                    <a:pt x="30670" y="8647"/>
                  </a:lnTo>
                  <a:cubicBezTo>
                    <a:pt x="30698" y="8689"/>
                    <a:pt x="30726" y="8703"/>
                    <a:pt x="30754" y="8703"/>
                  </a:cubicBezTo>
                  <a:cubicBezTo>
                    <a:pt x="30811" y="8703"/>
                    <a:pt x="30867" y="8647"/>
                    <a:pt x="30923" y="8647"/>
                  </a:cubicBezTo>
                  <a:cubicBezTo>
                    <a:pt x="30952" y="8464"/>
                    <a:pt x="30811" y="8224"/>
                    <a:pt x="31078" y="8112"/>
                  </a:cubicBezTo>
                  <a:cubicBezTo>
                    <a:pt x="31571" y="7872"/>
                    <a:pt x="31473" y="7619"/>
                    <a:pt x="31163" y="7337"/>
                  </a:cubicBezTo>
                  <a:cubicBezTo>
                    <a:pt x="31135" y="6000"/>
                    <a:pt x="31135" y="4634"/>
                    <a:pt x="31107" y="3282"/>
                  </a:cubicBezTo>
                  <a:lnTo>
                    <a:pt x="31078" y="2620"/>
                  </a:lnTo>
                  <a:cubicBezTo>
                    <a:pt x="31092" y="2578"/>
                    <a:pt x="31092" y="2550"/>
                    <a:pt x="31107" y="2507"/>
                  </a:cubicBezTo>
                  <a:cubicBezTo>
                    <a:pt x="31290" y="2451"/>
                    <a:pt x="31402" y="2254"/>
                    <a:pt x="31346" y="2057"/>
                  </a:cubicBezTo>
                  <a:lnTo>
                    <a:pt x="31613" y="2057"/>
                  </a:lnTo>
                  <a:cubicBezTo>
                    <a:pt x="31585" y="1916"/>
                    <a:pt x="31656" y="1747"/>
                    <a:pt x="31501" y="1620"/>
                  </a:cubicBezTo>
                  <a:lnTo>
                    <a:pt x="31599" y="1507"/>
                  </a:lnTo>
                  <a:lnTo>
                    <a:pt x="31853" y="1381"/>
                  </a:lnTo>
                  <a:cubicBezTo>
                    <a:pt x="31853" y="1353"/>
                    <a:pt x="31853" y="1324"/>
                    <a:pt x="31853" y="1282"/>
                  </a:cubicBezTo>
                  <a:cubicBezTo>
                    <a:pt x="31853" y="1015"/>
                    <a:pt x="32163" y="817"/>
                    <a:pt x="32106" y="522"/>
                  </a:cubicBezTo>
                  <a:lnTo>
                    <a:pt x="32106" y="522"/>
                  </a:lnTo>
                  <a:lnTo>
                    <a:pt x="32149" y="536"/>
                  </a:lnTo>
                  <a:cubicBezTo>
                    <a:pt x="32416" y="423"/>
                    <a:pt x="32458" y="212"/>
                    <a:pt x="32515" y="15"/>
                  </a:cubicBezTo>
                  <a:lnTo>
                    <a:pt x="1056" y="1"/>
                  </a:lnTo>
                  <a:lnTo>
                    <a:pt x="1056" y="1"/>
                  </a:lnTo>
                  <a:cubicBezTo>
                    <a:pt x="1084" y="43"/>
                    <a:pt x="1141" y="71"/>
                    <a:pt x="1183" y="99"/>
                  </a:cubicBezTo>
                  <a:lnTo>
                    <a:pt x="1056" y="99"/>
                  </a:lnTo>
                  <a:cubicBezTo>
                    <a:pt x="958" y="85"/>
                    <a:pt x="873" y="57"/>
                    <a:pt x="8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65" name="Google Shape;165;p13"/>
            <p:cNvGrpSpPr/>
            <p:nvPr/>
          </p:nvGrpSpPr>
          <p:grpSpPr>
            <a:xfrm>
              <a:off x="5372718" y="-607991"/>
              <a:ext cx="3731331" cy="1670870"/>
              <a:chOff x="5372718" y="-607991"/>
              <a:chExt cx="3731331" cy="1670870"/>
            </a:xfrm>
          </p:grpSpPr>
          <p:sp>
            <p:nvSpPr>
              <p:cNvPr id="166" name="Google Shape;166;p13"/>
              <p:cNvSpPr/>
              <p:nvPr/>
            </p:nvSpPr>
            <p:spPr>
              <a:xfrm rot="5400000">
                <a:off x="6479456" y="-1561714"/>
                <a:ext cx="1517855" cy="3731331"/>
              </a:xfrm>
              <a:custGeom>
                <a:avLst/>
                <a:gdLst/>
                <a:ahLst/>
                <a:cxnLst/>
                <a:rect l="l" t="t" r="r" b="b"/>
                <a:pathLst>
                  <a:path w="12324" h="30296" extrusionOk="0">
                    <a:moveTo>
                      <a:pt x="4098" y="1587"/>
                    </a:moveTo>
                    <a:cubicBezTo>
                      <a:pt x="4112" y="1587"/>
                      <a:pt x="4140" y="1601"/>
                      <a:pt x="4154" y="1615"/>
                    </a:cubicBezTo>
                    <a:lnTo>
                      <a:pt x="4098" y="1587"/>
                    </a:lnTo>
                    <a:close/>
                    <a:moveTo>
                      <a:pt x="1605" y="2998"/>
                    </a:moveTo>
                    <a:cubicBezTo>
                      <a:pt x="1609" y="2998"/>
                      <a:pt x="1612" y="3002"/>
                      <a:pt x="1620" y="3009"/>
                    </a:cubicBezTo>
                    <a:lnTo>
                      <a:pt x="1591" y="3009"/>
                    </a:lnTo>
                    <a:cubicBezTo>
                      <a:pt x="1598" y="3002"/>
                      <a:pt x="1602" y="2998"/>
                      <a:pt x="1605" y="2998"/>
                    </a:cubicBezTo>
                    <a:close/>
                    <a:moveTo>
                      <a:pt x="9731" y="3981"/>
                    </a:moveTo>
                    <a:cubicBezTo>
                      <a:pt x="9745" y="3981"/>
                      <a:pt x="9773" y="3981"/>
                      <a:pt x="9773" y="3995"/>
                    </a:cubicBezTo>
                    <a:lnTo>
                      <a:pt x="9745" y="3995"/>
                    </a:lnTo>
                    <a:lnTo>
                      <a:pt x="9731" y="3981"/>
                    </a:lnTo>
                    <a:close/>
                    <a:moveTo>
                      <a:pt x="5458" y="4281"/>
                    </a:moveTo>
                    <a:cubicBezTo>
                      <a:pt x="5461" y="4281"/>
                      <a:pt x="5464" y="4284"/>
                      <a:pt x="5464" y="4290"/>
                    </a:cubicBezTo>
                    <a:lnTo>
                      <a:pt x="5464" y="4304"/>
                    </a:lnTo>
                    <a:lnTo>
                      <a:pt x="5436" y="4304"/>
                    </a:lnTo>
                    <a:cubicBezTo>
                      <a:pt x="5444" y="4288"/>
                      <a:pt x="5452" y="4281"/>
                      <a:pt x="5458" y="4281"/>
                    </a:cubicBezTo>
                    <a:close/>
                    <a:moveTo>
                      <a:pt x="6415" y="4904"/>
                    </a:moveTo>
                    <a:cubicBezTo>
                      <a:pt x="6423" y="4904"/>
                      <a:pt x="6435" y="4910"/>
                      <a:pt x="6435" y="4910"/>
                    </a:cubicBezTo>
                    <a:lnTo>
                      <a:pt x="6407" y="4910"/>
                    </a:lnTo>
                    <a:cubicBezTo>
                      <a:pt x="6407" y="4905"/>
                      <a:pt x="6410" y="4904"/>
                      <a:pt x="6415" y="4904"/>
                    </a:cubicBezTo>
                    <a:close/>
                    <a:moveTo>
                      <a:pt x="8421" y="4924"/>
                    </a:moveTo>
                    <a:cubicBezTo>
                      <a:pt x="8435" y="4931"/>
                      <a:pt x="8439" y="4935"/>
                      <a:pt x="8437" y="4935"/>
                    </a:cubicBezTo>
                    <a:cubicBezTo>
                      <a:pt x="8435" y="4935"/>
                      <a:pt x="8428" y="4931"/>
                      <a:pt x="8421" y="4924"/>
                    </a:cubicBezTo>
                    <a:close/>
                    <a:moveTo>
                      <a:pt x="8618" y="5417"/>
                    </a:moveTo>
                    <a:cubicBezTo>
                      <a:pt x="8618" y="5417"/>
                      <a:pt x="8632" y="5431"/>
                      <a:pt x="8632" y="5445"/>
                    </a:cubicBezTo>
                    <a:cubicBezTo>
                      <a:pt x="8618" y="5445"/>
                      <a:pt x="8618" y="5431"/>
                      <a:pt x="8618" y="5417"/>
                    </a:cubicBezTo>
                    <a:close/>
                    <a:moveTo>
                      <a:pt x="4084" y="6276"/>
                    </a:moveTo>
                    <a:lnTo>
                      <a:pt x="4112" y="6290"/>
                    </a:lnTo>
                    <a:cubicBezTo>
                      <a:pt x="4098" y="6290"/>
                      <a:pt x="4084" y="6290"/>
                      <a:pt x="4084" y="6276"/>
                    </a:cubicBezTo>
                    <a:close/>
                    <a:moveTo>
                      <a:pt x="8914" y="6308"/>
                    </a:moveTo>
                    <a:cubicBezTo>
                      <a:pt x="8917" y="6308"/>
                      <a:pt x="8921" y="6311"/>
                      <a:pt x="8928" y="6318"/>
                    </a:cubicBezTo>
                    <a:lnTo>
                      <a:pt x="8900" y="6318"/>
                    </a:lnTo>
                    <a:cubicBezTo>
                      <a:pt x="8907" y="6311"/>
                      <a:pt x="8910" y="6308"/>
                      <a:pt x="8914" y="6308"/>
                    </a:cubicBezTo>
                    <a:close/>
                    <a:moveTo>
                      <a:pt x="6462" y="6998"/>
                    </a:moveTo>
                    <a:cubicBezTo>
                      <a:pt x="6469" y="6998"/>
                      <a:pt x="6482" y="6999"/>
                      <a:pt x="6492" y="7002"/>
                    </a:cubicBezTo>
                    <a:lnTo>
                      <a:pt x="6492" y="7002"/>
                    </a:lnTo>
                    <a:lnTo>
                      <a:pt x="6492" y="7008"/>
                    </a:lnTo>
                    <a:cubicBezTo>
                      <a:pt x="6450" y="7001"/>
                      <a:pt x="6450" y="6998"/>
                      <a:pt x="6462" y="6998"/>
                    </a:cubicBezTo>
                    <a:close/>
                    <a:moveTo>
                      <a:pt x="3014" y="7064"/>
                    </a:moveTo>
                    <a:cubicBezTo>
                      <a:pt x="3021" y="7064"/>
                      <a:pt x="3024" y="7068"/>
                      <a:pt x="3028" y="7071"/>
                    </a:cubicBezTo>
                    <a:lnTo>
                      <a:pt x="3014" y="7064"/>
                    </a:lnTo>
                    <a:close/>
                    <a:moveTo>
                      <a:pt x="662" y="8416"/>
                    </a:moveTo>
                    <a:cubicBezTo>
                      <a:pt x="662" y="8416"/>
                      <a:pt x="649" y="8423"/>
                      <a:pt x="641" y="8423"/>
                    </a:cubicBezTo>
                    <a:cubicBezTo>
                      <a:pt x="637" y="8423"/>
                      <a:pt x="634" y="8421"/>
                      <a:pt x="634" y="8416"/>
                    </a:cubicBezTo>
                    <a:close/>
                    <a:moveTo>
                      <a:pt x="1084" y="9888"/>
                    </a:moveTo>
                    <a:lnTo>
                      <a:pt x="1084" y="9888"/>
                    </a:lnTo>
                    <a:cubicBezTo>
                      <a:pt x="1091" y="9897"/>
                      <a:pt x="1093" y="9900"/>
                      <a:pt x="1084" y="9909"/>
                    </a:cubicBezTo>
                    <a:lnTo>
                      <a:pt x="1084" y="9895"/>
                    </a:lnTo>
                    <a:cubicBezTo>
                      <a:pt x="1084" y="9892"/>
                      <a:pt x="1084" y="9890"/>
                      <a:pt x="1084" y="9888"/>
                    </a:cubicBezTo>
                    <a:close/>
                    <a:moveTo>
                      <a:pt x="9139" y="10289"/>
                    </a:moveTo>
                    <a:cubicBezTo>
                      <a:pt x="9139" y="10289"/>
                      <a:pt x="9153" y="10303"/>
                      <a:pt x="9167" y="10303"/>
                    </a:cubicBezTo>
                    <a:cubicBezTo>
                      <a:pt x="9153" y="10303"/>
                      <a:pt x="9139" y="10303"/>
                      <a:pt x="9139" y="10289"/>
                    </a:cubicBezTo>
                    <a:close/>
                    <a:moveTo>
                      <a:pt x="4957" y="10627"/>
                    </a:moveTo>
                    <a:cubicBezTo>
                      <a:pt x="4971" y="10627"/>
                      <a:pt x="4957" y="10641"/>
                      <a:pt x="4957" y="10641"/>
                    </a:cubicBezTo>
                    <a:lnTo>
                      <a:pt x="4957" y="10627"/>
                    </a:lnTo>
                    <a:close/>
                    <a:moveTo>
                      <a:pt x="10111" y="11106"/>
                    </a:moveTo>
                    <a:lnTo>
                      <a:pt x="10153" y="11120"/>
                    </a:lnTo>
                    <a:cubicBezTo>
                      <a:pt x="10153" y="11120"/>
                      <a:pt x="10111" y="11120"/>
                      <a:pt x="10111" y="11106"/>
                    </a:cubicBezTo>
                    <a:close/>
                    <a:moveTo>
                      <a:pt x="2131" y="11230"/>
                    </a:moveTo>
                    <a:cubicBezTo>
                      <a:pt x="2133" y="11230"/>
                      <a:pt x="2136" y="11231"/>
                      <a:pt x="2141" y="11233"/>
                    </a:cubicBezTo>
                    <a:cubicBezTo>
                      <a:pt x="2183" y="11233"/>
                      <a:pt x="2141" y="11233"/>
                      <a:pt x="2141" y="11247"/>
                    </a:cubicBezTo>
                    <a:cubicBezTo>
                      <a:pt x="2138" y="11249"/>
                      <a:pt x="2136" y="11250"/>
                      <a:pt x="2134" y="11250"/>
                    </a:cubicBezTo>
                    <a:cubicBezTo>
                      <a:pt x="2125" y="11250"/>
                      <a:pt x="2119" y="11230"/>
                      <a:pt x="2131" y="11230"/>
                    </a:cubicBezTo>
                    <a:close/>
                    <a:moveTo>
                      <a:pt x="8970" y="12077"/>
                    </a:moveTo>
                    <a:lnTo>
                      <a:pt x="8970" y="12077"/>
                    </a:lnTo>
                    <a:cubicBezTo>
                      <a:pt x="8975" y="12082"/>
                      <a:pt x="8978" y="12087"/>
                      <a:pt x="8980" y="12091"/>
                    </a:cubicBezTo>
                    <a:lnTo>
                      <a:pt x="8980" y="12091"/>
                    </a:lnTo>
                    <a:cubicBezTo>
                      <a:pt x="8970" y="12089"/>
                      <a:pt x="8970" y="12078"/>
                      <a:pt x="8970" y="12077"/>
                    </a:cubicBezTo>
                    <a:close/>
                    <a:moveTo>
                      <a:pt x="4675" y="12599"/>
                    </a:moveTo>
                    <a:cubicBezTo>
                      <a:pt x="4675" y="12603"/>
                      <a:pt x="4674" y="12605"/>
                      <a:pt x="4672" y="12605"/>
                    </a:cubicBezTo>
                    <a:cubicBezTo>
                      <a:pt x="4667" y="12605"/>
                      <a:pt x="4661" y="12599"/>
                      <a:pt x="4661" y="12599"/>
                    </a:cubicBezTo>
                    <a:close/>
                    <a:moveTo>
                      <a:pt x="7196" y="12655"/>
                    </a:moveTo>
                    <a:cubicBezTo>
                      <a:pt x="7196" y="12655"/>
                      <a:pt x="7183" y="12661"/>
                      <a:pt x="7179" y="12661"/>
                    </a:cubicBezTo>
                    <a:cubicBezTo>
                      <a:pt x="7177" y="12661"/>
                      <a:pt x="7177" y="12660"/>
                      <a:pt x="7182" y="12655"/>
                    </a:cubicBezTo>
                    <a:close/>
                    <a:moveTo>
                      <a:pt x="8053" y="12963"/>
                    </a:moveTo>
                    <a:cubicBezTo>
                      <a:pt x="8072" y="12963"/>
                      <a:pt x="8092" y="12965"/>
                      <a:pt x="8111" y="12965"/>
                    </a:cubicBezTo>
                    <a:cubicBezTo>
                      <a:pt x="8069" y="12979"/>
                      <a:pt x="8013" y="12993"/>
                      <a:pt x="7970" y="13021"/>
                    </a:cubicBezTo>
                    <a:lnTo>
                      <a:pt x="7984" y="13007"/>
                    </a:lnTo>
                    <a:cubicBezTo>
                      <a:pt x="7984" y="12969"/>
                      <a:pt x="8016" y="12963"/>
                      <a:pt x="8053" y="12963"/>
                    </a:cubicBezTo>
                    <a:close/>
                    <a:moveTo>
                      <a:pt x="5999" y="13739"/>
                    </a:moveTo>
                    <a:cubicBezTo>
                      <a:pt x="5999" y="13760"/>
                      <a:pt x="5984" y="13773"/>
                      <a:pt x="5954" y="13773"/>
                    </a:cubicBezTo>
                    <a:cubicBezTo>
                      <a:pt x="5950" y="13773"/>
                      <a:pt x="5947" y="13773"/>
                      <a:pt x="5944" y="13772"/>
                    </a:cubicBezTo>
                    <a:lnTo>
                      <a:pt x="5944" y="13772"/>
                    </a:lnTo>
                    <a:lnTo>
                      <a:pt x="5999" y="13739"/>
                    </a:lnTo>
                    <a:close/>
                    <a:moveTo>
                      <a:pt x="9421" y="14077"/>
                    </a:moveTo>
                    <a:lnTo>
                      <a:pt x="9393" y="14105"/>
                    </a:lnTo>
                    <a:cubicBezTo>
                      <a:pt x="9322" y="14105"/>
                      <a:pt x="9393" y="14077"/>
                      <a:pt x="9421" y="14077"/>
                    </a:cubicBezTo>
                    <a:close/>
                    <a:moveTo>
                      <a:pt x="3774" y="14485"/>
                    </a:moveTo>
                    <a:cubicBezTo>
                      <a:pt x="3802" y="14485"/>
                      <a:pt x="3802" y="14500"/>
                      <a:pt x="3802" y="14500"/>
                    </a:cubicBezTo>
                    <a:lnTo>
                      <a:pt x="3802" y="14514"/>
                    </a:lnTo>
                    <a:lnTo>
                      <a:pt x="3774" y="14485"/>
                    </a:lnTo>
                    <a:close/>
                    <a:moveTo>
                      <a:pt x="4577" y="15246"/>
                    </a:moveTo>
                    <a:cubicBezTo>
                      <a:pt x="4703" y="15246"/>
                      <a:pt x="4746" y="15274"/>
                      <a:pt x="4703" y="15316"/>
                    </a:cubicBezTo>
                    <a:cubicBezTo>
                      <a:pt x="4661" y="15302"/>
                      <a:pt x="4605" y="15274"/>
                      <a:pt x="4563" y="15260"/>
                    </a:cubicBezTo>
                    <a:lnTo>
                      <a:pt x="4577" y="15246"/>
                    </a:lnTo>
                    <a:close/>
                    <a:moveTo>
                      <a:pt x="5703" y="15640"/>
                    </a:moveTo>
                    <a:lnTo>
                      <a:pt x="5703" y="15649"/>
                    </a:lnTo>
                    <a:lnTo>
                      <a:pt x="5703" y="15649"/>
                    </a:lnTo>
                    <a:cubicBezTo>
                      <a:pt x="5694" y="15645"/>
                      <a:pt x="5687" y="15640"/>
                      <a:pt x="5703" y="15640"/>
                    </a:cubicBezTo>
                    <a:close/>
                    <a:moveTo>
                      <a:pt x="4619" y="15964"/>
                    </a:moveTo>
                    <a:lnTo>
                      <a:pt x="4619" y="15978"/>
                    </a:lnTo>
                    <a:cubicBezTo>
                      <a:pt x="4577" y="15978"/>
                      <a:pt x="4591" y="15964"/>
                      <a:pt x="4619" y="15964"/>
                    </a:cubicBezTo>
                    <a:close/>
                    <a:moveTo>
                      <a:pt x="10342" y="16519"/>
                    </a:moveTo>
                    <a:cubicBezTo>
                      <a:pt x="10350" y="16519"/>
                      <a:pt x="10356" y="16525"/>
                      <a:pt x="10350" y="16541"/>
                    </a:cubicBezTo>
                    <a:lnTo>
                      <a:pt x="10308" y="16541"/>
                    </a:lnTo>
                    <a:cubicBezTo>
                      <a:pt x="10308" y="16533"/>
                      <a:pt x="10329" y="16519"/>
                      <a:pt x="10342" y="16519"/>
                    </a:cubicBezTo>
                    <a:close/>
                    <a:moveTo>
                      <a:pt x="3873" y="16809"/>
                    </a:moveTo>
                    <a:cubicBezTo>
                      <a:pt x="3854" y="16809"/>
                      <a:pt x="3848" y="16815"/>
                      <a:pt x="3845" y="16815"/>
                    </a:cubicBezTo>
                    <a:cubicBezTo>
                      <a:pt x="3844" y="16815"/>
                      <a:pt x="3844" y="16814"/>
                      <a:pt x="3844" y="16809"/>
                    </a:cubicBezTo>
                    <a:close/>
                    <a:moveTo>
                      <a:pt x="8632" y="16936"/>
                    </a:moveTo>
                    <a:cubicBezTo>
                      <a:pt x="8613" y="16936"/>
                      <a:pt x="8601" y="16942"/>
                      <a:pt x="8590" y="16942"/>
                    </a:cubicBezTo>
                    <a:cubicBezTo>
                      <a:pt x="8585" y="16942"/>
                      <a:pt x="8581" y="16940"/>
                      <a:pt x="8576" y="16936"/>
                    </a:cubicBezTo>
                    <a:close/>
                    <a:moveTo>
                      <a:pt x="6942" y="17217"/>
                    </a:moveTo>
                    <a:cubicBezTo>
                      <a:pt x="6985" y="17217"/>
                      <a:pt x="7013" y="17217"/>
                      <a:pt x="6942" y="17260"/>
                    </a:cubicBezTo>
                    <a:cubicBezTo>
                      <a:pt x="6942" y="17245"/>
                      <a:pt x="6942" y="17231"/>
                      <a:pt x="6942" y="17217"/>
                    </a:cubicBezTo>
                    <a:close/>
                    <a:moveTo>
                      <a:pt x="2646" y="17830"/>
                    </a:moveTo>
                    <a:cubicBezTo>
                      <a:pt x="2658" y="17830"/>
                      <a:pt x="2672" y="17833"/>
                      <a:pt x="2690" y="17837"/>
                    </a:cubicBezTo>
                    <a:lnTo>
                      <a:pt x="2619" y="17893"/>
                    </a:lnTo>
                    <a:cubicBezTo>
                      <a:pt x="2610" y="17845"/>
                      <a:pt x="2620" y="17830"/>
                      <a:pt x="2646" y="17830"/>
                    </a:cubicBezTo>
                    <a:close/>
                    <a:moveTo>
                      <a:pt x="3009" y="17943"/>
                    </a:moveTo>
                    <a:cubicBezTo>
                      <a:pt x="3012" y="17943"/>
                      <a:pt x="3014" y="17945"/>
                      <a:pt x="3014" y="17950"/>
                    </a:cubicBezTo>
                    <a:lnTo>
                      <a:pt x="2985" y="17950"/>
                    </a:lnTo>
                    <a:cubicBezTo>
                      <a:pt x="2995" y="17950"/>
                      <a:pt x="3004" y="17943"/>
                      <a:pt x="3009" y="17943"/>
                    </a:cubicBezTo>
                    <a:close/>
                    <a:moveTo>
                      <a:pt x="7988" y="18197"/>
                    </a:moveTo>
                    <a:cubicBezTo>
                      <a:pt x="7997" y="18197"/>
                      <a:pt x="8013" y="18203"/>
                      <a:pt x="7984" y="18203"/>
                    </a:cubicBezTo>
                    <a:cubicBezTo>
                      <a:pt x="7970" y="18217"/>
                      <a:pt x="7958" y="18222"/>
                      <a:pt x="7950" y="18222"/>
                    </a:cubicBezTo>
                    <a:cubicBezTo>
                      <a:pt x="7934" y="18222"/>
                      <a:pt x="7938" y="18203"/>
                      <a:pt x="7984" y="18203"/>
                    </a:cubicBezTo>
                    <a:cubicBezTo>
                      <a:pt x="7980" y="18198"/>
                      <a:pt x="7983" y="18197"/>
                      <a:pt x="7988" y="18197"/>
                    </a:cubicBezTo>
                    <a:close/>
                    <a:moveTo>
                      <a:pt x="1690" y="18344"/>
                    </a:moveTo>
                    <a:cubicBezTo>
                      <a:pt x="1704" y="18344"/>
                      <a:pt x="1690" y="18344"/>
                      <a:pt x="1690" y="18358"/>
                    </a:cubicBezTo>
                    <a:lnTo>
                      <a:pt x="1690" y="18344"/>
                    </a:lnTo>
                    <a:close/>
                    <a:moveTo>
                      <a:pt x="8998" y="18696"/>
                    </a:moveTo>
                    <a:cubicBezTo>
                      <a:pt x="8984" y="18696"/>
                      <a:pt x="8956" y="18710"/>
                      <a:pt x="8942" y="18710"/>
                    </a:cubicBezTo>
                    <a:cubicBezTo>
                      <a:pt x="8970" y="18696"/>
                      <a:pt x="8984" y="18696"/>
                      <a:pt x="8998" y="18696"/>
                    </a:cubicBezTo>
                    <a:close/>
                    <a:moveTo>
                      <a:pt x="5473" y="19326"/>
                    </a:moveTo>
                    <a:cubicBezTo>
                      <a:pt x="5478" y="19326"/>
                      <a:pt x="5485" y="19330"/>
                      <a:pt x="5492" y="19330"/>
                    </a:cubicBezTo>
                    <a:lnTo>
                      <a:pt x="5492" y="19344"/>
                    </a:lnTo>
                    <a:lnTo>
                      <a:pt x="5464" y="19344"/>
                    </a:lnTo>
                    <a:cubicBezTo>
                      <a:pt x="5464" y="19330"/>
                      <a:pt x="5467" y="19326"/>
                      <a:pt x="5473" y="19326"/>
                    </a:cubicBezTo>
                    <a:close/>
                    <a:moveTo>
                      <a:pt x="3000" y="19682"/>
                    </a:moveTo>
                    <a:cubicBezTo>
                      <a:pt x="3028" y="19682"/>
                      <a:pt x="3000" y="19682"/>
                      <a:pt x="3000" y="19696"/>
                    </a:cubicBezTo>
                    <a:cubicBezTo>
                      <a:pt x="3000" y="19682"/>
                      <a:pt x="3000" y="19682"/>
                      <a:pt x="3000" y="19682"/>
                    </a:cubicBezTo>
                    <a:close/>
                    <a:moveTo>
                      <a:pt x="5802" y="20132"/>
                    </a:moveTo>
                    <a:cubicBezTo>
                      <a:pt x="5782" y="20142"/>
                      <a:pt x="5770" y="20158"/>
                      <a:pt x="5764" y="20158"/>
                    </a:cubicBezTo>
                    <a:cubicBezTo>
                      <a:pt x="5761" y="20158"/>
                      <a:pt x="5760" y="20155"/>
                      <a:pt x="5760" y="20146"/>
                    </a:cubicBezTo>
                    <a:lnTo>
                      <a:pt x="5760" y="20132"/>
                    </a:lnTo>
                    <a:close/>
                    <a:moveTo>
                      <a:pt x="3295" y="20259"/>
                    </a:moveTo>
                    <a:cubicBezTo>
                      <a:pt x="3295" y="20259"/>
                      <a:pt x="3279" y="20267"/>
                      <a:pt x="3265" y="20277"/>
                    </a:cubicBezTo>
                    <a:lnTo>
                      <a:pt x="3265" y="20277"/>
                    </a:lnTo>
                    <a:cubicBezTo>
                      <a:pt x="3275" y="20269"/>
                      <a:pt x="3288" y="20259"/>
                      <a:pt x="3295" y="20259"/>
                    </a:cubicBezTo>
                    <a:close/>
                    <a:moveTo>
                      <a:pt x="3521" y="20301"/>
                    </a:moveTo>
                    <a:cubicBezTo>
                      <a:pt x="3521" y="20306"/>
                      <a:pt x="3519" y="20307"/>
                      <a:pt x="3517" y="20307"/>
                    </a:cubicBezTo>
                    <a:cubicBezTo>
                      <a:pt x="3514" y="20307"/>
                      <a:pt x="3511" y="20301"/>
                      <a:pt x="3521" y="20301"/>
                    </a:cubicBezTo>
                    <a:close/>
                    <a:moveTo>
                      <a:pt x="8096" y="20689"/>
                    </a:moveTo>
                    <a:cubicBezTo>
                      <a:pt x="8102" y="20689"/>
                      <a:pt x="8102" y="20695"/>
                      <a:pt x="8083" y="20695"/>
                    </a:cubicBezTo>
                    <a:cubicBezTo>
                      <a:pt x="8088" y="20691"/>
                      <a:pt x="8092" y="20689"/>
                      <a:pt x="8096" y="20689"/>
                    </a:cubicBezTo>
                    <a:close/>
                    <a:moveTo>
                      <a:pt x="4436" y="20822"/>
                    </a:moveTo>
                    <a:cubicBezTo>
                      <a:pt x="4436" y="20822"/>
                      <a:pt x="4430" y="20828"/>
                      <a:pt x="4425" y="20828"/>
                    </a:cubicBezTo>
                    <a:cubicBezTo>
                      <a:pt x="4423" y="20828"/>
                      <a:pt x="4422" y="20827"/>
                      <a:pt x="4422" y="20822"/>
                    </a:cubicBezTo>
                    <a:close/>
                    <a:moveTo>
                      <a:pt x="2591" y="21470"/>
                    </a:moveTo>
                    <a:cubicBezTo>
                      <a:pt x="2591" y="21475"/>
                      <a:pt x="2590" y="21476"/>
                      <a:pt x="2587" y="21476"/>
                    </a:cubicBezTo>
                    <a:cubicBezTo>
                      <a:pt x="2582" y="21476"/>
                      <a:pt x="2572" y="21470"/>
                      <a:pt x="2563" y="21470"/>
                    </a:cubicBezTo>
                    <a:close/>
                    <a:moveTo>
                      <a:pt x="4577" y="22709"/>
                    </a:moveTo>
                    <a:cubicBezTo>
                      <a:pt x="4577" y="22709"/>
                      <a:pt x="4564" y="22715"/>
                      <a:pt x="4556" y="22715"/>
                    </a:cubicBezTo>
                    <a:cubicBezTo>
                      <a:pt x="4552" y="22715"/>
                      <a:pt x="4549" y="22714"/>
                      <a:pt x="4549" y="22709"/>
                    </a:cubicBezTo>
                    <a:close/>
                    <a:moveTo>
                      <a:pt x="3070" y="23258"/>
                    </a:moveTo>
                    <a:cubicBezTo>
                      <a:pt x="3070" y="23258"/>
                      <a:pt x="3064" y="23265"/>
                      <a:pt x="3060" y="23265"/>
                    </a:cubicBezTo>
                    <a:cubicBezTo>
                      <a:pt x="3057" y="23265"/>
                      <a:pt x="3056" y="23263"/>
                      <a:pt x="3056" y="23258"/>
                    </a:cubicBezTo>
                    <a:close/>
                    <a:moveTo>
                      <a:pt x="2187" y="23463"/>
                    </a:moveTo>
                    <a:cubicBezTo>
                      <a:pt x="2189" y="23463"/>
                      <a:pt x="2192" y="23465"/>
                      <a:pt x="2197" y="23470"/>
                    </a:cubicBezTo>
                    <a:lnTo>
                      <a:pt x="2183" y="23470"/>
                    </a:lnTo>
                    <a:cubicBezTo>
                      <a:pt x="2183" y="23470"/>
                      <a:pt x="2183" y="23463"/>
                      <a:pt x="2187" y="23463"/>
                    </a:cubicBezTo>
                    <a:close/>
                    <a:moveTo>
                      <a:pt x="1169" y="23751"/>
                    </a:moveTo>
                    <a:cubicBezTo>
                      <a:pt x="1163" y="23751"/>
                      <a:pt x="1151" y="23756"/>
                      <a:pt x="1141" y="23760"/>
                    </a:cubicBezTo>
                    <a:lnTo>
                      <a:pt x="1141" y="23760"/>
                    </a:lnTo>
                    <a:lnTo>
                      <a:pt x="1141" y="23751"/>
                    </a:lnTo>
                    <a:close/>
                    <a:moveTo>
                      <a:pt x="4249" y="23984"/>
                    </a:moveTo>
                    <a:cubicBezTo>
                      <a:pt x="4251" y="23984"/>
                      <a:pt x="4253" y="23986"/>
                      <a:pt x="4253" y="23991"/>
                    </a:cubicBezTo>
                    <a:lnTo>
                      <a:pt x="4239" y="23991"/>
                    </a:lnTo>
                    <a:cubicBezTo>
                      <a:pt x="4239" y="23991"/>
                      <a:pt x="4245" y="23984"/>
                      <a:pt x="4249" y="23984"/>
                    </a:cubicBezTo>
                    <a:close/>
                    <a:moveTo>
                      <a:pt x="7097" y="24990"/>
                    </a:moveTo>
                    <a:cubicBezTo>
                      <a:pt x="7104" y="24990"/>
                      <a:pt x="7101" y="24990"/>
                      <a:pt x="7096" y="24992"/>
                    </a:cubicBezTo>
                    <a:lnTo>
                      <a:pt x="7096" y="24992"/>
                    </a:lnTo>
                    <a:lnTo>
                      <a:pt x="7097" y="24990"/>
                    </a:lnTo>
                    <a:close/>
                    <a:moveTo>
                      <a:pt x="9732" y="25646"/>
                    </a:moveTo>
                    <a:cubicBezTo>
                      <a:pt x="9735" y="25646"/>
                      <a:pt x="9726" y="25652"/>
                      <a:pt x="9717" y="25652"/>
                    </a:cubicBezTo>
                    <a:cubicBezTo>
                      <a:pt x="9726" y="25648"/>
                      <a:pt x="9731" y="25646"/>
                      <a:pt x="9732" y="25646"/>
                    </a:cubicBezTo>
                    <a:close/>
                    <a:moveTo>
                      <a:pt x="9407" y="26272"/>
                    </a:moveTo>
                    <a:cubicBezTo>
                      <a:pt x="9397" y="26272"/>
                      <a:pt x="9382" y="26284"/>
                      <a:pt x="9372" y="26284"/>
                    </a:cubicBezTo>
                    <a:cubicBezTo>
                      <a:pt x="9368" y="26284"/>
                      <a:pt x="9364" y="26281"/>
                      <a:pt x="9364" y="26272"/>
                    </a:cubicBezTo>
                    <a:close/>
                    <a:moveTo>
                      <a:pt x="4307" y="26308"/>
                    </a:moveTo>
                    <a:cubicBezTo>
                      <a:pt x="4314" y="26308"/>
                      <a:pt x="4309" y="26309"/>
                      <a:pt x="4281" y="26314"/>
                    </a:cubicBezTo>
                    <a:lnTo>
                      <a:pt x="4211" y="26314"/>
                    </a:lnTo>
                    <a:cubicBezTo>
                      <a:pt x="4229" y="26314"/>
                      <a:pt x="4292" y="26308"/>
                      <a:pt x="4307" y="26308"/>
                    </a:cubicBezTo>
                    <a:close/>
                    <a:moveTo>
                      <a:pt x="2563" y="27314"/>
                    </a:moveTo>
                    <a:lnTo>
                      <a:pt x="2563" y="27314"/>
                    </a:lnTo>
                    <a:cubicBezTo>
                      <a:pt x="2549" y="27321"/>
                      <a:pt x="2531" y="27324"/>
                      <a:pt x="2514" y="27328"/>
                    </a:cubicBezTo>
                    <a:lnTo>
                      <a:pt x="2514" y="27328"/>
                    </a:lnTo>
                    <a:lnTo>
                      <a:pt x="2563" y="27314"/>
                    </a:lnTo>
                    <a:close/>
                    <a:moveTo>
                      <a:pt x="2971" y="27581"/>
                    </a:moveTo>
                    <a:cubicBezTo>
                      <a:pt x="2971" y="27581"/>
                      <a:pt x="2959" y="27588"/>
                      <a:pt x="2951" y="27588"/>
                    </a:cubicBezTo>
                    <a:cubicBezTo>
                      <a:pt x="2946" y="27588"/>
                      <a:pt x="2943" y="27586"/>
                      <a:pt x="2943" y="27581"/>
                    </a:cubicBezTo>
                    <a:close/>
                    <a:moveTo>
                      <a:pt x="4905" y="27772"/>
                    </a:moveTo>
                    <a:cubicBezTo>
                      <a:pt x="4910" y="27772"/>
                      <a:pt x="4919" y="27779"/>
                      <a:pt x="4929" y="27779"/>
                    </a:cubicBezTo>
                    <a:lnTo>
                      <a:pt x="4901" y="27779"/>
                    </a:lnTo>
                    <a:cubicBezTo>
                      <a:pt x="4901" y="27774"/>
                      <a:pt x="4902" y="27772"/>
                      <a:pt x="4905" y="27772"/>
                    </a:cubicBezTo>
                    <a:close/>
                    <a:moveTo>
                      <a:pt x="5055" y="28961"/>
                    </a:moveTo>
                    <a:cubicBezTo>
                      <a:pt x="5055" y="28961"/>
                      <a:pt x="5043" y="28968"/>
                      <a:pt x="5039" y="28968"/>
                    </a:cubicBezTo>
                    <a:cubicBezTo>
                      <a:pt x="5037" y="28968"/>
                      <a:pt x="5037" y="28966"/>
                      <a:pt x="5041" y="28961"/>
                    </a:cubicBezTo>
                    <a:close/>
                    <a:moveTo>
                      <a:pt x="6717" y="29398"/>
                    </a:moveTo>
                    <a:cubicBezTo>
                      <a:pt x="6717" y="29398"/>
                      <a:pt x="6698" y="29404"/>
                      <a:pt x="6690" y="29404"/>
                    </a:cubicBezTo>
                    <a:cubicBezTo>
                      <a:pt x="6686" y="29404"/>
                      <a:pt x="6684" y="29403"/>
                      <a:pt x="6689" y="29398"/>
                    </a:cubicBezTo>
                    <a:close/>
                    <a:moveTo>
                      <a:pt x="4971" y="30187"/>
                    </a:moveTo>
                    <a:cubicBezTo>
                      <a:pt x="4999" y="30187"/>
                      <a:pt x="4996" y="30193"/>
                      <a:pt x="4987" y="30193"/>
                    </a:cubicBezTo>
                    <a:cubicBezTo>
                      <a:pt x="4982" y="30193"/>
                      <a:pt x="4976" y="30191"/>
                      <a:pt x="4971" y="30187"/>
                    </a:cubicBezTo>
                    <a:close/>
                    <a:moveTo>
                      <a:pt x="2665" y="0"/>
                    </a:moveTo>
                    <a:cubicBezTo>
                      <a:pt x="2104" y="0"/>
                      <a:pt x="891" y="826"/>
                      <a:pt x="775" y="1094"/>
                    </a:cubicBezTo>
                    <a:cubicBezTo>
                      <a:pt x="42" y="2136"/>
                      <a:pt x="1239" y="2516"/>
                      <a:pt x="958" y="3657"/>
                    </a:cubicBezTo>
                    <a:cubicBezTo>
                      <a:pt x="634" y="4234"/>
                      <a:pt x="0" y="6374"/>
                      <a:pt x="620" y="6670"/>
                    </a:cubicBezTo>
                    <a:cubicBezTo>
                      <a:pt x="408" y="6881"/>
                      <a:pt x="577" y="7093"/>
                      <a:pt x="549" y="7374"/>
                    </a:cubicBezTo>
                    <a:cubicBezTo>
                      <a:pt x="479" y="7614"/>
                      <a:pt x="437" y="7867"/>
                      <a:pt x="423" y="8121"/>
                    </a:cubicBezTo>
                    <a:cubicBezTo>
                      <a:pt x="704" y="8430"/>
                      <a:pt x="408" y="8698"/>
                      <a:pt x="352" y="9078"/>
                    </a:cubicBezTo>
                    <a:cubicBezTo>
                      <a:pt x="282" y="9360"/>
                      <a:pt x="634" y="9670"/>
                      <a:pt x="352" y="10050"/>
                    </a:cubicBezTo>
                    <a:cubicBezTo>
                      <a:pt x="211" y="10444"/>
                      <a:pt x="563" y="10754"/>
                      <a:pt x="366" y="11092"/>
                    </a:cubicBezTo>
                    <a:cubicBezTo>
                      <a:pt x="507" y="11993"/>
                      <a:pt x="366" y="13105"/>
                      <a:pt x="873" y="13922"/>
                    </a:cubicBezTo>
                    <a:cubicBezTo>
                      <a:pt x="817" y="13950"/>
                      <a:pt x="718" y="14218"/>
                      <a:pt x="789" y="14246"/>
                    </a:cubicBezTo>
                    <a:cubicBezTo>
                      <a:pt x="592" y="14443"/>
                      <a:pt x="479" y="14584"/>
                      <a:pt x="662" y="14767"/>
                    </a:cubicBezTo>
                    <a:cubicBezTo>
                      <a:pt x="225" y="14978"/>
                      <a:pt x="408" y="15330"/>
                      <a:pt x="577" y="15584"/>
                    </a:cubicBezTo>
                    <a:cubicBezTo>
                      <a:pt x="141" y="16682"/>
                      <a:pt x="1408" y="18090"/>
                      <a:pt x="803" y="19287"/>
                    </a:cubicBezTo>
                    <a:cubicBezTo>
                      <a:pt x="1070" y="19456"/>
                      <a:pt x="732" y="19794"/>
                      <a:pt x="930" y="19991"/>
                    </a:cubicBezTo>
                    <a:cubicBezTo>
                      <a:pt x="761" y="20090"/>
                      <a:pt x="803" y="20132"/>
                      <a:pt x="944" y="20174"/>
                    </a:cubicBezTo>
                    <a:cubicBezTo>
                      <a:pt x="944" y="20259"/>
                      <a:pt x="930" y="20428"/>
                      <a:pt x="1042" y="20484"/>
                    </a:cubicBezTo>
                    <a:cubicBezTo>
                      <a:pt x="831" y="20667"/>
                      <a:pt x="1352" y="20681"/>
                      <a:pt x="1127" y="20907"/>
                    </a:cubicBezTo>
                    <a:cubicBezTo>
                      <a:pt x="1000" y="21005"/>
                      <a:pt x="1225" y="21019"/>
                      <a:pt x="1084" y="21146"/>
                    </a:cubicBezTo>
                    <a:cubicBezTo>
                      <a:pt x="930" y="21386"/>
                      <a:pt x="1084" y="21484"/>
                      <a:pt x="986" y="21723"/>
                    </a:cubicBezTo>
                    <a:cubicBezTo>
                      <a:pt x="1042" y="22216"/>
                      <a:pt x="634" y="22864"/>
                      <a:pt x="634" y="23456"/>
                    </a:cubicBezTo>
                    <a:cubicBezTo>
                      <a:pt x="535" y="23484"/>
                      <a:pt x="761" y="23751"/>
                      <a:pt x="521" y="23962"/>
                    </a:cubicBezTo>
                    <a:cubicBezTo>
                      <a:pt x="732" y="24272"/>
                      <a:pt x="338" y="24596"/>
                      <a:pt x="380" y="24779"/>
                    </a:cubicBezTo>
                    <a:cubicBezTo>
                      <a:pt x="476" y="24752"/>
                      <a:pt x="545" y="24740"/>
                      <a:pt x="593" y="24740"/>
                    </a:cubicBezTo>
                    <a:cubicBezTo>
                      <a:pt x="910" y="24740"/>
                      <a:pt x="323" y="25259"/>
                      <a:pt x="837" y="25259"/>
                    </a:cubicBezTo>
                    <a:cubicBezTo>
                      <a:pt x="848" y="25259"/>
                      <a:pt x="860" y="25259"/>
                      <a:pt x="873" y="25258"/>
                    </a:cubicBezTo>
                    <a:cubicBezTo>
                      <a:pt x="1098" y="25342"/>
                      <a:pt x="1000" y="25610"/>
                      <a:pt x="1183" y="25779"/>
                    </a:cubicBezTo>
                    <a:cubicBezTo>
                      <a:pt x="1451" y="25962"/>
                      <a:pt x="1577" y="26511"/>
                      <a:pt x="1690" y="26807"/>
                    </a:cubicBezTo>
                    <a:cubicBezTo>
                      <a:pt x="2051" y="27335"/>
                      <a:pt x="3141" y="27877"/>
                      <a:pt x="4022" y="27877"/>
                    </a:cubicBezTo>
                    <a:cubicBezTo>
                      <a:pt x="4033" y="27877"/>
                      <a:pt x="4044" y="27877"/>
                      <a:pt x="4056" y="27877"/>
                    </a:cubicBezTo>
                    <a:lnTo>
                      <a:pt x="4056" y="27877"/>
                    </a:lnTo>
                    <a:cubicBezTo>
                      <a:pt x="4309" y="27934"/>
                      <a:pt x="4126" y="28018"/>
                      <a:pt x="4042" y="28159"/>
                    </a:cubicBezTo>
                    <a:cubicBezTo>
                      <a:pt x="3816" y="28426"/>
                      <a:pt x="4027" y="28652"/>
                      <a:pt x="3802" y="28905"/>
                    </a:cubicBezTo>
                    <a:cubicBezTo>
                      <a:pt x="3732" y="29257"/>
                      <a:pt x="3887" y="29426"/>
                      <a:pt x="3774" y="29750"/>
                    </a:cubicBezTo>
                    <a:cubicBezTo>
                      <a:pt x="4168" y="30046"/>
                      <a:pt x="4394" y="30285"/>
                      <a:pt x="5070" y="30285"/>
                    </a:cubicBezTo>
                    <a:cubicBezTo>
                      <a:pt x="5156" y="30292"/>
                      <a:pt x="5242" y="30296"/>
                      <a:pt x="5327" y="30296"/>
                    </a:cubicBezTo>
                    <a:cubicBezTo>
                      <a:pt x="6902" y="30296"/>
                      <a:pt x="8450" y="29116"/>
                      <a:pt x="9505" y="28328"/>
                    </a:cubicBezTo>
                    <a:cubicBezTo>
                      <a:pt x="10012" y="27750"/>
                      <a:pt x="10815" y="26906"/>
                      <a:pt x="10942" y="26032"/>
                    </a:cubicBezTo>
                    <a:cubicBezTo>
                      <a:pt x="11139" y="26032"/>
                      <a:pt x="11603" y="25188"/>
                      <a:pt x="11378" y="25173"/>
                    </a:cubicBezTo>
                    <a:lnTo>
                      <a:pt x="11378" y="25173"/>
                    </a:lnTo>
                    <a:cubicBezTo>
                      <a:pt x="11356" y="25177"/>
                      <a:pt x="11337" y="25179"/>
                      <a:pt x="11321" y="25179"/>
                    </a:cubicBezTo>
                    <a:cubicBezTo>
                      <a:pt x="11092" y="25179"/>
                      <a:pt x="11555" y="24812"/>
                      <a:pt x="11463" y="24681"/>
                    </a:cubicBezTo>
                    <a:lnTo>
                      <a:pt x="11463" y="24681"/>
                    </a:lnTo>
                    <a:cubicBezTo>
                      <a:pt x="11444" y="24685"/>
                      <a:pt x="11428" y="24687"/>
                      <a:pt x="11415" y="24687"/>
                    </a:cubicBezTo>
                    <a:cubicBezTo>
                      <a:pt x="11295" y="24687"/>
                      <a:pt x="11353" y="24533"/>
                      <a:pt x="11251" y="24469"/>
                    </a:cubicBezTo>
                    <a:cubicBezTo>
                      <a:pt x="11280" y="24357"/>
                      <a:pt x="11505" y="24413"/>
                      <a:pt x="11519" y="24300"/>
                    </a:cubicBezTo>
                    <a:cubicBezTo>
                      <a:pt x="11237" y="23793"/>
                      <a:pt x="11547" y="22934"/>
                      <a:pt x="11815" y="22413"/>
                    </a:cubicBezTo>
                    <a:cubicBezTo>
                      <a:pt x="11841" y="22367"/>
                      <a:pt x="11809" y="22355"/>
                      <a:pt x="11766" y="22355"/>
                    </a:cubicBezTo>
                    <a:cubicBezTo>
                      <a:pt x="11717" y="22355"/>
                      <a:pt x="11653" y="22371"/>
                      <a:pt x="11646" y="22371"/>
                    </a:cubicBezTo>
                    <a:cubicBezTo>
                      <a:pt x="11646" y="22188"/>
                      <a:pt x="11744" y="22019"/>
                      <a:pt x="11561" y="21921"/>
                    </a:cubicBezTo>
                    <a:cubicBezTo>
                      <a:pt x="11688" y="21738"/>
                      <a:pt x="11603" y="21400"/>
                      <a:pt x="11857" y="21174"/>
                    </a:cubicBezTo>
                    <a:cubicBezTo>
                      <a:pt x="12022" y="21139"/>
                      <a:pt x="12148" y="21034"/>
                      <a:pt x="12044" y="21034"/>
                    </a:cubicBezTo>
                    <a:cubicBezTo>
                      <a:pt x="12023" y="21034"/>
                      <a:pt x="11994" y="21038"/>
                      <a:pt x="11955" y="21048"/>
                    </a:cubicBezTo>
                    <a:cubicBezTo>
                      <a:pt x="11950" y="21048"/>
                      <a:pt x="11945" y="21048"/>
                      <a:pt x="11940" y="21048"/>
                    </a:cubicBezTo>
                    <a:cubicBezTo>
                      <a:pt x="11554" y="21048"/>
                      <a:pt x="11801" y="20539"/>
                      <a:pt x="11815" y="20414"/>
                    </a:cubicBezTo>
                    <a:cubicBezTo>
                      <a:pt x="11674" y="20118"/>
                      <a:pt x="11927" y="19893"/>
                      <a:pt x="11843" y="19583"/>
                    </a:cubicBezTo>
                    <a:cubicBezTo>
                      <a:pt x="11843" y="19442"/>
                      <a:pt x="11758" y="19442"/>
                      <a:pt x="11913" y="19372"/>
                    </a:cubicBezTo>
                    <a:cubicBezTo>
                      <a:pt x="11927" y="19301"/>
                      <a:pt x="11829" y="19301"/>
                      <a:pt x="11955" y="19203"/>
                    </a:cubicBezTo>
                    <a:cubicBezTo>
                      <a:pt x="11967" y="19208"/>
                      <a:pt x="11982" y="19210"/>
                      <a:pt x="11997" y="19210"/>
                    </a:cubicBezTo>
                    <a:cubicBezTo>
                      <a:pt x="12117" y="19210"/>
                      <a:pt x="12323" y="19085"/>
                      <a:pt x="12124" y="19048"/>
                    </a:cubicBezTo>
                    <a:cubicBezTo>
                      <a:pt x="12223" y="18851"/>
                      <a:pt x="11843" y="18921"/>
                      <a:pt x="11927" y="18738"/>
                    </a:cubicBezTo>
                    <a:cubicBezTo>
                      <a:pt x="11998" y="18682"/>
                      <a:pt x="11885" y="18710"/>
                      <a:pt x="11899" y="18682"/>
                    </a:cubicBezTo>
                    <a:cubicBezTo>
                      <a:pt x="11899" y="18617"/>
                      <a:pt x="11959" y="18481"/>
                      <a:pt x="11914" y="18481"/>
                    </a:cubicBezTo>
                    <a:cubicBezTo>
                      <a:pt x="11910" y="18481"/>
                      <a:pt x="11905" y="18482"/>
                      <a:pt x="11899" y="18485"/>
                    </a:cubicBezTo>
                    <a:cubicBezTo>
                      <a:pt x="11877" y="18490"/>
                      <a:pt x="11859" y="18492"/>
                      <a:pt x="11846" y="18492"/>
                    </a:cubicBezTo>
                    <a:cubicBezTo>
                      <a:pt x="11783" y="18492"/>
                      <a:pt x="11811" y="18442"/>
                      <a:pt x="11857" y="18372"/>
                    </a:cubicBezTo>
                    <a:cubicBezTo>
                      <a:pt x="11871" y="17893"/>
                      <a:pt x="11477" y="16795"/>
                      <a:pt x="11843" y="16499"/>
                    </a:cubicBezTo>
                    <a:cubicBezTo>
                      <a:pt x="12139" y="16358"/>
                      <a:pt x="11251" y="16316"/>
                      <a:pt x="11801" y="16006"/>
                    </a:cubicBezTo>
                    <a:cubicBezTo>
                      <a:pt x="12012" y="15767"/>
                      <a:pt x="11209" y="15696"/>
                      <a:pt x="11463" y="15302"/>
                    </a:cubicBezTo>
                    <a:cubicBezTo>
                      <a:pt x="11970" y="15049"/>
                      <a:pt x="11406" y="15175"/>
                      <a:pt x="11378" y="14908"/>
                    </a:cubicBezTo>
                    <a:cubicBezTo>
                      <a:pt x="11843" y="14514"/>
                      <a:pt x="11603" y="14542"/>
                      <a:pt x="11364" y="14176"/>
                    </a:cubicBezTo>
                    <a:cubicBezTo>
                      <a:pt x="11505" y="13852"/>
                      <a:pt x="11688" y="14105"/>
                      <a:pt x="11491" y="13711"/>
                    </a:cubicBezTo>
                    <a:cubicBezTo>
                      <a:pt x="11449" y="13570"/>
                      <a:pt x="11660" y="13204"/>
                      <a:pt x="11491" y="13162"/>
                    </a:cubicBezTo>
                    <a:cubicBezTo>
                      <a:pt x="11054" y="13007"/>
                      <a:pt x="11603" y="12599"/>
                      <a:pt x="11111" y="12570"/>
                    </a:cubicBezTo>
                    <a:cubicBezTo>
                      <a:pt x="11012" y="12556"/>
                      <a:pt x="10928" y="12458"/>
                      <a:pt x="10928" y="12359"/>
                    </a:cubicBezTo>
                    <a:cubicBezTo>
                      <a:pt x="11054" y="12190"/>
                      <a:pt x="12124" y="12261"/>
                      <a:pt x="11449" y="11951"/>
                    </a:cubicBezTo>
                    <a:cubicBezTo>
                      <a:pt x="11364" y="11430"/>
                      <a:pt x="11843" y="11430"/>
                      <a:pt x="11336" y="11289"/>
                    </a:cubicBezTo>
                    <a:cubicBezTo>
                      <a:pt x="11575" y="11092"/>
                      <a:pt x="11280" y="11064"/>
                      <a:pt x="11434" y="10895"/>
                    </a:cubicBezTo>
                    <a:cubicBezTo>
                      <a:pt x="11716" y="10402"/>
                      <a:pt x="11392" y="10360"/>
                      <a:pt x="11350" y="10162"/>
                    </a:cubicBezTo>
                    <a:cubicBezTo>
                      <a:pt x="12153" y="9740"/>
                      <a:pt x="11181" y="9895"/>
                      <a:pt x="10998" y="9557"/>
                    </a:cubicBezTo>
                    <a:cubicBezTo>
                      <a:pt x="11646" y="9134"/>
                      <a:pt x="11054" y="9317"/>
                      <a:pt x="11420" y="8726"/>
                    </a:cubicBezTo>
                    <a:cubicBezTo>
                      <a:pt x="10505" y="8613"/>
                      <a:pt x="11505" y="8318"/>
                      <a:pt x="10998" y="8135"/>
                    </a:cubicBezTo>
                    <a:cubicBezTo>
                      <a:pt x="10646" y="7811"/>
                      <a:pt x="11209" y="7642"/>
                      <a:pt x="10702" y="7219"/>
                    </a:cubicBezTo>
                    <a:cubicBezTo>
                      <a:pt x="10646" y="6839"/>
                      <a:pt x="10956" y="6741"/>
                      <a:pt x="10618" y="6417"/>
                    </a:cubicBezTo>
                    <a:cubicBezTo>
                      <a:pt x="10533" y="6248"/>
                      <a:pt x="10871" y="6135"/>
                      <a:pt x="10618" y="5741"/>
                    </a:cubicBezTo>
                    <a:cubicBezTo>
                      <a:pt x="10984" y="5459"/>
                      <a:pt x="10407" y="4896"/>
                      <a:pt x="10407" y="4459"/>
                    </a:cubicBezTo>
                    <a:cubicBezTo>
                      <a:pt x="10632" y="4220"/>
                      <a:pt x="10322" y="4333"/>
                      <a:pt x="10308" y="4023"/>
                    </a:cubicBezTo>
                    <a:cubicBezTo>
                      <a:pt x="10336" y="3995"/>
                      <a:pt x="10336" y="3981"/>
                      <a:pt x="10294" y="3966"/>
                    </a:cubicBezTo>
                    <a:cubicBezTo>
                      <a:pt x="10435" y="3628"/>
                      <a:pt x="10195" y="3516"/>
                      <a:pt x="9900" y="3389"/>
                    </a:cubicBezTo>
                    <a:cubicBezTo>
                      <a:pt x="9449" y="3220"/>
                      <a:pt x="9195" y="2924"/>
                      <a:pt x="8829" y="2657"/>
                    </a:cubicBezTo>
                    <a:cubicBezTo>
                      <a:pt x="8562" y="2389"/>
                      <a:pt x="8083" y="2333"/>
                      <a:pt x="7717" y="2065"/>
                    </a:cubicBezTo>
                    <a:cubicBezTo>
                      <a:pt x="7055" y="1657"/>
                      <a:pt x="6450" y="1573"/>
                      <a:pt x="5816" y="1305"/>
                    </a:cubicBezTo>
                    <a:cubicBezTo>
                      <a:pt x="6235" y="1157"/>
                      <a:pt x="5425" y="697"/>
                      <a:pt x="4943" y="697"/>
                    </a:cubicBezTo>
                    <a:cubicBezTo>
                      <a:pt x="4873" y="697"/>
                      <a:pt x="4811" y="706"/>
                      <a:pt x="4760" y="728"/>
                    </a:cubicBezTo>
                    <a:cubicBezTo>
                      <a:pt x="4746" y="953"/>
                      <a:pt x="5281" y="995"/>
                      <a:pt x="5478" y="1094"/>
                    </a:cubicBezTo>
                    <a:cubicBezTo>
                      <a:pt x="5235" y="1226"/>
                      <a:pt x="5589" y="1523"/>
                      <a:pt x="5265" y="1523"/>
                    </a:cubicBezTo>
                    <a:cubicBezTo>
                      <a:pt x="5176" y="1523"/>
                      <a:pt x="5035" y="1501"/>
                      <a:pt x="4816" y="1446"/>
                    </a:cubicBezTo>
                    <a:cubicBezTo>
                      <a:pt x="4689" y="1319"/>
                      <a:pt x="3506" y="488"/>
                      <a:pt x="2915" y="122"/>
                    </a:cubicBezTo>
                    <a:cubicBezTo>
                      <a:pt x="2871" y="37"/>
                      <a:pt x="2782" y="0"/>
                      <a:pt x="26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7" name="Google Shape;167;p13"/>
              <p:cNvSpPr/>
              <p:nvPr/>
            </p:nvSpPr>
            <p:spPr>
              <a:xfrm rot="-5400000">
                <a:off x="6630402" y="-1494617"/>
                <a:ext cx="1215978" cy="2989231"/>
              </a:xfrm>
              <a:custGeom>
                <a:avLst/>
                <a:gdLst/>
                <a:ahLst/>
                <a:cxnLst/>
                <a:rect l="l" t="t" r="r" b="b"/>
                <a:pathLst>
                  <a:path w="12324" h="30296" extrusionOk="0">
                    <a:moveTo>
                      <a:pt x="4098" y="1587"/>
                    </a:moveTo>
                    <a:cubicBezTo>
                      <a:pt x="4112" y="1587"/>
                      <a:pt x="4140" y="1601"/>
                      <a:pt x="4154" y="1615"/>
                    </a:cubicBezTo>
                    <a:lnTo>
                      <a:pt x="4098" y="1587"/>
                    </a:lnTo>
                    <a:close/>
                    <a:moveTo>
                      <a:pt x="1605" y="2998"/>
                    </a:moveTo>
                    <a:cubicBezTo>
                      <a:pt x="1609" y="2998"/>
                      <a:pt x="1612" y="3002"/>
                      <a:pt x="1620" y="3009"/>
                    </a:cubicBezTo>
                    <a:lnTo>
                      <a:pt x="1591" y="3009"/>
                    </a:lnTo>
                    <a:cubicBezTo>
                      <a:pt x="1598" y="3002"/>
                      <a:pt x="1602" y="2998"/>
                      <a:pt x="1605" y="2998"/>
                    </a:cubicBezTo>
                    <a:close/>
                    <a:moveTo>
                      <a:pt x="9731" y="3981"/>
                    </a:moveTo>
                    <a:cubicBezTo>
                      <a:pt x="9745" y="3981"/>
                      <a:pt x="9773" y="3981"/>
                      <a:pt x="9773" y="3995"/>
                    </a:cubicBezTo>
                    <a:lnTo>
                      <a:pt x="9745" y="3995"/>
                    </a:lnTo>
                    <a:lnTo>
                      <a:pt x="9731" y="3981"/>
                    </a:lnTo>
                    <a:close/>
                    <a:moveTo>
                      <a:pt x="5458" y="4281"/>
                    </a:moveTo>
                    <a:cubicBezTo>
                      <a:pt x="5461" y="4281"/>
                      <a:pt x="5464" y="4284"/>
                      <a:pt x="5464" y="4290"/>
                    </a:cubicBezTo>
                    <a:lnTo>
                      <a:pt x="5464" y="4304"/>
                    </a:lnTo>
                    <a:lnTo>
                      <a:pt x="5436" y="4304"/>
                    </a:lnTo>
                    <a:cubicBezTo>
                      <a:pt x="5444" y="4288"/>
                      <a:pt x="5452" y="4281"/>
                      <a:pt x="5458" y="4281"/>
                    </a:cubicBezTo>
                    <a:close/>
                    <a:moveTo>
                      <a:pt x="6415" y="4904"/>
                    </a:moveTo>
                    <a:cubicBezTo>
                      <a:pt x="6423" y="4904"/>
                      <a:pt x="6435" y="4910"/>
                      <a:pt x="6435" y="4910"/>
                    </a:cubicBezTo>
                    <a:lnTo>
                      <a:pt x="6407" y="4910"/>
                    </a:lnTo>
                    <a:cubicBezTo>
                      <a:pt x="6407" y="4905"/>
                      <a:pt x="6410" y="4904"/>
                      <a:pt x="6415" y="4904"/>
                    </a:cubicBezTo>
                    <a:close/>
                    <a:moveTo>
                      <a:pt x="8421" y="4924"/>
                    </a:moveTo>
                    <a:cubicBezTo>
                      <a:pt x="8435" y="4931"/>
                      <a:pt x="8439" y="4935"/>
                      <a:pt x="8437" y="4935"/>
                    </a:cubicBezTo>
                    <a:cubicBezTo>
                      <a:pt x="8435" y="4935"/>
                      <a:pt x="8428" y="4931"/>
                      <a:pt x="8421" y="4924"/>
                    </a:cubicBezTo>
                    <a:close/>
                    <a:moveTo>
                      <a:pt x="8618" y="5417"/>
                    </a:moveTo>
                    <a:cubicBezTo>
                      <a:pt x="8618" y="5417"/>
                      <a:pt x="8632" y="5431"/>
                      <a:pt x="8632" y="5445"/>
                    </a:cubicBezTo>
                    <a:cubicBezTo>
                      <a:pt x="8618" y="5445"/>
                      <a:pt x="8618" y="5431"/>
                      <a:pt x="8618" y="5417"/>
                    </a:cubicBezTo>
                    <a:close/>
                    <a:moveTo>
                      <a:pt x="4084" y="6276"/>
                    </a:moveTo>
                    <a:lnTo>
                      <a:pt x="4112" y="6290"/>
                    </a:lnTo>
                    <a:cubicBezTo>
                      <a:pt x="4098" y="6290"/>
                      <a:pt x="4084" y="6290"/>
                      <a:pt x="4084" y="6276"/>
                    </a:cubicBezTo>
                    <a:close/>
                    <a:moveTo>
                      <a:pt x="8914" y="6308"/>
                    </a:moveTo>
                    <a:cubicBezTo>
                      <a:pt x="8917" y="6308"/>
                      <a:pt x="8921" y="6311"/>
                      <a:pt x="8928" y="6318"/>
                    </a:cubicBezTo>
                    <a:lnTo>
                      <a:pt x="8900" y="6318"/>
                    </a:lnTo>
                    <a:cubicBezTo>
                      <a:pt x="8907" y="6311"/>
                      <a:pt x="8910" y="6308"/>
                      <a:pt x="8914" y="6308"/>
                    </a:cubicBezTo>
                    <a:close/>
                    <a:moveTo>
                      <a:pt x="6462" y="6998"/>
                    </a:moveTo>
                    <a:cubicBezTo>
                      <a:pt x="6469" y="6998"/>
                      <a:pt x="6482" y="6999"/>
                      <a:pt x="6492" y="7002"/>
                    </a:cubicBezTo>
                    <a:lnTo>
                      <a:pt x="6492" y="7002"/>
                    </a:lnTo>
                    <a:lnTo>
                      <a:pt x="6492" y="7008"/>
                    </a:lnTo>
                    <a:cubicBezTo>
                      <a:pt x="6450" y="7001"/>
                      <a:pt x="6450" y="6998"/>
                      <a:pt x="6462" y="6998"/>
                    </a:cubicBezTo>
                    <a:close/>
                    <a:moveTo>
                      <a:pt x="3014" y="7064"/>
                    </a:moveTo>
                    <a:cubicBezTo>
                      <a:pt x="3021" y="7064"/>
                      <a:pt x="3024" y="7068"/>
                      <a:pt x="3028" y="7071"/>
                    </a:cubicBezTo>
                    <a:lnTo>
                      <a:pt x="3014" y="7064"/>
                    </a:lnTo>
                    <a:close/>
                    <a:moveTo>
                      <a:pt x="662" y="8416"/>
                    </a:moveTo>
                    <a:cubicBezTo>
                      <a:pt x="662" y="8416"/>
                      <a:pt x="649" y="8423"/>
                      <a:pt x="641" y="8423"/>
                    </a:cubicBezTo>
                    <a:cubicBezTo>
                      <a:pt x="637" y="8423"/>
                      <a:pt x="634" y="8421"/>
                      <a:pt x="634" y="8416"/>
                    </a:cubicBezTo>
                    <a:close/>
                    <a:moveTo>
                      <a:pt x="1084" y="9888"/>
                    </a:moveTo>
                    <a:lnTo>
                      <a:pt x="1084" y="9888"/>
                    </a:lnTo>
                    <a:cubicBezTo>
                      <a:pt x="1091" y="9897"/>
                      <a:pt x="1093" y="9900"/>
                      <a:pt x="1084" y="9909"/>
                    </a:cubicBezTo>
                    <a:lnTo>
                      <a:pt x="1084" y="9895"/>
                    </a:lnTo>
                    <a:cubicBezTo>
                      <a:pt x="1084" y="9892"/>
                      <a:pt x="1084" y="9890"/>
                      <a:pt x="1084" y="9888"/>
                    </a:cubicBezTo>
                    <a:close/>
                    <a:moveTo>
                      <a:pt x="9139" y="10289"/>
                    </a:moveTo>
                    <a:cubicBezTo>
                      <a:pt x="9139" y="10289"/>
                      <a:pt x="9153" y="10303"/>
                      <a:pt x="9167" y="10303"/>
                    </a:cubicBezTo>
                    <a:cubicBezTo>
                      <a:pt x="9153" y="10303"/>
                      <a:pt x="9139" y="10303"/>
                      <a:pt x="9139" y="10289"/>
                    </a:cubicBezTo>
                    <a:close/>
                    <a:moveTo>
                      <a:pt x="4957" y="10627"/>
                    </a:moveTo>
                    <a:cubicBezTo>
                      <a:pt x="4971" y="10627"/>
                      <a:pt x="4957" y="10641"/>
                      <a:pt x="4957" y="10641"/>
                    </a:cubicBezTo>
                    <a:lnTo>
                      <a:pt x="4957" y="10627"/>
                    </a:lnTo>
                    <a:close/>
                    <a:moveTo>
                      <a:pt x="10111" y="11106"/>
                    </a:moveTo>
                    <a:lnTo>
                      <a:pt x="10153" y="11120"/>
                    </a:lnTo>
                    <a:cubicBezTo>
                      <a:pt x="10153" y="11120"/>
                      <a:pt x="10111" y="11120"/>
                      <a:pt x="10111" y="11106"/>
                    </a:cubicBezTo>
                    <a:close/>
                    <a:moveTo>
                      <a:pt x="2131" y="11230"/>
                    </a:moveTo>
                    <a:cubicBezTo>
                      <a:pt x="2133" y="11230"/>
                      <a:pt x="2136" y="11231"/>
                      <a:pt x="2141" y="11233"/>
                    </a:cubicBezTo>
                    <a:cubicBezTo>
                      <a:pt x="2183" y="11233"/>
                      <a:pt x="2141" y="11233"/>
                      <a:pt x="2141" y="11247"/>
                    </a:cubicBezTo>
                    <a:cubicBezTo>
                      <a:pt x="2138" y="11249"/>
                      <a:pt x="2136" y="11250"/>
                      <a:pt x="2134" y="11250"/>
                    </a:cubicBezTo>
                    <a:cubicBezTo>
                      <a:pt x="2125" y="11250"/>
                      <a:pt x="2119" y="11230"/>
                      <a:pt x="2131" y="11230"/>
                    </a:cubicBezTo>
                    <a:close/>
                    <a:moveTo>
                      <a:pt x="8970" y="12077"/>
                    </a:moveTo>
                    <a:lnTo>
                      <a:pt x="8970" y="12077"/>
                    </a:lnTo>
                    <a:cubicBezTo>
                      <a:pt x="8975" y="12082"/>
                      <a:pt x="8978" y="12087"/>
                      <a:pt x="8980" y="12091"/>
                    </a:cubicBezTo>
                    <a:lnTo>
                      <a:pt x="8980" y="12091"/>
                    </a:lnTo>
                    <a:cubicBezTo>
                      <a:pt x="8970" y="12089"/>
                      <a:pt x="8970" y="12078"/>
                      <a:pt x="8970" y="12077"/>
                    </a:cubicBezTo>
                    <a:close/>
                    <a:moveTo>
                      <a:pt x="4675" y="12599"/>
                    </a:moveTo>
                    <a:cubicBezTo>
                      <a:pt x="4675" y="12603"/>
                      <a:pt x="4674" y="12605"/>
                      <a:pt x="4672" y="12605"/>
                    </a:cubicBezTo>
                    <a:cubicBezTo>
                      <a:pt x="4667" y="12605"/>
                      <a:pt x="4661" y="12599"/>
                      <a:pt x="4661" y="12599"/>
                    </a:cubicBezTo>
                    <a:close/>
                    <a:moveTo>
                      <a:pt x="7196" y="12655"/>
                    </a:moveTo>
                    <a:cubicBezTo>
                      <a:pt x="7196" y="12655"/>
                      <a:pt x="7183" y="12661"/>
                      <a:pt x="7179" y="12661"/>
                    </a:cubicBezTo>
                    <a:cubicBezTo>
                      <a:pt x="7177" y="12661"/>
                      <a:pt x="7177" y="12660"/>
                      <a:pt x="7182" y="12655"/>
                    </a:cubicBezTo>
                    <a:close/>
                    <a:moveTo>
                      <a:pt x="8053" y="12963"/>
                    </a:moveTo>
                    <a:cubicBezTo>
                      <a:pt x="8072" y="12963"/>
                      <a:pt x="8092" y="12965"/>
                      <a:pt x="8111" y="12965"/>
                    </a:cubicBezTo>
                    <a:cubicBezTo>
                      <a:pt x="8069" y="12979"/>
                      <a:pt x="8013" y="12993"/>
                      <a:pt x="7970" y="13021"/>
                    </a:cubicBezTo>
                    <a:lnTo>
                      <a:pt x="7984" y="13007"/>
                    </a:lnTo>
                    <a:cubicBezTo>
                      <a:pt x="7984" y="12969"/>
                      <a:pt x="8016" y="12963"/>
                      <a:pt x="8053" y="12963"/>
                    </a:cubicBezTo>
                    <a:close/>
                    <a:moveTo>
                      <a:pt x="5999" y="13739"/>
                    </a:moveTo>
                    <a:cubicBezTo>
                      <a:pt x="5999" y="13760"/>
                      <a:pt x="5984" y="13773"/>
                      <a:pt x="5954" y="13773"/>
                    </a:cubicBezTo>
                    <a:cubicBezTo>
                      <a:pt x="5950" y="13773"/>
                      <a:pt x="5947" y="13773"/>
                      <a:pt x="5944" y="13772"/>
                    </a:cubicBezTo>
                    <a:lnTo>
                      <a:pt x="5944" y="13772"/>
                    </a:lnTo>
                    <a:lnTo>
                      <a:pt x="5999" y="13739"/>
                    </a:lnTo>
                    <a:close/>
                    <a:moveTo>
                      <a:pt x="9421" y="14077"/>
                    </a:moveTo>
                    <a:lnTo>
                      <a:pt x="9393" y="14105"/>
                    </a:lnTo>
                    <a:cubicBezTo>
                      <a:pt x="9322" y="14105"/>
                      <a:pt x="9393" y="14077"/>
                      <a:pt x="9421" y="14077"/>
                    </a:cubicBezTo>
                    <a:close/>
                    <a:moveTo>
                      <a:pt x="3774" y="14485"/>
                    </a:moveTo>
                    <a:cubicBezTo>
                      <a:pt x="3802" y="14485"/>
                      <a:pt x="3802" y="14500"/>
                      <a:pt x="3802" y="14500"/>
                    </a:cubicBezTo>
                    <a:lnTo>
                      <a:pt x="3802" y="14514"/>
                    </a:lnTo>
                    <a:lnTo>
                      <a:pt x="3774" y="14485"/>
                    </a:lnTo>
                    <a:close/>
                    <a:moveTo>
                      <a:pt x="4577" y="15246"/>
                    </a:moveTo>
                    <a:cubicBezTo>
                      <a:pt x="4703" y="15246"/>
                      <a:pt x="4746" y="15274"/>
                      <a:pt x="4703" y="15316"/>
                    </a:cubicBezTo>
                    <a:cubicBezTo>
                      <a:pt x="4661" y="15302"/>
                      <a:pt x="4605" y="15274"/>
                      <a:pt x="4563" y="15260"/>
                    </a:cubicBezTo>
                    <a:lnTo>
                      <a:pt x="4577" y="15246"/>
                    </a:lnTo>
                    <a:close/>
                    <a:moveTo>
                      <a:pt x="5703" y="15640"/>
                    </a:moveTo>
                    <a:lnTo>
                      <a:pt x="5703" y="15649"/>
                    </a:lnTo>
                    <a:lnTo>
                      <a:pt x="5703" y="15649"/>
                    </a:lnTo>
                    <a:cubicBezTo>
                      <a:pt x="5694" y="15645"/>
                      <a:pt x="5687" y="15640"/>
                      <a:pt x="5703" y="15640"/>
                    </a:cubicBezTo>
                    <a:close/>
                    <a:moveTo>
                      <a:pt x="4619" y="15964"/>
                    </a:moveTo>
                    <a:lnTo>
                      <a:pt x="4619" y="15978"/>
                    </a:lnTo>
                    <a:cubicBezTo>
                      <a:pt x="4577" y="15978"/>
                      <a:pt x="4591" y="15964"/>
                      <a:pt x="4619" y="15964"/>
                    </a:cubicBezTo>
                    <a:close/>
                    <a:moveTo>
                      <a:pt x="10342" y="16519"/>
                    </a:moveTo>
                    <a:cubicBezTo>
                      <a:pt x="10350" y="16519"/>
                      <a:pt x="10356" y="16525"/>
                      <a:pt x="10350" y="16541"/>
                    </a:cubicBezTo>
                    <a:lnTo>
                      <a:pt x="10308" y="16541"/>
                    </a:lnTo>
                    <a:cubicBezTo>
                      <a:pt x="10308" y="16533"/>
                      <a:pt x="10329" y="16519"/>
                      <a:pt x="10342" y="16519"/>
                    </a:cubicBezTo>
                    <a:close/>
                    <a:moveTo>
                      <a:pt x="3873" y="16809"/>
                    </a:moveTo>
                    <a:cubicBezTo>
                      <a:pt x="3854" y="16809"/>
                      <a:pt x="3848" y="16815"/>
                      <a:pt x="3845" y="16815"/>
                    </a:cubicBezTo>
                    <a:cubicBezTo>
                      <a:pt x="3844" y="16815"/>
                      <a:pt x="3844" y="16814"/>
                      <a:pt x="3844" y="16809"/>
                    </a:cubicBezTo>
                    <a:close/>
                    <a:moveTo>
                      <a:pt x="8632" y="16936"/>
                    </a:moveTo>
                    <a:cubicBezTo>
                      <a:pt x="8613" y="16936"/>
                      <a:pt x="8601" y="16942"/>
                      <a:pt x="8590" y="16942"/>
                    </a:cubicBezTo>
                    <a:cubicBezTo>
                      <a:pt x="8585" y="16942"/>
                      <a:pt x="8581" y="16940"/>
                      <a:pt x="8576" y="16936"/>
                    </a:cubicBezTo>
                    <a:close/>
                    <a:moveTo>
                      <a:pt x="6942" y="17217"/>
                    </a:moveTo>
                    <a:cubicBezTo>
                      <a:pt x="6985" y="17217"/>
                      <a:pt x="7013" y="17217"/>
                      <a:pt x="6942" y="17260"/>
                    </a:cubicBezTo>
                    <a:cubicBezTo>
                      <a:pt x="6942" y="17245"/>
                      <a:pt x="6942" y="17231"/>
                      <a:pt x="6942" y="17217"/>
                    </a:cubicBezTo>
                    <a:close/>
                    <a:moveTo>
                      <a:pt x="2646" y="17830"/>
                    </a:moveTo>
                    <a:cubicBezTo>
                      <a:pt x="2658" y="17830"/>
                      <a:pt x="2672" y="17833"/>
                      <a:pt x="2690" y="17837"/>
                    </a:cubicBezTo>
                    <a:lnTo>
                      <a:pt x="2619" y="17893"/>
                    </a:lnTo>
                    <a:cubicBezTo>
                      <a:pt x="2610" y="17845"/>
                      <a:pt x="2620" y="17830"/>
                      <a:pt x="2646" y="17830"/>
                    </a:cubicBezTo>
                    <a:close/>
                    <a:moveTo>
                      <a:pt x="3009" y="17943"/>
                    </a:moveTo>
                    <a:cubicBezTo>
                      <a:pt x="3012" y="17943"/>
                      <a:pt x="3014" y="17945"/>
                      <a:pt x="3014" y="17950"/>
                    </a:cubicBezTo>
                    <a:lnTo>
                      <a:pt x="2985" y="17950"/>
                    </a:lnTo>
                    <a:cubicBezTo>
                      <a:pt x="2995" y="17950"/>
                      <a:pt x="3004" y="17943"/>
                      <a:pt x="3009" y="17943"/>
                    </a:cubicBezTo>
                    <a:close/>
                    <a:moveTo>
                      <a:pt x="7988" y="18197"/>
                    </a:moveTo>
                    <a:cubicBezTo>
                      <a:pt x="7997" y="18197"/>
                      <a:pt x="8013" y="18203"/>
                      <a:pt x="7984" y="18203"/>
                    </a:cubicBezTo>
                    <a:cubicBezTo>
                      <a:pt x="7970" y="18217"/>
                      <a:pt x="7958" y="18222"/>
                      <a:pt x="7950" y="18222"/>
                    </a:cubicBezTo>
                    <a:cubicBezTo>
                      <a:pt x="7934" y="18222"/>
                      <a:pt x="7938" y="18203"/>
                      <a:pt x="7984" y="18203"/>
                    </a:cubicBezTo>
                    <a:cubicBezTo>
                      <a:pt x="7980" y="18198"/>
                      <a:pt x="7983" y="18197"/>
                      <a:pt x="7988" y="18197"/>
                    </a:cubicBezTo>
                    <a:close/>
                    <a:moveTo>
                      <a:pt x="1690" y="18344"/>
                    </a:moveTo>
                    <a:cubicBezTo>
                      <a:pt x="1704" y="18344"/>
                      <a:pt x="1690" y="18344"/>
                      <a:pt x="1690" y="18358"/>
                    </a:cubicBezTo>
                    <a:lnTo>
                      <a:pt x="1690" y="18344"/>
                    </a:lnTo>
                    <a:close/>
                    <a:moveTo>
                      <a:pt x="8998" y="18696"/>
                    </a:moveTo>
                    <a:cubicBezTo>
                      <a:pt x="8984" y="18696"/>
                      <a:pt x="8956" y="18710"/>
                      <a:pt x="8942" y="18710"/>
                    </a:cubicBezTo>
                    <a:cubicBezTo>
                      <a:pt x="8970" y="18696"/>
                      <a:pt x="8984" y="18696"/>
                      <a:pt x="8998" y="18696"/>
                    </a:cubicBezTo>
                    <a:close/>
                    <a:moveTo>
                      <a:pt x="5473" y="19326"/>
                    </a:moveTo>
                    <a:cubicBezTo>
                      <a:pt x="5478" y="19326"/>
                      <a:pt x="5485" y="19330"/>
                      <a:pt x="5492" y="19330"/>
                    </a:cubicBezTo>
                    <a:lnTo>
                      <a:pt x="5492" y="19344"/>
                    </a:lnTo>
                    <a:lnTo>
                      <a:pt x="5464" y="19344"/>
                    </a:lnTo>
                    <a:cubicBezTo>
                      <a:pt x="5464" y="19330"/>
                      <a:pt x="5467" y="19326"/>
                      <a:pt x="5473" y="19326"/>
                    </a:cubicBezTo>
                    <a:close/>
                    <a:moveTo>
                      <a:pt x="3000" y="19682"/>
                    </a:moveTo>
                    <a:cubicBezTo>
                      <a:pt x="3028" y="19682"/>
                      <a:pt x="3000" y="19682"/>
                      <a:pt x="3000" y="19696"/>
                    </a:cubicBezTo>
                    <a:cubicBezTo>
                      <a:pt x="3000" y="19682"/>
                      <a:pt x="3000" y="19682"/>
                      <a:pt x="3000" y="19682"/>
                    </a:cubicBezTo>
                    <a:close/>
                    <a:moveTo>
                      <a:pt x="5802" y="20132"/>
                    </a:moveTo>
                    <a:cubicBezTo>
                      <a:pt x="5782" y="20142"/>
                      <a:pt x="5770" y="20158"/>
                      <a:pt x="5764" y="20158"/>
                    </a:cubicBezTo>
                    <a:cubicBezTo>
                      <a:pt x="5761" y="20158"/>
                      <a:pt x="5760" y="20155"/>
                      <a:pt x="5760" y="20146"/>
                    </a:cubicBezTo>
                    <a:lnTo>
                      <a:pt x="5760" y="20132"/>
                    </a:lnTo>
                    <a:close/>
                    <a:moveTo>
                      <a:pt x="3295" y="20259"/>
                    </a:moveTo>
                    <a:cubicBezTo>
                      <a:pt x="3295" y="20259"/>
                      <a:pt x="3279" y="20267"/>
                      <a:pt x="3265" y="20277"/>
                    </a:cubicBezTo>
                    <a:lnTo>
                      <a:pt x="3265" y="20277"/>
                    </a:lnTo>
                    <a:cubicBezTo>
                      <a:pt x="3275" y="20269"/>
                      <a:pt x="3288" y="20259"/>
                      <a:pt x="3295" y="20259"/>
                    </a:cubicBezTo>
                    <a:close/>
                    <a:moveTo>
                      <a:pt x="3521" y="20301"/>
                    </a:moveTo>
                    <a:cubicBezTo>
                      <a:pt x="3521" y="20306"/>
                      <a:pt x="3519" y="20307"/>
                      <a:pt x="3517" y="20307"/>
                    </a:cubicBezTo>
                    <a:cubicBezTo>
                      <a:pt x="3514" y="20307"/>
                      <a:pt x="3511" y="20301"/>
                      <a:pt x="3521" y="20301"/>
                    </a:cubicBezTo>
                    <a:close/>
                    <a:moveTo>
                      <a:pt x="8096" y="20689"/>
                    </a:moveTo>
                    <a:cubicBezTo>
                      <a:pt x="8102" y="20689"/>
                      <a:pt x="8102" y="20695"/>
                      <a:pt x="8083" y="20695"/>
                    </a:cubicBezTo>
                    <a:cubicBezTo>
                      <a:pt x="8088" y="20691"/>
                      <a:pt x="8092" y="20689"/>
                      <a:pt x="8096" y="20689"/>
                    </a:cubicBezTo>
                    <a:close/>
                    <a:moveTo>
                      <a:pt x="4436" y="20822"/>
                    </a:moveTo>
                    <a:cubicBezTo>
                      <a:pt x="4436" y="20822"/>
                      <a:pt x="4430" y="20828"/>
                      <a:pt x="4425" y="20828"/>
                    </a:cubicBezTo>
                    <a:cubicBezTo>
                      <a:pt x="4423" y="20828"/>
                      <a:pt x="4422" y="20827"/>
                      <a:pt x="4422" y="20822"/>
                    </a:cubicBezTo>
                    <a:close/>
                    <a:moveTo>
                      <a:pt x="2591" y="21470"/>
                    </a:moveTo>
                    <a:cubicBezTo>
                      <a:pt x="2591" y="21475"/>
                      <a:pt x="2590" y="21476"/>
                      <a:pt x="2587" y="21476"/>
                    </a:cubicBezTo>
                    <a:cubicBezTo>
                      <a:pt x="2582" y="21476"/>
                      <a:pt x="2572" y="21470"/>
                      <a:pt x="2563" y="21470"/>
                    </a:cubicBezTo>
                    <a:close/>
                    <a:moveTo>
                      <a:pt x="4577" y="22709"/>
                    </a:moveTo>
                    <a:cubicBezTo>
                      <a:pt x="4577" y="22709"/>
                      <a:pt x="4564" y="22715"/>
                      <a:pt x="4556" y="22715"/>
                    </a:cubicBezTo>
                    <a:cubicBezTo>
                      <a:pt x="4552" y="22715"/>
                      <a:pt x="4549" y="22714"/>
                      <a:pt x="4549" y="22709"/>
                    </a:cubicBezTo>
                    <a:close/>
                    <a:moveTo>
                      <a:pt x="3070" y="23258"/>
                    </a:moveTo>
                    <a:cubicBezTo>
                      <a:pt x="3070" y="23258"/>
                      <a:pt x="3064" y="23265"/>
                      <a:pt x="3060" y="23265"/>
                    </a:cubicBezTo>
                    <a:cubicBezTo>
                      <a:pt x="3057" y="23265"/>
                      <a:pt x="3056" y="23263"/>
                      <a:pt x="3056" y="23258"/>
                    </a:cubicBezTo>
                    <a:close/>
                    <a:moveTo>
                      <a:pt x="2187" y="23463"/>
                    </a:moveTo>
                    <a:cubicBezTo>
                      <a:pt x="2189" y="23463"/>
                      <a:pt x="2192" y="23465"/>
                      <a:pt x="2197" y="23470"/>
                    </a:cubicBezTo>
                    <a:lnTo>
                      <a:pt x="2183" y="23470"/>
                    </a:lnTo>
                    <a:cubicBezTo>
                      <a:pt x="2183" y="23470"/>
                      <a:pt x="2183" y="23463"/>
                      <a:pt x="2187" y="23463"/>
                    </a:cubicBezTo>
                    <a:close/>
                    <a:moveTo>
                      <a:pt x="1169" y="23751"/>
                    </a:moveTo>
                    <a:cubicBezTo>
                      <a:pt x="1163" y="23751"/>
                      <a:pt x="1151" y="23756"/>
                      <a:pt x="1141" y="23760"/>
                    </a:cubicBezTo>
                    <a:lnTo>
                      <a:pt x="1141" y="23760"/>
                    </a:lnTo>
                    <a:lnTo>
                      <a:pt x="1141" y="23751"/>
                    </a:lnTo>
                    <a:close/>
                    <a:moveTo>
                      <a:pt x="4249" y="23984"/>
                    </a:moveTo>
                    <a:cubicBezTo>
                      <a:pt x="4251" y="23984"/>
                      <a:pt x="4253" y="23986"/>
                      <a:pt x="4253" y="23991"/>
                    </a:cubicBezTo>
                    <a:lnTo>
                      <a:pt x="4239" y="23991"/>
                    </a:lnTo>
                    <a:cubicBezTo>
                      <a:pt x="4239" y="23991"/>
                      <a:pt x="4245" y="23984"/>
                      <a:pt x="4249" y="23984"/>
                    </a:cubicBezTo>
                    <a:close/>
                    <a:moveTo>
                      <a:pt x="7097" y="24990"/>
                    </a:moveTo>
                    <a:cubicBezTo>
                      <a:pt x="7104" y="24990"/>
                      <a:pt x="7101" y="24990"/>
                      <a:pt x="7096" y="24992"/>
                    </a:cubicBezTo>
                    <a:lnTo>
                      <a:pt x="7096" y="24992"/>
                    </a:lnTo>
                    <a:lnTo>
                      <a:pt x="7097" y="24990"/>
                    </a:lnTo>
                    <a:close/>
                    <a:moveTo>
                      <a:pt x="9732" y="25646"/>
                    </a:moveTo>
                    <a:cubicBezTo>
                      <a:pt x="9735" y="25646"/>
                      <a:pt x="9726" y="25652"/>
                      <a:pt x="9717" y="25652"/>
                    </a:cubicBezTo>
                    <a:cubicBezTo>
                      <a:pt x="9726" y="25648"/>
                      <a:pt x="9731" y="25646"/>
                      <a:pt x="9732" y="25646"/>
                    </a:cubicBezTo>
                    <a:close/>
                    <a:moveTo>
                      <a:pt x="9407" y="26272"/>
                    </a:moveTo>
                    <a:cubicBezTo>
                      <a:pt x="9397" y="26272"/>
                      <a:pt x="9382" y="26284"/>
                      <a:pt x="9372" y="26284"/>
                    </a:cubicBezTo>
                    <a:cubicBezTo>
                      <a:pt x="9368" y="26284"/>
                      <a:pt x="9364" y="26281"/>
                      <a:pt x="9364" y="26272"/>
                    </a:cubicBezTo>
                    <a:close/>
                    <a:moveTo>
                      <a:pt x="4307" y="26308"/>
                    </a:moveTo>
                    <a:cubicBezTo>
                      <a:pt x="4314" y="26308"/>
                      <a:pt x="4309" y="26309"/>
                      <a:pt x="4281" y="26314"/>
                    </a:cubicBezTo>
                    <a:lnTo>
                      <a:pt x="4211" y="26314"/>
                    </a:lnTo>
                    <a:cubicBezTo>
                      <a:pt x="4229" y="26314"/>
                      <a:pt x="4292" y="26308"/>
                      <a:pt x="4307" y="26308"/>
                    </a:cubicBezTo>
                    <a:close/>
                    <a:moveTo>
                      <a:pt x="2563" y="27314"/>
                    </a:moveTo>
                    <a:lnTo>
                      <a:pt x="2563" y="27314"/>
                    </a:lnTo>
                    <a:cubicBezTo>
                      <a:pt x="2549" y="27321"/>
                      <a:pt x="2531" y="27324"/>
                      <a:pt x="2514" y="27328"/>
                    </a:cubicBezTo>
                    <a:lnTo>
                      <a:pt x="2514" y="27328"/>
                    </a:lnTo>
                    <a:lnTo>
                      <a:pt x="2563" y="27314"/>
                    </a:lnTo>
                    <a:close/>
                    <a:moveTo>
                      <a:pt x="2971" y="27581"/>
                    </a:moveTo>
                    <a:cubicBezTo>
                      <a:pt x="2971" y="27581"/>
                      <a:pt x="2959" y="27588"/>
                      <a:pt x="2951" y="27588"/>
                    </a:cubicBezTo>
                    <a:cubicBezTo>
                      <a:pt x="2946" y="27588"/>
                      <a:pt x="2943" y="27586"/>
                      <a:pt x="2943" y="27581"/>
                    </a:cubicBezTo>
                    <a:close/>
                    <a:moveTo>
                      <a:pt x="4905" y="27772"/>
                    </a:moveTo>
                    <a:cubicBezTo>
                      <a:pt x="4910" y="27772"/>
                      <a:pt x="4919" y="27779"/>
                      <a:pt x="4929" y="27779"/>
                    </a:cubicBezTo>
                    <a:lnTo>
                      <a:pt x="4901" y="27779"/>
                    </a:lnTo>
                    <a:cubicBezTo>
                      <a:pt x="4901" y="27774"/>
                      <a:pt x="4902" y="27772"/>
                      <a:pt x="4905" y="27772"/>
                    </a:cubicBezTo>
                    <a:close/>
                    <a:moveTo>
                      <a:pt x="5055" y="28961"/>
                    </a:moveTo>
                    <a:cubicBezTo>
                      <a:pt x="5055" y="28961"/>
                      <a:pt x="5043" y="28968"/>
                      <a:pt x="5039" y="28968"/>
                    </a:cubicBezTo>
                    <a:cubicBezTo>
                      <a:pt x="5037" y="28968"/>
                      <a:pt x="5037" y="28966"/>
                      <a:pt x="5041" y="28961"/>
                    </a:cubicBezTo>
                    <a:close/>
                    <a:moveTo>
                      <a:pt x="6717" y="29398"/>
                    </a:moveTo>
                    <a:cubicBezTo>
                      <a:pt x="6717" y="29398"/>
                      <a:pt x="6698" y="29404"/>
                      <a:pt x="6690" y="29404"/>
                    </a:cubicBezTo>
                    <a:cubicBezTo>
                      <a:pt x="6686" y="29404"/>
                      <a:pt x="6684" y="29403"/>
                      <a:pt x="6689" y="29398"/>
                    </a:cubicBezTo>
                    <a:close/>
                    <a:moveTo>
                      <a:pt x="4971" y="30187"/>
                    </a:moveTo>
                    <a:cubicBezTo>
                      <a:pt x="4999" y="30187"/>
                      <a:pt x="4996" y="30193"/>
                      <a:pt x="4987" y="30193"/>
                    </a:cubicBezTo>
                    <a:cubicBezTo>
                      <a:pt x="4982" y="30193"/>
                      <a:pt x="4976" y="30191"/>
                      <a:pt x="4971" y="30187"/>
                    </a:cubicBezTo>
                    <a:close/>
                    <a:moveTo>
                      <a:pt x="2665" y="0"/>
                    </a:moveTo>
                    <a:cubicBezTo>
                      <a:pt x="2104" y="0"/>
                      <a:pt x="891" y="826"/>
                      <a:pt x="775" y="1094"/>
                    </a:cubicBezTo>
                    <a:cubicBezTo>
                      <a:pt x="42" y="2136"/>
                      <a:pt x="1239" y="2516"/>
                      <a:pt x="958" y="3657"/>
                    </a:cubicBezTo>
                    <a:cubicBezTo>
                      <a:pt x="634" y="4234"/>
                      <a:pt x="0" y="6374"/>
                      <a:pt x="620" y="6670"/>
                    </a:cubicBezTo>
                    <a:cubicBezTo>
                      <a:pt x="408" y="6881"/>
                      <a:pt x="577" y="7093"/>
                      <a:pt x="549" y="7374"/>
                    </a:cubicBezTo>
                    <a:cubicBezTo>
                      <a:pt x="479" y="7614"/>
                      <a:pt x="437" y="7867"/>
                      <a:pt x="423" y="8121"/>
                    </a:cubicBezTo>
                    <a:cubicBezTo>
                      <a:pt x="704" y="8430"/>
                      <a:pt x="408" y="8698"/>
                      <a:pt x="352" y="9078"/>
                    </a:cubicBezTo>
                    <a:cubicBezTo>
                      <a:pt x="282" y="9360"/>
                      <a:pt x="634" y="9670"/>
                      <a:pt x="352" y="10050"/>
                    </a:cubicBezTo>
                    <a:cubicBezTo>
                      <a:pt x="211" y="10444"/>
                      <a:pt x="563" y="10754"/>
                      <a:pt x="366" y="11092"/>
                    </a:cubicBezTo>
                    <a:cubicBezTo>
                      <a:pt x="507" y="11993"/>
                      <a:pt x="366" y="13105"/>
                      <a:pt x="873" y="13922"/>
                    </a:cubicBezTo>
                    <a:cubicBezTo>
                      <a:pt x="817" y="13950"/>
                      <a:pt x="718" y="14218"/>
                      <a:pt x="789" y="14246"/>
                    </a:cubicBezTo>
                    <a:cubicBezTo>
                      <a:pt x="592" y="14443"/>
                      <a:pt x="479" y="14584"/>
                      <a:pt x="662" y="14767"/>
                    </a:cubicBezTo>
                    <a:cubicBezTo>
                      <a:pt x="225" y="14978"/>
                      <a:pt x="408" y="15330"/>
                      <a:pt x="577" y="15584"/>
                    </a:cubicBezTo>
                    <a:cubicBezTo>
                      <a:pt x="141" y="16682"/>
                      <a:pt x="1408" y="18090"/>
                      <a:pt x="803" y="19287"/>
                    </a:cubicBezTo>
                    <a:cubicBezTo>
                      <a:pt x="1070" y="19456"/>
                      <a:pt x="732" y="19794"/>
                      <a:pt x="930" y="19991"/>
                    </a:cubicBezTo>
                    <a:cubicBezTo>
                      <a:pt x="761" y="20090"/>
                      <a:pt x="803" y="20132"/>
                      <a:pt x="944" y="20174"/>
                    </a:cubicBezTo>
                    <a:cubicBezTo>
                      <a:pt x="944" y="20259"/>
                      <a:pt x="930" y="20428"/>
                      <a:pt x="1042" y="20484"/>
                    </a:cubicBezTo>
                    <a:cubicBezTo>
                      <a:pt x="831" y="20667"/>
                      <a:pt x="1352" y="20681"/>
                      <a:pt x="1127" y="20907"/>
                    </a:cubicBezTo>
                    <a:cubicBezTo>
                      <a:pt x="1000" y="21005"/>
                      <a:pt x="1225" y="21019"/>
                      <a:pt x="1084" y="21146"/>
                    </a:cubicBezTo>
                    <a:cubicBezTo>
                      <a:pt x="930" y="21386"/>
                      <a:pt x="1084" y="21484"/>
                      <a:pt x="986" y="21723"/>
                    </a:cubicBezTo>
                    <a:cubicBezTo>
                      <a:pt x="1042" y="22216"/>
                      <a:pt x="634" y="22864"/>
                      <a:pt x="634" y="23456"/>
                    </a:cubicBezTo>
                    <a:cubicBezTo>
                      <a:pt x="535" y="23484"/>
                      <a:pt x="761" y="23751"/>
                      <a:pt x="521" y="23962"/>
                    </a:cubicBezTo>
                    <a:cubicBezTo>
                      <a:pt x="732" y="24272"/>
                      <a:pt x="338" y="24596"/>
                      <a:pt x="380" y="24779"/>
                    </a:cubicBezTo>
                    <a:cubicBezTo>
                      <a:pt x="476" y="24752"/>
                      <a:pt x="545" y="24740"/>
                      <a:pt x="593" y="24740"/>
                    </a:cubicBezTo>
                    <a:cubicBezTo>
                      <a:pt x="910" y="24740"/>
                      <a:pt x="323" y="25259"/>
                      <a:pt x="837" y="25259"/>
                    </a:cubicBezTo>
                    <a:cubicBezTo>
                      <a:pt x="848" y="25259"/>
                      <a:pt x="860" y="25259"/>
                      <a:pt x="873" y="25258"/>
                    </a:cubicBezTo>
                    <a:cubicBezTo>
                      <a:pt x="1098" y="25342"/>
                      <a:pt x="1000" y="25610"/>
                      <a:pt x="1183" y="25779"/>
                    </a:cubicBezTo>
                    <a:cubicBezTo>
                      <a:pt x="1451" y="25962"/>
                      <a:pt x="1577" y="26511"/>
                      <a:pt x="1690" y="26807"/>
                    </a:cubicBezTo>
                    <a:cubicBezTo>
                      <a:pt x="2051" y="27335"/>
                      <a:pt x="3141" y="27877"/>
                      <a:pt x="4022" y="27877"/>
                    </a:cubicBezTo>
                    <a:cubicBezTo>
                      <a:pt x="4033" y="27877"/>
                      <a:pt x="4044" y="27877"/>
                      <a:pt x="4056" y="27877"/>
                    </a:cubicBezTo>
                    <a:lnTo>
                      <a:pt x="4056" y="27877"/>
                    </a:lnTo>
                    <a:cubicBezTo>
                      <a:pt x="4309" y="27934"/>
                      <a:pt x="4126" y="28018"/>
                      <a:pt x="4042" y="28159"/>
                    </a:cubicBezTo>
                    <a:cubicBezTo>
                      <a:pt x="3816" y="28426"/>
                      <a:pt x="4027" y="28652"/>
                      <a:pt x="3802" y="28905"/>
                    </a:cubicBezTo>
                    <a:cubicBezTo>
                      <a:pt x="3732" y="29257"/>
                      <a:pt x="3887" y="29426"/>
                      <a:pt x="3774" y="29750"/>
                    </a:cubicBezTo>
                    <a:cubicBezTo>
                      <a:pt x="4168" y="30046"/>
                      <a:pt x="4394" y="30285"/>
                      <a:pt x="5070" y="30285"/>
                    </a:cubicBezTo>
                    <a:cubicBezTo>
                      <a:pt x="5156" y="30292"/>
                      <a:pt x="5242" y="30296"/>
                      <a:pt x="5327" y="30296"/>
                    </a:cubicBezTo>
                    <a:cubicBezTo>
                      <a:pt x="6902" y="30296"/>
                      <a:pt x="8450" y="29116"/>
                      <a:pt x="9505" y="28328"/>
                    </a:cubicBezTo>
                    <a:cubicBezTo>
                      <a:pt x="10012" y="27750"/>
                      <a:pt x="10815" y="26906"/>
                      <a:pt x="10942" y="26032"/>
                    </a:cubicBezTo>
                    <a:cubicBezTo>
                      <a:pt x="11139" y="26032"/>
                      <a:pt x="11603" y="25188"/>
                      <a:pt x="11378" y="25173"/>
                    </a:cubicBezTo>
                    <a:lnTo>
                      <a:pt x="11378" y="25173"/>
                    </a:lnTo>
                    <a:cubicBezTo>
                      <a:pt x="11356" y="25177"/>
                      <a:pt x="11337" y="25179"/>
                      <a:pt x="11321" y="25179"/>
                    </a:cubicBezTo>
                    <a:cubicBezTo>
                      <a:pt x="11092" y="25179"/>
                      <a:pt x="11555" y="24812"/>
                      <a:pt x="11463" y="24681"/>
                    </a:cubicBezTo>
                    <a:lnTo>
                      <a:pt x="11463" y="24681"/>
                    </a:lnTo>
                    <a:cubicBezTo>
                      <a:pt x="11444" y="24685"/>
                      <a:pt x="11428" y="24687"/>
                      <a:pt x="11415" y="24687"/>
                    </a:cubicBezTo>
                    <a:cubicBezTo>
                      <a:pt x="11295" y="24687"/>
                      <a:pt x="11353" y="24533"/>
                      <a:pt x="11251" y="24469"/>
                    </a:cubicBezTo>
                    <a:cubicBezTo>
                      <a:pt x="11280" y="24357"/>
                      <a:pt x="11505" y="24413"/>
                      <a:pt x="11519" y="24300"/>
                    </a:cubicBezTo>
                    <a:cubicBezTo>
                      <a:pt x="11237" y="23793"/>
                      <a:pt x="11547" y="22934"/>
                      <a:pt x="11815" y="22413"/>
                    </a:cubicBezTo>
                    <a:cubicBezTo>
                      <a:pt x="11841" y="22367"/>
                      <a:pt x="11809" y="22355"/>
                      <a:pt x="11766" y="22355"/>
                    </a:cubicBezTo>
                    <a:cubicBezTo>
                      <a:pt x="11717" y="22355"/>
                      <a:pt x="11653" y="22371"/>
                      <a:pt x="11646" y="22371"/>
                    </a:cubicBezTo>
                    <a:cubicBezTo>
                      <a:pt x="11646" y="22188"/>
                      <a:pt x="11744" y="22019"/>
                      <a:pt x="11561" y="21921"/>
                    </a:cubicBezTo>
                    <a:cubicBezTo>
                      <a:pt x="11688" y="21738"/>
                      <a:pt x="11603" y="21400"/>
                      <a:pt x="11857" y="21174"/>
                    </a:cubicBezTo>
                    <a:cubicBezTo>
                      <a:pt x="12022" y="21139"/>
                      <a:pt x="12148" y="21034"/>
                      <a:pt x="12044" y="21034"/>
                    </a:cubicBezTo>
                    <a:cubicBezTo>
                      <a:pt x="12023" y="21034"/>
                      <a:pt x="11994" y="21038"/>
                      <a:pt x="11955" y="21048"/>
                    </a:cubicBezTo>
                    <a:cubicBezTo>
                      <a:pt x="11950" y="21048"/>
                      <a:pt x="11945" y="21048"/>
                      <a:pt x="11940" y="21048"/>
                    </a:cubicBezTo>
                    <a:cubicBezTo>
                      <a:pt x="11554" y="21048"/>
                      <a:pt x="11801" y="20539"/>
                      <a:pt x="11815" y="20414"/>
                    </a:cubicBezTo>
                    <a:cubicBezTo>
                      <a:pt x="11674" y="20118"/>
                      <a:pt x="11927" y="19893"/>
                      <a:pt x="11843" y="19583"/>
                    </a:cubicBezTo>
                    <a:cubicBezTo>
                      <a:pt x="11843" y="19442"/>
                      <a:pt x="11758" y="19442"/>
                      <a:pt x="11913" y="19372"/>
                    </a:cubicBezTo>
                    <a:cubicBezTo>
                      <a:pt x="11927" y="19301"/>
                      <a:pt x="11829" y="19301"/>
                      <a:pt x="11955" y="19203"/>
                    </a:cubicBezTo>
                    <a:cubicBezTo>
                      <a:pt x="11967" y="19208"/>
                      <a:pt x="11982" y="19210"/>
                      <a:pt x="11997" y="19210"/>
                    </a:cubicBezTo>
                    <a:cubicBezTo>
                      <a:pt x="12117" y="19210"/>
                      <a:pt x="12323" y="19085"/>
                      <a:pt x="12124" y="19048"/>
                    </a:cubicBezTo>
                    <a:cubicBezTo>
                      <a:pt x="12223" y="18851"/>
                      <a:pt x="11843" y="18921"/>
                      <a:pt x="11927" y="18738"/>
                    </a:cubicBezTo>
                    <a:cubicBezTo>
                      <a:pt x="11998" y="18682"/>
                      <a:pt x="11885" y="18710"/>
                      <a:pt x="11899" y="18682"/>
                    </a:cubicBezTo>
                    <a:cubicBezTo>
                      <a:pt x="11899" y="18617"/>
                      <a:pt x="11959" y="18481"/>
                      <a:pt x="11914" y="18481"/>
                    </a:cubicBezTo>
                    <a:cubicBezTo>
                      <a:pt x="11910" y="18481"/>
                      <a:pt x="11905" y="18482"/>
                      <a:pt x="11899" y="18485"/>
                    </a:cubicBezTo>
                    <a:cubicBezTo>
                      <a:pt x="11877" y="18490"/>
                      <a:pt x="11859" y="18492"/>
                      <a:pt x="11846" y="18492"/>
                    </a:cubicBezTo>
                    <a:cubicBezTo>
                      <a:pt x="11783" y="18492"/>
                      <a:pt x="11811" y="18442"/>
                      <a:pt x="11857" y="18372"/>
                    </a:cubicBezTo>
                    <a:cubicBezTo>
                      <a:pt x="11871" y="17893"/>
                      <a:pt x="11477" y="16795"/>
                      <a:pt x="11843" y="16499"/>
                    </a:cubicBezTo>
                    <a:cubicBezTo>
                      <a:pt x="12139" y="16358"/>
                      <a:pt x="11251" y="16316"/>
                      <a:pt x="11801" y="16006"/>
                    </a:cubicBezTo>
                    <a:cubicBezTo>
                      <a:pt x="12012" y="15767"/>
                      <a:pt x="11209" y="15696"/>
                      <a:pt x="11463" y="15302"/>
                    </a:cubicBezTo>
                    <a:cubicBezTo>
                      <a:pt x="11970" y="15049"/>
                      <a:pt x="11406" y="15175"/>
                      <a:pt x="11378" y="14908"/>
                    </a:cubicBezTo>
                    <a:cubicBezTo>
                      <a:pt x="11843" y="14514"/>
                      <a:pt x="11603" y="14542"/>
                      <a:pt x="11364" y="14176"/>
                    </a:cubicBezTo>
                    <a:cubicBezTo>
                      <a:pt x="11505" y="13852"/>
                      <a:pt x="11688" y="14105"/>
                      <a:pt x="11491" y="13711"/>
                    </a:cubicBezTo>
                    <a:cubicBezTo>
                      <a:pt x="11449" y="13570"/>
                      <a:pt x="11660" y="13204"/>
                      <a:pt x="11491" y="13162"/>
                    </a:cubicBezTo>
                    <a:cubicBezTo>
                      <a:pt x="11054" y="13007"/>
                      <a:pt x="11603" y="12599"/>
                      <a:pt x="11111" y="12570"/>
                    </a:cubicBezTo>
                    <a:cubicBezTo>
                      <a:pt x="11012" y="12556"/>
                      <a:pt x="10928" y="12458"/>
                      <a:pt x="10928" y="12359"/>
                    </a:cubicBezTo>
                    <a:cubicBezTo>
                      <a:pt x="11054" y="12190"/>
                      <a:pt x="12124" y="12261"/>
                      <a:pt x="11449" y="11951"/>
                    </a:cubicBezTo>
                    <a:cubicBezTo>
                      <a:pt x="11364" y="11430"/>
                      <a:pt x="11843" y="11430"/>
                      <a:pt x="11336" y="11289"/>
                    </a:cubicBezTo>
                    <a:cubicBezTo>
                      <a:pt x="11575" y="11092"/>
                      <a:pt x="11280" y="11064"/>
                      <a:pt x="11434" y="10895"/>
                    </a:cubicBezTo>
                    <a:cubicBezTo>
                      <a:pt x="11716" y="10402"/>
                      <a:pt x="11392" y="10360"/>
                      <a:pt x="11350" y="10162"/>
                    </a:cubicBezTo>
                    <a:cubicBezTo>
                      <a:pt x="12153" y="9740"/>
                      <a:pt x="11181" y="9895"/>
                      <a:pt x="10998" y="9557"/>
                    </a:cubicBezTo>
                    <a:cubicBezTo>
                      <a:pt x="11646" y="9134"/>
                      <a:pt x="11054" y="9317"/>
                      <a:pt x="11420" y="8726"/>
                    </a:cubicBezTo>
                    <a:cubicBezTo>
                      <a:pt x="10505" y="8613"/>
                      <a:pt x="11505" y="8318"/>
                      <a:pt x="10998" y="8135"/>
                    </a:cubicBezTo>
                    <a:cubicBezTo>
                      <a:pt x="10646" y="7811"/>
                      <a:pt x="11209" y="7642"/>
                      <a:pt x="10702" y="7219"/>
                    </a:cubicBezTo>
                    <a:cubicBezTo>
                      <a:pt x="10646" y="6839"/>
                      <a:pt x="10956" y="6741"/>
                      <a:pt x="10618" y="6417"/>
                    </a:cubicBezTo>
                    <a:cubicBezTo>
                      <a:pt x="10533" y="6248"/>
                      <a:pt x="10871" y="6135"/>
                      <a:pt x="10618" y="5741"/>
                    </a:cubicBezTo>
                    <a:cubicBezTo>
                      <a:pt x="10984" y="5459"/>
                      <a:pt x="10407" y="4896"/>
                      <a:pt x="10407" y="4459"/>
                    </a:cubicBezTo>
                    <a:cubicBezTo>
                      <a:pt x="10632" y="4220"/>
                      <a:pt x="10322" y="4333"/>
                      <a:pt x="10308" y="4023"/>
                    </a:cubicBezTo>
                    <a:cubicBezTo>
                      <a:pt x="10336" y="3995"/>
                      <a:pt x="10336" y="3981"/>
                      <a:pt x="10294" y="3966"/>
                    </a:cubicBezTo>
                    <a:cubicBezTo>
                      <a:pt x="10435" y="3628"/>
                      <a:pt x="10195" y="3516"/>
                      <a:pt x="9900" y="3389"/>
                    </a:cubicBezTo>
                    <a:cubicBezTo>
                      <a:pt x="9449" y="3220"/>
                      <a:pt x="9195" y="2924"/>
                      <a:pt x="8829" y="2657"/>
                    </a:cubicBezTo>
                    <a:cubicBezTo>
                      <a:pt x="8562" y="2389"/>
                      <a:pt x="8083" y="2333"/>
                      <a:pt x="7717" y="2065"/>
                    </a:cubicBezTo>
                    <a:cubicBezTo>
                      <a:pt x="7055" y="1657"/>
                      <a:pt x="6450" y="1573"/>
                      <a:pt x="5816" y="1305"/>
                    </a:cubicBezTo>
                    <a:cubicBezTo>
                      <a:pt x="6235" y="1157"/>
                      <a:pt x="5425" y="697"/>
                      <a:pt x="4943" y="697"/>
                    </a:cubicBezTo>
                    <a:cubicBezTo>
                      <a:pt x="4873" y="697"/>
                      <a:pt x="4811" y="706"/>
                      <a:pt x="4760" y="728"/>
                    </a:cubicBezTo>
                    <a:cubicBezTo>
                      <a:pt x="4746" y="953"/>
                      <a:pt x="5281" y="995"/>
                      <a:pt x="5478" y="1094"/>
                    </a:cubicBezTo>
                    <a:cubicBezTo>
                      <a:pt x="5235" y="1226"/>
                      <a:pt x="5589" y="1523"/>
                      <a:pt x="5265" y="1523"/>
                    </a:cubicBezTo>
                    <a:cubicBezTo>
                      <a:pt x="5176" y="1523"/>
                      <a:pt x="5035" y="1501"/>
                      <a:pt x="4816" y="1446"/>
                    </a:cubicBezTo>
                    <a:cubicBezTo>
                      <a:pt x="4689" y="1319"/>
                      <a:pt x="3506" y="488"/>
                      <a:pt x="2915" y="122"/>
                    </a:cubicBezTo>
                    <a:cubicBezTo>
                      <a:pt x="2871" y="37"/>
                      <a:pt x="2782" y="0"/>
                      <a:pt x="2665" y="0"/>
                    </a:cubicBezTo>
                    <a:close/>
                  </a:path>
                </a:pathLst>
              </a:custGeom>
              <a:solidFill>
                <a:srgbClr val="B8D8E4">
                  <a:alpha val="39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68" name="Google Shape;168;p13"/>
            <p:cNvSpPr/>
            <p:nvPr/>
          </p:nvSpPr>
          <p:spPr>
            <a:xfrm>
              <a:off x="3810856" y="245675"/>
              <a:ext cx="7194661" cy="527404"/>
            </a:xfrm>
            <a:custGeom>
              <a:avLst/>
              <a:gdLst/>
              <a:ahLst/>
              <a:cxnLst/>
              <a:rect l="l" t="t" r="r" b="b"/>
              <a:pathLst>
                <a:path w="60528" h="4437" extrusionOk="0">
                  <a:moveTo>
                    <a:pt x="50177" y="1"/>
                  </a:moveTo>
                  <a:cubicBezTo>
                    <a:pt x="48290" y="423"/>
                    <a:pt x="46403" y="888"/>
                    <a:pt x="44446" y="916"/>
                  </a:cubicBezTo>
                  <a:cubicBezTo>
                    <a:pt x="42994" y="1003"/>
                    <a:pt x="41542" y="1037"/>
                    <a:pt x="40090" y="1037"/>
                  </a:cubicBezTo>
                  <a:cubicBezTo>
                    <a:pt x="35459" y="1037"/>
                    <a:pt x="30828" y="695"/>
                    <a:pt x="26196" y="662"/>
                  </a:cubicBezTo>
                  <a:cubicBezTo>
                    <a:pt x="25813" y="660"/>
                    <a:pt x="25431" y="659"/>
                    <a:pt x="25048" y="659"/>
                  </a:cubicBezTo>
                  <a:cubicBezTo>
                    <a:pt x="19596" y="659"/>
                    <a:pt x="14149" y="848"/>
                    <a:pt x="8699" y="848"/>
                  </a:cubicBezTo>
                  <a:cubicBezTo>
                    <a:pt x="6398" y="848"/>
                    <a:pt x="4096" y="814"/>
                    <a:pt x="1792" y="719"/>
                  </a:cubicBezTo>
                  <a:cubicBezTo>
                    <a:pt x="1387" y="719"/>
                    <a:pt x="825" y="639"/>
                    <a:pt x="468" y="639"/>
                  </a:cubicBezTo>
                  <a:cubicBezTo>
                    <a:pt x="156" y="639"/>
                    <a:pt x="0" y="700"/>
                    <a:pt x="243" y="930"/>
                  </a:cubicBezTo>
                  <a:cubicBezTo>
                    <a:pt x="2576" y="1125"/>
                    <a:pt x="4910" y="1196"/>
                    <a:pt x="7244" y="1196"/>
                  </a:cubicBezTo>
                  <a:cubicBezTo>
                    <a:pt x="12985" y="1196"/>
                    <a:pt x="18728" y="769"/>
                    <a:pt x="24464" y="719"/>
                  </a:cubicBezTo>
                  <a:cubicBezTo>
                    <a:pt x="24775" y="716"/>
                    <a:pt x="25085" y="714"/>
                    <a:pt x="25396" y="714"/>
                  </a:cubicBezTo>
                  <a:cubicBezTo>
                    <a:pt x="31140" y="714"/>
                    <a:pt x="36885" y="1183"/>
                    <a:pt x="42629" y="1183"/>
                  </a:cubicBezTo>
                  <a:cubicBezTo>
                    <a:pt x="44559" y="1183"/>
                    <a:pt x="46474" y="1071"/>
                    <a:pt x="48347" y="606"/>
                  </a:cubicBezTo>
                  <a:cubicBezTo>
                    <a:pt x="49086" y="416"/>
                    <a:pt x="49794" y="155"/>
                    <a:pt x="50535" y="155"/>
                  </a:cubicBezTo>
                  <a:cubicBezTo>
                    <a:pt x="50782" y="155"/>
                    <a:pt x="51033" y="184"/>
                    <a:pt x="51290" y="254"/>
                  </a:cubicBezTo>
                  <a:cubicBezTo>
                    <a:pt x="54444" y="1197"/>
                    <a:pt x="57810" y="3394"/>
                    <a:pt x="60527" y="4436"/>
                  </a:cubicBezTo>
                  <a:cubicBezTo>
                    <a:pt x="57218" y="2789"/>
                    <a:pt x="53881" y="493"/>
                    <a:pt x="50177" y="1"/>
                  </a:cubicBezTo>
                  <a:close/>
                </a:path>
              </a:pathLst>
            </a:custGeom>
            <a:solidFill>
              <a:srgbClr val="535878">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69" name="Google Shape;169;p13"/>
            <p:cNvGrpSpPr/>
            <p:nvPr/>
          </p:nvGrpSpPr>
          <p:grpSpPr>
            <a:xfrm>
              <a:off x="152404" y="3865121"/>
              <a:ext cx="1605451" cy="1125973"/>
              <a:chOff x="57154" y="3927246"/>
              <a:chExt cx="1605451" cy="1125973"/>
            </a:xfrm>
          </p:grpSpPr>
          <p:sp>
            <p:nvSpPr>
              <p:cNvPr id="170" name="Google Shape;170;p13"/>
              <p:cNvSpPr/>
              <p:nvPr/>
            </p:nvSpPr>
            <p:spPr>
              <a:xfrm>
                <a:off x="57154" y="4457277"/>
                <a:ext cx="220048" cy="347987"/>
              </a:xfrm>
              <a:custGeom>
                <a:avLst/>
                <a:gdLst/>
                <a:ahLst/>
                <a:cxnLst/>
                <a:rect l="l" t="t" r="r" b="b"/>
                <a:pathLst>
                  <a:path w="15046" h="23794" extrusionOk="0">
                    <a:moveTo>
                      <a:pt x="8328" y="0"/>
                    </a:moveTo>
                    <a:cubicBezTo>
                      <a:pt x="7621" y="4988"/>
                      <a:pt x="1" y="23017"/>
                      <a:pt x="8210" y="23763"/>
                    </a:cubicBezTo>
                    <a:cubicBezTo>
                      <a:pt x="8419" y="23783"/>
                      <a:pt x="8619" y="23793"/>
                      <a:pt x="8811" y="23793"/>
                    </a:cubicBezTo>
                    <a:cubicBezTo>
                      <a:pt x="15045" y="23793"/>
                      <a:pt x="12523" y="13519"/>
                      <a:pt x="10999" y="8641"/>
                    </a:cubicBezTo>
                    <a:cubicBezTo>
                      <a:pt x="10135" y="5892"/>
                      <a:pt x="9388" y="3025"/>
                      <a:pt x="8328" y="0"/>
                    </a:cubicBezTo>
                    <a:close/>
                  </a:path>
                </a:pathLst>
              </a:custGeom>
              <a:solidFill>
                <a:srgbClr val="535878">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1" name="Google Shape;171;p13"/>
              <p:cNvSpPr/>
              <p:nvPr/>
            </p:nvSpPr>
            <p:spPr>
              <a:xfrm>
                <a:off x="1438360" y="4458053"/>
                <a:ext cx="224245" cy="301041"/>
              </a:xfrm>
              <a:custGeom>
                <a:avLst/>
                <a:gdLst/>
                <a:ahLst/>
                <a:cxnLst/>
                <a:rect l="l" t="t" r="r" b="b"/>
                <a:pathLst>
                  <a:path w="15333" h="20584" extrusionOk="0">
                    <a:moveTo>
                      <a:pt x="7267" y="1"/>
                    </a:moveTo>
                    <a:cubicBezTo>
                      <a:pt x="4910" y="4832"/>
                      <a:pt x="0" y="20426"/>
                      <a:pt x="7188" y="20583"/>
                    </a:cubicBezTo>
                    <a:cubicBezTo>
                      <a:pt x="7227" y="20583"/>
                      <a:pt x="7266" y="20584"/>
                      <a:pt x="7304" y="20584"/>
                    </a:cubicBezTo>
                    <a:cubicBezTo>
                      <a:pt x="15333" y="20584"/>
                      <a:pt x="8518" y="4223"/>
                      <a:pt x="7267" y="1"/>
                    </a:cubicBezTo>
                    <a:close/>
                  </a:path>
                </a:pathLst>
              </a:custGeom>
              <a:solidFill>
                <a:srgbClr val="535878">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2" name="Google Shape;172;p13"/>
              <p:cNvSpPr/>
              <p:nvPr/>
            </p:nvSpPr>
            <p:spPr>
              <a:xfrm>
                <a:off x="1159372" y="4805264"/>
                <a:ext cx="137841" cy="247955"/>
              </a:xfrm>
              <a:custGeom>
                <a:avLst/>
                <a:gdLst/>
                <a:ahLst/>
                <a:cxnLst/>
                <a:rect l="l" t="t" r="r" b="b"/>
                <a:pathLst>
                  <a:path w="8014" h="14416" extrusionOk="0">
                    <a:moveTo>
                      <a:pt x="3968" y="1"/>
                    </a:moveTo>
                    <a:lnTo>
                      <a:pt x="3968" y="1"/>
                    </a:lnTo>
                    <a:cubicBezTo>
                      <a:pt x="2357" y="4361"/>
                      <a:pt x="1" y="14416"/>
                      <a:pt x="4007" y="14416"/>
                    </a:cubicBezTo>
                    <a:cubicBezTo>
                      <a:pt x="8013" y="14416"/>
                      <a:pt x="5971" y="4204"/>
                      <a:pt x="3968" y="1"/>
                    </a:cubicBezTo>
                    <a:close/>
                  </a:path>
                </a:pathLst>
              </a:custGeom>
              <a:solidFill>
                <a:srgbClr val="535878">
                  <a:alpha val="57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3" name="Google Shape;173;p13"/>
              <p:cNvSpPr/>
              <p:nvPr/>
            </p:nvSpPr>
            <p:spPr>
              <a:xfrm>
                <a:off x="131078" y="3927246"/>
                <a:ext cx="117579" cy="211096"/>
              </a:xfrm>
              <a:custGeom>
                <a:avLst/>
                <a:gdLst/>
                <a:ahLst/>
                <a:cxnLst/>
                <a:rect l="l" t="t" r="r" b="b"/>
                <a:pathLst>
                  <a:path w="6836" h="12273" extrusionOk="0">
                    <a:moveTo>
                      <a:pt x="2632" y="0"/>
                    </a:moveTo>
                    <a:cubicBezTo>
                      <a:pt x="1061" y="4360"/>
                      <a:pt x="1" y="6756"/>
                      <a:pt x="393" y="9466"/>
                    </a:cubicBezTo>
                    <a:cubicBezTo>
                      <a:pt x="608" y="11180"/>
                      <a:pt x="1570" y="12273"/>
                      <a:pt x="2833" y="12273"/>
                    </a:cubicBezTo>
                    <a:cubicBezTo>
                      <a:pt x="3423" y="12273"/>
                      <a:pt x="4078" y="12034"/>
                      <a:pt x="4753" y="11509"/>
                    </a:cubicBezTo>
                    <a:cubicBezTo>
                      <a:pt x="6835" y="9820"/>
                      <a:pt x="4282" y="3614"/>
                      <a:pt x="2632" y="0"/>
                    </a:cubicBezTo>
                    <a:close/>
                  </a:path>
                </a:pathLst>
              </a:custGeom>
              <a:solidFill>
                <a:srgbClr val="535878">
                  <a:alpha val="57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4" name="Google Shape;174;p13"/>
              <p:cNvSpPr/>
              <p:nvPr/>
            </p:nvSpPr>
            <p:spPr>
              <a:xfrm>
                <a:off x="418349" y="4239876"/>
                <a:ext cx="109461" cy="197594"/>
              </a:xfrm>
              <a:custGeom>
                <a:avLst/>
                <a:gdLst/>
                <a:ahLst/>
                <a:cxnLst/>
                <a:rect l="l" t="t" r="r" b="b"/>
                <a:pathLst>
                  <a:path w="6364" h="11488" extrusionOk="0">
                    <a:moveTo>
                      <a:pt x="2436" y="1"/>
                    </a:moveTo>
                    <a:cubicBezTo>
                      <a:pt x="983" y="4085"/>
                      <a:pt x="1" y="6324"/>
                      <a:pt x="315" y="8838"/>
                    </a:cubicBezTo>
                    <a:cubicBezTo>
                      <a:pt x="529" y="10446"/>
                      <a:pt x="1439" y="11487"/>
                      <a:pt x="2619" y="11487"/>
                    </a:cubicBezTo>
                    <a:cubicBezTo>
                      <a:pt x="3168" y="11487"/>
                      <a:pt x="3776" y="11262"/>
                      <a:pt x="4400" y="10763"/>
                    </a:cubicBezTo>
                    <a:cubicBezTo>
                      <a:pt x="6364" y="9192"/>
                      <a:pt x="3968" y="3378"/>
                      <a:pt x="2436" y="1"/>
                    </a:cubicBezTo>
                    <a:close/>
                  </a:path>
                </a:pathLst>
              </a:custGeom>
              <a:solidFill>
                <a:srgbClr val="535878">
                  <a:alpha val="57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5" name="Google Shape;175;p13"/>
              <p:cNvSpPr/>
              <p:nvPr/>
            </p:nvSpPr>
            <p:spPr>
              <a:xfrm>
                <a:off x="901334" y="4485461"/>
                <a:ext cx="116891" cy="291643"/>
              </a:xfrm>
              <a:custGeom>
                <a:avLst/>
                <a:gdLst/>
                <a:ahLst/>
                <a:cxnLst/>
                <a:rect l="l" t="t" r="r" b="b"/>
                <a:pathLst>
                  <a:path w="6796" h="16956" extrusionOk="0">
                    <a:moveTo>
                      <a:pt x="4046" y="0"/>
                    </a:moveTo>
                    <a:cubicBezTo>
                      <a:pt x="2672" y="4871"/>
                      <a:pt x="1" y="13158"/>
                      <a:pt x="2554" y="15947"/>
                    </a:cubicBezTo>
                    <a:cubicBezTo>
                      <a:pt x="3225" y="16663"/>
                      <a:pt x="3852" y="16955"/>
                      <a:pt x="4405" y="16955"/>
                    </a:cubicBezTo>
                    <a:cubicBezTo>
                      <a:pt x="5793" y="16955"/>
                      <a:pt x="6717" y="15113"/>
                      <a:pt x="6717" y="13512"/>
                    </a:cubicBezTo>
                    <a:cubicBezTo>
                      <a:pt x="6796" y="10134"/>
                      <a:pt x="5617" y="4792"/>
                      <a:pt x="4046" y="0"/>
                    </a:cubicBezTo>
                    <a:close/>
                  </a:path>
                </a:pathLst>
              </a:custGeom>
              <a:solidFill>
                <a:srgbClr val="535878">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sp>
        <p:nvSpPr>
          <p:cNvPr id="176" name="Google Shape;176;p13"/>
          <p:cNvSpPr txBox="1">
            <a:spLocks noGrp="1"/>
          </p:cNvSpPr>
          <p:nvPr>
            <p:ph type="title" hasCustomPrompt="1"/>
          </p:nvPr>
        </p:nvSpPr>
        <p:spPr>
          <a:xfrm>
            <a:off x="835521" y="2323401"/>
            <a:ext cx="768000" cy="70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200"/>
              <a:buNone/>
              <a:defRPr/>
            </a:lvl1pPr>
            <a:lvl2pPr lvl="1" algn="ctr" rtl="0">
              <a:lnSpc>
                <a:spcPct val="100000"/>
              </a:lnSpc>
              <a:spcBef>
                <a:spcPts val="0"/>
              </a:spcBef>
              <a:spcAft>
                <a:spcPts val="0"/>
              </a:spcAft>
              <a:buClr>
                <a:schemeClr val="dk2"/>
              </a:buClr>
              <a:buSzPts val="3200"/>
              <a:buNone/>
              <a:defRPr sz="3200">
                <a:solidFill>
                  <a:schemeClr val="dk2"/>
                </a:solidFill>
              </a:defRPr>
            </a:lvl2pPr>
            <a:lvl3pPr lvl="2" algn="ctr" rtl="0">
              <a:lnSpc>
                <a:spcPct val="100000"/>
              </a:lnSpc>
              <a:spcBef>
                <a:spcPts val="0"/>
              </a:spcBef>
              <a:spcAft>
                <a:spcPts val="0"/>
              </a:spcAft>
              <a:buClr>
                <a:schemeClr val="dk2"/>
              </a:buClr>
              <a:buSzPts val="3200"/>
              <a:buNone/>
              <a:defRPr sz="3200">
                <a:solidFill>
                  <a:schemeClr val="dk2"/>
                </a:solidFill>
              </a:defRPr>
            </a:lvl3pPr>
            <a:lvl4pPr lvl="3" algn="ctr" rtl="0">
              <a:lnSpc>
                <a:spcPct val="100000"/>
              </a:lnSpc>
              <a:spcBef>
                <a:spcPts val="0"/>
              </a:spcBef>
              <a:spcAft>
                <a:spcPts val="0"/>
              </a:spcAft>
              <a:buClr>
                <a:schemeClr val="dk2"/>
              </a:buClr>
              <a:buSzPts val="3200"/>
              <a:buNone/>
              <a:defRPr sz="3200">
                <a:solidFill>
                  <a:schemeClr val="dk2"/>
                </a:solidFill>
              </a:defRPr>
            </a:lvl4pPr>
            <a:lvl5pPr lvl="4" algn="ctr" rtl="0">
              <a:lnSpc>
                <a:spcPct val="100000"/>
              </a:lnSpc>
              <a:spcBef>
                <a:spcPts val="0"/>
              </a:spcBef>
              <a:spcAft>
                <a:spcPts val="0"/>
              </a:spcAft>
              <a:buClr>
                <a:schemeClr val="dk2"/>
              </a:buClr>
              <a:buSzPts val="3200"/>
              <a:buNone/>
              <a:defRPr sz="3200">
                <a:solidFill>
                  <a:schemeClr val="dk2"/>
                </a:solidFill>
              </a:defRPr>
            </a:lvl5pPr>
            <a:lvl6pPr lvl="5" algn="ctr" rtl="0">
              <a:lnSpc>
                <a:spcPct val="100000"/>
              </a:lnSpc>
              <a:spcBef>
                <a:spcPts val="0"/>
              </a:spcBef>
              <a:spcAft>
                <a:spcPts val="0"/>
              </a:spcAft>
              <a:buClr>
                <a:schemeClr val="dk2"/>
              </a:buClr>
              <a:buSzPts val="3200"/>
              <a:buNone/>
              <a:defRPr sz="3200">
                <a:solidFill>
                  <a:schemeClr val="dk2"/>
                </a:solidFill>
              </a:defRPr>
            </a:lvl6pPr>
            <a:lvl7pPr lvl="6" algn="ctr" rtl="0">
              <a:lnSpc>
                <a:spcPct val="100000"/>
              </a:lnSpc>
              <a:spcBef>
                <a:spcPts val="0"/>
              </a:spcBef>
              <a:spcAft>
                <a:spcPts val="0"/>
              </a:spcAft>
              <a:buClr>
                <a:schemeClr val="dk2"/>
              </a:buClr>
              <a:buSzPts val="3200"/>
              <a:buNone/>
              <a:defRPr sz="3200">
                <a:solidFill>
                  <a:schemeClr val="dk2"/>
                </a:solidFill>
              </a:defRPr>
            </a:lvl7pPr>
            <a:lvl8pPr lvl="7" algn="ctr" rtl="0">
              <a:lnSpc>
                <a:spcPct val="100000"/>
              </a:lnSpc>
              <a:spcBef>
                <a:spcPts val="0"/>
              </a:spcBef>
              <a:spcAft>
                <a:spcPts val="0"/>
              </a:spcAft>
              <a:buClr>
                <a:schemeClr val="dk2"/>
              </a:buClr>
              <a:buSzPts val="3200"/>
              <a:buNone/>
              <a:defRPr sz="3200">
                <a:solidFill>
                  <a:schemeClr val="dk2"/>
                </a:solidFill>
              </a:defRPr>
            </a:lvl8pPr>
            <a:lvl9pPr lvl="8" algn="ctr" rtl="0">
              <a:lnSpc>
                <a:spcPct val="100000"/>
              </a:lnSpc>
              <a:spcBef>
                <a:spcPts val="0"/>
              </a:spcBef>
              <a:spcAft>
                <a:spcPts val="0"/>
              </a:spcAft>
              <a:buClr>
                <a:schemeClr val="dk2"/>
              </a:buClr>
              <a:buSzPts val="3200"/>
              <a:buNone/>
              <a:defRPr sz="3200">
                <a:solidFill>
                  <a:schemeClr val="dk2"/>
                </a:solidFill>
              </a:defRPr>
            </a:lvl9pPr>
          </a:lstStyle>
          <a:p>
            <a:r>
              <a:t>xx%</a:t>
            </a:r>
          </a:p>
        </p:txBody>
      </p:sp>
      <p:sp>
        <p:nvSpPr>
          <p:cNvPr id="177" name="Google Shape;177;p13"/>
          <p:cNvSpPr txBox="1">
            <a:spLocks noGrp="1"/>
          </p:cNvSpPr>
          <p:nvPr>
            <p:ph type="subTitle" idx="1"/>
          </p:nvPr>
        </p:nvSpPr>
        <p:spPr>
          <a:xfrm>
            <a:off x="1730303" y="2031899"/>
            <a:ext cx="2744100" cy="495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200" b="1">
                <a:solidFill>
                  <a:schemeClr val="accent3"/>
                </a:solidFill>
                <a:latin typeface="Delius Unicase"/>
                <a:ea typeface="Delius Unicase"/>
                <a:cs typeface="Delius Unicase"/>
                <a:sym typeface="Delius Unicase"/>
              </a:defRPr>
            </a:lvl1pPr>
            <a:lvl2pPr lvl="1" rtl="0">
              <a:lnSpc>
                <a:spcPct val="100000"/>
              </a:lnSpc>
              <a:spcBef>
                <a:spcPts val="0"/>
              </a:spcBef>
              <a:spcAft>
                <a:spcPts val="0"/>
              </a:spcAft>
              <a:buNone/>
              <a:defRPr sz="2200" b="1">
                <a:solidFill>
                  <a:schemeClr val="accent3"/>
                </a:solidFill>
                <a:latin typeface="Delius Unicase"/>
                <a:ea typeface="Delius Unicase"/>
                <a:cs typeface="Delius Unicase"/>
                <a:sym typeface="Delius Unicase"/>
              </a:defRPr>
            </a:lvl2pPr>
            <a:lvl3pPr lvl="2" rtl="0">
              <a:lnSpc>
                <a:spcPct val="100000"/>
              </a:lnSpc>
              <a:spcBef>
                <a:spcPts val="0"/>
              </a:spcBef>
              <a:spcAft>
                <a:spcPts val="0"/>
              </a:spcAft>
              <a:buNone/>
              <a:defRPr sz="2200" b="1">
                <a:solidFill>
                  <a:schemeClr val="accent3"/>
                </a:solidFill>
                <a:latin typeface="Delius Unicase"/>
                <a:ea typeface="Delius Unicase"/>
                <a:cs typeface="Delius Unicase"/>
                <a:sym typeface="Delius Unicase"/>
              </a:defRPr>
            </a:lvl3pPr>
            <a:lvl4pPr lvl="3" rtl="0">
              <a:lnSpc>
                <a:spcPct val="100000"/>
              </a:lnSpc>
              <a:spcBef>
                <a:spcPts val="0"/>
              </a:spcBef>
              <a:spcAft>
                <a:spcPts val="0"/>
              </a:spcAft>
              <a:buNone/>
              <a:defRPr sz="2200" b="1">
                <a:solidFill>
                  <a:schemeClr val="accent3"/>
                </a:solidFill>
                <a:latin typeface="Delius Unicase"/>
                <a:ea typeface="Delius Unicase"/>
                <a:cs typeface="Delius Unicase"/>
                <a:sym typeface="Delius Unicase"/>
              </a:defRPr>
            </a:lvl4pPr>
            <a:lvl5pPr lvl="4" rtl="0">
              <a:lnSpc>
                <a:spcPct val="100000"/>
              </a:lnSpc>
              <a:spcBef>
                <a:spcPts val="0"/>
              </a:spcBef>
              <a:spcAft>
                <a:spcPts val="0"/>
              </a:spcAft>
              <a:buNone/>
              <a:defRPr sz="2200" b="1">
                <a:solidFill>
                  <a:schemeClr val="accent3"/>
                </a:solidFill>
                <a:latin typeface="Delius Unicase"/>
                <a:ea typeface="Delius Unicase"/>
                <a:cs typeface="Delius Unicase"/>
                <a:sym typeface="Delius Unicase"/>
              </a:defRPr>
            </a:lvl5pPr>
            <a:lvl6pPr lvl="5" rtl="0">
              <a:lnSpc>
                <a:spcPct val="100000"/>
              </a:lnSpc>
              <a:spcBef>
                <a:spcPts val="0"/>
              </a:spcBef>
              <a:spcAft>
                <a:spcPts val="0"/>
              </a:spcAft>
              <a:buNone/>
              <a:defRPr sz="2200" b="1">
                <a:solidFill>
                  <a:schemeClr val="accent3"/>
                </a:solidFill>
                <a:latin typeface="Delius Unicase"/>
                <a:ea typeface="Delius Unicase"/>
                <a:cs typeface="Delius Unicase"/>
                <a:sym typeface="Delius Unicase"/>
              </a:defRPr>
            </a:lvl6pPr>
            <a:lvl7pPr lvl="6" rtl="0">
              <a:lnSpc>
                <a:spcPct val="100000"/>
              </a:lnSpc>
              <a:spcBef>
                <a:spcPts val="0"/>
              </a:spcBef>
              <a:spcAft>
                <a:spcPts val="0"/>
              </a:spcAft>
              <a:buNone/>
              <a:defRPr sz="2200" b="1">
                <a:solidFill>
                  <a:schemeClr val="accent3"/>
                </a:solidFill>
                <a:latin typeface="Delius Unicase"/>
                <a:ea typeface="Delius Unicase"/>
                <a:cs typeface="Delius Unicase"/>
                <a:sym typeface="Delius Unicase"/>
              </a:defRPr>
            </a:lvl7pPr>
            <a:lvl8pPr lvl="7" rtl="0">
              <a:lnSpc>
                <a:spcPct val="100000"/>
              </a:lnSpc>
              <a:spcBef>
                <a:spcPts val="0"/>
              </a:spcBef>
              <a:spcAft>
                <a:spcPts val="0"/>
              </a:spcAft>
              <a:buNone/>
              <a:defRPr sz="2200" b="1">
                <a:solidFill>
                  <a:schemeClr val="accent3"/>
                </a:solidFill>
                <a:latin typeface="Delius Unicase"/>
                <a:ea typeface="Delius Unicase"/>
                <a:cs typeface="Delius Unicase"/>
                <a:sym typeface="Delius Unicase"/>
              </a:defRPr>
            </a:lvl8pPr>
            <a:lvl9pPr lvl="8" rtl="0">
              <a:lnSpc>
                <a:spcPct val="100000"/>
              </a:lnSpc>
              <a:spcBef>
                <a:spcPts val="0"/>
              </a:spcBef>
              <a:spcAft>
                <a:spcPts val="0"/>
              </a:spcAft>
              <a:buNone/>
              <a:defRPr sz="2200" b="1">
                <a:solidFill>
                  <a:schemeClr val="accent3"/>
                </a:solidFill>
                <a:latin typeface="Delius Unicase"/>
                <a:ea typeface="Delius Unicase"/>
                <a:cs typeface="Delius Unicase"/>
                <a:sym typeface="Delius Unicase"/>
              </a:defRPr>
            </a:lvl9pPr>
          </a:lstStyle>
          <a:p>
            <a:endParaRPr/>
          </a:p>
        </p:txBody>
      </p:sp>
      <p:sp>
        <p:nvSpPr>
          <p:cNvPr id="178" name="Google Shape;178;p13"/>
          <p:cNvSpPr txBox="1">
            <a:spLocks noGrp="1"/>
          </p:cNvSpPr>
          <p:nvPr>
            <p:ph type="subTitle" idx="2"/>
          </p:nvPr>
        </p:nvSpPr>
        <p:spPr>
          <a:xfrm>
            <a:off x="1730303" y="2480624"/>
            <a:ext cx="2744100" cy="932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600"/>
            </a:lvl1pPr>
            <a:lvl2pPr lvl="1" rtl="0">
              <a:lnSpc>
                <a:spcPct val="100000"/>
              </a:lnSpc>
              <a:spcBef>
                <a:spcPts val="0"/>
              </a:spcBef>
              <a:spcAft>
                <a:spcPts val="0"/>
              </a:spcAft>
              <a:buNone/>
              <a:defRPr sz="1600"/>
            </a:lvl2pPr>
            <a:lvl3pPr lvl="2" rtl="0">
              <a:lnSpc>
                <a:spcPct val="100000"/>
              </a:lnSpc>
              <a:spcBef>
                <a:spcPts val="0"/>
              </a:spcBef>
              <a:spcAft>
                <a:spcPts val="0"/>
              </a:spcAft>
              <a:buNone/>
              <a:defRPr sz="1600"/>
            </a:lvl3pPr>
            <a:lvl4pPr lvl="3" rtl="0">
              <a:lnSpc>
                <a:spcPct val="100000"/>
              </a:lnSpc>
              <a:spcBef>
                <a:spcPts val="0"/>
              </a:spcBef>
              <a:spcAft>
                <a:spcPts val="0"/>
              </a:spcAft>
              <a:buNone/>
              <a:defRPr sz="1600"/>
            </a:lvl4pPr>
            <a:lvl5pPr lvl="4" rtl="0">
              <a:lnSpc>
                <a:spcPct val="100000"/>
              </a:lnSpc>
              <a:spcBef>
                <a:spcPts val="0"/>
              </a:spcBef>
              <a:spcAft>
                <a:spcPts val="0"/>
              </a:spcAft>
              <a:buNone/>
              <a:defRPr sz="1600"/>
            </a:lvl5pPr>
            <a:lvl6pPr lvl="5" rtl="0">
              <a:lnSpc>
                <a:spcPct val="100000"/>
              </a:lnSpc>
              <a:spcBef>
                <a:spcPts val="0"/>
              </a:spcBef>
              <a:spcAft>
                <a:spcPts val="0"/>
              </a:spcAft>
              <a:buNone/>
              <a:defRPr sz="1600"/>
            </a:lvl6pPr>
            <a:lvl7pPr lvl="6" rtl="0">
              <a:lnSpc>
                <a:spcPct val="100000"/>
              </a:lnSpc>
              <a:spcBef>
                <a:spcPts val="0"/>
              </a:spcBef>
              <a:spcAft>
                <a:spcPts val="0"/>
              </a:spcAft>
              <a:buNone/>
              <a:defRPr sz="1600"/>
            </a:lvl7pPr>
            <a:lvl8pPr lvl="7" rtl="0">
              <a:lnSpc>
                <a:spcPct val="100000"/>
              </a:lnSpc>
              <a:spcBef>
                <a:spcPts val="0"/>
              </a:spcBef>
              <a:spcAft>
                <a:spcPts val="0"/>
              </a:spcAft>
              <a:buNone/>
              <a:defRPr sz="1600"/>
            </a:lvl8pPr>
            <a:lvl9pPr lvl="8" rtl="0">
              <a:lnSpc>
                <a:spcPct val="100000"/>
              </a:lnSpc>
              <a:spcBef>
                <a:spcPts val="0"/>
              </a:spcBef>
              <a:spcAft>
                <a:spcPts val="0"/>
              </a:spcAft>
              <a:buNone/>
              <a:defRPr sz="1600"/>
            </a:lvl9pPr>
          </a:lstStyle>
          <a:p>
            <a:endParaRPr/>
          </a:p>
        </p:txBody>
      </p:sp>
      <p:sp>
        <p:nvSpPr>
          <p:cNvPr id="179" name="Google Shape;179;p13"/>
          <p:cNvSpPr txBox="1">
            <a:spLocks noGrp="1"/>
          </p:cNvSpPr>
          <p:nvPr>
            <p:ph type="title" idx="3" hasCustomPrompt="1"/>
          </p:nvPr>
        </p:nvSpPr>
        <p:spPr>
          <a:xfrm>
            <a:off x="835521" y="4319213"/>
            <a:ext cx="768000" cy="70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200"/>
              <a:buNone/>
              <a:defRPr/>
            </a:lvl1pPr>
            <a:lvl2pPr lvl="1" algn="ctr" rtl="0">
              <a:lnSpc>
                <a:spcPct val="100000"/>
              </a:lnSpc>
              <a:spcBef>
                <a:spcPts val="0"/>
              </a:spcBef>
              <a:spcAft>
                <a:spcPts val="0"/>
              </a:spcAft>
              <a:buClr>
                <a:schemeClr val="dk2"/>
              </a:buClr>
              <a:buSzPts val="3200"/>
              <a:buNone/>
              <a:defRPr sz="3200">
                <a:solidFill>
                  <a:schemeClr val="dk2"/>
                </a:solidFill>
              </a:defRPr>
            </a:lvl2pPr>
            <a:lvl3pPr lvl="2" algn="ctr" rtl="0">
              <a:lnSpc>
                <a:spcPct val="100000"/>
              </a:lnSpc>
              <a:spcBef>
                <a:spcPts val="0"/>
              </a:spcBef>
              <a:spcAft>
                <a:spcPts val="0"/>
              </a:spcAft>
              <a:buClr>
                <a:schemeClr val="dk2"/>
              </a:buClr>
              <a:buSzPts val="3200"/>
              <a:buNone/>
              <a:defRPr sz="3200">
                <a:solidFill>
                  <a:schemeClr val="dk2"/>
                </a:solidFill>
              </a:defRPr>
            </a:lvl3pPr>
            <a:lvl4pPr lvl="3" algn="ctr" rtl="0">
              <a:lnSpc>
                <a:spcPct val="100000"/>
              </a:lnSpc>
              <a:spcBef>
                <a:spcPts val="0"/>
              </a:spcBef>
              <a:spcAft>
                <a:spcPts val="0"/>
              </a:spcAft>
              <a:buClr>
                <a:schemeClr val="dk2"/>
              </a:buClr>
              <a:buSzPts val="3200"/>
              <a:buNone/>
              <a:defRPr sz="3200">
                <a:solidFill>
                  <a:schemeClr val="dk2"/>
                </a:solidFill>
              </a:defRPr>
            </a:lvl4pPr>
            <a:lvl5pPr lvl="4" algn="ctr" rtl="0">
              <a:lnSpc>
                <a:spcPct val="100000"/>
              </a:lnSpc>
              <a:spcBef>
                <a:spcPts val="0"/>
              </a:spcBef>
              <a:spcAft>
                <a:spcPts val="0"/>
              </a:spcAft>
              <a:buClr>
                <a:schemeClr val="dk2"/>
              </a:buClr>
              <a:buSzPts val="3200"/>
              <a:buNone/>
              <a:defRPr sz="3200">
                <a:solidFill>
                  <a:schemeClr val="dk2"/>
                </a:solidFill>
              </a:defRPr>
            </a:lvl5pPr>
            <a:lvl6pPr lvl="5" algn="ctr" rtl="0">
              <a:lnSpc>
                <a:spcPct val="100000"/>
              </a:lnSpc>
              <a:spcBef>
                <a:spcPts val="0"/>
              </a:spcBef>
              <a:spcAft>
                <a:spcPts val="0"/>
              </a:spcAft>
              <a:buClr>
                <a:schemeClr val="dk2"/>
              </a:buClr>
              <a:buSzPts val="3200"/>
              <a:buNone/>
              <a:defRPr sz="3200">
                <a:solidFill>
                  <a:schemeClr val="dk2"/>
                </a:solidFill>
              </a:defRPr>
            </a:lvl6pPr>
            <a:lvl7pPr lvl="6" algn="ctr" rtl="0">
              <a:lnSpc>
                <a:spcPct val="100000"/>
              </a:lnSpc>
              <a:spcBef>
                <a:spcPts val="0"/>
              </a:spcBef>
              <a:spcAft>
                <a:spcPts val="0"/>
              </a:spcAft>
              <a:buClr>
                <a:schemeClr val="dk2"/>
              </a:buClr>
              <a:buSzPts val="3200"/>
              <a:buNone/>
              <a:defRPr sz="3200">
                <a:solidFill>
                  <a:schemeClr val="dk2"/>
                </a:solidFill>
              </a:defRPr>
            </a:lvl7pPr>
            <a:lvl8pPr lvl="7" algn="ctr" rtl="0">
              <a:lnSpc>
                <a:spcPct val="100000"/>
              </a:lnSpc>
              <a:spcBef>
                <a:spcPts val="0"/>
              </a:spcBef>
              <a:spcAft>
                <a:spcPts val="0"/>
              </a:spcAft>
              <a:buClr>
                <a:schemeClr val="dk2"/>
              </a:buClr>
              <a:buSzPts val="3200"/>
              <a:buNone/>
              <a:defRPr sz="3200">
                <a:solidFill>
                  <a:schemeClr val="dk2"/>
                </a:solidFill>
              </a:defRPr>
            </a:lvl8pPr>
            <a:lvl9pPr lvl="8" algn="ctr" rtl="0">
              <a:lnSpc>
                <a:spcPct val="100000"/>
              </a:lnSpc>
              <a:spcBef>
                <a:spcPts val="0"/>
              </a:spcBef>
              <a:spcAft>
                <a:spcPts val="0"/>
              </a:spcAft>
              <a:buClr>
                <a:schemeClr val="dk2"/>
              </a:buClr>
              <a:buSzPts val="3200"/>
              <a:buNone/>
              <a:defRPr sz="3200">
                <a:solidFill>
                  <a:schemeClr val="dk2"/>
                </a:solidFill>
              </a:defRPr>
            </a:lvl9pPr>
          </a:lstStyle>
          <a:p>
            <a:r>
              <a:t>xx%</a:t>
            </a:r>
          </a:p>
        </p:txBody>
      </p:sp>
      <p:sp>
        <p:nvSpPr>
          <p:cNvPr id="180" name="Google Shape;180;p13"/>
          <p:cNvSpPr txBox="1">
            <a:spLocks noGrp="1"/>
          </p:cNvSpPr>
          <p:nvPr>
            <p:ph type="subTitle" idx="4"/>
          </p:nvPr>
        </p:nvSpPr>
        <p:spPr>
          <a:xfrm>
            <a:off x="1730303" y="4027707"/>
            <a:ext cx="2744100" cy="495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200" b="1">
                <a:solidFill>
                  <a:schemeClr val="accent3"/>
                </a:solidFill>
                <a:latin typeface="Delius Unicase"/>
                <a:ea typeface="Delius Unicase"/>
                <a:cs typeface="Delius Unicase"/>
                <a:sym typeface="Delius Unicase"/>
              </a:defRPr>
            </a:lvl1pPr>
            <a:lvl2pPr lvl="1" rtl="0">
              <a:lnSpc>
                <a:spcPct val="100000"/>
              </a:lnSpc>
              <a:spcBef>
                <a:spcPts val="0"/>
              </a:spcBef>
              <a:spcAft>
                <a:spcPts val="0"/>
              </a:spcAft>
              <a:buNone/>
              <a:defRPr sz="2200" b="1">
                <a:solidFill>
                  <a:schemeClr val="accent3"/>
                </a:solidFill>
                <a:latin typeface="Delius Unicase"/>
                <a:ea typeface="Delius Unicase"/>
                <a:cs typeface="Delius Unicase"/>
                <a:sym typeface="Delius Unicase"/>
              </a:defRPr>
            </a:lvl2pPr>
            <a:lvl3pPr lvl="2" rtl="0">
              <a:lnSpc>
                <a:spcPct val="100000"/>
              </a:lnSpc>
              <a:spcBef>
                <a:spcPts val="0"/>
              </a:spcBef>
              <a:spcAft>
                <a:spcPts val="0"/>
              </a:spcAft>
              <a:buNone/>
              <a:defRPr sz="2200" b="1">
                <a:solidFill>
                  <a:schemeClr val="accent3"/>
                </a:solidFill>
                <a:latin typeface="Delius Unicase"/>
                <a:ea typeface="Delius Unicase"/>
                <a:cs typeface="Delius Unicase"/>
                <a:sym typeface="Delius Unicase"/>
              </a:defRPr>
            </a:lvl3pPr>
            <a:lvl4pPr lvl="3" rtl="0">
              <a:lnSpc>
                <a:spcPct val="100000"/>
              </a:lnSpc>
              <a:spcBef>
                <a:spcPts val="0"/>
              </a:spcBef>
              <a:spcAft>
                <a:spcPts val="0"/>
              </a:spcAft>
              <a:buNone/>
              <a:defRPr sz="2200" b="1">
                <a:solidFill>
                  <a:schemeClr val="accent3"/>
                </a:solidFill>
                <a:latin typeface="Delius Unicase"/>
                <a:ea typeface="Delius Unicase"/>
                <a:cs typeface="Delius Unicase"/>
                <a:sym typeface="Delius Unicase"/>
              </a:defRPr>
            </a:lvl4pPr>
            <a:lvl5pPr lvl="4" rtl="0">
              <a:lnSpc>
                <a:spcPct val="100000"/>
              </a:lnSpc>
              <a:spcBef>
                <a:spcPts val="0"/>
              </a:spcBef>
              <a:spcAft>
                <a:spcPts val="0"/>
              </a:spcAft>
              <a:buNone/>
              <a:defRPr sz="2200" b="1">
                <a:solidFill>
                  <a:schemeClr val="accent3"/>
                </a:solidFill>
                <a:latin typeface="Delius Unicase"/>
                <a:ea typeface="Delius Unicase"/>
                <a:cs typeface="Delius Unicase"/>
                <a:sym typeface="Delius Unicase"/>
              </a:defRPr>
            </a:lvl5pPr>
            <a:lvl6pPr lvl="5" rtl="0">
              <a:lnSpc>
                <a:spcPct val="100000"/>
              </a:lnSpc>
              <a:spcBef>
                <a:spcPts val="0"/>
              </a:spcBef>
              <a:spcAft>
                <a:spcPts val="0"/>
              </a:spcAft>
              <a:buNone/>
              <a:defRPr sz="2200" b="1">
                <a:solidFill>
                  <a:schemeClr val="accent3"/>
                </a:solidFill>
                <a:latin typeface="Delius Unicase"/>
                <a:ea typeface="Delius Unicase"/>
                <a:cs typeface="Delius Unicase"/>
                <a:sym typeface="Delius Unicase"/>
              </a:defRPr>
            </a:lvl6pPr>
            <a:lvl7pPr lvl="6" rtl="0">
              <a:lnSpc>
                <a:spcPct val="100000"/>
              </a:lnSpc>
              <a:spcBef>
                <a:spcPts val="0"/>
              </a:spcBef>
              <a:spcAft>
                <a:spcPts val="0"/>
              </a:spcAft>
              <a:buNone/>
              <a:defRPr sz="2200" b="1">
                <a:solidFill>
                  <a:schemeClr val="accent3"/>
                </a:solidFill>
                <a:latin typeface="Delius Unicase"/>
                <a:ea typeface="Delius Unicase"/>
                <a:cs typeface="Delius Unicase"/>
                <a:sym typeface="Delius Unicase"/>
              </a:defRPr>
            </a:lvl7pPr>
            <a:lvl8pPr lvl="7" rtl="0">
              <a:lnSpc>
                <a:spcPct val="100000"/>
              </a:lnSpc>
              <a:spcBef>
                <a:spcPts val="0"/>
              </a:spcBef>
              <a:spcAft>
                <a:spcPts val="0"/>
              </a:spcAft>
              <a:buNone/>
              <a:defRPr sz="2200" b="1">
                <a:solidFill>
                  <a:schemeClr val="accent3"/>
                </a:solidFill>
                <a:latin typeface="Delius Unicase"/>
                <a:ea typeface="Delius Unicase"/>
                <a:cs typeface="Delius Unicase"/>
                <a:sym typeface="Delius Unicase"/>
              </a:defRPr>
            </a:lvl8pPr>
            <a:lvl9pPr lvl="8" rtl="0">
              <a:lnSpc>
                <a:spcPct val="100000"/>
              </a:lnSpc>
              <a:spcBef>
                <a:spcPts val="0"/>
              </a:spcBef>
              <a:spcAft>
                <a:spcPts val="0"/>
              </a:spcAft>
              <a:buNone/>
              <a:defRPr sz="2200" b="1">
                <a:solidFill>
                  <a:schemeClr val="accent3"/>
                </a:solidFill>
                <a:latin typeface="Delius Unicase"/>
                <a:ea typeface="Delius Unicase"/>
                <a:cs typeface="Delius Unicase"/>
                <a:sym typeface="Delius Unicase"/>
              </a:defRPr>
            </a:lvl9pPr>
          </a:lstStyle>
          <a:p>
            <a:endParaRPr/>
          </a:p>
        </p:txBody>
      </p:sp>
      <p:sp>
        <p:nvSpPr>
          <p:cNvPr id="181" name="Google Shape;181;p13"/>
          <p:cNvSpPr txBox="1">
            <a:spLocks noGrp="1"/>
          </p:cNvSpPr>
          <p:nvPr>
            <p:ph type="subTitle" idx="5"/>
          </p:nvPr>
        </p:nvSpPr>
        <p:spPr>
          <a:xfrm>
            <a:off x="1730303" y="4476432"/>
            <a:ext cx="2744100" cy="932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600"/>
            </a:lvl1pPr>
            <a:lvl2pPr lvl="1" rtl="0">
              <a:lnSpc>
                <a:spcPct val="100000"/>
              </a:lnSpc>
              <a:spcBef>
                <a:spcPts val="0"/>
              </a:spcBef>
              <a:spcAft>
                <a:spcPts val="0"/>
              </a:spcAft>
              <a:buNone/>
              <a:defRPr sz="1600"/>
            </a:lvl2pPr>
            <a:lvl3pPr lvl="2" rtl="0">
              <a:lnSpc>
                <a:spcPct val="100000"/>
              </a:lnSpc>
              <a:spcBef>
                <a:spcPts val="0"/>
              </a:spcBef>
              <a:spcAft>
                <a:spcPts val="0"/>
              </a:spcAft>
              <a:buNone/>
              <a:defRPr sz="1600"/>
            </a:lvl3pPr>
            <a:lvl4pPr lvl="3" rtl="0">
              <a:lnSpc>
                <a:spcPct val="100000"/>
              </a:lnSpc>
              <a:spcBef>
                <a:spcPts val="0"/>
              </a:spcBef>
              <a:spcAft>
                <a:spcPts val="0"/>
              </a:spcAft>
              <a:buNone/>
              <a:defRPr sz="1600"/>
            </a:lvl4pPr>
            <a:lvl5pPr lvl="4" rtl="0">
              <a:lnSpc>
                <a:spcPct val="100000"/>
              </a:lnSpc>
              <a:spcBef>
                <a:spcPts val="0"/>
              </a:spcBef>
              <a:spcAft>
                <a:spcPts val="0"/>
              </a:spcAft>
              <a:buNone/>
              <a:defRPr sz="1600"/>
            </a:lvl5pPr>
            <a:lvl6pPr lvl="5" rtl="0">
              <a:lnSpc>
                <a:spcPct val="100000"/>
              </a:lnSpc>
              <a:spcBef>
                <a:spcPts val="0"/>
              </a:spcBef>
              <a:spcAft>
                <a:spcPts val="0"/>
              </a:spcAft>
              <a:buNone/>
              <a:defRPr sz="1600"/>
            </a:lvl6pPr>
            <a:lvl7pPr lvl="6" rtl="0">
              <a:lnSpc>
                <a:spcPct val="100000"/>
              </a:lnSpc>
              <a:spcBef>
                <a:spcPts val="0"/>
              </a:spcBef>
              <a:spcAft>
                <a:spcPts val="0"/>
              </a:spcAft>
              <a:buNone/>
              <a:defRPr sz="1600"/>
            </a:lvl7pPr>
            <a:lvl8pPr lvl="7" rtl="0">
              <a:lnSpc>
                <a:spcPct val="100000"/>
              </a:lnSpc>
              <a:spcBef>
                <a:spcPts val="0"/>
              </a:spcBef>
              <a:spcAft>
                <a:spcPts val="0"/>
              </a:spcAft>
              <a:buNone/>
              <a:defRPr sz="1600"/>
            </a:lvl8pPr>
            <a:lvl9pPr lvl="8" rtl="0">
              <a:lnSpc>
                <a:spcPct val="100000"/>
              </a:lnSpc>
              <a:spcBef>
                <a:spcPts val="0"/>
              </a:spcBef>
              <a:spcAft>
                <a:spcPts val="0"/>
              </a:spcAft>
              <a:buNone/>
              <a:defRPr sz="1600"/>
            </a:lvl9pPr>
          </a:lstStyle>
          <a:p>
            <a:endParaRPr/>
          </a:p>
        </p:txBody>
      </p:sp>
      <p:sp>
        <p:nvSpPr>
          <p:cNvPr id="182" name="Google Shape;182;p13"/>
          <p:cNvSpPr txBox="1">
            <a:spLocks noGrp="1"/>
          </p:cNvSpPr>
          <p:nvPr>
            <p:ph type="title" idx="6" hasCustomPrompt="1"/>
          </p:nvPr>
        </p:nvSpPr>
        <p:spPr>
          <a:xfrm>
            <a:off x="4669605" y="2323401"/>
            <a:ext cx="768000" cy="70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200"/>
              <a:buNone/>
              <a:defRPr/>
            </a:lvl1pPr>
            <a:lvl2pPr lvl="1" algn="ctr" rtl="0">
              <a:lnSpc>
                <a:spcPct val="100000"/>
              </a:lnSpc>
              <a:spcBef>
                <a:spcPts val="0"/>
              </a:spcBef>
              <a:spcAft>
                <a:spcPts val="0"/>
              </a:spcAft>
              <a:buClr>
                <a:schemeClr val="dk2"/>
              </a:buClr>
              <a:buSzPts val="3200"/>
              <a:buNone/>
              <a:defRPr sz="3200">
                <a:solidFill>
                  <a:schemeClr val="dk2"/>
                </a:solidFill>
              </a:defRPr>
            </a:lvl2pPr>
            <a:lvl3pPr lvl="2" algn="ctr" rtl="0">
              <a:lnSpc>
                <a:spcPct val="100000"/>
              </a:lnSpc>
              <a:spcBef>
                <a:spcPts val="0"/>
              </a:spcBef>
              <a:spcAft>
                <a:spcPts val="0"/>
              </a:spcAft>
              <a:buClr>
                <a:schemeClr val="dk2"/>
              </a:buClr>
              <a:buSzPts val="3200"/>
              <a:buNone/>
              <a:defRPr sz="3200">
                <a:solidFill>
                  <a:schemeClr val="dk2"/>
                </a:solidFill>
              </a:defRPr>
            </a:lvl3pPr>
            <a:lvl4pPr lvl="3" algn="ctr" rtl="0">
              <a:lnSpc>
                <a:spcPct val="100000"/>
              </a:lnSpc>
              <a:spcBef>
                <a:spcPts val="0"/>
              </a:spcBef>
              <a:spcAft>
                <a:spcPts val="0"/>
              </a:spcAft>
              <a:buClr>
                <a:schemeClr val="dk2"/>
              </a:buClr>
              <a:buSzPts val="3200"/>
              <a:buNone/>
              <a:defRPr sz="3200">
                <a:solidFill>
                  <a:schemeClr val="dk2"/>
                </a:solidFill>
              </a:defRPr>
            </a:lvl4pPr>
            <a:lvl5pPr lvl="4" algn="ctr" rtl="0">
              <a:lnSpc>
                <a:spcPct val="100000"/>
              </a:lnSpc>
              <a:spcBef>
                <a:spcPts val="0"/>
              </a:spcBef>
              <a:spcAft>
                <a:spcPts val="0"/>
              </a:spcAft>
              <a:buClr>
                <a:schemeClr val="dk2"/>
              </a:buClr>
              <a:buSzPts val="3200"/>
              <a:buNone/>
              <a:defRPr sz="3200">
                <a:solidFill>
                  <a:schemeClr val="dk2"/>
                </a:solidFill>
              </a:defRPr>
            </a:lvl5pPr>
            <a:lvl6pPr lvl="5" algn="ctr" rtl="0">
              <a:lnSpc>
                <a:spcPct val="100000"/>
              </a:lnSpc>
              <a:spcBef>
                <a:spcPts val="0"/>
              </a:spcBef>
              <a:spcAft>
                <a:spcPts val="0"/>
              </a:spcAft>
              <a:buClr>
                <a:schemeClr val="dk2"/>
              </a:buClr>
              <a:buSzPts val="3200"/>
              <a:buNone/>
              <a:defRPr sz="3200">
                <a:solidFill>
                  <a:schemeClr val="dk2"/>
                </a:solidFill>
              </a:defRPr>
            </a:lvl6pPr>
            <a:lvl7pPr lvl="6" algn="ctr" rtl="0">
              <a:lnSpc>
                <a:spcPct val="100000"/>
              </a:lnSpc>
              <a:spcBef>
                <a:spcPts val="0"/>
              </a:spcBef>
              <a:spcAft>
                <a:spcPts val="0"/>
              </a:spcAft>
              <a:buClr>
                <a:schemeClr val="dk2"/>
              </a:buClr>
              <a:buSzPts val="3200"/>
              <a:buNone/>
              <a:defRPr sz="3200">
                <a:solidFill>
                  <a:schemeClr val="dk2"/>
                </a:solidFill>
              </a:defRPr>
            </a:lvl7pPr>
            <a:lvl8pPr lvl="7" algn="ctr" rtl="0">
              <a:lnSpc>
                <a:spcPct val="100000"/>
              </a:lnSpc>
              <a:spcBef>
                <a:spcPts val="0"/>
              </a:spcBef>
              <a:spcAft>
                <a:spcPts val="0"/>
              </a:spcAft>
              <a:buClr>
                <a:schemeClr val="dk2"/>
              </a:buClr>
              <a:buSzPts val="3200"/>
              <a:buNone/>
              <a:defRPr sz="3200">
                <a:solidFill>
                  <a:schemeClr val="dk2"/>
                </a:solidFill>
              </a:defRPr>
            </a:lvl8pPr>
            <a:lvl9pPr lvl="8" algn="ctr" rtl="0">
              <a:lnSpc>
                <a:spcPct val="100000"/>
              </a:lnSpc>
              <a:spcBef>
                <a:spcPts val="0"/>
              </a:spcBef>
              <a:spcAft>
                <a:spcPts val="0"/>
              </a:spcAft>
              <a:buClr>
                <a:schemeClr val="dk2"/>
              </a:buClr>
              <a:buSzPts val="3200"/>
              <a:buNone/>
              <a:defRPr sz="3200">
                <a:solidFill>
                  <a:schemeClr val="dk2"/>
                </a:solidFill>
              </a:defRPr>
            </a:lvl9pPr>
          </a:lstStyle>
          <a:p>
            <a:r>
              <a:t>xx%</a:t>
            </a:r>
          </a:p>
        </p:txBody>
      </p:sp>
      <p:sp>
        <p:nvSpPr>
          <p:cNvPr id="183" name="Google Shape;183;p13"/>
          <p:cNvSpPr txBox="1">
            <a:spLocks noGrp="1"/>
          </p:cNvSpPr>
          <p:nvPr>
            <p:ph type="subTitle" idx="7"/>
          </p:nvPr>
        </p:nvSpPr>
        <p:spPr>
          <a:xfrm>
            <a:off x="5564379" y="2031899"/>
            <a:ext cx="2744100" cy="495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200" b="1">
                <a:solidFill>
                  <a:schemeClr val="accent3"/>
                </a:solidFill>
                <a:latin typeface="Delius Unicase"/>
                <a:ea typeface="Delius Unicase"/>
                <a:cs typeface="Delius Unicase"/>
                <a:sym typeface="Delius Unicase"/>
              </a:defRPr>
            </a:lvl1pPr>
            <a:lvl2pPr lvl="1" rtl="0">
              <a:lnSpc>
                <a:spcPct val="100000"/>
              </a:lnSpc>
              <a:spcBef>
                <a:spcPts val="0"/>
              </a:spcBef>
              <a:spcAft>
                <a:spcPts val="0"/>
              </a:spcAft>
              <a:buNone/>
              <a:defRPr sz="2200" b="1">
                <a:solidFill>
                  <a:schemeClr val="accent3"/>
                </a:solidFill>
                <a:latin typeface="Delius Unicase"/>
                <a:ea typeface="Delius Unicase"/>
                <a:cs typeface="Delius Unicase"/>
                <a:sym typeface="Delius Unicase"/>
              </a:defRPr>
            </a:lvl2pPr>
            <a:lvl3pPr lvl="2" rtl="0">
              <a:lnSpc>
                <a:spcPct val="100000"/>
              </a:lnSpc>
              <a:spcBef>
                <a:spcPts val="0"/>
              </a:spcBef>
              <a:spcAft>
                <a:spcPts val="0"/>
              </a:spcAft>
              <a:buNone/>
              <a:defRPr sz="2200" b="1">
                <a:solidFill>
                  <a:schemeClr val="accent3"/>
                </a:solidFill>
                <a:latin typeface="Delius Unicase"/>
                <a:ea typeface="Delius Unicase"/>
                <a:cs typeface="Delius Unicase"/>
                <a:sym typeface="Delius Unicase"/>
              </a:defRPr>
            </a:lvl3pPr>
            <a:lvl4pPr lvl="3" rtl="0">
              <a:lnSpc>
                <a:spcPct val="100000"/>
              </a:lnSpc>
              <a:spcBef>
                <a:spcPts val="0"/>
              </a:spcBef>
              <a:spcAft>
                <a:spcPts val="0"/>
              </a:spcAft>
              <a:buNone/>
              <a:defRPr sz="2200" b="1">
                <a:solidFill>
                  <a:schemeClr val="accent3"/>
                </a:solidFill>
                <a:latin typeface="Delius Unicase"/>
                <a:ea typeface="Delius Unicase"/>
                <a:cs typeface="Delius Unicase"/>
                <a:sym typeface="Delius Unicase"/>
              </a:defRPr>
            </a:lvl4pPr>
            <a:lvl5pPr lvl="4" rtl="0">
              <a:lnSpc>
                <a:spcPct val="100000"/>
              </a:lnSpc>
              <a:spcBef>
                <a:spcPts val="0"/>
              </a:spcBef>
              <a:spcAft>
                <a:spcPts val="0"/>
              </a:spcAft>
              <a:buNone/>
              <a:defRPr sz="2200" b="1">
                <a:solidFill>
                  <a:schemeClr val="accent3"/>
                </a:solidFill>
                <a:latin typeface="Delius Unicase"/>
                <a:ea typeface="Delius Unicase"/>
                <a:cs typeface="Delius Unicase"/>
                <a:sym typeface="Delius Unicase"/>
              </a:defRPr>
            </a:lvl5pPr>
            <a:lvl6pPr lvl="5" rtl="0">
              <a:lnSpc>
                <a:spcPct val="100000"/>
              </a:lnSpc>
              <a:spcBef>
                <a:spcPts val="0"/>
              </a:spcBef>
              <a:spcAft>
                <a:spcPts val="0"/>
              </a:spcAft>
              <a:buNone/>
              <a:defRPr sz="2200" b="1">
                <a:solidFill>
                  <a:schemeClr val="accent3"/>
                </a:solidFill>
                <a:latin typeface="Delius Unicase"/>
                <a:ea typeface="Delius Unicase"/>
                <a:cs typeface="Delius Unicase"/>
                <a:sym typeface="Delius Unicase"/>
              </a:defRPr>
            </a:lvl6pPr>
            <a:lvl7pPr lvl="6" rtl="0">
              <a:lnSpc>
                <a:spcPct val="100000"/>
              </a:lnSpc>
              <a:spcBef>
                <a:spcPts val="0"/>
              </a:spcBef>
              <a:spcAft>
                <a:spcPts val="0"/>
              </a:spcAft>
              <a:buNone/>
              <a:defRPr sz="2200" b="1">
                <a:solidFill>
                  <a:schemeClr val="accent3"/>
                </a:solidFill>
                <a:latin typeface="Delius Unicase"/>
                <a:ea typeface="Delius Unicase"/>
                <a:cs typeface="Delius Unicase"/>
                <a:sym typeface="Delius Unicase"/>
              </a:defRPr>
            </a:lvl7pPr>
            <a:lvl8pPr lvl="7" rtl="0">
              <a:lnSpc>
                <a:spcPct val="100000"/>
              </a:lnSpc>
              <a:spcBef>
                <a:spcPts val="0"/>
              </a:spcBef>
              <a:spcAft>
                <a:spcPts val="0"/>
              </a:spcAft>
              <a:buNone/>
              <a:defRPr sz="2200" b="1">
                <a:solidFill>
                  <a:schemeClr val="accent3"/>
                </a:solidFill>
                <a:latin typeface="Delius Unicase"/>
                <a:ea typeface="Delius Unicase"/>
                <a:cs typeface="Delius Unicase"/>
                <a:sym typeface="Delius Unicase"/>
              </a:defRPr>
            </a:lvl8pPr>
            <a:lvl9pPr lvl="8" rtl="0">
              <a:lnSpc>
                <a:spcPct val="100000"/>
              </a:lnSpc>
              <a:spcBef>
                <a:spcPts val="0"/>
              </a:spcBef>
              <a:spcAft>
                <a:spcPts val="0"/>
              </a:spcAft>
              <a:buNone/>
              <a:defRPr sz="2200" b="1">
                <a:solidFill>
                  <a:schemeClr val="accent3"/>
                </a:solidFill>
                <a:latin typeface="Delius Unicase"/>
                <a:ea typeface="Delius Unicase"/>
                <a:cs typeface="Delius Unicase"/>
                <a:sym typeface="Delius Unicase"/>
              </a:defRPr>
            </a:lvl9pPr>
          </a:lstStyle>
          <a:p>
            <a:endParaRPr/>
          </a:p>
        </p:txBody>
      </p:sp>
      <p:sp>
        <p:nvSpPr>
          <p:cNvPr id="184" name="Google Shape;184;p13"/>
          <p:cNvSpPr txBox="1">
            <a:spLocks noGrp="1"/>
          </p:cNvSpPr>
          <p:nvPr>
            <p:ph type="subTitle" idx="8"/>
          </p:nvPr>
        </p:nvSpPr>
        <p:spPr>
          <a:xfrm>
            <a:off x="5564379" y="2480616"/>
            <a:ext cx="2744100" cy="932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600"/>
            </a:lvl1pPr>
            <a:lvl2pPr lvl="1" rtl="0">
              <a:lnSpc>
                <a:spcPct val="100000"/>
              </a:lnSpc>
              <a:spcBef>
                <a:spcPts val="0"/>
              </a:spcBef>
              <a:spcAft>
                <a:spcPts val="0"/>
              </a:spcAft>
              <a:buNone/>
              <a:defRPr sz="1600"/>
            </a:lvl2pPr>
            <a:lvl3pPr lvl="2" rtl="0">
              <a:lnSpc>
                <a:spcPct val="100000"/>
              </a:lnSpc>
              <a:spcBef>
                <a:spcPts val="0"/>
              </a:spcBef>
              <a:spcAft>
                <a:spcPts val="0"/>
              </a:spcAft>
              <a:buNone/>
              <a:defRPr sz="1600"/>
            </a:lvl3pPr>
            <a:lvl4pPr lvl="3" rtl="0">
              <a:lnSpc>
                <a:spcPct val="100000"/>
              </a:lnSpc>
              <a:spcBef>
                <a:spcPts val="0"/>
              </a:spcBef>
              <a:spcAft>
                <a:spcPts val="0"/>
              </a:spcAft>
              <a:buNone/>
              <a:defRPr sz="1600"/>
            </a:lvl4pPr>
            <a:lvl5pPr lvl="4" rtl="0">
              <a:lnSpc>
                <a:spcPct val="100000"/>
              </a:lnSpc>
              <a:spcBef>
                <a:spcPts val="0"/>
              </a:spcBef>
              <a:spcAft>
                <a:spcPts val="0"/>
              </a:spcAft>
              <a:buNone/>
              <a:defRPr sz="1600"/>
            </a:lvl5pPr>
            <a:lvl6pPr lvl="5" rtl="0">
              <a:lnSpc>
                <a:spcPct val="100000"/>
              </a:lnSpc>
              <a:spcBef>
                <a:spcPts val="0"/>
              </a:spcBef>
              <a:spcAft>
                <a:spcPts val="0"/>
              </a:spcAft>
              <a:buNone/>
              <a:defRPr sz="1600"/>
            </a:lvl6pPr>
            <a:lvl7pPr lvl="6" rtl="0">
              <a:lnSpc>
                <a:spcPct val="100000"/>
              </a:lnSpc>
              <a:spcBef>
                <a:spcPts val="0"/>
              </a:spcBef>
              <a:spcAft>
                <a:spcPts val="0"/>
              </a:spcAft>
              <a:buNone/>
              <a:defRPr sz="1600"/>
            </a:lvl7pPr>
            <a:lvl8pPr lvl="7" rtl="0">
              <a:lnSpc>
                <a:spcPct val="100000"/>
              </a:lnSpc>
              <a:spcBef>
                <a:spcPts val="0"/>
              </a:spcBef>
              <a:spcAft>
                <a:spcPts val="0"/>
              </a:spcAft>
              <a:buNone/>
              <a:defRPr sz="1600"/>
            </a:lvl8pPr>
            <a:lvl9pPr lvl="8" rtl="0">
              <a:lnSpc>
                <a:spcPct val="100000"/>
              </a:lnSpc>
              <a:spcBef>
                <a:spcPts val="0"/>
              </a:spcBef>
              <a:spcAft>
                <a:spcPts val="0"/>
              </a:spcAft>
              <a:buNone/>
              <a:defRPr sz="1600"/>
            </a:lvl9pPr>
          </a:lstStyle>
          <a:p>
            <a:endParaRPr/>
          </a:p>
        </p:txBody>
      </p:sp>
      <p:sp>
        <p:nvSpPr>
          <p:cNvPr id="185" name="Google Shape;185;p13"/>
          <p:cNvSpPr txBox="1">
            <a:spLocks noGrp="1"/>
          </p:cNvSpPr>
          <p:nvPr>
            <p:ph type="title" idx="9"/>
          </p:nvPr>
        </p:nvSpPr>
        <p:spPr>
          <a:xfrm>
            <a:off x="720000" y="516800"/>
            <a:ext cx="5781300" cy="789600"/>
          </a:xfrm>
          <a:prstGeom prst="rect">
            <a:avLst/>
          </a:prstGeom>
          <a:noFill/>
        </p:spPr>
        <p:txBody>
          <a:bodyPr spcFirstLastPara="1" wrap="square" lIns="91425" tIns="91425" rIns="91425" bIns="91425" anchor="t" anchorCtr="0">
            <a:noAutofit/>
          </a:bodyPr>
          <a:lstStyle>
            <a:lvl1pPr lvl="0" rtl="0">
              <a:spcBef>
                <a:spcPts val="0"/>
              </a:spcBef>
              <a:spcAft>
                <a:spcPts val="0"/>
              </a:spcAft>
              <a:buClr>
                <a:schemeClr val="dk2"/>
              </a:buClr>
              <a:buSzPts val="3200"/>
              <a:buFont typeface="Fredoka One"/>
              <a:buNone/>
              <a:defRPr sz="3200"/>
            </a:lvl1pPr>
            <a:lvl2pPr lvl="1"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9pPr>
          </a:lstStyle>
          <a:p>
            <a:endParaRPr/>
          </a:p>
        </p:txBody>
      </p:sp>
      <p:sp>
        <p:nvSpPr>
          <p:cNvPr id="186" name="Google Shape;186;p13"/>
          <p:cNvSpPr txBox="1">
            <a:spLocks noGrp="1"/>
          </p:cNvSpPr>
          <p:nvPr>
            <p:ph type="title" idx="13" hasCustomPrompt="1"/>
          </p:nvPr>
        </p:nvSpPr>
        <p:spPr>
          <a:xfrm>
            <a:off x="4669612" y="4319229"/>
            <a:ext cx="768000" cy="70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200"/>
              <a:buNone/>
              <a:defRPr/>
            </a:lvl1pPr>
            <a:lvl2pPr lvl="1" algn="ctr" rtl="0">
              <a:lnSpc>
                <a:spcPct val="100000"/>
              </a:lnSpc>
              <a:spcBef>
                <a:spcPts val="0"/>
              </a:spcBef>
              <a:spcAft>
                <a:spcPts val="0"/>
              </a:spcAft>
              <a:buClr>
                <a:schemeClr val="dk2"/>
              </a:buClr>
              <a:buSzPts val="3200"/>
              <a:buNone/>
              <a:defRPr sz="3200">
                <a:solidFill>
                  <a:schemeClr val="dk2"/>
                </a:solidFill>
              </a:defRPr>
            </a:lvl2pPr>
            <a:lvl3pPr lvl="2" algn="ctr" rtl="0">
              <a:lnSpc>
                <a:spcPct val="100000"/>
              </a:lnSpc>
              <a:spcBef>
                <a:spcPts val="0"/>
              </a:spcBef>
              <a:spcAft>
                <a:spcPts val="0"/>
              </a:spcAft>
              <a:buClr>
                <a:schemeClr val="dk2"/>
              </a:buClr>
              <a:buSzPts val="3200"/>
              <a:buNone/>
              <a:defRPr sz="3200">
                <a:solidFill>
                  <a:schemeClr val="dk2"/>
                </a:solidFill>
              </a:defRPr>
            </a:lvl3pPr>
            <a:lvl4pPr lvl="3" algn="ctr" rtl="0">
              <a:lnSpc>
                <a:spcPct val="100000"/>
              </a:lnSpc>
              <a:spcBef>
                <a:spcPts val="0"/>
              </a:spcBef>
              <a:spcAft>
                <a:spcPts val="0"/>
              </a:spcAft>
              <a:buClr>
                <a:schemeClr val="dk2"/>
              </a:buClr>
              <a:buSzPts val="3200"/>
              <a:buNone/>
              <a:defRPr sz="3200">
                <a:solidFill>
                  <a:schemeClr val="dk2"/>
                </a:solidFill>
              </a:defRPr>
            </a:lvl4pPr>
            <a:lvl5pPr lvl="4" algn="ctr" rtl="0">
              <a:lnSpc>
                <a:spcPct val="100000"/>
              </a:lnSpc>
              <a:spcBef>
                <a:spcPts val="0"/>
              </a:spcBef>
              <a:spcAft>
                <a:spcPts val="0"/>
              </a:spcAft>
              <a:buClr>
                <a:schemeClr val="dk2"/>
              </a:buClr>
              <a:buSzPts val="3200"/>
              <a:buNone/>
              <a:defRPr sz="3200">
                <a:solidFill>
                  <a:schemeClr val="dk2"/>
                </a:solidFill>
              </a:defRPr>
            </a:lvl5pPr>
            <a:lvl6pPr lvl="5" algn="ctr" rtl="0">
              <a:lnSpc>
                <a:spcPct val="100000"/>
              </a:lnSpc>
              <a:spcBef>
                <a:spcPts val="0"/>
              </a:spcBef>
              <a:spcAft>
                <a:spcPts val="0"/>
              </a:spcAft>
              <a:buClr>
                <a:schemeClr val="dk2"/>
              </a:buClr>
              <a:buSzPts val="3200"/>
              <a:buNone/>
              <a:defRPr sz="3200">
                <a:solidFill>
                  <a:schemeClr val="dk2"/>
                </a:solidFill>
              </a:defRPr>
            </a:lvl6pPr>
            <a:lvl7pPr lvl="6" algn="ctr" rtl="0">
              <a:lnSpc>
                <a:spcPct val="100000"/>
              </a:lnSpc>
              <a:spcBef>
                <a:spcPts val="0"/>
              </a:spcBef>
              <a:spcAft>
                <a:spcPts val="0"/>
              </a:spcAft>
              <a:buClr>
                <a:schemeClr val="dk2"/>
              </a:buClr>
              <a:buSzPts val="3200"/>
              <a:buNone/>
              <a:defRPr sz="3200">
                <a:solidFill>
                  <a:schemeClr val="dk2"/>
                </a:solidFill>
              </a:defRPr>
            </a:lvl7pPr>
            <a:lvl8pPr lvl="7" algn="ctr" rtl="0">
              <a:lnSpc>
                <a:spcPct val="100000"/>
              </a:lnSpc>
              <a:spcBef>
                <a:spcPts val="0"/>
              </a:spcBef>
              <a:spcAft>
                <a:spcPts val="0"/>
              </a:spcAft>
              <a:buClr>
                <a:schemeClr val="dk2"/>
              </a:buClr>
              <a:buSzPts val="3200"/>
              <a:buNone/>
              <a:defRPr sz="3200">
                <a:solidFill>
                  <a:schemeClr val="dk2"/>
                </a:solidFill>
              </a:defRPr>
            </a:lvl8pPr>
            <a:lvl9pPr lvl="8" algn="ctr" rtl="0">
              <a:lnSpc>
                <a:spcPct val="100000"/>
              </a:lnSpc>
              <a:spcBef>
                <a:spcPts val="0"/>
              </a:spcBef>
              <a:spcAft>
                <a:spcPts val="0"/>
              </a:spcAft>
              <a:buClr>
                <a:schemeClr val="dk2"/>
              </a:buClr>
              <a:buSzPts val="3200"/>
              <a:buNone/>
              <a:defRPr sz="3200">
                <a:solidFill>
                  <a:schemeClr val="dk2"/>
                </a:solidFill>
              </a:defRPr>
            </a:lvl9pPr>
          </a:lstStyle>
          <a:p>
            <a:r>
              <a:t>xx%</a:t>
            </a:r>
          </a:p>
        </p:txBody>
      </p:sp>
      <p:sp>
        <p:nvSpPr>
          <p:cNvPr id="187" name="Google Shape;187;p13"/>
          <p:cNvSpPr txBox="1">
            <a:spLocks noGrp="1"/>
          </p:cNvSpPr>
          <p:nvPr>
            <p:ph type="subTitle" idx="14"/>
          </p:nvPr>
        </p:nvSpPr>
        <p:spPr>
          <a:xfrm>
            <a:off x="5564379" y="4027691"/>
            <a:ext cx="2744100" cy="495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200" b="1">
                <a:solidFill>
                  <a:schemeClr val="accent3"/>
                </a:solidFill>
                <a:latin typeface="Delius Unicase"/>
                <a:ea typeface="Delius Unicase"/>
                <a:cs typeface="Delius Unicase"/>
                <a:sym typeface="Delius Unicase"/>
              </a:defRPr>
            </a:lvl1pPr>
            <a:lvl2pPr lvl="1" rtl="0">
              <a:lnSpc>
                <a:spcPct val="100000"/>
              </a:lnSpc>
              <a:spcBef>
                <a:spcPts val="0"/>
              </a:spcBef>
              <a:spcAft>
                <a:spcPts val="0"/>
              </a:spcAft>
              <a:buNone/>
              <a:defRPr sz="2200" b="1">
                <a:solidFill>
                  <a:schemeClr val="accent3"/>
                </a:solidFill>
                <a:latin typeface="Delius Unicase"/>
                <a:ea typeface="Delius Unicase"/>
                <a:cs typeface="Delius Unicase"/>
                <a:sym typeface="Delius Unicase"/>
              </a:defRPr>
            </a:lvl2pPr>
            <a:lvl3pPr lvl="2" rtl="0">
              <a:lnSpc>
                <a:spcPct val="100000"/>
              </a:lnSpc>
              <a:spcBef>
                <a:spcPts val="0"/>
              </a:spcBef>
              <a:spcAft>
                <a:spcPts val="0"/>
              </a:spcAft>
              <a:buNone/>
              <a:defRPr sz="2200" b="1">
                <a:solidFill>
                  <a:schemeClr val="accent3"/>
                </a:solidFill>
                <a:latin typeface="Delius Unicase"/>
                <a:ea typeface="Delius Unicase"/>
                <a:cs typeface="Delius Unicase"/>
                <a:sym typeface="Delius Unicase"/>
              </a:defRPr>
            </a:lvl3pPr>
            <a:lvl4pPr lvl="3" rtl="0">
              <a:lnSpc>
                <a:spcPct val="100000"/>
              </a:lnSpc>
              <a:spcBef>
                <a:spcPts val="0"/>
              </a:spcBef>
              <a:spcAft>
                <a:spcPts val="0"/>
              </a:spcAft>
              <a:buNone/>
              <a:defRPr sz="2200" b="1">
                <a:solidFill>
                  <a:schemeClr val="accent3"/>
                </a:solidFill>
                <a:latin typeface="Delius Unicase"/>
                <a:ea typeface="Delius Unicase"/>
                <a:cs typeface="Delius Unicase"/>
                <a:sym typeface="Delius Unicase"/>
              </a:defRPr>
            </a:lvl4pPr>
            <a:lvl5pPr lvl="4" rtl="0">
              <a:lnSpc>
                <a:spcPct val="100000"/>
              </a:lnSpc>
              <a:spcBef>
                <a:spcPts val="0"/>
              </a:spcBef>
              <a:spcAft>
                <a:spcPts val="0"/>
              </a:spcAft>
              <a:buNone/>
              <a:defRPr sz="2200" b="1">
                <a:solidFill>
                  <a:schemeClr val="accent3"/>
                </a:solidFill>
                <a:latin typeface="Delius Unicase"/>
                <a:ea typeface="Delius Unicase"/>
                <a:cs typeface="Delius Unicase"/>
                <a:sym typeface="Delius Unicase"/>
              </a:defRPr>
            </a:lvl5pPr>
            <a:lvl6pPr lvl="5" rtl="0">
              <a:lnSpc>
                <a:spcPct val="100000"/>
              </a:lnSpc>
              <a:spcBef>
                <a:spcPts val="0"/>
              </a:spcBef>
              <a:spcAft>
                <a:spcPts val="0"/>
              </a:spcAft>
              <a:buNone/>
              <a:defRPr sz="2200" b="1">
                <a:solidFill>
                  <a:schemeClr val="accent3"/>
                </a:solidFill>
                <a:latin typeface="Delius Unicase"/>
                <a:ea typeface="Delius Unicase"/>
                <a:cs typeface="Delius Unicase"/>
                <a:sym typeface="Delius Unicase"/>
              </a:defRPr>
            </a:lvl6pPr>
            <a:lvl7pPr lvl="6" rtl="0">
              <a:lnSpc>
                <a:spcPct val="100000"/>
              </a:lnSpc>
              <a:spcBef>
                <a:spcPts val="0"/>
              </a:spcBef>
              <a:spcAft>
                <a:spcPts val="0"/>
              </a:spcAft>
              <a:buNone/>
              <a:defRPr sz="2200" b="1">
                <a:solidFill>
                  <a:schemeClr val="accent3"/>
                </a:solidFill>
                <a:latin typeface="Delius Unicase"/>
                <a:ea typeface="Delius Unicase"/>
                <a:cs typeface="Delius Unicase"/>
                <a:sym typeface="Delius Unicase"/>
              </a:defRPr>
            </a:lvl7pPr>
            <a:lvl8pPr lvl="7" rtl="0">
              <a:lnSpc>
                <a:spcPct val="100000"/>
              </a:lnSpc>
              <a:spcBef>
                <a:spcPts val="0"/>
              </a:spcBef>
              <a:spcAft>
                <a:spcPts val="0"/>
              </a:spcAft>
              <a:buNone/>
              <a:defRPr sz="2200" b="1">
                <a:solidFill>
                  <a:schemeClr val="accent3"/>
                </a:solidFill>
                <a:latin typeface="Delius Unicase"/>
                <a:ea typeface="Delius Unicase"/>
                <a:cs typeface="Delius Unicase"/>
                <a:sym typeface="Delius Unicase"/>
              </a:defRPr>
            </a:lvl8pPr>
            <a:lvl9pPr lvl="8" rtl="0">
              <a:lnSpc>
                <a:spcPct val="100000"/>
              </a:lnSpc>
              <a:spcBef>
                <a:spcPts val="0"/>
              </a:spcBef>
              <a:spcAft>
                <a:spcPts val="0"/>
              </a:spcAft>
              <a:buNone/>
              <a:defRPr sz="2200" b="1">
                <a:solidFill>
                  <a:schemeClr val="accent3"/>
                </a:solidFill>
                <a:latin typeface="Delius Unicase"/>
                <a:ea typeface="Delius Unicase"/>
                <a:cs typeface="Delius Unicase"/>
                <a:sym typeface="Delius Unicase"/>
              </a:defRPr>
            </a:lvl9pPr>
          </a:lstStyle>
          <a:p>
            <a:endParaRPr/>
          </a:p>
        </p:txBody>
      </p:sp>
      <p:sp>
        <p:nvSpPr>
          <p:cNvPr id="188" name="Google Shape;188;p13"/>
          <p:cNvSpPr txBox="1">
            <a:spLocks noGrp="1"/>
          </p:cNvSpPr>
          <p:nvPr>
            <p:ph type="subTitle" idx="15"/>
          </p:nvPr>
        </p:nvSpPr>
        <p:spPr>
          <a:xfrm>
            <a:off x="5564379" y="4476432"/>
            <a:ext cx="2744100" cy="932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600"/>
            </a:lvl1pPr>
            <a:lvl2pPr lvl="1" rtl="0">
              <a:lnSpc>
                <a:spcPct val="100000"/>
              </a:lnSpc>
              <a:spcBef>
                <a:spcPts val="0"/>
              </a:spcBef>
              <a:spcAft>
                <a:spcPts val="0"/>
              </a:spcAft>
              <a:buNone/>
              <a:defRPr sz="1600"/>
            </a:lvl2pPr>
            <a:lvl3pPr lvl="2" rtl="0">
              <a:lnSpc>
                <a:spcPct val="100000"/>
              </a:lnSpc>
              <a:spcBef>
                <a:spcPts val="0"/>
              </a:spcBef>
              <a:spcAft>
                <a:spcPts val="0"/>
              </a:spcAft>
              <a:buNone/>
              <a:defRPr sz="1600"/>
            </a:lvl3pPr>
            <a:lvl4pPr lvl="3" rtl="0">
              <a:lnSpc>
                <a:spcPct val="100000"/>
              </a:lnSpc>
              <a:spcBef>
                <a:spcPts val="0"/>
              </a:spcBef>
              <a:spcAft>
                <a:spcPts val="0"/>
              </a:spcAft>
              <a:buNone/>
              <a:defRPr sz="1600"/>
            </a:lvl4pPr>
            <a:lvl5pPr lvl="4" rtl="0">
              <a:lnSpc>
                <a:spcPct val="100000"/>
              </a:lnSpc>
              <a:spcBef>
                <a:spcPts val="0"/>
              </a:spcBef>
              <a:spcAft>
                <a:spcPts val="0"/>
              </a:spcAft>
              <a:buNone/>
              <a:defRPr sz="1600"/>
            </a:lvl5pPr>
            <a:lvl6pPr lvl="5" rtl="0">
              <a:lnSpc>
                <a:spcPct val="100000"/>
              </a:lnSpc>
              <a:spcBef>
                <a:spcPts val="0"/>
              </a:spcBef>
              <a:spcAft>
                <a:spcPts val="0"/>
              </a:spcAft>
              <a:buNone/>
              <a:defRPr sz="1600"/>
            </a:lvl6pPr>
            <a:lvl7pPr lvl="6" rtl="0">
              <a:lnSpc>
                <a:spcPct val="100000"/>
              </a:lnSpc>
              <a:spcBef>
                <a:spcPts val="0"/>
              </a:spcBef>
              <a:spcAft>
                <a:spcPts val="0"/>
              </a:spcAft>
              <a:buNone/>
              <a:defRPr sz="1600"/>
            </a:lvl7pPr>
            <a:lvl8pPr lvl="7" rtl="0">
              <a:lnSpc>
                <a:spcPct val="100000"/>
              </a:lnSpc>
              <a:spcBef>
                <a:spcPts val="0"/>
              </a:spcBef>
              <a:spcAft>
                <a:spcPts val="0"/>
              </a:spcAft>
              <a:buNone/>
              <a:defRPr sz="1600"/>
            </a:lvl8pPr>
            <a:lvl9pPr lvl="8" rtl="0">
              <a:lnSpc>
                <a:spcPct val="100000"/>
              </a:lnSpc>
              <a:spcBef>
                <a:spcPts val="0"/>
              </a:spcBef>
              <a:spcAft>
                <a:spcPts val="0"/>
              </a:spcAft>
              <a:buNone/>
              <a:defRPr sz="1600"/>
            </a:lvl9pPr>
          </a:lstStyle>
          <a:p>
            <a:endParaRPr/>
          </a:p>
        </p:txBody>
      </p:sp>
    </p:spTree>
    <p:extLst>
      <p:ext uri="{BB962C8B-B14F-4D97-AF65-F5344CB8AC3E}">
        <p14:creationId xmlns:p14="http://schemas.microsoft.com/office/powerpoint/2010/main" val="22390552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8" name="Content Placeholder 7"/>
          <p:cNvSpPr>
            <a:spLocks noGrp="1"/>
          </p:cNvSpPr>
          <p:nvPr>
            <p:ph sz="quarter" idx="1"/>
          </p:nvPr>
        </p:nvSpPr>
        <p:spPr>
          <a:xfrm>
            <a:off x="457200" y="1600200"/>
            <a:ext cx="7467600" cy="487375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4"/>
          </p:nvPr>
        </p:nvSpPr>
        <p:spPr/>
        <p:txBody>
          <a:bodyPr rtlCol="0"/>
          <a:lstStyle/>
          <a:p>
            <a:fld id="{9647ED7F-06EF-4138-ABC9-8A00678D0E92}" type="datetimeFigureOut">
              <a:rPr lang="en-US" smtClean="0"/>
              <a:pPr/>
              <a:t>10/4/2021</a:t>
            </a:fld>
            <a:endParaRPr lang="en-US"/>
          </a:p>
        </p:txBody>
      </p:sp>
      <p:sp>
        <p:nvSpPr>
          <p:cNvPr id="9" name="Slide Number Placeholder 8"/>
          <p:cNvSpPr>
            <a:spLocks noGrp="1"/>
          </p:cNvSpPr>
          <p:nvPr>
            <p:ph type="sldNum" sz="quarter" idx="15"/>
          </p:nvPr>
        </p:nvSpPr>
        <p:spPr/>
        <p:txBody>
          <a:bodyPr rtlCol="0"/>
          <a:lstStyle/>
          <a:p>
            <a:fld id="{8E6D2FB6-A39A-42AB-8420-3A0AC97C7708}" type="slidenum">
              <a:rPr lang="en-US" smtClean="0"/>
              <a:pPr/>
              <a:t>‹#›</a:t>
            </a:fld>
            <a:endParaRPr lang="en-US"/>
          </a:p>
        </p:txBody>
      </p:sp>
      <p:sp>
        <p:nvSpPr>
          <p:cNvPr id="10" name="Footer Placeholder 9"/>
          <p:cNvSpPr>
            <a:spLocks noGrp="1"/>
          </p:cNvSpPr>
          <p:nvPr>
            <p:ph type="ftr" sz="quarter" idx="16"/>
          </p:nvPr>
        </p:nvSpPr>
        <p:spPr/>
        <p:txBody>
          <a:bodyPr rtlCol="0"/>
          <a:lstStyle/>
          <a:p>
            <a:endParaRPr lang="en-US"/>
          </a:p>
        </p:txBody>
      </p:sp>
    </p:spTree>
    <p:extLst>
      <p:ext uri="{BB962C8B-B14F-4D97-AF65-F5344CB8AC3E}">
        <p14:creationId xmlns:p14="http://schemas.microsoft.com/office/powerpoint/2010/main" val="36306727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wo columns 3">
  <p:cSld name="Title and two columns 3">
    <p:spTree>
      <p:nvGrpSpPr>
        <p:cNvPr id="1" name="Shape 233"/>
        <p:cNvGrpSpPr/>
        <p:nvPr/>
      </p:nvGrpSpPr>
      <p:grpSpPr>
        <a:xfrm>
          <a:off x="0" y="0"/>
          <a:ext cx="0" cy="0"/>
          <a:chOff x="0" y="0"/>
          <a:chExt cx="0" cy="0"/>
        </a:xfrm>
      </p:grpSpPr>
      <p:sp>
        <p:nvSpPr>
          <p:cNvPr id="234" name="Google Shape;234;p17"/>
          <p:cNvSpPr txBox="1">
            <a:spLocks noGrp="1"/>
          </p:cNvSpPr>
          <p:nvPr>
            <p:ph type="title" hasCustomPrompt="1"/>
          </p:nvPr>
        </p:nvSpPr>
        <p:spPr>
          <a:xfrm>
            <a:off x="824750" y="2893051"/>
            <a:ext cx="768000" cy="70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200"/>
              <a:buNone/>
              <a:defRPr/>
            </a:lvl1pPr>
            <a:lvl2pPr lvl="1" algn="ctr" rtl="0">
              <a:lnSpc>
                <a:spcPct val="100000"/>
              </a:lnSpc>
              <a:spcBef>
                <a:spcPts val="0"/>
              </a:spcBef>
              <a:spcAft>
                <a:spcPts val="0"/>
              </a:spcAft>
              <a:buClr>
                <a:schemeClr val="dk2"/>
              </a:buClr>
              <a:buSzPts val="3200"/>
              <a:buNone/>
              <a:defRPr sz="3200">
                <a:solidFill>
                  <a:schemeClr val="dk2"/>
                </a:solidFill>
              </a:defRPr>
            </a:lvl2pPr>
            <a:lvl3pPr lvl="2" algn="ctr" rtl="0">
              <a:lnSpc>
                <a:spcPct val="100000"/>
              </a:lnSpc>
              <a:spcBef>
                <a:spcPts val="0"/>
              </a:spcBef>
              <a:spcAft>
                <a:spcPts val="0"/>
              </a:spcAft>
              <a:buClr>
                <a:schemeClr val="dk2"/>
              </a:buClr>
              <a:buSzPts val="3200"/>
              <a:buNone/>
              <a:defRPr sz="3200">
                <a:solidFill>
                  <a:schemeClr val="dk2"/>
                </a:solidFill>
              </a:defRPr>
            </a:lvl3pPr>
            <a:lvl4pPr lvl="3" algn="ctr" rtl="0">
              <a:lnSpc>
                <a:spcPct val="100000"/>
              </a:lnSpc>
              <a:spcBef>
                <a:spcPts val="0"/>
              </a:spcBef>
              <a:spcAft>
                <a:spcPts val="0"/>
              </a:spcAft>
              <a:buClr>
                <a:schemeClr val="dk2"/>
              </a:buClr>
              <a:buSzPts val="3200"/>
              <a:buNone/>
              <a:defRPr sz="3200">
                <a:solidFill>
                  <a:schemeClr val="dk2"/>
                </a:solidFill>
              </a:defRPr>
            </a:lvl4pPr>
            <a:lvl5pPr lvl="4" algn="ctr" rtl="0">
              <a:lnSpc>
                <a:spcPct val="100000"/>
              </a:lnSpc>
              <a:spcBef>
                <a:spcPts val="0"/>
              </a:spcBef>
              <a:spcAft>
                <a:spcPts val="0"/>
              </a:spcAft>
              <a:buClr>
                <a:schemeClr val="dk2"/>
              </a:buClr>
              <a:buSzPts val="3200"/>
              <a:buNone/>
              <a:defRPr sz="3200">
                <a:solidFill>
                  <a:schemeClr val="dk2"/>
                </a:solidFill>
              </a:defRPr>
            </a:lvl5pPr>
            <a:lvl6pPr lvl="5" algn="ctr" rtl="0">
              <a:lnSpc>
                <a:spcPct val="100000"/>
              </a:lnSpc>
              <a:spcBef>
                <a:spcPts val="0"/>
              </a:spcBef>
              <a:spcAft>
                <a:spcPts val="0"/>
              </a:spcAft>
              <a:buClr>
                <a:schemeClr val="dk2"/>
              </a:buClr>
              <a:buSzPts val="3200"/>
              <a:buNone/>
              <a:defRPr sz="3200">
                <a:solidFill>
                  <a:schemeClr val="dk2"/>
                </a:solidFill>
              </a:defRPr>
            </a:lvl6pPr>
            <a:lvl7pPr lvl="6" algn="ctr" rtl="0">
              <a:lnSpc>
                <a:spcPct val="100000"/>
              </a:lnSpc>
              <a:spcBef>
                <a:spcPts val="0"/>
              </a:spcBef>
              <a:spcAft>
                <a:spcPts val="0"/>
              </a:spcAft>
              <a:buClr>
                <a:schemeClr val="dk2"/>
              </a:buClr>
              <a:buSzPts val="3200"/>
              <a:buNone/>
              <a:defRPr sz="3200">
                <a:solidFill>
                  <a:schemeClr val="dk2"/>
                </a:solidFill>
              </a:defRPr>
            </a:lvl7pPr>
            <a:lvl8pPr lvl="7" algn="ctr" rtl="0">
              <a:lnSpc>
                <a:spcPct val="100000"/>
              </a:lnSpc>
              <a:spcBef>
                <a:spcPts val="0"/>
              </a:spcBef>
              <a:spcAft>
                <a:spcPts val="0"/>
              </a:spcAft>
              <a:buClr>
                <a:schemeClr val="dk2"/>
              </a:buClr>
              <a:buSzPts val="3200"/>
              <a:buNone/>
              <a:defRPr sz="3200">
                <a:solidFill>
                  <a:schemeClr val="dk2"/>
                </a:solidFill>
              </a:defRPr>
            </a:lvl8pPr>
            <a:lvl9pPr lvl="8" algn="ctr" rtl="0">
              <a:lnSpc>
                <a:spcPct val="100000"/>
              </a:lnSpc>
              <a:spcBef>
                <a:spcPts val="0"/>
              </a:spcBef>
              <a:spcAft>
                <a:spcPts val="0"/>
              </a:spcAft>
              <a:buClr>
                <a:schemeClr val="dk2"/>
              </a:buClr>
              <a:buSzPts val="3200"/>
              <a:buNone/>
              <a:defRPr sz="3200">
                <a:solidFill>
                  <a:schemeClr val="dk2"/>
                </a:solidFill>
              </a:defRPr>
            </a:lvl9pPr>
          </a:lstStyle>
          <a:p>
            <a:r>
              <a:t>xx%</a:t>
            </a:r>
          </a:p>
        </p:txBody>
      </p:sp>
      <p:sp>
        <p:nvSpPr>
          <p:cNvPr id="235" name="Google Shape;235;p17"/>
          <p:cNvSpPr txBox="1">
            <a:spLocks noGrp="1"/>
          </p:cNvSpPr>
          <p:nvPr>
            <p:ph type="subTitle" idx="1"/>
          </p:nvPr>
        </p:nvSpPr>
        <p:spPr>
          <a:xfrm>
            <a:off x="1719525" y="2601567"/>
            <a:ext cx="2852400" cy="495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200" b="1">
                <a:solidFill>
                  <a:schemeClr val="accent3"/>
                </a:solidFill>
                <a:latin typeface="Delius Unicase"/>
                <a:ea typeface="Delius Unicase"/>
                <a:cs typeface="Delius Unicase"/>
                <a:sym typeface="Delius Unicase"/>
              </a:defRPr>
            </a:lvl1pPr>
            <a:lvl2pPr lvl="1" rtl="0">
              <a:lnSpc>
                <a:spcPct val="100000"/>
              </a:lnSpc>
              <a:spcBef>
                <a:spcPts val="0"/>
              </a:spcBef>
              <a:spcAft>
                <a:spcPts val="0"/>
              </a:spcAft>
              <a:buNone/>
              <a:defRPr sz="2200" b="1">
                <a:solidFill>
                  <a:schemeClr val="accent3"/>
                </a:solidFill>
                <a:latin typeface="Delius Unicase"/>
                <a:ea typeface="Delius Unicase"/>
                <a:cs typeface="Delius Unicase"/>
                <a:sym typeface="Delius Unicase"/>
              </a:defRPr>
            </a:lvl2pPr>
            <a:lvl3pPr lvl="2" rtl="0">
              <a:lnSpc>
                <a:spcPct val="100000"/>
              </a:lnSpc>
              <a:spcBef>
                <a:spcPts val="0"/>
              </a:spcBef>
              <a:spcAft>
                <a:spcPts val="0"/>
              </a:spcAft>
              <a:buNone/>
              <a:defRPr sz="2200" b="1">
                <a:solidFill>
                  <a:schemeClr val="accent3"/>
                </a:solidFill>
                <a:latin typeface="Delius Unicase"/>
                <a:ea typeface="Delius Unicase"/>
                <a:cs typeface="Delius Unicase"/>
                <a:sym typeface="Delius Unicase"/>
              </a:defRPr>
            </a:lvl3pPr>
            <a:lvl4pPr lvl="3" rtl="0">
              <a:lnSpc>
                <a:spcPct val="100000"/>
              </a:lnSpc>
              <a:spcBef>
                <a:spcPts val="0"/>
              </a:spcBef>
              <a:spcAft>
                <a:spcPts val="0"/>
              </a:spcAft>
              <a:buNone/>
              <a:defRPr sz="2200" b="1">
                <a:solidFill>
                  <a:schemeClr val="accent3"/>
                </a:solidFill>
                <a:latin typeface="Delius Unicase"/>
                <a:ea typeface="Delius Unicase"/>
                <a:cs typeface="Delius Unicase"/>
                <a:sym typeface="Delius Unicase"/>
              </a:defRPr>
            </a:lvl4pPr>
            <a:lvl5pPr lvl="4" rtl="0">
              <a:lnSpc>
                <a:spcPct val="100000"/>
              </a:lnSpc>
              <a:spcBef>
                <a:spcPts val="0"/>
              </a:spcBef>
              <a:spcAft>
                <a:spcPts val="0"/>
              </a:spcAft>
              <a:buNone/>
              <a:defRPr sz="2200" b="1">
                <a:solidFill>
                  <a:schemeClr val="accent3"/>
                </a:solidFill>
                <a:latin typeface="Delius Unicase"/>
                <a:ea typeface="Delius Unicase"/>
                <a:cs typeface="Delius Unicase"/>
                <a:sym typeface="Delius Unicase"/>
              </a:defRPr>
            </a:lvl5pPr>
            <a:lvl6pPr lvl="5" rtl="0">
              <a:lnSpc>
                <a:spcPct val="100000"/>
              </a:lnSpc>
              <a:spcBef>
                <a:spcPts val="0"/>
              </a:spcBef>
              <a:spcAft>
                <a:spcPts val="0"/>
              </a:spcAft>
              <a:buNone/>
              <a:defRPr sz="2200" b="1">
                <a:solidFill>
                  <a:schemeClr val="accent3"/>
                </a:solidFill>
                <a:latin typeface="Delius Unicase"/>
                <a:ea typeface="Delius Unicase"/>
                <a:cs typeface="Delius Unicase"/>
                <a:sym typeface="Delius Unicase"/>
              </a:defRPr>
            </a:lvl6pPr>
            <a:lvl7pPr lvl="6" rtl="0">
              <a:lnSpc>
                <a:spcPct val="100000"/>
              </a:lnSpc>
              <a:spcBef>
                <a:spcPts val="0"/>
              </a:spcBef>
              <a:spcAft>
                <a:spcPts val="0"/>
              </a:spcAft>
              <a:buNone/>
              <a:defRPr sz="2200" b="1">
                <a:solidFill>
                  <a:schemeClr val="accent3"/>
                </a:solidFill>
                <a:latin typeface="Delius Unicase"/>
                <a:ea typeface="Delius Unicase"/>
                <a:cs typeface="Delius Unicase"/>
                <a:sym typeface="Delius Unicase"/>
              </a:defRPr>
            </a:lvl7pPr>
            <a:lvl8pPr lvl="7" rtl="0">
              <a:lnSpc>
                <a:spcPct val="100000"/>
              </a:lnSpc>
              <a:spcBef>
                <a:spcPts val="0"/>
              </a:spcBef>
              <a:spcAft>
                <a:spcPts val="0"/>
              </a:spcAft>
              <a:buNone/>
              <a:defRPr sz="2200" b="1">
                <a:solidFill>
                  <a:schemeClr val="accent3"/>
                </a:solidFill>
                <a:latin typeface="Delius Unicase"/>
                <a:ea typeface="Delius Unicase"/>
                <a:cs typeface="Delius Unicase"/>
                <a:sym typeface="Delius Unicase"/>
              </a:defRPr>
            </a:lvl8pPr>
            <a:lvl9pPr lvl="8" rtl="0">
              <a:lnSpc>
                <a:spcPct val="100000"/>
              </a:lnSpc>
              <a:spcBef>
                <a:spcPts val="0"/>
              </a:spcBef>
              <a:spcAft>
                <a:spcPts val="0"/>
              </a:spcAft>
              <a:buNone/>
              <a:defRPr sz="2200" b="1">
                <a:solidFill>
                  <a:schemeClr val="accent3"/>
                </a:solidFill>
                <a:latin typeface="Delius Unicase"/>
                <a:ea typeface="Delius Unicase"/>
                <a:cs typeface="Delius Unicase"/>
                <a:sym typeface="Delius Unicase"/>
              </a:defRPr>
            </a:lvl9pPr>
          </a:lstStyle>
          <a:p>
            <a:endParaRPr/>
          </a:p>
        </p:txBody>
      </p:sp>
      <p:sp>
        <p:nvSpPr>
          <p:cNvPr id="236" name="Google Shape;236;p17"/>
          <p:cNvSpPr txBox="1">
            <a:spLocks noGrp="1"/>
          </p:cNvSpPr>
          <p:nvPr>
            <p:ph type="subTitle" idx="2"/>
          </p:nvPr>
        </p:nvSpPr>
        <p:spPr>
          <a:xfrm>
            <a:off x="1719525" y="3050295"/>
            <a:ext cx="2852400" cy="932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600"/>
            </a:lvl1pPr>
            <a:lvl2pPr lvl="1" rtl="0">
              <a:lnSpc>
                <a:spcPct val="100000"/>
              </a:lnSpc>
              <a:spcBef>
                <a:spcPts val="0"/>
              </a:spcBef>
              <a:spcAft>
                <a:spcPts val="0"/>
              </a:spcAft>
              <a:buNone/>
              <a:defRPr sz="1600"/>
            </a:lvl2pPr>
            <a:lvl3pPr lvl="2" rtl="0">
              <a:lnSpc>
                <a:spcPct val="100000"/>
              </a:lnSpc>
              <a:spcBef>
                <a:spcPts val="0"/>
              </a:spcBef>
              <a:spcAft>
                <a:spcPts val="0"/>
              </a:spcAft>
              <a:buNone/>
              <a:defRPr sz="1600"/>
            </a:lvl3pPr>
            <a:lvl4pPr lvl="3" rtl="0">
              <a:lnSpc>
                <a:spcPct val="100000"/>
              </a:lnSpc>
              <a:spcBef>
                <a:spcPts val="0"/>
              </a:spcBef>
              <a:spcAft>
                <a:spcPts val="0"/>
              </a:spcAft>
              <a:buNone/>
              <a:defRPr sz="1600"/>
            </a:lvl4pPr>
            <a:lvl5pPr lvl="4" rtl="0">
              <a:lnSpc>
                <a:spcPct val="100000"/>
              </a:lnSpc>
              <a:spcBef>
                <a:spcPts val="0"/>
              </a:spcBef>
              <a:spcAft>
                <a:spcPts val="0"/>
              </a:spcAft>
              <a:buNone/>
              <a:defRPr sz="1600"/>
            </a:lvl5pPr>
            <a:lvl6pPr lvl="5" rtl="0">
              <a:lnSpc>
                <a:spcPct val="100000"/>
              </a:lnSpc>
              <a:spcBef>
                <a:spcPts val="0"/>
              </a:spcBef>
              <a:spcAft>
                <a:spcPts val="0"/>
              </a:spcAft>
              <a:buNone/>
              <a:defRPr sz="1600"/>
            </a:lvl6pPr>
            <a:lvl7pPr lvl="6" rtl="0">
              <a:lnSpc>
                <a:spcPct val="100000"/>
              </a:lnSpc>
              <a:spcBef>
                <a:spcPts val="0"/>
              </a:spcBef>
              <a:spcAft>
                <a:spcPts val="0"/>
              </a:spcAft>
              <a:buNone/>
              <a:defRPr sz="1600"/>
            </a:lvl7pPr>
            <a:lvl8pPr lvl="7" rtl="0">
              <a:lnSpc>
                <a:spcPct val="100000"/>
              </a:lnSpc>
              <a:spcBef>
                <a:spcPts val="0"/>
              </a:spcBef>
              <a:spcAft>
                <a:spcPts val="0"/>
              </a:spcAft>
              <a:buNone/>
              <a:defRPr sz="1600"/>
            </a:lvl8pPr>
            <a:lvl9pPr lvl="8" rtl="0">
              <a:lnSpc>
                <a:spcPct val="100000"/>
              </a:lnSpc>
              <a:spcBef>
                <a:spcPts val="0"/>
              </a:spcBef>
              <a:spcAft>
                <a:spcPts val="0"/>
              </a:spcAft>
              <a:buNone/>
              <a:defRPr sz="1600"/>
            </a:lvl9pPr>
          </a:lstStyle>
          <a:p>
            <a:endParaRPr/>
          </a:p>
        </p:txBody>
      </p:sp>
      <p:sp>
        <p:nvSpPr>
          <p:cNvPr id="237" name="Google Shape;237;p17"/>
          <p:cNvSpPr txBox="1">
            <a:spLocks noGrp="1"/>
          </p:cNvSpPr>
          <p:nvPr>
            <p:ph type="title" idx="3" hasCustomPrompt="1"/>
          </p:nvPr>
        </p:nvSpPr>
        <p:spPr>
          <a:xfrm>
            <a:off x="824747" y="4685664"/>
            <a:ext cx="768000" cy="70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200"/>
              <a:buNone/>
              <a:defRPr/>
            </a:lvl1pPr>
            <a:lvl2pPr lvl="1" algn="ctr" rtl="0">
              <a:lnSpc>
                <a:spcPct val="100000"/>
              </a:lnSpc>
              <a:spcBef>
                <a:spcPts val="0"/>
              </a:spcBef>
              <a:spcAft>
                <a:spcPts val="0"/>
              </a:spcAft>
              <a:buClr>
                <a:schemeClr val="dk2"/>
              </a:buClr>
              <a:buSzPts val="3200"/>
              <a:buNone/>
              <a:defRPr sz="3200">
                <a:solidFill>
                  <a:schemeClr val="dk2"/>
                </a:solidFill>
              </a:defRPr>
            </a:lvl2pPr>
            <a:lvl3pPr lvl="2" algn="ctr" rtl="0">
              <a:lnSpc>
                <a:spcPct val="100000"/>
              </a:lnSpc>
              <a:spcBef>
                <a:spcPts val="0"/>
              </a:spcBef>
              <a:spcAft>
                <a:spcPts val="0"/>
              </a:spcAft>
              <a:buClr>
                <a:schemeClr val="dk2"/>
              </a:buClr>
              <a:buSzPts val="3200"/>
              <a:buNone/>
              <a:defRPr sz="3200">
                <a:solidFill>
                  <a:schemeClr val="dk2"/>
                </a:solidFill>
              </a:defRPr>
            </a:lvl3pPr>
            <a:lvl4pPr lvl="3" algn="ctr" rtl="0">
              <a:lnSpc>
                <a:spcPct val="100000"/>
              </a:lnSpc>
              <a:spcBef>
                <a:spcPts val="0"/>
              </a:spcBef>
              <a:spcAft>
                <a:spcPts val="0"/>
              </a:spcAft>
              <a:buClr>
                <a:schemeClr val="dk2"/>
              </a:buClr>
              <a:buSzPts val="3200"/>
              <a:buNone/>
              <a:defRPr sz="3200">
                <a:solidFill>
                  <a:schemeClr val="dk2"/>
                </a:solidFill>
              </a:defRPr>
            </a:lvl4pPr>
            <a:lvl5pPr lvl="4" algn="ctr" rtl="0">
              <a:lnSpc>
                <a:spcPct val="100000"/>
              </a:lnSpc>
              <a:spcBef>
                <a:spcPts val="0"/>
              </a:spcBef>
              <a:spcAft>
                <a:spcPts val="0"/>
              </a:spcAft>
              <a:buClr>
                <a:schemeClr val="dk2"/>
              </a:buClr>
              <a:buSzPts val="3200"/>
              <a:buNone/>
              <a:defRPr sz="3200">
                <a:solidFill>
                  <a:schemeClr val="dk2"/>
                </a:solidFill>
              </a:defRPr>
            </a:lvl5pPr>
            <a:lvl6pPr lvl="5" algn="ctr" rtl="0">
              <a:lnSpc>
                <a:spcPct val="100000"/>
              </a:lnSpc>
              <a:spcBef>
                <a:spcPts val="0"/>
              </a:spcBef>
              <a:spcAft>
                <a:spcPts val="0"/>
              </a:spcAft>
              <a:buClr>
                <a:schemeClr val="dk2"/>
              </a:buClr>
              <a:buSzPts val="3200"/>
              <a:buNone/>
              <a:defRPr sz="3200">
                <a:solidFill>
                  <a:schemeClr val="dk2"/>
                </a:solidFill>
              </a:defRPr>
            </a:lvl6pPr>
            <a:lvl7pPr lvl="6" algn="ctr" rtl="0">
              <a:lnSpc>
                <a:spcPct val="100000"/>
              </a:lnSpc>
              <a:spcBef>
                <a:spcPts val="0"/>
              </a:spcBef>
              <a:spcAft>
                <a:spcPts val="0"/>
              </a:spcAft>
              <a:buClr>
                <a:schemeClr val="dk2"/>
              </a:buClr>
              <a:buSzPts val="3200"/>
              <a:buNone/>
              <a:defRPr sz="3200">
                <a:solidFill>
                  <a:schemeClr val="dk2"/>
                </a:solidFill>
              </a:defRPr>
            </a:lvl7pPr>
            <a:lvl8pPr lvl="7" algn="ctr" rtl="0">
              <a:lnSpc>
                <a:spcPct val="100000"/>
              </a:lnSpc>
              <a:spcBef>
                <a:spcPts val="0"/>
              </a:spcBef>
              <a:spcAft>
                <a:spcPts val="0"/>
              </a:spcAft>
              <a:buClr>
                <a:schemeClr val="dk2"/>
              </a:buClr>
              <a:buSzPts val="3200"/>
              <a:buNone/>
              <a:defRPr sz="3200">
                <a:solidFill>
                  <a:schemeClr val="dk2"/>
                </a:solidFill>
              </a:defRPr>
            </a:lvl8pPr>
            <a:lvl9pPr lvl="8" algn="ctr" rtl="0">
              <a:lnSpc>
                <a:spcPct val="100000"/>
              </a:lnSpc>
              <a:spcBef>
                <a:spcPts val="0"/>
              </a:spcBef>
              <a:spcAft>
                <a:spcPts val="0"/>
              </a:spcAft>
              <a:buClr>
                <a:schemeClr val="dk2"/>
              </a:buClr>
              <a:buSzPts val="3200"/>
              <a:buNone/>
              <a:defRPr sz="3200">
                <a:solidFill>
                  <a:schemeClr val="dk2"/>
                </a:solidFill>
              </a:defRPr>
            </a:lvl9pPr>
          </a:lstStyle>
          <a:p>
            <a:r>
              <a:t>xx%</a:t>
            </a:r>
          </a:p>
        </p:txBody>
      </p:sp>
      <p:sp>
        <p:nvSpPr>
          <p:cNvPr id="238" name="Google Shape;238;p17"/>
          <p:cNvSpPr txBox="1">
            <a:spLocks noGrp="1"/>
          </p:cNvSpPr>
          <p:nvPr>
            <p:ph type="subTitle" idx="4"/>
          </p:nvPr>
        </p:nvSpPr>
        <p:spPr>
          <a:xfrm>
            <a:off x="1719525" y="4394155"/>
            <a:ext cx="2852400" cy="495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200" b="1">
                <a:solidFill>
                  <a:schemeClr val="accent3"/>
                </a:solidFill>
                <a:latin typeface="Delius Unicase"/>
                <a:ea typeface="Delius Unicase"/>
                <a:cs typeface="Delius Unicase"/>
                <a:sym typeface="Delius Unicase"/>
              </a:defRPr>
            </a:lvl1pPr>
            <a:lvl2pPr lvl="1" rtl="0">
              <a:lnSpc>
                <a:spcPct val="100000"/>
              </a:lnSpc>
              <a:spcBef>
                <a:spcPts val="0"/>
              </a:spcBef>
              <a:spcAft>
                <a:spcPts val="0"/>
              </a:spcAft>
              <a:buNone/>
              <a:defRPr sz="2200" b="1">
                <a:solidFill>
                  <a:schemeClr val="accent3"/>
                </a:solidFill>
                <a:latin typeface="Delius Unicase"/>
                <a:ea typeface="Delius Unicase"/>
                <a:cs typeface="Delius Unicase"/>
                <a:sym typeface="Delius Unicase"/>
              </a:defRPr>
            </a:lvl2pPr>
            <a:lvl3pPr lvl="2" rtl="0">
              <a:lnSpc>
                <a:spcPct val="100000"/>
              </a:lnSpc>
              <a:spcBef>
                <a:spcPts val="0"/>
              </a:spcBef>
              <a:spcAft>
                <a:spcPts val="0"/>
              </a:spcAft>
              <a:buNone/>
              <a:defRPr sz="2200" b="1">
                <a:solidFill>
                  <a:schemeClr val="accent3"/>
                </a:solidFill>
                <a:latin typeface="Delius Unicase"/>
                <a:ea typeface="Delius Unicase"/>
                <a:cs typeface="Delius Unicase"/>
                <a:sym typeface="Delius Unicase"/>
              </a:defRPr>
            </a:lvl3pPr>
            <a:lvl4pPr lvl="3" rtl="0">
              <a:lnSpc>
                <a:spcPct val="100000"/>
              </a:lnSpc>
              <a:spcBef>
                <a:spcPts val="0"/>
              </a:spcBef>
              <a:spcAft>
                <a:spcPts val="0"/>
              </a:spcAft>
              <a:buNone/>
              <a:defRPr sz="2200" b="1">
                <a:solidFill>
                  <a:schemeClr val="accent3"/>
                </a:solidFill>
                <a:latin typeface="Delius Unicase"/>
                <a:ea typeface="Delius Unicase"/>
                <a:cs typeface="Delius Unicase"/>
                <a:sym typeface="Delius Unicase"/>
              </a:defRPr>
            </a:lvl4pPr>
            <a:lvl5pPr lvl="4" rtl="0">
              <a:lnSpc>
                <a:spcPct val="100000"/>
              </a:lnSpc>
              <a:spcBef>
                <a:spcPts val="0"/>
              </a:spcBef>
              <a:spcAft>
                <a:spcPts val="0"/>
              </a:spcAft>
              <a:buNone/>
              <a:defRPr sz="2200" b="1">
                <a:solidFill>
                  <a:schemeClr val="accent3"/>
                </a:solidFill>
                <a:latin typeface="Delius Unicase"/>
                <a:ea typeface="Delius Unicase"/>
                <a:cs typeface="Delius Unicase"/>
                <a:sym typeface="Delius Unicase"/>
              </a:defRPr>
            </a:lvl5pPr>
            <a:lvl6pPr lvl="5" rtl="0">
              <a:lnSpc>
                <a:spcPct val="100000"/>
              </a:lnSpc>
              <a:spcBef>
                <a:spcPts val="0"/>
              </a:spcBef>
              <a:spcAft>
                <a:spcPts val="0"/>
              </a:spcAft>
              <a:buNone/>
              <a:defRPr sz="2200" b="1">
                <a:solidFill>
                  <a:schemeClr val="accent3"/>
                </a:solidFill>
                <a:latin typeface="Delius Unicase"/>
                <a:ea typeface="Delius Unicase"/>
                <a:cs typeface="Delius Unicase"/>
                <a:sym typeface="Delius Unicase"/>
              </a:defRPr>
            </a:lvl6pPr>
            <a:lvl7pPr lvl="6" rtl="0">
              <a:lnSpc>
                <a:spcPct val="100000"/>
              </a:lnSpc>
              <a:spcBef>
                <a:spcPts val="0"/>
              </a:spcBef>
              <a:spcAft>
                <a:spcPts val="0"/>
              </a:spcAft>
              <a:buNone/>
              <a:defRPr sz="2200" b="1">
                <a:solidFill>
                  <a:schemeClr val="accent3"/>
                </a:solidFill>
                <a:latin typeface="Delius Unicase"/>
                <a:ea typeface="Delius Unicase"/>
                <a:cs typeface="Delius Unicase"/>
                <a:sym typeface="Delius Unicase"/>
              </a:defRPr>
            </a:lvl7pPr>
            <a:lvl8pPr lvl="7" rtl="0">
              <a:lnSpc>
                <a:spcPct val="100000"/>
              </a:lnSpc>
              <a:spcBef>
                <a:spcPts val="0"/>
              </a:spcBef>
              <a:spcAft>
                <a:spcPts val="0"/>
              </a:spcAft>
              <a:buNone/>
              <a:defRPr sz="2200" b="1">
                <a:solidFill>
                  <a:schemeClr val="accent3"/>
                </a:solidFill>
                <a:latin typeface="Delius Unicase"/>
                <a:ea typeface="Delius Unicase"/>
                <a:cs typeface="Delius Unicase"/>
                <a:sym typeface="Delius Unicase"/>
              </a:defRPr>
            </a:lvl8pPr>
            <a:lvl9pPr lvl="8" rtl="0">
              <a:lnSpc>
                <a:spcPct val="100000"/>
              </a:lnSpc>
              <a:spcBef>
                <a:spcPts val="0"/>
              </a:spcBef>
              <a:spcAft>
                <a:spcPts val="0"/>
              </a:spcAft>
              <a:buNone/>
              <a:defRPr sz="2200" b="1">
                <a:solidFill>
                  <a:schemeClr val="accent3"/>
                </a:solidFill>
                <a:latin typeface="Delius Unicase"/>
                <a:ea typeface="Delius Unicase"/>
                <a:cs typeface="Delius Unicase"/>
                <a:sym typeface="Delius Unicase"/>
              </a:defRPr>
            </a:lvl9pPr>
          </a:lstStyle>
          <a:p>
            <a:endParaRPr/>
          </a:p>
        </p:txBody>
      </p:sp>
      <p:sp>
        <p:nvSpPr>
          <p:cNvPr id="239" name="Google Shape;239;p17"/>
          <p:cNvSpPr txBox="1">
            <a:spLocks noGrp="1"/>
          </p:cNvSpPr>
          <p:nvPr>
            <p:ph type="subTitle" idx="5"/>
          </p:nvPr>
        </p:nvSpPr>
        <p:spPr>
          <a:xfrm>
            <a:off x="1719525" y="4842876"/>
            <a:ext cx="2852400" cy="932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600"/>
            </a:lvl1pPr>
            <a:lvl2pPr lvl="1" rtl="0">
              <a:lnSpc>
                <a:spcPct val="100000"/>
              </a:lnSpc>
              <a:spcBef>
                <a:spcPts val="0"/>
              </a:spcBef>
              <a:spcAft>
                <a:spcPts val="0"/>
              </a:spcAft>
              <a:buNone/>
              <a:defRPr sz="1600"/>
            </a:lvl2pPr>
            <a:lvl3pPr lvl="2" rtl="0">
              <a:lnSpc>
                <a:spcPct val="100000"/>
              </a:lnSpc>
              <a:spcBef>
                <a:spcPts val="0"/>
              </a:spcBef>
              <a:spcAft>
                <a:spcPts val="0"/>
              </a:spcAft>
              <a:buNone/>
              <a:defRPr sz="1600"/>
            </a:lvl3pPr>
            <a:lvl4pPr lvl="3" rtl="0">
              <a:lnSpc>
                <a:spcPct val="100000"/>
              </a:lnSpc>
              <a:spcBef>
                <a:spcPts val="0"/>
              </a:spcBef>
              <a:spcAft>
                <a:spcPts val="0"/>
              </a:spcAft>
              <a:buNone/>
              <a:defRPr sz="1600"/>
            </a:lvl4pPr>
            <a:lvl5pPr lvl="4" rtl="0">
              <a:lnSpc>
                <a:spcPct val="100000"/>
              </a:lnSpc>
              <a:spcBef>
                <a:spcPts val="0"/>
              </a:spcBef>
              <a:spcAft>
                <a:spcPts val="0"/>
              </a:spcAft>
              <a:buNone/>
              <a:defRPr sz="1600"/>
            </a:lvl5pPr>
            <a:lvl6pPr lvl="5" rtl="0">
              <a:lnSpc>
                <a:spcPct val="100000"/>
              </a:lnSpc>
              <a:spcBef>
                <a:spcPts val="0"/>
              </a:spcBef>
              <a:spcAft>
                <a:spcPts val="0"/>
              </a:spcAft>
              <a:buNone/>
              <a:defRPr sz="1600"/>
            </a:lvl6pPr>
            <a:lvl7pPr lvl="6" rtl="0">
              <a:lnSpc>
                <a:spcPct val="100000"/>
              </a:lnSpc>
              <a:spcBef>
                <a:spcPts val="0"/>
              </a:spcBef>
              <a:spcAft>
                <a:spcPts val="0"/>
              </a:spcAft>
              <a:buNone/>
              <a:defRPr sz="1600"/>
            </a:lvl7pPr>
            <a:lvl8pPr lvl="7" rtl="0">
              <a:lnSpc>
                <a:spcPct val="100000"/>
              </a:lnSpc>
              <a:spcBef>
                <a:spcPts val="0"/>
              </a:spcBef>
              <a:spcAft>
                <a:spcPts val="0"/>
              </a:spcAft>
              <a:buNone/>
              <a:defRPr sz="1600"/>
            </a:lvl8pPr>
            <a:lvl9pPr lvl="8" rtl="0">
              <a:lnSpc>
                <a:spcPct val="100000"/>
              </a:lnSpc>
              <a:spcBef>
                <a:spcPts val="0"/>
              </a:spcBef>
              <a:spcAft>
                <a:spcPts val="0"/>
              </a:spcAft>
              <a:buNone/>
              <a:defRPr sz="1600"/>
            </a:lvl9pPr>
          </a:lstStyle>
          <a:p>
            <a:endParaRPr/>
          </a:p>
        </p:txBody>
      </p:sp>
      <p:sp>
        <p:nvSpPr>
          <p:cNvPr id="240" name="Google Shape;240;p17"/>
          <p:cNvSpPr txBox="1">
            <a:spLocks noGrp="1"/>
          </p:cNvSpPr>
          <p:nvPr>
            <p:ph type="title" idx="6"/>
          </p:nvPr>
        </p:nvSpPr>
        <p:spPr>
          <a:xfrm>
            <a:off x="720000" y="516800"/>
            <a:ext cx="3852000" cy="1508400"/>
          </a:xfrm>
          <a:prstGeom prst="rect">
            <a:avLst/>
          </a:prstGeom>
          <a:noFill/>
        </p:spPr>
        <p:txBody>
          <a:bodyPr spcFirstLastPara="1" wrap="square" lIns="91425" tIns="91425" rIns="91425" bIns="91425" anchor="t" anchorCtr="0">
            <a:noAutofit/>
          </a:bodyPr>
          <a:lstStyle>
            <a:lvl1pPr lvl="0" rtl="0">
              <a:spcBef>
                <a:spcPts val="0"/>
              </a:spcBef>
              <a:spcAft>
                <a:spcPts val="0"/>
              </a:spcAft>
              <a:buClr>
                <a:schemeClr val="dk2"/>
              </a:buClr>
              <a:buSzPts val="3200"/>
              <a:buFont typeface="Fredoka One"/>
              <a:buNone/>
              <a:defRPr sz="3200"/>
            </a:lvl1pPr>
            <a:lvl2pPr lvl="1"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9pPr>
          </a:lstStyle>
          <a:p>
            <a:endParaRPr/>
          </a:p>
        </p:txBody>
      </p:sp>
      <p:grpSp>
        <p:nvGrpSpPr>
          <p:cNvPr id="241" name="Google Shape;241;p17"/>
          <p:cNvGrpSpPr/>
          <p:nvPr/>
        </p:nvGrpSpPr>
        <p:grpSpPr>
          <a:xfrm>
            <a:off x="40" y="0"/>
            <a:ext cx="9144028" cy="7355240"/>
            <a:chOff x="40" y="0"/>
            <a:chExt cx="9144028" cy="5516430"/>
          </a:xfrm>
        </p:grpSpPr>
        <p:sp>
          <p:nvSpPr>
            <p:cNvPr id="242" name="Google Shape;242;p17"/>
            <p:cNvSpPr/>
            <p:nvPr/>
          </p:nvSpPr>
          <p:spPr>
            <a:xfrm rot="10800000" flipH="1">
              <a:off x="5822850" y="0"/>
              <a:ext cx="3321218" cy="5143458"/>
            </a:xfrm>
            <a:custGeom>
              <a:avLst/>
              <a:gdLst/>
              <a:ahLst/>
              <a:cxnLst/>
              <a:rect l="l" t="t" r="r" b="b"/>
              <a:pathLst>
                <a:path w="20561" h="34698" extrusionOk="0">
                  <a:moveTo>
                    <a:pt x="1733" y="28769"/>
                  </a:moveTo>
                  <a:cubicBezTo>
                    <a:pt x="1733" y="28769"/>
                    <a:pt x="1733" y="28769"/>
                    <a:pt x="1733" y="28769"/>
                  </a:cubicBezTo>
                  <a:lnTo>
                    <a:pt x="1733" y="28769"/>
                  </a:lnTo>
                  <a:cubicBezTo>
                    <a:pt x="1733" y="28769"/>
                    <a:pt x="1733" y="28769"/>
                    <a:pt x="1733" y="28769"/>
                  </a:cubicBezTo>
                  <a:close/>
                  <a:moveTo>
                    <a:pt x="8591" y="0"/>
                  </a:moveTo>
                  <a:cubicBezTo>
                    <a:pt x="8872" y="141"/>
                    <a:pt x="9760" y="211"/>
                    <a:pt x="9379" y="423"/>
                  </a:cubicBezTo>
                  <a:cubicBezTo>
                    <a:pt x="9985" y="549"/>
                    <a:pt x="10027" y="704"/>
                    <a:pt x="9999" y="859"/>
                  </a:cubicBezTo>
                  <a:cubicBezTo>
                    <a:pt x="12505" y="1479"/>
                    <a:pt x="10759" y="2521"/>
                    <a:pt x="10731" y="3704"/>
                  </a:cubicBezTo>
                  <a:cubicBezTo>
                    <a:pt x="10633" y="4168"/>
                    <a:pt x="10900" y="4605"/>
                    <a:pt x="12548" y="4985"/>
                  </a:cubicBezTo>
                  <a:lnTo>
                    <a:pt x="12505" y="5084"/>
                  </a:lnTo>
                  <a:cubicBezTo>
                    <a:pt x="12646" y="5478"/>
                    <a:pt x="11689" y="5633"/>
                    <a:pt x="11576" y="6154"/>
                  </a:cubicBezTo>
                  <a:cubicBezTo>
                    <a:pt x="11661" y="6281"/>
                    <a:pt x="11689" y="6407"/>
                    <a:pt x="11210" y="6520"/>
                  </a:cubicBezTo>
                  <a:cubicBezTo>
                    <a:pt x="11041" y="6773"/>
                    <a:pt x="12393" y="6956"/>
                    <a:pt x="12111" y="7224"/>
                  </a:cubicBezTo>
                  <a:cubicBezTo>
                    <a:pt x="12900" y="7562"/>
                    <a:pt x="12252" y="7998"/>
                    <a:pt x="12505" y="8872"/>
                  </a:cubicBezTo>
                  <a:cubicBezTo>
                    <a:pt x="13660" y="9533"/>
                    <a:pt x="12449" y="9674"/>
                    <a:pt x="12435" y="10505"/>
                  </a:cubicBezTo>
                  <a:cubicBezTo>
                    <a:pt x="12433" y="10501"/>
                    <a:pt x="12413" y="10499"/>
                    <a:pt x="12380" y="10499"/>
                  </a:cubicBezTo>
                  <a:cubicBezTo>
                    <a:pt x="12251" y="10499"/>
                    <a:pt x="11930" y="10525"/>
                    <a:pt x="11749" y="10525"/>
                  </a:cubicBezTo>
                  <a:cubicBezTo>
                    <a:pt x="11668" y="10525"/>
                    <a:pt x="11615" y="10520"/>
                    <a:pt x="11618" y="10505"/>
                  </a:cubicBezTo>
                  <a:lnTo>
                    <a:pt x="11548" y="10505"/>
                  </a:lnTo>
                  <a:cubicBezTo>
                    <a:pt x="11731" y="10716"/>
                    <a:pt x="11858" y="11167"/>
                    <a:pt x="10773" y="11406"/>
                  </a:cubicBezTo>
                  <a:cubicBezTo>
                    <a:pt x="10886" y="11815"/>
                    <a:pt x="9633" y="11998"/>
                    <a:pt x="9774" y="12561"/>
                  </a:cubicBezTo>
                  <a:cubicBezTo>
                    <a:pt x="9802" y="12843"/>
                    <a:pt x="10266" y="12814"/>
                    <a:pt x="10703" y="12941"/>
                  </a:cubicBezTo>
                  <a:cubicBezTo>
                    <a:pt x="10041" y="13096"/>
                    <a:pt x="10717" y="13335"/>
                    <a:pt x="9830" y="13476"/>
                  </a:cubicBezTo>
                  <a:cubicBezTo>
                    <a:pt x="9816" y="13955"/>
                    <a:pt x="9760" y="15265"/>
                    <a:pt x="9760" y="15743"/>
                  </a:cubicBezTo>
                  <a:cubicBezTo>
                    <a:pt x="10041" y="16081"/>
                    <a:pt x="10619" y="16518"/>
                    <a:pt x="9774" y="16814"/>
                  </a:cubicBezTo>
                  <a:cubicBezTo>
                    <a:pt x="9872" y="17067"/>
                    <a:pt x="7535" y="17349"/>
                    <a:pt x="8915" y="17363"/>
                  </a:cubicBezTo>
                  <a:cubicBezTo>
                    <a:pt x="8647" y="17757"/>
                    <a:pt x="6901" y="17856"/>
                    <a:pt x="6324" y="17898"/>
                  </a:cubicBezTo>
                  <a:cubicBezTo>
                    <a:pt x="6112" y="18123"/>
                    <a:pt x="7225" y="17968"/>
                    <a:pt x="7098" y="18433"/>
                  </a:cubicBezTo>
                  <a:cubicBezTo>
                    <a:pt x="7337" y="18686"/>
                    <a:pt x="7746" y="18757"/>
                    <a:pt x="7591" y="18982"/>
                  </a:cubicBezTo>
                  <a:cubicBezTo>
                    <a:pt x="8506" y="19193"/>
                    <a:pt x="7450" y="19757"/>
                    <a:pt x="8408" y="19785"/>
                  </a:cubicBezTo>
                  <a:cubicBezTo>
                    <a:pt x="8267" y="20376"/>
                    <a:pt x="7732" y="20545"/>
                    <a:pt x="7169" y="20616"/>
                  </a:cubicBezTo>
                  <a:cubicBezTo>
                    <a:pt x="7225" y="20771"/>
                    <a:pt x="6718" y="20742"/>
                    <a:pt x="6647" y="20785"/>
                  </a:cubicBezTo>
                  <a:cubicBezTo>
                    <a:pt x="6493" y="20996"/>
                    <a:pt x="4775" y="21461"/>
                    <a:pt x="5422" y="21953"/>
                  </a:cubicBezTo>
                  <a:lnTo>
                    <a:pt x="5282" y="22052"/>
                  </a:lnTo>
                  <a:cubicBezTo>
                    <a:pt x="5296" y="24023"/>
                    <a:pt x="2353" y="23573"/>
                    <a:pt x="916" y="24221"/>
                  </a:cubicBezTo>
                  <a:cubicBezTo>
                    <a:pt x="480" y="24277"/>
                    <a:pt x="1142" y="24347"/>
                    <a:pt x="930" y="24404"/>
                  </a:cubicBezTo>
                  <a:cubicBezTo>
                    <a:pt x="1634" y="25502"/>
                    <a:pt x="3043" y="26446"/>
                    <a:pt x="2648" y="27840"/>
                  </a:cubicBezTo>
                  <a:cubicBezTo>
                    <a:pt x="2874" y="27896"/>
                    <a:pt x="2170" y="27966"/>
                    <a:pt x="2676" y="28037"/>
                  </a:cubicBezTo>
                  <a:cubicBezTo>
                    <a:pt x="3423" y="28093"/>
                    <a:pt x="3014" y="28290"/>
                    <a:pt x="3578" y="28375"/>
                  </a:cubicBezTo>
                  <a:lnTo>
                    <a:pt x="3564" y="28558"/>
                  </a:lnTo>
                  <a:cubicBezTo>
                    <a:pt x="4240" y="28868"/>
                    <a:pt x="3296" y="29262"/>
                    <a:pt x="3578" y="29994"/>
                  </a:cubicBezTo>
                  <a:cubicBezTo>
                    <a:pt x="3085" y="30050"/>
                    <a:pt x="3310" y="30121"/>
                    <a:pt x="3155" y="30262"/>
                  </a:cubicBezTo>
                  <a:cubicBezTo>
                    <a:pt x="2940" y="30274"/>
                    <a:pt x="2773" y="30279"/>
                    <a:pt x="2644" y="30279"/>
                  </a:cubicBezTo>
                  <a:cubicBezTo>
                    <a:pt x="1889" y="30279"/>
                    <a:pt x="2446" y="30092"/>
                    <a:pt x="2254" y="30008"/>
                  </a:cubicBezTo>
                  <a:cubicBezTo>
                    <a:pt x="2254" y="30008"/>
                    <a:pt x="1722" y="28776"/>
                    <a:pt x="1733" y="28769"/>
                  </a:cubicBezTo>
                  <a:lnTo>
                    <a:pt x="1733" y="28769"/>
                  </a:lnTo>
                  <a:cubicBezTo>
                    <a:pt x="846" y="29008"/>
                    <a:pt x="1972" y="29318"/>
                    <a:pt x="987" y="29558"/>
                  </a:cubicBezTo>
                  <a:lnTo>
                    <a:pt x="888" y="30079"/>
                  </a:lnTo>
                  <a:lnTo>
                    <a:pt x="930" y="30543"/>
                  </a:lnTo>
                  <a:cubicBezTo>
                    <a:pt x="1156" y="30755"/>
                    <a:pt x="1268" y="30938"/>
                    <a:pt x="846" y="31177"/>
                  </a:cubicBezTo>
                  <a:cubicBezTo>
                    <a:pt x="1" y="31670"/>
                    <a:pt x="1761" y="32318"/>
                    <a:pt x="958" y="32543"/>
                  </a:cubicBezTo>
                  <a:cubicBezTo>
                    <a:pt x="1099" y="33247"/>
                    <a:pt x="691" y="33120"/>
                    <a:pt x="184" y="33261"/>
                  </a:cubicBezTo>
                  <a:cubicBezTo>
                    <a:pt x="184" y="33261"/>
                    <a:pt x="57" y="34416"/>
                    <a:pt x="57" y="34416"/>
                  </a:cubicBezTo>
                  <a:cubicBezTo>
                    <a:pt x="536" y="34430"/>
                    <a:pt x="733" y="34613"/>
                    <a:pt x="719" y="34697"/>
                  </a:cubicBezTo>
                  <a:lnTo>
                    <a:pt x="20560" y="34697"/>
                  </a:lnTo>
                  <a:lnTo>
                    <a:pt x="205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3" name="Google Shape;243;p17"/>
            <p:cNvSpPr/>
            <p:nvPr/>
          </p:nvSpPr>
          <p:spPr>
            <a:xfrm rot="5400000">
              <a:off x="3201580" y="1407035"/>
              <a:ext cx="907855" cy="7310936"/>
            </a:xfrm>
            <a:custGeom>
              <a:avLst/>
              <a:gdLst/>
              <a:ahLst/>
              <a:cxnLst/>
              <a:rect l="l" t="t" r="r" b="b"/>
              <a:pathLst>
                <a:path w="18842" h="17655" extrusionOk="0">
                  <a:moveTo>
                    <a:pt x="10109" y="1168"/>
                  </a:moveTo>
                  <a:cubicBezTo>
                    <a:pt x="10122" y="1168"/>
                    <a:pt x="10132" y="1171"/>
                    <a:pt x="10139" y="1178"/>
                  </a:cubicBezTo>
                  <a:lnTo>
                    <a:pt x="10069" y="1178"/>
                  </a:lnTo>
                  <a:cubicBezTo>
                    <a:pt x="10083" y="1171"/>
                    <a:pt x="10097" y="1168"/>
                    <a:pt x="10109" y="1168"/>
                  </a:cubicBezTo>
                  <a:close/>
                  <a:moveTo>
                    <a:pt x="1465" y="5009"/>
                  </a:moveTo>
                  <a:cubicBezTo>
                    <a:pt x="1507" y="5023"/>
                    <a:pt x="1549" y="5037"/>
                    <a:pt x="1592" y="5065"/>
                  </a:cubicBezTo>
                  <a:lnTo>
                    <a:pt x="1451" y="5051"/>
                  </a:lnTo>
                  <a:lnTo>
                    <a:pt x="1465" y="5009"/>
                  </a:lnTo>
                  <a:close/>
                  <a:moveTo>
                    <a:pt x="5281" y="6346"/>
                  </a:moveTo>
                  <a:lnTo>
                    <a:pt x="5253" y="6361"/>
                  </a:lnTo>
                  <a:lnTo>
                    <a:pt x="5239" y="6361"/>
                  </a:lnTo>
                  <a:cubicBezTo>
                    <a:pt x="5211" y="6346"/>
                    <a:pt x="5239" y="6346"/>
                    <a:pt x="5281" y="6346"/>
                  </a:cubicBezTo>
                  <a:close/>
                  <a:moveTo>
                    <a:pt x="10055" y="9754"/>
                  </a:moveTo>
                  <a:cubicBezTo>
                    <a:pt x="10083" y="9768"/>
                    <a:pt x="10111" y="9782"/>
                    <a:pt x="10139" y="9796"/>
                  </a:cubicBezTo>
                  <a:lnTo>
                    <a:pt x="9984" y="9782"/>
                  </a:lnTo>
                  <a:lnTo>
                    <a:pt x="10055" y="9754"/>
                  </a:lnTo>
                  <a:close/>
                  <a:moveTo>
                    <a:pt x="14279" y="12810"/>
                  </a:moveTo>
                  <a:lnTo>
                    <a:pt x="14307" y="12824"/>
                  </a:lnTo>
                  <a:lnTo>
                    <a:pt x="14265" y="12824"/>
                  </a:lnTo>
                  <a:lnTo>
                    <a:pt x="14279" y="12810"/>
                  </a:lnTo>
                  <a:close/>
                  <a:moveTo>
                    <a:pt x="9843" y="14584"/>
                  </a:moveTo>
                  <a:lnTo>
                    <a:pt x="9843" y="14598"/>
                  </a:lnTo>
                  <a:lnTo>
                    <a:pt x="9787" y="14584"/>
                  </a:lnTo>
                  <a:close/>
                  <a:moveTo>
                    <a:pt x="8309" y="14739"/>
                  </a:moveTo>
                  <a:cubicBezTo>
                    <a:pt x="8393" y="14753"/>
                    <a:pt x="8477" y="14767"/>
                    <a:pt x="8562" y="14795"/>
                  </a:cubicBezTo>
                  <a:lnTo>
                    <a:pt x="8393" y="14781"/>
                  </a:lnTo>
                  <a:cubicBezTo>
                    <a:pt x="8365" y="14767"/>
                    <a:pt x="8337" y="14753"/>
                    <a:pt x="8309" y="14739"/>
                  </a:cubicBezTo>
                  <a:close/>
                  <a:moveTo>
                    <a:pt x="10674" y="16260"/>
                  </a:moveTo>
                  <a:lnTo>
                    <a:pt x="10674" y="16274"/>
                  </a:lnTo>
                  <a:lnTo>
                    <a:pt x="10590" y="16274"/>
                  </a:lnTo>
                  <a:cubicBezTo>
                    <a:pt x="10618" y="16260"/>
                    <a:pt x="10646" y="16260"/>
                    <a:pt x="10674" y="16260"/>
                  </a:cubicBezTo>
                  <a:close/>
                  <a:moveTo>
                    <a:pt x="7518" y="1"/>
                  </a:moveTo>
                  <a:cubicBezTo>
                    <a:pt x="6489" y="1"/>
                    <a:pt x="5463" y="140"/>
                    <a:pt x="4464" y="179"/>
                  </a:cubicBezTo>
                  <a:lnTo>
                    <a:pt x="4323" y="362"/>
                  </a:lnTo>
                  <a:lnTo>
                    <a:pt x="4239" y="376"/>
                  </a:lnTo>
                  <a:lnTo>
                    <a:pt x="4295" y="404"/>
                  </a:lnTo>
                  <a:cubicBezTo>
                    <a:pt x="3197" y="855"/>
                    <a:pt x="4337" y="1601"/>
                    <a:pt x="3760" y="2052"/>
                  </a:cubicBezTo>
                  <a:cubicBezTo>
                    <a:pt x="3056" y="2136"/>
                    <a:pt x="2619" y="2291"/>
                    <a:pt x="2479" y="2488"/>
                  </a:cubicBezTo>
                  <a:cubicBezTo>
                    <a:pt x="2338" y="2502"/>
                    <a:pt x="2296" y="2530"/>
                    <a:pt x="2338" y="2558"/>
                  </a:cubicBezTo>
                  <a:cubicBezTo>
                    <a:pt x="887" y="2953"/>
                    <a:pt x="620" y="3854"/>
                    <a:pt x="1239" y="5023"/>
                  </a:cubicBezTo>
                  <a:lnTo>
                    <a:pt x="1225" y="5023"/>
                  </a:lnTo>
                  <a:cubicBezTo>
                    <a:pt x="1113" y="5121"/>
                    <a:pt x="1099" y="5220"/>
                    <a:pt x="1310" y="5333"/>
                  </a:cubicBezTo>
                  <a:cubicBezTo>
                    <a:pt x="1423" y="6163"/>
                    <a:pt x="1535" y="6994"/>
                    <a:pt x="1634" y="7811"/>
                  </a:cubicBezTo>
                  <a:cubicBezTo>
                    <a:pt x="1662" y="8050"/>
                    <a:pt x="1352" y="8276"/>
                    <a:pt x="1986" y="8515"/>
                  </a:cubicBezTo>
                  <a:lnTo>
                    <a:pt x="2056" y="8684"/>
                  </a:lnTo>
                  <a:lnTo>
                    <a:pt x="1225" y="9247"/>
                  </a:lnTo>
                  <a:cubicBezTo>
                    <a:pt x="1113" y="9247"/>
                    <a:pt x="887" y="9261"/>
                    <a:pt x="1197" y="9304"/>
                  </a:cubicBezTo>
                  <a:cubicBezTo>
                    <a:pt x="0" y="9839"/>
                    <a:pt x="226" y="10205"/>
                    <a:pt x="789" y="10839"/>
                  </a:cubicBezTo>
                  <a:cubicBezTo>
                    <a:pt x="1958" y="11148"/>
                    <a:pt x="704" y="11712"/>
                    <a:pt x="1958" y="11866"/>
                  </a:cubicBezTo>
                  <a:cubicBezTo>
                    <a:pt x="1972" y="11951"/>
                    <a:pt x="1155" y="12261"/>
                    <a:pt x="1099" y="12303"/>
                  </a:cubicBezTo>
                  <a:cubicBezTo>
                    <a:pt x="1071" y="12697"/>
                    <a:pt x="564" y="13092"/>
                    <a:pt x="1352" y="13528"/>
                  </a:cubicBezTo>
                  <a:cubicBezTo>
                    <a:pt x="1437" y="13796"/>
                    <a:pt x="1704" y="14063"/>
                    <a:pt x="2253" y="14303"/>
                  </a:cubicBezTo>
                  <a:cubicBezTo>
                    <a:pt x="3042" y="15528"/>
                    <a:pt x="1352" y="15317"/>
                    <a:pt x="1929" y="16330"/>
                  </a:cubicBezTo>
                  <a:cubicBezTo>
                    <a:pt x="1761" y="16415"/>
                    <a:pt x="1789" y="16485"/>
                    <a:pt x="2169" y="16556"/>
                  </a:cubicBezTo>
                  <a:lnTo>
                    <a:pt x="1789" y="16612"/>
                  </a:lnTo>
                  <a:cubicBezTo>
                    <a:pt x="1789" y="16640"/>
                    <a:pt x="1789" y="16668"/>
                    <a:pt x="1789" y="16711"/>
                  </a:cubicBezTo>
                  <a:cubicBezTo>
                    <a:pt x="2465" y="16851"/>
                    <a:pt x="1845" y="17063"/>
                    <a:pt x="2577" y="17203"/>
                  </a:cubicBezTo>
                  <a:lnTo>
                    <a:pt x="2704" y="17654"/>
                  </a:lnTo>
                  <a:lnTo>
                    <a:pt x="16743" y="17654"/>
                  </a:lnTo>
                  <a:lnTo>
                    <a:pt x="16743" y="17119"/>
                  </a:lnTo>
                  <a:cubicBezTo>
                    <a:pt x="16321" y="16837"/>
                    <a:pt x="15927" y="16556"/>
                    <a:pt x="15927" y="16260"/>
                  </a:cubicBezTo>
                  <a:lnTo>
                    <a:pt x="16068" y="15936"/>
                  </a:lnTo>
                  <a:cubicBezTo>
                    <a:pt x="18152" y="15218"/>
                    <a:pt x="15899" y="14838"/>
                    <a:pt x="16617" y="13922"/>
                  </a:cubicBezTo>
                  <a:lnTo>
                    <a:pt x="16941" y="13922"/>
                  </a:lnTo>
                  <a:lnTo>
                    <a:pt x="16941" y="13739"/>
                  </a:lnTo>
                  <a:cubicBezTo>
                    <a:pt x="17462" y="13669"/>
                    <a:pt x="17532" y="13542"/>
                    <a:pt x="17433" y="13387"/>
                  </a:cubicBezTo>
                  <a:lnTo>
                    <a:pt x="17560" y="13303"/>
                  </a:lnTo>
                  <a:lnTo>
                    <a:pt x="17419" y="13120"/>
                  </a:lnTo>
                  <a:cubicBezTo>
                    <a:pt x="18250" y="13035"/>
                    <a:pt x="17631" y="12824"/>
                    <a:pt x="17870" y="12683"/>
                  </a:cubicBezTo>
                  <a:cubicBezTo>
                    <a:pt x="18504" y="12458"/>
                    <a:pt x="18729" y="12233"/>
                    <a:pt x="17926" y="11951"/>
                  </a:cubicBezTo>
                  <a:cubicBezTo>
                    <a:pt x="17771" y="11796"/>
                    <a:pt x="18166" y="11627"/>
                    <a:pt x="17532" y="11458"/>
                  </a:cubicBezTo>
                  <a:cubicBezTo>
                    <a:pt x="17391" y="11092"/>
                    <a:pt x="16941" y="10134"/>
                    <a:pt x="17025" y="9726"/>
                  </a:cubicBezTo>
                  <a:lnTo>
                    <a:pt x="17194" y="9642"/>
                  </a:lnTo>
                  <a:cubicBezTo>
                    <a:pt x="17771" y="9754"/>
                    <a:pt x="17293" y="9923"/>
                    <a:pt x="17969" y="10036"/>
                  </a:cubicBezTo>
                  <a:cubicBezTo>
                    <a:pt x="17602" y="9754"/>
                    <a:pt x="18842" y="9473"/>
                    <a:pt x="17138" y="9177"/>
                  </a:cubicBezTo>
                  <a:lnTo>
                    <a:pt x="17081" y="8656"/>
                  </a:lnTo>
                  <a:cubicBezTo>
                    <a:pt x="17898" y="8191"/>
                    <a:pt x="18123" y="7698"/>
                    <a:pt x="16786" y="7149"/>
                  </a:cubicBezTo>
                  <a:lnTo>
                    <a:pt x="16715" y="6952"/>
                  </a:lnTo>
                  <a:lnTo>
                    <a:pt x="17335" y="6473"/>
                  </a:lnTo>
                  <a:cubicBezTo>
                    <a:pt x="17687" y="6445"/>
                    <a:pt x="17715" y="6375"/>
                    <a:pt x="17743" y="6304"/>
                  </a:cubicBezTo>
                  <a:lnTo>
                    <a:pt x="18180" y="6234"/>
                  </a:lnTo>
                  <a:cubicBezTo>
                    <a:pt x="17912" y="6008"/>
                    <a:pt x="18532" y="5811"/>
                    <a:pt x="17701" y="5572"/>
                  </a:cubicBezTo>
                  <a:lnTo>
                    <a:pt x="17279" y="5361"/>
                  </a:lnTo>
                  <a:lnTo>
                    <a:pt x="17264" y="5192"/>
                  </a:lnTo>
                  <a:lnTo>
                    <a:pt x="16490" y="5023"/>
                  </a:lnTo>
                  <a:lnTo>
                    <a:pt x="16532" y="4586"/>
                  </a:lnTo>
                  <a:cubicBezTo>
                    <a:pt x="16646" y="4589"/>
                    <a:pt x="16754" y="4591"/>
                    <a:pt x="16856" y="4591"/>
                  </a:cubicBezTo>
                  <a:cubicBezTo>
                    <a:pt x="17651" y="4591"/>
                    <a:pt x="18098" y="4497"/>
                    <a:pt x="18335" y="4347"/>
                  </a:cubicBezTo>
                  <a:cubicBezTo>
                    <a:pt x="18081" y="4291"/>
                    <a:pt x="17828" y="4276"/>
                    <a:pt x="17574" y="4276"/>
                  </a:cubicBezTo>
                  <a:cubicBezTo>
                    <a:pt x="17856" y="4192"/>
                    <a:pt x="18292" y="4107"/>
                    <a:pt x="17814" y="3953"/>
                  </a:cubicBezTo>
                  <a:lnTo>
                    <a:pt x="17842" y="3854"/>
                  </a:lnTo>
                  <a:cubicBezTo>
                    <a:pt x="17110" y="3713"/>
                    <a:pt x="16166" y="3643"/>
                    <a:pt x="15645" y="3432"/>
                  </a:cubicBezTo>
                  <a:cubicBezTo>
                    <a:pt x="15025" y="3389"/>
                    <a:pt x="14828" y="3234"/>
                    <a:pt x="14392" y="3150"/>
                  </a:cubicBezTo>
                  <a:cubicBezTo>
                    <a:pt x="14279" y="2981"/>
                    <a:pt x="13772" y="2896"/>
                    <a:pt x="13082" y="2854"/>
                  </a:cubicBezTo>
                  <a:lnTo>
                    <a:pt x="12955" y="2685"/>
                  </a:lnTo>
                  <a:cubicBezTo>
                    <a:pt x="12785" y="2669"/>
                    <a:pt x="12630" y="2663"/>
                    <a:pt x="12486" y="2663"/>
                  </a:cubicBezTo>
                  <a:cubicBezTo>
                    <a:pt x="11857" y="2663"/>
                    <a:pt x="11434" y="2786"/>
                    <a:pt x="10815" y="2798"/>
                  </a:cubicBezTo>
                  <a:cubicBezTo>
                    <a:pt x="9984" y="2615"/>
                    <a:pt x="8773" y="2347"/>
                    <a:pt x="9886" y="2235"/>
                  </a:cubicBezTo>
                  <a:cubicBezTo>
                    <a:pt x="11547" y="2066"/>
                    <a:pt x="11125" y="1728"/>
                    <a:pt x="10942" y="1347"/>
                  </a:cubicBezTo>
                  <a:cubicBezTo>
                    <a:pt x="11024" y="1274"/>
                    <a:pt x="11369" y="1263"/>
                    <a:pt x="11755" y="1263"/>
                  </a:cubicBezTo>
                  <a:cubicBezTo>
                    <a:pt x="11916" y="1263"/>
                    <a:pt x="12083" y="1265"/>
                    <a:pt x="12242" y="1265"/>
                  </a:cubicBezTo>
                  <a:cubicBezTo>
                    <a:pt x="12880" y="1265"/>
                    <a:pt x="13383" y="1236"/>
                    <a:pt x="12744" y="939"/>
                  </a:cubicBezTo>
                  <a:lnTo>
                    <a:pt x="12744" y="939"/>
                  </a:lnTo>
                  <a:lnTo>
                    <a:pt x="11984" y="967"/>
                  </a:lnTo>
                  <a:cubicBezTo>
                    <a:pt x="10970" y="503"/>
                    <a:pt x="8844" y="897"/>
                    <a:pt x="7956" y="319"/>
                  </a:cubicBezTo>
                  <a:lnTo>
                    <a:pt x="7759" y="334"/>
                  </a:lnTo>
                  <a:cubicBezTo>
                    <a:pt x="7830" y="319"/>
                    <a:pt x="7900" y="319"/>
                    <a:pt x="7956" y="319"/>
                  </a:cubicBezTo>
                  <a:cubicBezTo>
                    <a:pt x="8365" y="277"/>
                    <a:pt x="8914" y="263"/>
                    <a:pt x="8914" y="108"/>
                  </a:cubicBezTo>
                  <a:cubicBezTo>
                    <a:pt x="8449" y="29"/>
                    <a:pt x="7983" y="1"/>
                    <a:pt x="7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244" name="Google Shape;244;p17"/>
            <p:cNvGrpSpPr/>
            <p:nvPr/>
          </p:nvGrpSpPr>
          <p:grpSpPr>
            <a:xfrm>
              <a:off x="7165695" y="228601"/>
              <a:ext cx="1749699" cy="1407315"/>
              <a:chOff x="7170232" y="362902"/>
              <a:chExt cx="1749699" cy="1407315"/>
            </a:xfrm>
          </p:grpSpPr>
          <p:sp>
            <p:nvSpPr>
              <p:cNvPr id="245" name="Google Shape;245;p17"/>
              <p:cNvSpPr/>
              <p:nvPr/>
            </p:nvSpPr>
            <p:spPr>
              <a:xfrm>
                <a:off x="7506220" y="511562"/>
                <a:ext cx="220048" cy="347987"/>
              </a:xfrm>
              <a:custGeom>
                <a:avLst/>
                <a:gdLst/>
                <a:ahLst/>
                <a:cxnLst/>
                <a:rect l="l" t="t" r="r" b="b"/>
                <a:pathLst>
                  <a:path w="15046" h="23794" extrusionOk="0">
                    <a:moveTo>
                      <a:pt x="8328" y="0"/>
                    </a:moveTo>
                    <a:cubicBezTo>
                      <a:pt x="7621" y="4988"/>
                      <a:pt x="1" y="23017"/>
                      <a:pt x="8210" y="23763"/>
                    </a:cubicBezTo>
                    <a:cubicBezTo>
                      <a:pt x="8419" y="23783"/>
                      <a:pt x="8619" y="23793"/>
                      <a:pt x="8811" y="23793"/>
                    </a:cubicBezTo>
                    <a:cubicBezTo>
                      <a:pt x="15045" y="23793"/>
                      <a:pt x="12523" y="13519"/>
                      <a:pt x="10999" y="8641"/>
                    </a:cubicBezTo>
                    <a:cubicBezTo>
                      <a:pt x="10135" y="5892"/>
                      <a:pt x="9388" y="3025"/>
                      <a:pt x="8328" y="0"/>
                    </a:cubicBezTo>
                    <a:close/>
                  </a:path>
                </a:pathLst>
              </a:custGeom>
              <a:solidFill>
                <a:srgbClr val="535878">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6" name="Google Shape;246;p17"/>
              <p:cNvSpPr/>
              <p:nvPr/>
            </p:nvSpPr>
            <p:spPr>
              <a:xfrm>
                <a:off x="8338766" y="683891"/>
                <a:ext cx="224245" cy="301041"/>
              </a:xfrm>
              <a:custGeom>
                <a:avLst/>
                <a:gdLst/>
                <a:ahLst/>
                <a:cxnLst/>
                <a:rect l="l" t="t" r="r" b="b"/>
                <a:pathLst>
                  <a:path w="15333" h="20584" extrusionOk="0">
                    <a:moveTo>
                      <a:pt x="7267" y="1"/>
                    </a:moveTo>
                    <a:cubicBezTo>
                      <a:pt x="4910" y="4832"/>
                      <a:pt x="0" y="20426"/>
                      <a:pt x="7188" y="20583"/>
                    </a:cubicBezTo>
                    <a:cubicBezTo>
                      <a:pt x="7227" y="20583"/>
                      <a:pt x="7266" y="20584"/>
                      <a:pt x="7304" y="20584"/>
                    </a:cubicBezTo>
                    <a:cubicBezTo>
                      <a:pt x="15333" y="20584"/>
                      <a:pt x="8518" y="4223"/>
                      <a:pt x="7267" y="1"/>
                    </a:cubicBezTo>
                    <a:close/>
                  </a:path>
                </a:pathLst>
              </a:custGeom>
              <a:solidFill>
                <a:srgbClr val="535878">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7" name="Google Shape;247;p17"/>
              <p:cNvSpPr/>
              <p:nvPr/>
            </p:nvSpPr>
            <p:spPr>
              <a:xfrm>
                <a:off x="8617820" y="362901"/>
                <a:ext cx="137841" cy="247955"/>
              </a:xfrm>
              <a:custGeom>
                <a:avLst/>
                <a:gdLst/>
                <a:ahLst/>
                <a:cxnLst/>
                <a:rect l="l" t="t" r="r" b="b"/>
                <a:pathLst>
                  <a:path w="8014" h="14416" extrusionOk="0">
                    <a:moveTo>
                      <a:pt x="3968" y="1"/>
                    </a:moveTo>
                    <a:lnTo>
                      <a:pt x="3968" y="1"/>
                    </a:lnTo>
                    <a:cubicBezTo>
                      <a:pt x="2357" y="4361"/>
                      <a:pt x="1" y="14416"/>
                      <a:pt x="4007" y="14416"/>
                    </a:cubicBezTo>
                    <a:cubicBezTo>
                      <a:pt x="8013" y="14416"/>
                      <a:pt x="5971" y="4204"/>
                      <a:pt x="3968" y="1"/>
                    </a:cubicBezTo>
                    <a:close/>
                  </a:path>
                </a:pathLst>
              </a:custGeom>
              <a:solidFill>
                <a:srgbClr val="535878">
                  <a:alpha val="57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8" name="Google Shape;248;p17"/>
              <p:cNvSpPr/>
              <p:nvPr/>
            </p:nvSpPr>
            <p:spPr>
              <a:xfrm>
                <a:off x="7170232" y="549192"/>
                <a:ext cx="88528" cy="159324"/>
              </a:xfrm>
              <a:custGeom>
                <a:avLst/>
                <a:gdLst/>
                <a:ahLst/>
                <a:cxnLst/>
                <a:rect l="l" t="t" r="r" b="b"/>
                <a:pathLst>
                  <a:path w="5147" h="9263" extrusionOk="0">
                    <a:moveTo>
                      <a:pt x="2004" y="1"/>
                    </a:moveTo>
                    <a:cubicBezTo>
                      <a:pt x="786" y="3300"/>
                      <a:pt x="1" y="5107"/>
                      <a:pt x="276" y="7149"/>
                    </a:cubicBezTo>
                    <a:cubicBezTo>
                      <a:pt x="436" y="8434"/>
                      <a:pt x="1162" y="9263"/>
                      <a:pt x="2118" y="9263"/>
                    </a:cubicBezTo>
                    <a:cubicBezTo>
                      <a:pt x="2565" y="9263"/>
                      <a:pt x="3062" y="9082"/>
                      <a:pt x="3575" y="8681"/>
                    </a:cubicBezTo>
                    <a:cubicBezTo>
                      <a:pt x="5146" y="7424"/>
                      <a:pt x="3221" y="2750"/>
                      <a:pt x="2004" y="1"/>
                    </a:cubicBezTo>
                    <a:close/>
                  </a:path>
                </a:pathLst>
              </a:custGeom>
              <a:solidFill>
                <a:srgbClr val="535878">
                  <a:alpha val="57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9" name="Google Shape;249;p17"/>
              <p:cNvSpPr/>
              <p:nvPr/>
            </p:nvSpPr>
            <p:spPr>
              <a:xfrm>
                <a:off x="7973727" y="604559"/>
                <a:ext cx="117579" cy="211096"/>
              </a:xfrm>
              <a:custGeom>
                <a:avLst/>
                <a:gdLst/>
                <a:ahLst/>
                <a:cxnLst/>
                <a:rect l="l" t="t" r="r" b="b"/>
                <a:pathLst>
                  <a:path w="6836" h="12273" extrusionOk="0">
                    <a:moveTo>
                      <a:pt x="2632" y="0"/>
                    </a:moveTo>
                    <a:cubicBezTo>
                      <a:pt x="1061" y="4360"/>
                      <a:pt x="1" y="6756"/>
                      <a:pt x="393" y="9466"/>
                    </a:cubicBezTo>
                    <a:cubicBezTo>
                      <a:pt x="608" y="11180"/>
                      <a:pt x="1570" y="12273"/>
                      <a:pt x="2833" y="12273"/>
                    </a:cubicBezTo>
                    <a:cubicBezTo>
                      <a:pt x="3423" y="12273"/>
                      <a:pt x="4078" y="12034"/>
                      <a:pt x="4753" y="11509"/>
                    </a:cubicBezTo>
                    <a:cubicBezTo>
                      <a:pt x="6835" y="9820"/>
                      <a:pt x="4282" y="3614"/>
                      <a:pt x="2632" y="0"/>
                    </a:cubicBezTo>
                    <a:close/>
                  </a:path>
                </a:pathLst>
              </a:custGeom>
              <a:solidFill>
                <a:srgbClr val="535878">
                  <a:alpha val="57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0" name="Google Shape;250;p17"/>
              <p:cNvSpPr/>
              <p:nvPr/>
            </p:nvSpPr>
            <p:spPr>
              <a:xfrm>
                <a:off x="8810470" y="941256"/>
                <a:ext cx="109461" cy="197594"/>
              </a:xfrm>
              <a:custGeom>
                <a:avLst/>
                <a:gdLst/>
                <a:ahLst/>
                <a:cxnLst/>
                <a:rect l="l" t="t" r="r" b="b"/>
                <a:pathLst>
                  <a:path w="6364" h="11488" extrusionOk="0">
                    <a:moveTo>
                      <a:pt x="2436" y="1"/>
                    </a:moveTo>
                    <a:cubicBezTo>
                      <a:pt x="983" y="4085"/>
                      <a:pt x="1" y="6324"/>
                      <a:pt x="315" y="8838"/>
                    </a:cubicBezTo>
                    <a:cubicBezTo>
                      <a:pt x="529" y="10446"/>
                      <a:pt x="1439" y="11487"/>
                      <a:pt x="2619" y="11487"/>
                    </a:cubicBezTo>
                    <a:cubicBezTo>
                      <a:pt x="3168" y="11487"/>
                      <a:pt x="3776" y="11262"/>
                      <a:pt x="4400" y="10763"/>
                    </a:cubicBezTo>
                    <a:cubicBezTo>
                      <a:pt x="6364" y="9192"/>
                      <a:pt x="3968" y="3378"/>
                      <a:pt x="2436" y="1"/>
                    </a:cubicBezTo>
                    <a:close/>
                  </a:path>
                </a:pathLst>
              </a:custGeom>
              <a:solidFill>
                <a:srgbClr val="535878">
                  <a:alpha val="57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1" name="Google Shape;251;p17"/>
              <p:cNvSpPr/>
              <p:nvPr/>
            </p:nvSpPr>
            <p:spPr>
              <a:xfrm>
                <a:off x="8628294" y="1478574"/>
                <a:ext cx="116891" cy="291643"/>
              </a:xfrm>
              <a:custGeom>
                <a:avLst/>
                <a:gdLst/>
                <a:ahLst/>
                <a:cxnLst/>
                <a:rect l="l" t="t" r="r" b="b"/>
                <a:pathLst>
                  <a:path w="6796" h="16956" extrusionOk="0">
                    <a:moveTo>
                      <a:pt x="4046" y="0"/>
                    </a:moveTo>
                    <a:cubicBezTo>
                      <a:pt x="2672" y="4871"/>
                      <a:pt x="1" y="13158"/>
                      <a:pt x="2554" y="15947"/>
                    </a:cubicBezTo>
                    <a:cubicBezTo>
                      <a:pt x="3225" y="16663"/>
                      <a:pt x="3852" y="16955"/>
                      <a:pt x="4405" y="16955"/>
                    </a:cubicBezTo>
                    <a:cubicBezTo>
                      <a:pt x="5793" y="16955"/>
                      <a:pt x="6717" y="15113"/>
                      <a:pt x="6717" y="13512"/>
                    </a:cubicBezTo>
                    <a:cubicBezTo>
                      <a:pt x="6796" y="10134"/>
                      <a:pt x="5617" y="4792"/>
                      <a:pt x="4046" y="0"/>
                    </a:cubicBezTo>
                    <a:close/>
                  </a:path>
                </a:pathLst>
              </a:custGeom>
              <a:solidFill>
                <a:srgbClr val="535878">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2" name="Google Shape;252;p17"/>
              <p:cNvSpPr/>
              <p:nvPr/>
            </p:nvSpPr>
            <p:spPr>
              <a:xfrm>
                <a:off x="7974544" y="1159372"/>
                <a:ext cx="91229" cy="164982"/>
              </a:xfrm>
              <a:custGeom>
                <a:avLst/>
                <a:gdLst/>
                <a:ahLst/>
                <a:cxnLst/>
                <a:rect l="l" t="t" r="r" b="b"/>
                <a:pathLst>
                  <a:path w="5304" h="9592" extrusionOk="0">
                    <a:moveTo>
                      <a:pt x="2043" y="1"/>
                    </a:moveTo>
                    <a:cubicBezTo>
                      <a:pt x="825" y="3418"/>
                      <a:pt x="0" y="5264"/>
                      <a:pt x="275" y="7385"/>
                    </a:cubicBezTo>
                    <a:cubicBezTo>
                      <a:pt x="463" y="8727"/>
                      <a:pt x="1220" y="9592"/>
                      <a:pt x="2206" y="9592"/>
                    </a:cubicBezTo>
                    <a:cubicBezTo>
                      <a:pt x="2663" y="9592"/>
                      <a:pt x="3170" y="9406"/>
                      <a:pt x="3693" y="8995"/>
                    </a:cubicBezTo>
                    <a:cubicBezTo>
                      <a:pt x="5303" y="7699"/>
                      <a:pt x="3339" y="2829"/>
                      <a:pt x="2043" y="1"/>
                    </a:cubicBezTo>
                    <a:close/>
                  </a:path>
                </a:pathLst>
              </a:custGeom>
              <a:solidFill>
                <a:srgbClr val="535878">
                  <a:alpha val="57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spTree>
    <p:extLst>
      <p:ext uri="{BB962C8B-B14F-4D97-AF65-F5344CB8AC3E}">
        <p14:creationId xmlns:p14="http://schemas.microsoft.com/office/powerpoint/2010/main" val="944279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11"/>
        <p:cNvGrpSpPr/>
        <p:nvPr/>
      </p:nvGrpSpPr>
      <p:grpSpPr>
        <a:xfrm>
          <a:off x="0" y="0"/>
          <a:ext cx="0" cy="0"/>
          <a:chOff x="0" y="0"/>
          <a:chExt cx="0" cy="0"/>
        </a:xfrm>
      </p:grpSpPr>
      <p:sp>
        <p:nvSpPr>
          <p:cNvPr id="112" name="Google Shape;112;p15"/>
          <p:cNvSpPr/>
          <p:nvPr/>
        </p:nvSpPr>
        <p:spPr>
          <a:xfrm flipH="1">
            <a:off x="495263" y="593367"/>
            <a:ext cx="4895883" cy="763600"/>
          </a:xfrm>
          <a:custGeom>
            <a:avLst/>
            <a:gdLst/>
            <a:ahLst/>
            <a:cxnLst/>
            <a:rect l="l" t="t" r="r" b="b"/>
            <a:pathLst>
              <a:path w="32493" h="20610" extrusionOk="0">
                <a:moveTo>
                  <a:pt x="32493" y="0"/>
                </a:moveTo>
                <a:lnTo>
                  <a:pt x="1" y="1393"/>
                </a:lnTo>
                <a:lnTo>
                  <a:pt x="1882" y="20610"/>
                </a:lnTo>
                <a:lnTo>
                  <a:pt x="31921" y="20562"/>
                </a:lnTo>
                <a:lnTo>
                  <a:pt x="3249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3" name="Google Shape;113;p15"/>
          <p:cNvSpPr txBox="1">
            <a:spLocks noGrp="1"/>
          </p:cNvSpPr>
          <p:nvPr>
            <p:ph type="title"/>
          </p:nvPr>
        </p:nvSpPr>
        <p:spPr>
          <a:xfrm>
            <a:off x="720000" y="593367"/>
            <a:ext cx="7704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14" name="Google Shape;114;p15"/>
          <p:cNvSpPr txBox="1">
            <a:spLocks noGrp="1"/>
          </p:cNvSpPr>
          <p:nvPr>
            <p:ph type="title" idx="2"/>
          </p:nvPr>
        </p:nvSpPr>
        <p:spPr>
          <a:xfrm>
            <a:off x="826325" y="4064000"/>
            <a:ext cx="2009400" cy="4940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2200"/>
              <a:buNone/>
              <a:defRPr sz="20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endParaRPr/>
          </a:p>
        </p:txBody>
      </p:sp>
      <p:sp>
        <p:nvSpPr>
          <p:cNvPr id="115" name="Google Shape;115;p15"/>
          <p:cNvSpPr txBox="1">
            <a:spLocks noGrp="1"/>
          </p:cNvSpPr>
          <p:nvPr>
            <p:ph type="subTitle" idx="1"/>
          </p:nvPr>
        </p:nvSpPr>
        <p:spPr>
          <a:xfrm>
            <a:off x="826350" y="4511555"/>
            <a:ext cx="2009400" cy="1035600"/>
          </a:xfrm>
          <a:prstGeom prst="rect">
            <a:avLst/>
          </a:prstGeom>
        </p:spPr>
        <p:txBody>
          <a:bodyPr spcFirstLastPara="1" wrap="square" lIns="180000" tIns="91425" rIns="180000"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16" name="Google Shape;116;p15"/>
          <p:cNvSpPr txBox="1">
            <a:spLocks noGrp="1"/>
          </p:cNvSpPr>
          <p:nvPr>
            <p:ph type="title" idx="3"/>
          </p:nvPr>
        </p:nvSpPr>
        <p:spPr>
          <a:xfrm>
            <a:off x="3566982" y="4064000"/>
            <a:ext cx="2009400" cy="4940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2200"/>
              <a:buNone/>
              <a:defRPr sz="20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endParaRPr/>
          </a:p>
        </p:txBody>
      </p:sp>
      <p:sp>
        <p:nvSpPr>
          <p:cNvPr id="117" name="Google Shape;117;p15"/>
          <p:cNvSpPr txBox="1">
            <a:spLocks noGrp="1"/>
          </p:cNvSpPr>
          <p:nvPr>
            <p:ph type="subTitle" idx="4"/>
          </p:nvPr>
        </p:nvSpPr>
        <p:spPr>
          <a:xfrm>
            <a:off x="3566998" y="4511555"/>
            <a:ext cx="2009400" cy="1035600"/>
          </a:xfrm>
          <a:prstGeom prst="rect">
            <a:avLst/>
          </a:prstGeom>
        </p:spPr>
        <p:txBody>
          <a:bodyPr spcFirstLastPara="1" wrap="square" lIns="180000" tIns="91425" rIns="180000"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18" name="Google Shape;118;p15"/>
          <p:cNvSpPr txBox="1">
            <a:spLocks noGrp="1"/>
          </p:cNvSpPr>
          <p:nvPr>
            <p:ph type="title" idx="5"/>
          </p:nvPr>
        </p:nvSpPr>
        <p:spPr>
          <a:xfrm>
            <a:off x="6308272" y="4064000"/>
            <a:ext cx="2009400" cy="4940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2200"/>
              <a:buNone/>
              <a:defRPr sz="20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endParaRPr/>
          </a:p>
        </p:txBody>
      </p:sp>
      <p:sp>
        <p:nvSpPr>
          <p:cNvPr id="119" name="Google Shape;119;p15"/>
          <p:cNvSpPr txBox="1">
            <a:spLocks noGrp="1"/>
          </p:cNvSpPr>
          <p:nvPr>
            <p:ph type="subTitle" idx="6"/>
          </p:nvPr>
        </p:nvSpPr>
        <p:spPr>
          <a:xfrm>
            <a:off x="6308279" y="4511555"/>
            <a:ext cx="2009400" cy="1035600"/>
          </a:xfrm>
          <a:prstGeom prst="rect">
            <a:avLst/>
          </a:prstGeom>
        </p:spPr>
        <p:txBody>
          <a:bodyPr spcFirstLastPara="1" wrap="square" lIns="180000" tIns="91425" rIns="180000"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20" name="Google Shape;120;p15"/>
          <p:cNvSpPr/>
          <p:nvPr/>
        </p:nvSpPr>
        <p:spPr>
          <a:xfrm rot="2700000">
            <a:off x="-787319" y="6349946"/>
            <a:ext cx="1727037" cy="1295278"/>
          </a:xfrm>
          <a:prstGeom prst="blockArc">
            <a:avLst>
              <a:gd name="adj1" fmla="val 10800000"/>
              <a:gd name="adj2" fmla="val 263922"/>
              <a:gd name="adj3" fmla="val 11651"/>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1" name="Google Shape;121;p15"/>
          <p:cNvSpPr/>
          <p:nvPr/>
        </p:nvSpPr>
        <p:spPr>
          <a:xfrm rot="-8999802">
            <a:off x="8429743" y="-1016039"/>
            <a:ext cx="1295271" cy="1727028"/>
          </a:xfrm>
          <a:prstGeom prst="blockArc">
            <a:avLst>
              <a:gd name="adj1" fmla="val 10800000"/>
              <a:gd name="adj2" fmla="val 263922"/>
              <a:gd name="adj3" fmla="val 11651"/>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2" name="Google Shape;122;p15"/>
          <p:cNvSpPr/>
          <p:nvPr/>
        </p:nvSpPr>
        <p:spPr>
          <a:xfrm>
            <a:off x="7776300" y="6350000"/>
            <a:ext cx="1409700" cy="266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3" name="Google Shape;123;p15"/>
          <p:cNvSpPr/>
          <p:nvPr/>
        </p:nvSpPr>
        <p:spPr>
          <a:xfrm rot="-10796911">
            <a:off x="7875448" y="92184"/>
            <a:ext cx="333900" cy="385200"/>
          </a:xfrm>
          <a:prstGeom prst="triangl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1510716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90"/>
        <p:cNvGrpSpPr/>
        <p:nvPr/>
      </p:nvGrpSpPr>
      <p:grpSpPr>
        <a:xfrm>
          <a:off x="0" y="0"/>
          <a:ext cx="0" cy="0"/>
          <a:chOff x="0" y="0"/>
          <a:chExt cx="0" cy="0"/>
        </a:xfrm>
      </p:grpSpPr>
      <p:grpSp>
        <p:nvGrpSpPr>
          <p:cNvPr id="91" name="Google Shape;91;p7"/>
          <p:cNvGrpSpPr/>
          <p:nvPr/>
        </p:nvGrpSpPr>
        <p:grpSpPr>
          <a:xfrm>
            <a:off x="-938598" y="-106177"/>
            <a:ext cx="10754798" cy="7744644"/>
            <a:chOff x="-938598" y="-79633"/>
            <a:chExt cx="10754798" cy="5808483"/>
          </a:xfrm>
        </p:grpSpPr>
        <p:sp>
          <p:nvSpPr>
            <p:cNvPr id="92" name="Google Shape;92;p7"/>
            <p:cNvSpPr/>
            <p:nvPr/>
          </p:nvSpPr>
          <p:spPr>
            <a:xfrm rot="10800000" flipH="1">
              <a:off x="-938598" y="-79633"/>
              <a:ext cx="4254575" cy="5302758"/>
            </a:xfrm>
            <a:custGeom>
              <a:avLst/>
              <a:gdLst/>
              <a:ahLst/>
              <a:cxnLst/>
              <a:rect l="l" t="t" r="r" b="b"/>
              <a:pathLst>
                <a:path w="41978" h="34713" extrusionOk="0">
                  <a:moveTo>
                    <a:pt x="22968" y="71"/>
                  </a:moveTo>
                  <a:cubicBezTo>
                    <a:pt x="22905" y="116"/>
                    <a:pt x="22826" y="144"/>
                    <a:pt x="22747" y="144"/>
                  </a:cubicBezTo>
                  <a:cubicBezTo>
                    <a:pt x="22702" y="144"/>
                    <a:pt x="22657" y="134"/>
                    <a:pt x="22616" y="114"/>
                  </a:cubicBezTo>
                  <a:lnTo>
                    <a:pt x="22630" y="114"/>
                  </a:lnTo>
                  <a:lnTo>
                    <a:pt x="22630" y="71"/>
                  </a:lnTo>
                  <a:close/>
                  <a:moveTo>
                    <a:pt x="7675" y="1874"/>
                  </a:moveTo>
                  <a:cubicBezTo>
                    <a:pt x="7675" y="1888"/>
                    <a:pt x="7661" y="1888"/>
                    <a:pt x="7661" y="1902"/>
                  </a:cubicBezTo>
                  <a:lnTo>
                    <a:pt x="7604" y="1902"/>
                  </a:lnTo>
                  <a:lnTo>
                    <a:pt x="7675" y="1874"/>
                  </a:lnTo>
                  <a:close/>
                  <a:moveTo>
                    <a:pt x="23151" y="4197"/>
                  </a:moveTo>
                  <a:lnTo>
                    <a:pt x="23094" y="4225"/>
                  </a:lnTo>
                  <a:lnTo>
                    <a:pt x="23038" y="4211"/>
                  </a:lnTo>
                  <a:lnTo>
                    <a:pt x="23151" y="4197"/>
                  </a:lnTo>
                  <a:close/>
                  <a:moveTo>
                    <a:pt x="35078" y="4479"/>
                  </a:moveTo>
                  <a:lnTo>
                    <a:pt x="35064" y="4493"/>
                  </a:lnTo>
                  <a:lnTo>
                    <a:pt x="35036" y="4493"/>
                  </a:lnTo>
                  <a:cubicBezTo>
                    <a:pt x="35036" y="4493"/>
                    <a:pt x="35036" y="4493"/>
                    <a:pt x="35036" y="4479"/>
                  </a:cubicBezTo>
                  <a:close/>
                  <a:moveTo>
                    <a:pt x="479" y="4859"/>
                  </a:moveTo>
                  <a:cubicBezTo>
                    <a:pt x="479" y="4859"/>
                    <a:pt x="479" y="4859"/>
                    <a:pt x="479" y="4873"/>
                  </a:cubicBezTo>
                  <a:lnTo>
                    <a:pt x="437" y="4859"/>
                  </a:lnTo>
                  <a:close/>
                  <a:moveTo>
                    <a:pt x="28375" y="4873"/>
                  </a:moveTo>
                  <a:lnTo>
                    <a:pt x="28474" y="4901"/>
                  </a:lnTo>
                  <a:lnTo>
                    <a:pt x="28389" y="4901"/>
                  </a:lnTo>
                  <a:cubicBezTo>
                    <a:pt x="28375" y="4887"/>
                    <a:pt x="28375" y="4887"/>
                    <a:pt x="28375" y="4873"/>
                  </a:cubicBezTo>
                  <a:close/>
                  <a:moveTo>
                    <a:pt x="26291" y="5169"/>
                  </a:moveTo>
                  <a:lnTo>
                    <a:pt x="26446" y="5183"/>
                  </a:lnTo>
                  <a:cubicBezTo>
                    <a:pt x="26389" y="5183"/>
                    <a:pt x="26347" y="5183"/>
                    <a:pt x="26291" y="5169"/>
                  </a:cubicBezTo>
                  <a:close/>
                  <a:moveTo>
                    <a:pt x="30149" y="6098"/>
                  </a:moveTo>
                  <a:cubicBezTo>
                    <a:pt x="30135" y="6098"/>
                    <a:pt x="30135" y="6112"/>
                    <a:pt x="30121" y="6112"/>
                  </a:cubicBezTo>
                  <a:lnTo>
                    <a:pt x="30079" y="6098"/>
                  </a:lnTo>
                  <a:close/>
                  <a:moveTo>
                    <a:pt x="916" y="6253"/>
                  </a:moveTo>
                  <a:lnTo>
                    <a:pt x="859" y="6281"/>
                  </a:lnTo>
                  <a:lnTo>
                    <a:pt x="817" y="6281"/>
                  </a:lnTo>
                  <a:lnTo>
                    <a:pt x="916" y="6253"/>
                  </a:lnTo>
                  <a:close/>
                  <a:moveTo>
                    <a:pt x="10195" y="7225"/>
                  </a:moveTo>
                  <a:cubicBezTo>
                    <a:pt x="10210" y="7225"/>
                    <a:pt x="10210" y="7225"/>
                    <a:pt x="10210" y="7239"/>
                  </a:cubicBezTo>
                  <a:lnTo>
                    <a:pt x="10195" y="7239"/>
                  </a:lnTo>
                  <a:lnTo>
                    <a:pt x="10195" y="7253"/>
                  </a:lnTo>
                  <a:lnTo>
                    <a:pt x="10153" y="7253"/>
                  </a:lnTo>
                  <a:lnTo>
                    <a:pt x="10181" y="7225"/>
                  </a:lnTo>
                  <a:close/>
                  <a:moveTo>
                    <a:pt x="20799" y="9295"/>
                  </a:moveTo>
                  <a:lnTo>
                    <a:pt x="20813" y="9351"/>
                  </a:lnTo>
                  <a:cubicBezTo>
                    <a:pt x="20750" y="9358"/>
                    <a:pt x="20686" y="9362"/>
                    <a:pt x="20623" y="9362"/>
                  </a:cubicBezTo>
                  <a:cubicBezTo>
                    <a:pt x="20560" y="9362"/>
                    <a:pt x="20496" y="9358"/>
                    <a:pt x="20433" y="9351"/>
                  </a:cubicBezTo>
                  <a:lnTo>
                    <a:pt x="20799" y="9295"/>
                  </a:lnTo>
                  <a:close/>
                  <a:moveTo>
                    <a:pt x="21785" y="12660"/>
                  </a:moveTo>
                  <a:lnTo>
                    <a:pt x="21728" y="12689"/>
                  </a:lnTo>
                  <a:lnTo>
                    <a:pt x="21728" y="12660"/>
                  </a:lnTo>
                  <a:close/>
                  <a:moveTo>
                    <a:pt x="9294" y="13167"/>
                  </a:moveTo>
                  <a:lnTo>
                    <a:pt x="9294" y="13181"/>
                  </a:lnTo>
                  <a:lnTo>
                    <a:pt x="9252" y="13181"/>
                  </a:lnTo>
                  <a:lnTo>
                    <a:pt x="9238" y="13195"/>
                  </a:lnTo>
                  <a:lnTo>
                    <a:pt x="9196" y="13195"/>
                  </a:lnTo>
                  <a:lnTo>
                    <a:pt x="9252" y="13167"/>
                  </a:lnTo>
                  <a:close/>
                  <a:moveTo>
                    <a:pt x="37711" y="13900"/>
                  </a:moveTo>
                  <a:lnTo>
                    <a:pt x="37782" y="13914"/>
                  </a:lnTo>
                  <a:lnTo>
                    <a:pt x="37711" y="13956"/>
                  </a:lnTo>
                  <a:lnTo>
                    <a:pt x="37711" y="13900"/>
                  </a:lnTo>
                  <a:close/>
                  <a:moveTo>
                    <a:pt x="7562" y="16462"/>
                  </a:moveTo>
                  <a:lnTo>
                    <a:pt x="7576" y="16491"/>
                  </a:lnTo>
                  <a:lnTo>
                    <a:pt x="7520" y="16477"/>
                  </a:lnTo>
                  <a:lnTo>
                    <a:pt x="7520" y="16491"/>
                  </a:lnTo>
                  <a:lnTo>
                    <a:pt x="7464" y="16491"/>
                  </a:lnTo>
                  <a:lnTo>
                    <a:pt x="7520" y="16477"/>
                  </a:lnTo>
                  <a:lnTo>
                    <a:pt x="7562" y="16462"/>
                  </a:lnTo>
                  <a:close/>
                  <a:moveTo>
                    <a:pt x="11054" y="16758"/>
                  </a:moveTo>
                  <a:cubicBezTo>
                    <a:pt x="11069" y="16758"/>
                    <a:pt x="11069" y="16772"/>
                    <a:pt x="11083" y="16772"/>
                  </a:cubicBezTo>
                  <a:lnTo>
                    <a:pt x="10928" y="16772"/>
                  </a:lnTo>
                  <a:lnTo>
                    <a:pt x="11054" y="16758"/>
                  </a:lnTo>
                  <a:close/>
                  <a:moveTo>
                    <a:pt x="3464" y="23531"/>
                  </a:moveTo>
                  <a:lnTo>
                    <a:pt x="3464" y="23546"/>
                  </a:lnTo>
                  <a:cubicBezTo>
                    <a:pt x="3408" y="23546"/>
                    <a:pt x="3352" y="23546"/>
                    <a:pt x="3310" y="23531"/>
                  </a:cubicBezTo>
                  <a:close/>
                  <a:moveTo>
                    <a:pt x="30600" y="25700"/>
                  </a:moveTo>
                  <a:lnTo>
                    <a:pt x="30431" y="25728"/>
                  </a:lnTo>
                  <a:lnTo>
                    <a:pt x="30417" y="25728"/>
                  </a:lnTo>
                  <a:lnTo>
                    <a:pt x="30600" y="25700"/>
                  </a:lnTo>
                  <a:close/>
                  <a:moveTo>
                    <a:pt x="1310" y="28235"/>
                  </a:moveTo>
                  <a:lnTo>
                    <a:pt x="1324" y="28249"/>
                  </a:lnTo>
                  <a:lnTo>
                    <a:pt x="1296" y="28249"/>
                  </a:lnTo>
                  <a:lnTo>
                    <a:pt x="1296" y="28263"/>
                  </a:lnTo>
                  <a:lnTo>
                    <a:pt x="1141" y="28249"/>
                  </a:lnTo>
                  <a:cubicBezTo>
                    <a:pt x="1183" y="28249"/>
                    <a:pt x="1240" y="28235"/>
                    <a:pt x="1296" y="28235"/>
                  </a:cubicBezTo>
                  <a:close/>
                  <a:moveTo>
                    <a:pt x="11561" y="28601"/>
                  </a:moveTo>
                  <a:cubicBezTo>
                    <a:pt x="11646" y="28601"/>
                    <a:pt x="11744" y="28615"/>
                    <a:pt x="11829" y="28643"/>
                  </a:cubicBezTo>
                  <a:lnTo>
                    <a:pt x="11561" y="28601"/>
                  </a:lnTo>
                  <a:close/>
                  <a:moveTo>
                    <a:pt x="4859" y="29235"/>
                  </a:moveTo>
                  <a:cubicBezTo>
                    <a:pt x="4859" y="29235"/>
                    <a:pt x="4859" y="29249"/>
                    <a:pt x="4859" y="29249"/>
                  </a:cubicBezTo>
                  <a:lnTo>
                    <a:pt x="4788" y="29249"/>
                  </a:lnTo>
                  <a:lnTo>
                    <a:pt x="4859" y="29235"/>
                  </a:lnTo>
                  <a:close/>
                  <a:moveTo>
                    <a:pt x="14478" y="29516"/>
                  </a:moveTo>
                  <a:lnTo>
                    <a:pt x="14478" y="29516"/>
                  </a:lnTo>
                  <a:cubicBezTo>
                    <a:pt x="14492" y="29517"/>
                    <a:pt x="14505" y="29530"/>
                    <a:pt x="14519" y="29530"/>
                  </a:cubicBezTo>
                  <a:lnTo>
                    <a:pt x="14490" y="29530"/>
                  </a:lnTo>
                  <a:cubicBezTo>
                    <a:pt x="14483" y="29523"/>
                    <a:pt x="14480" y="29520"/>
                    <a:pt x="14478" y="29516"/>
                  </a:cubicBezTo>
                  <a:close/>
                  <a:moveTo>
                    <a:pt x="10533" y="30065"/>
                  </a:moveTo>
                  <a:cubicBezTo>
                    <a:pt x="10548" y="30079"/>
                    <a:pt x="10562" y="30108"/>
                    <a:pt x="10590" y="30122"/>
                  </a:cubicBezTo>
                  <a:cubicBezTo>
                    <a:pt x="10477" y="30108"/>
                    <a:pt x="10477" y="30079"/>
                    <a:pt x="10533" y="30065"/>
                  </a:cubicBezTo>
                  <a:close/>
                  <a:moveTo>
                    <a:pt x="24376" y="30572"/>
                  </a:moveTo>
                  <a:lnTo>
                    <a:pt x="24488" y="30586"/>
                  </a:lnTo>
                  <a:lnTo>
                    <a:pt x="24376" y="30600"/>
                  </a:lnTo>
                  <a:lnTo>
                    <a:pt x="24376" y="30572"/>
                  </a:lnTo>
                  <a:close/>
                  <a:moveTo>
                    <a:pt x="2366" y="1"/>
                  </a:moveTo>
                  <a:lnTo>
                    <a:pt x="2338" y="29"/>
                  </a:lnTo>
                  <a:lnTo>
                    <a:pt x="2310" y="15"/>
                  </a:lnTo>
                  <a:lnTo>
                    <a:pt x="282" y="15"/>
                  </a:lnTo>
                  <a:lnTo>
                    <a:pt x="282" y="14336"/>
                  </a:lnTo>
                  <a:lnTo>
                    <a:pt x="409" y="14336"/>
                  </a:lnTo>
                  <a:lnTo>
                    <a:pt x="423" y="14885"/>
                  </a:lnTo>
                  <a:cubicBezTo>
                    <a:pt x="381" y="14913"/>
                    <a:pt x="381" y="14942"/>
                    <a:pt x="395" y="14956"/>
                  </a:cubicBezTo>
                  <a:lnTo>
                    <a:pt x="282" y="14998"/>
                  </a:lnTo>
                  <a:lnTo>
                    <a:pt x="282" y="16448"/>
                  </a:lnTo>
                  <a:lnTo>
                    <a:pt x="465" y="16448"/>
                  </a:lnTo>
                  <a:cubicBezTo>
                    <a:pt x="451" y="16477"/>
                    <a:pt x="451" y="16505"/>
                    <a:pt x="465" y="16533"/>
                  </a:cubicBezTo>
                  <a:cubicBezTo>
                    <a:pt x="409" y="16561"/>
                    <a:pt x="338" y="16575"/>
                    <a:pt x="282" y="16589"/>
                  </a:cubicBezTo>
                  <a:lnTo>
                    <a:pt x="282" y="16857"/>
                  </a:lnTo>
                  <a:cubicBezTo>
                    <a:pt x="1282" y="16955"/>
                    <a:pt x="550" y="17124"/>
                    <a:pt x="747" y="17265"/>
                  </a:cubicBezTo>
                  <a:cubicBezTo>
                    <a:pt x="1000" y="17448"/>
                    <a:pt x="57" y="17688"/>
                    <a:pt x="1268" y="17828"/>
                  </a:cubicBezTo>
                  <a:lnTo>
                    <a:pt x="1268" y="17927"/>
                  </a:lnTo>
                  <a:cubicBezTo>
                    <a:pt x="0" y="18321"/>
                    <a:pt x="761" y="18716"/>
                    <a:pt x="1310" y="19110"/>
                  </a:cubicBezTo>
                  <a:cubicBezTo>
                    <a:pt x="1211" y="19265"/>
                    <a:pt x="986" y="19391"/>
                    <a:pt x="409" y="19476"/>
                  </a:cubicBezTo>
                  <a:cubicBezTo>
                    <a:pt x="507" y="19560"/>
                    <a:pt x="437" y="19631"/>
                    <a:pt x="282" y="19687"/>
                  </a:cubicBezTo>
                  <a:lnTo>
                    <a:pt x="282" y="32093"/>
                  </a:lnTo>
                  <a:cubicBezTo>
                    <a:pt x="507" y="32192"/>
                    <a:pt x="423" y="32276"/>
                    <a:pt x="282" y="32375"/>
                  </a:cubicBezTo>
                  <a:lnTo>
                    <a:pt x="282" y="34712"/>
                  </a:lnTo>
                  <a:lnTo>
                    <a:pt x="29445" y="34712"/>
                  </a:lnTo>
                  <a:cubicBezTo>
                    <a:pt x="29431" y="34600"/>
                    <a:pt x="29375" y="34501"/>
                    <a:pt x="28840" y="34431"/>
                  </a:cubicBezTo>
                  <a:lnTo>
                    <a:pt x="28783" y="34431"/>
                  </a:lnTo>
                  <a:lnTo>
                    <a:pt x="28910" y="33262"/>
                  </a:lnTo>
                  <a:lnTo>
                    <a:pt x="28741" y="33276"/>
                  </a:lnTo>
                  <a:lnTo>
                    <a:pt x="28741" y="33248"/>
                  </a:lnTo>
                  <a:lnTo>
                    <a:pt x="28910" y="33262"/>
                  </a:lnTo>
                  <a:lnTo>
                    <a:pt x="29699" y="33093"/>
                  </a:lnTo>
                  <a:lnTo>
                    <a:pt x="29699" y="32558"/>
                  </a:lnTo>
                  <a:cubicBezTo>
                    <a:pt x="30023" y="32431"/>
                    <a:pt x="30065" y="32304"/>
                    <a:pt x="29699" y="32206"/>
                  </a:cubicBezTo>
                  <a:cubicBezTo>
                    <a:pt x="29614" y="31868"/>
                    <a:pt x="29065" y="31502"/>
                    <a:pt x="29586" y="31206"/>
                  </a:cubicBezTo>
                  <a:cubicBezTo>
                    <a:pt x="30008" y="30953"/>
                    <a:pt x="29896" y="30784"/>
                    <a:pt x="29670" y="30572"/>
                  </a:cubicBezTo>
                  <a:lnTo>
                    <a:pt x="29614" y="30108"/>
                  </a:lnTo>
                  <a:lnTo>
                    <a:pt x="29727" y="29573"/>
                  </a:lnTo>
                  <a:cubicBezTo>
                    <a:pt x="30713" y="29347"/>
                    <a:pt x="29572" y="29037"/>
                    <a:pt x="30459" y="28798"/>
                  </a:cubicBezTo>
                  <a:lnTo>
                    <a:pt x="30459" y="28798"/>
                  </a:lnTo>
                  <a:lnTo>
                    <a:pt x="30994" y="30023"/>
                  </a:lnTo>
                  <a:cubicBezTo>
                    <a:pt x="30994" y="30023"/>
                    <a:pt x="30994" y="30023"/>
                    <a:pt x="30994" y="30023"/>
                  </a:cubicBezTo>
                  <a:lnTo>
                    <a:pt x="30994" y="30023"/>
                  </a:lnTo>
                  <a:cubicBezTo>
                    <a:pt x="31149" y="30037"/>
                    <a:pt x="31205" y="30065"/>
                    <a:pt x="31219" y="30094"/>
                  </a:cubicBezTo>
                  <a:lnTo>
                    <a:pt x="30994" y="30023"/>
                  </a:lnTo>
                  <a:lnTo>
                    <a:pt x="30994" y="30023"/>
                  </a:lnTo>
                  <a:cubicBezTo>
                    <a:pt x="31188" y="30108"/>
                    <a:pt x="30610" y="30308"/>
                    <a:pt x="31389" y="30308"/>
                  </a:cubicBezTo>
                  <a:cubicBezTo>
                    <a:pt x="31514" y="30308"/>
                    <a:pt x="31676" y="30302"/>
                    <a:pt x="31881" y="30291"/>
                  </a:cubicBezTo>
                  <a:lnTo>
                    <a:pt x="31966" y="30206"/>
                  </a:lnTo>
                  <a:cubicBezTo>
                    <a:pt x="31909" y="30136"/>
                    <a:pt x="31966" y="30065"/>
                    <a:pt x="32318" y="30023"/>
                  </a:cubicBezTo>
                  <a:lnTo>
                    <a:pt x="32262" y="29742"/>
                  </a:lnTo>
                  <a:lnTo>
                    <a:pt x="32304" y="29488"/>
                  </a:lnTo>
                  <a:cubicBezTo>
                    <a:pt x="32262" y="29178"/>
                    <a:pt x="32895" y="28883"/>
                    <a:pt x="32304" y="28587"/>
                  </a:cubicBezTo>
                  <a:lnTo>
                    <a:pt x="32318" y="28404"/>
                  </a:lnTo>
                  <a:cubicBezTo>
                    <a:pt x="31755" y="28319"/>
                    <a:pt x="32163" y="28136"/>
                    <a:pt x="31417" y="28066"/>
                  </a:cubicBezTo>
                  <a:cubicBezTo>
                    <a:pt x="30910" y="28009"/>
                    <a:pt x="31600" y="27939"/>
                    <a:pt x="31403" y="27869"/>
                  </a:cubicBezTo>
                  <a:lnTo>
                    <a:pt x="31417" y="26784"/>
                  </a:lnTo>
                  <a:cubicBezTo>
                    <a:pt x="31346" y="26418"/>
                    <a:pt x="31036" y="26052"/>
                    <a:pt x="30600" y="25700"/>
                  </a:cubicBezTo>
                  <a:lnTo>
                    <a:pt x="29670" y="24447"/>
                  </a:lnTo>
                  <a:cubicBezTo>
                    <a:pt x="29882" y="24376"/>
                    <a:pt x="29220" y="24320"/>
                    <a:pt x="29656" y="24250"/>
                  </a:cubicBezTo>
                  <a:cubicBezTo>
                    <a:pt x="30403" y="24179"/>
                    <a:pt x="30544" y="24010"/>
                    <a:pt x="30980" y="23884"/>
                  </a:cubicBezTo>
                  <a:cubicBezTo>
                    <a:pt x="31572" y="23729"/>
                    <a:pt x="32163" y="23602"/>
                    <a:pt x="32768" y="23531"/>
                  </a:cubicBezTo>
                  <a:lnTo>
                    <a:pt x="33163" y="23531"/>
                  </a:lnTo>
                  <a:lnTo>
                    <a:pt x="33219" y="23362"/>
                  </a:lnTo>
                  <a:cubicBezTo>
                    <a:pt x="33346" y="23334"/>
                    <a:pt x="33402" y="23292"/>
                    <a:pt x="33402" y="23264"/>
                  </a:cubicBezTo>
                  <a:cubicBezTo>
                    <a:pt x="33839" y="22996"/>
                    <a:pt x="34036" y="22743"/>
                    <a:pt x="34022" y="22447"/>
                  </a:cubicBezTo>
                  <a:lnTo>
                    <a:pt x="34022" y="22095"/>
                  </a:lnTo>
                  <a:lnTo>
                    <a:pt x="34163" y="21997"/>
                  </a:lnTo>
                  <a:cubicBezTo>
                    <a:pt x="33796" y="21645"/>
                    <a:pt x="34374" y="21321"/>
                    <a:pt x="34965" y="20997"/>
                  </a:cubicBezTo>
                  <a:cubicBezTo>
                    <a:pt x="35275" y="20955"/>
                    <a:pt x="35500" y="20898"/>
                    <a:pt x="35402" y="20828"/>
                  </a:cubicBezTo>
                  <a:lnTo>
                    <a:pt x="35895" y="20757"/>
                  </a:lnTo>
                  <a:lnTo>
                    <a:pt x="35909" y="20659"/>
                  </a:lnTo>
                  <a:lnTo>
                    <a:pt x="36740" y="20462"/>
                  </a:lnTo>
                  <a:lnTo>
                    <a:pt x="36810" y="20377"/>
                  </a:lnTo>
                  <a:cubicBezTo>
                    <a:pt x="37063" y="20194"/>
                    <a:pt x="36993" y="20011"/>
                    <a:pt x="37134" y="19828"/>
                  </a:cubicBezTo>
                  <a:cubicBezTo>
                    <a:pt x="36951" y="19786"/>
                    <a:pt x="36782" y="19758"/>
                    <a:pt x="36655" y="19729"/>
                  </a:cubicBezTo>
                  <a:lnTo>
                    <a:pt x="36782" y="19377"/>
                  </a:lnTo>
                  <a:cubicBezTo>
                    <a:pt x="36571" y="19265"/>
                    <a:pt x="36866" y="19124"/>
                    <a:pt x="36331" y="19025"/>
                  </a:cubicBezTo>
                  <a:cubicBezTo>
                    <a:pt x="36402" y="18856"/>
                    <a:pt x="36303" y="18716"/>
                    <a:pt x="35881" y="18575"/>
                  </a:cubicBezTo>
                  <a:lnTo>
                    <a:pt x="35838" y="18476"/>
                  </a:lnTo>
                  <a:lnTo>
                    <a:pt x="35810" y="18223"/>
                  </a:lnTo>
                  <a:cubicBezTo>
                    <a:pt x="35430" y="18138"/>
                    <a:pt x="34923" y="18068"/>
                    <a:pt x="35050" y="17941"/>
                  </a:cubicBezTo>
                  <a:lnTo>
                    <a:pt x="35402" y="17941"/>
                  </a:lnTo>
                  <a:lnTo>
                    <a:pt x="36697" y="17758"/>
                  </a:lnTo>
                  <a:cubicBezTo>
                    <a:pt x="37345" y="17688"/>
                    <a:pt x="37542" y="17547"/>
                    <a:pt x="37641" y="17406"/>
                  </a:cubicBezTo>
                  <a:lnTo>
                    <a:pt x="37190" y="17406"/>
                  </a:lnTo>
                  <a:cubicBezTo>
                    <a:pt x="37120" y="17181"/>
                    <a:pt x="38612" y="17110"/>
                    <a:pt x="38514" y="16871"/>
                  </a:cubicBezTo>
                  <a:cubicBezTo>
                    <a:pt x="39049" y="16702"/>
                    <a:pt x="38838" y="16519"/>
                    <a:pt x="38950" y="16336"/>
                  </a:cubicBezTo>
                  <a:lnTo>
                    <a:pt x="38486" y="15801"/>
                  </a:lnTo>
                  <a:lnTo>
                    <a:pt x="38486" y="15097"/>
                  </a:lnTo>
                  <a:lnTo>
                    <a:pt x="38542" y="13533"/>
                  </a:lnTo>
                  <a:cubicBezTo>
                    <a:pt x="39443" y="13407"/>
                    <a:pt x="38753" y="13153"/>
                    <a:pt x="39415" y="12998"/>
                  </a:cubicBezTo>
                  <a:cubicBezTo>
                    <a:pt x="39147" y="12914"/>
                    <a:pt x="38457" y="12872"/>
                    <a:pt x="38556" y="12731"/>
                  </a:cubicBezTo>
                  <a:lnTo>
                    <a:pt x="38486" y="12618"/>
                  </a:lnTo>
                  <a:lnTo>
                    <a:pt x="38457" y="12449"/>
                  </a:lnTo>
                  <a:lnTo>
                    <a:pt x="38626" y="12196"/>
                  </a:lnTo>
                  <a:cubicBezTo>
                    <a:pt x="39119" y="11956"/>
                    <a:pt x="39471" y="11717"/>
                    <a:pt x="39471" y="11463"/>
                  </a:cubicBezTo>
                  <a:cubicBezTo>
                    <a:pt x="40598" y="11210"/>
                    <a:pt x="40316" y="10886"/>
                    <a:pt x="40344" y="10590"/>
                  </a:cubicBezTo>
                  <a:cubicBezTo>
                    <a:pt x="40316" y="10576"/>
                    <a:pt x="40288" y="10576"/>
                    <a:pt x="40260" y="10562"/>
                  </a:cubicBezTo>
                  <a:lnTo>
                    <a:pt x="40330" y="10562"/>
                  </a:lnTo>
                  <a:lnTo>
                    <a:pt x="40344" y="10590"/>
                  </a:lnTo>
                  <a:lnTo>
                    <a:pt x="41147" y="10562"/>
                  </a:lnTo>
                  <a:lnTo>
                    <a:pt x="41232" y="10041"/>
                  </a:lnTo>
                  <a:cubicBezTo>
                    <a:pt x="41978" y="9675"/>
                    <a:pt x="41795" y="9309"/>
                    <a:pt x="41203" y="8943"/>
                  </a:cubicBezTo>
                  <a:lnTo>
                    <a:pt x="41203" y="8520"/>
                  </a:lnTo>
                  <a:cubicBezTo>
                    <a:pt x="40823" y="8098"/>
                    <a:pt x="41753" y="7661"/>
                    <a:pt x="40823" y="7225"/>
                  </a:cubicBezTo>
                  <a:cubicBezTo>
                    <a:pt x="41105" y="6971"/>
                    <a:pt x="39753" y="6788"/>
                    <a:pt x="39908" y="6521"/>
                  </a:cubicBezTo>
                  <a:cubicBezTo>
                    <a:pt x="40401" y="6422"/>
                    <a:pt x="40373" y="6295"/>
                    <a:pt x="40288" y="6155"/>
                  </a:cubicBezTo>
                  <a:lnTo>
                    <a:pt x="40415" y="5817"/>
                  </a:lnTo>
                  <a:cubicBezTo>
                    <a:pt x="41049" y="5591"/>
                    <a:pt x="41189" y="5352"/>
                    <a:pt x="41203" y="5098"/>
                  </a:cubicBezTo>
                  <a:lnTo>
                    <a:pt x="41260" y="4986"/>
                  </a:lnTo>
                  <a:cubicBezTo>
                    <a:pt x="39626" y="4620"/>
                    <a:pt x="39345" y="4169"/>
                    <a:pt x="39443" y="3704"/>
                  </a:cubicBezTo>
                  <a:cubicBezTo>
                    <a:pt x="39429" y="3676"/>
                    <a:pt x="39443" y="3648"/>
                    <a:pt x="39485" y="3620"/>
                  </a:cubicBezTo>
                  <a:lnTo>
                    <a:pt x="39415" y="3254"/>
                  </a:lnTo>
                  <a:cubicBezTo>
                    <a:pt x="39542" y="3085"/>
                    <a:pt x="39767" y="2902"/>
                    <a:pt x="39795" y="2733"/>
                  </a:cubicBezTo>
                  <a:cubicBezTo>
                    <a:pt x="39866" y="2240"/>
                    <a:pt x="40527" y="1747"/>
                    <a:pt x="39570" y="1240"/>
                  </a:cubicBezTo>
                  <a:cubicBezTo>
                    <a:pt x="39542" y="1099"/>
                    <a:pt x="39415" y="958"/>
                    <a:pt x="38711" y="860"/>
                  </a:cubicBezTo>
                  <a:cubicBezTo>
                    <a:pt x="38739" y="705"/>
                    <a:pt x="38697" y="550"/>
                    <a:pt x="38091" y="423"/>
                  </a:cubicBezTo>
                  <a:cubicBezTo>
                    <a:pt x="38204" y="325"/>
                    <a:pt x="38331" y="226"/>
                    <a:pt x="37739" y="156"/>
                  </a:cubicBezTo>
                  <a:cubicBezTo>
                    <a:pt x="37598" y="85"/>
                    <a:pt x="37458" y="43"/>
                    <a:pt x="37303" y="1"/>
                  </a:cubicBezTo>
                  <a:close/>
                </a:path>
              </a:pathLst>
            </a:custGeom>
            <a:solidFill>
              <a:srgbClr val="B8D8E4">
                <a:alpha val="39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 name="Google Shape;93;p7"/>
            <p:cNvSpPr/>
            <p:nvPr/>
          </p:nvSpPr>
          <p:spPr>
            <a:xfrm rot="5400000">
              <a:off x="6821504" y="2734154"/>
              <a:ext cx="1537850" cy="4451543"/>
            </a:xfrm>
            <a:custGeom>
              <a:avLst/>
              <a:gdLst/>
              <a:ahLst/>
              <a:cxnLst/>
              <a:rect l="l" t="t" r="r" b="b"/>
              <a:pathLst>
                <a:path w="12324" h="30296" extrusionOk="0">
                  <a:moveTo>
                    <a:pt x="4098" y="1587"/>
                  </a:moveTo>
                  <a:cubicBezTo>
                    <a:pt x="4112" y="1587"/>
                    <a:pt x="4140" y="1601"/>
                    <a:pt x="4154" y="1615"/>
                  </a:cubicBezTo>
                  <a:lnTo>
                    <a:pt x="4098" y="1587"/>
                  </a:lnTo>
                  <a:close/>
                  <a:moveTo>
                    <a:pt x="1605" y="2998"/>
                  </a:moveTo>
                  <a:cubicBezTo>
                    <a:pt x="1609" y="2998"/>
                    <a:pt x="1612" y="3002"/>
                    <a:pt x="1620" y="3009"/>
                  </a:cubicBezTo>
                  <a:lnTo>
                    <a:pt x="1591" y="3009"/>
                  </a:lnTo>
                  <a:cubicBezTo>
                    <a:pt x="1598" y="3002"/>
                    <a:pt x="1602" y="2998"/>
                    <a:pt x="1605" y="2998"/>
                  </a:cubicBezTo>
                  <a:close/>
                  <a:moveTo>
                    <a:pt x="9731" y="3981"/>
                  </a:moveTo>
                  <a:cubicBezTo>
                    <a:pt x="9745" y="3981"/>
                    <a:pt x="9773" y="3981"/>
                    <a:pt x="9773" y="3995"/>
                  </a:cubicBezTo>
                  <a:lnTo>
                    <a:pt x="9745" y="3995"/>
                  </a:lnTo>
                  <a:lnTo>
                    <a:pt x="9731" y="3981"/>
                  </a:lnTo>
                  <a:close/>
                  <a:moveTo>
                    <a:pt x="5458" y="4281"/>
                  </a:moveTo>
                  <a:cubicBezTo>
                    <a:pt x="5461" y="4281"/>
                    <a:pt x="5464" y="4284"/>
                    <a:pt x="5464" y="4290"/>
                  </a:cubicBezTo>
                  <a:lnTo>
                    <a:pt x="5464" y="4304"/>
                  </a:lnTo>
                  <a:lnTo>
                    <a:pt x="5436" y="4304"/>
                  </a:lnTo>
                  <a:cubicBezTo>
                    <a:pt x="5444" y="4288"/>
                    <a:pt x="5452" y="4281"/>
                    <a:pt x="5458" y="4281"/>
                  </a:cubicBezTo>
                  <a:close/>
                  <a:moveTo>
                    <a:pt x="6415" y="4904"/>
                  </a:moveTo>
                  <a:cubicBezTo>
                    <a:pt x="6423" y="4904"/>
                    <a:pt x="6435" y="4910"/>
                    <a:pt x="6435" y="4910"/>
                  </a:cubicBezTo>
                  <a:lnTo>
                    <a:pt x="6407" y="4910"/>
                  </a:lnTo>
                  <a:cubicBezTo>
                    <a:pt x="6407" y="4905"/>
                    <a:pt x="6410" y="4904"/>
                    <a:pt x="6415" y="4904"/>
                  </a:cubicBezTo>
                  <a:close/>
                  <a:moveTo>
                    <a:pt x="8421" y="4924"/>
                  </a:moveTo>
                  <a:cubicBezTo>
                    <a:pt x="8435" y="4931"/>
                    <a:pt x="8439" y="4935"/>
                    <a:pt x="8437" y="4935"/>
                  </a:cubicBezTo>
                  <a:cubicBezTo>
                    <a:pt x="8435" y="4935"/>
                    <a:pt x="8428" y="4931"/>
                    <a:pt x="8421" y="4924"/>
                  </a:cubicBezTo>
                  <a:close/>
                  <a:moveTo>
                    <a:pt x="8618" y="5417"/>
                  </a:moveTo>
                  <a:cubicBezTo>
                    <a:pt x="8618" y="5417"/>
                    <a:pt x="8632" y="5431"/>
                    <a:pt x="8632" y="5445"/>
                  </a:cubicBezTo>
                  <a:cubicBezTo>
                    <a:pt x="8618" y="5445"/>
                    <a:pt x="8618" y="5431"/>
                    <a:pt x="8618" y="5417"/>
                  </a:cubicBezTo>
                  <a:close/>
                  <a:moveTo>
                    <a:pt x="4084" y="6276"/>
                  </a:moveTo>
                  <a:lnTo>
                    <a:pt x="4112" y="6290"/>
                  </a:lnTo>
                  <a:cubicBezTo>
                    <a:pt x="4098" y="6290"/>
                    <a:pt x="4084" y="6290"/>
                    <a:pt x="4084" y="6276"/>
                  </a:cubicBezTo>
                  <a:close/>
                  <a:moveTo>
                    <a:pt x="8914" y="6308"/>
                  </a:moveTo>
                  <a:cubicBezTo>
                    <a:pt x="8917" y="6308"/>
                    <a:pt x="8921" y="6311"/>
                    <a:pt x="8928" y="6318"/>
                  </a:cubicBezTo>
                  <a:lnTo>
                    <a:pt x="8900" y="6318"/>
                  </a:lnTo>
                  <a:cubicBezTo>
                    <a:pt x="8907" y="6311"/>
                    <a:pt x="8910" y="6308"/>
                    <a:pt x="8914" y="6308"/>
                  </a:cubicBezTo>
                  <a:close/>
                  <a:moveTo>
                    <a:pt x="6462" y="6998"/>
                  </a:moveTo>
                  <a:cubicBezTo>
                    <a:pt x="6469" y="6998"/>
                    <a:pt x="6482" y="6999"/>
                    <a:pt x="6492" y="7002"/>
                  </a:cubicBezTo>
                  <a:lnTo>
                    <a:pt x="6492" y="7002"/>
                  </a:lnTo>
                  <a:lnTo>
                    <a:pt x="6492" y="7008"/>
                  </a:lnTo>
                  <a:cubicBezTo>
                    <a:pt x="6450" y="7001"/>
                    <a:pt x="6450" y="6998"/>
                    <a:pt x="6462" y="6998"/>
                  </a:cubicBezTo>
                  <a:close/>
                  <a:moveTo>
                    <a:pt x="3014" y="7064"/>
                  </a:moveTo>
                  <a:cubicBezTo>
                    <a:pt x="3021" y="7064"/>
                    <a:pt x="3024" y="7068"/>
                    <a:pt x="3028" y="7071"/>
                  </a:cubicBezTo>
                  <a:lnTo>
                    <a:pt x="3014" y="7064"/>
                  </a:lnTo>
                  <a:close/>
                  <a:moveTo>
                    <a:pt x="662" y="8416"/>
                  </a:moveTo>
                  <a:cubicBezTo>
                    <a:pt x="662" y="8416"/>
                    <a:pt x="649" y="8423"/>
                    <a:pt x="641" y="8423"/>
                  </a:cubicBezTo>
                  <a:cubicBezTo>
                    <a:pt x="637" y="8423"/>
                    <a:pt x="634" y="8421"/>
                    <a:pt x="634" y="8416"/>
                  </a:cubicBezTo>
                  <a:close/>
                  <a:moveTo>
                    <a:pt x="1084" y="9888"/>
                  </a:moveTo>
                  <a:lnTo>
                    <a:pt x="1084" y="9888"/>
                  </a:lnTo>
                  <a:cubicBezTo>
                    <a:pt x="1091" y="9897"/>
                    <a:pt x="1093" y="9900"/>
                    <a:pt x="1084" y="9909"/>
                  </a:cubicBezTo>
                  <a:lnTo>
                    <a:pt x="1084" y="9895"/>
                  </a:lnTo>
                  <a:cubicBezTo>
                    <a:pt x="1084" y="9892"/>
                    <a:pt x="1084" y="9890"/>
                    <a:pt x="1084" y="9888"/>
                  </a:cubicBezTo>
                  <a:close/>
                  <a:moveTo>
                    <a:pt x="9139" y="10289"/>
                  </a:moveTo>
                  <a:cubicBezTo>
                    <a:pt x="9139" y="10289"/>
                    <a:pt x="9153" y="10303"/>
                    <a:pt x="9167" y="10303"/>
                  </a:cubicBezTo>
                  <a:cubicBezTo>
                    <a:pt x="9153" y="10303"/>
                    <a:pt x="9139" y="10303"/>
                    <a:pt x="9139" y="10289"/>
                  </a:cubicBezTo>
                  <a:close/>
                  <a:moveTo>
                    <a:pt x="4957" y="10627"/>
                  </a:moveTo>
                  <a:cubicBezTo>
                    <a:pt x="4971" y="10627"/>
                    <a:pt x="4957" y="10641"/>
                    <a:pt x="4957" y="10641"/>
                  </a:cubicBezTo>
                  <a:lnTo>
                    <a:pt x="4957" y="10627"/>
                  </a:lnTo>
                  <a:close/>
                  <a:moveTo>
                    <a:pt x="10111" y="11106"/>
                  </a:moveTo>
                  <a:lnTo>
                    <a:pt x="10153" y="11120"/>
                  </a:lnTo>
                  <a:cubicBezTo>
                    <a:pt x="10153" y="11120"/>
                    <a:pt x="10111" y="11120"/>
                    <a:pt x="10111" y="11106"/>
                  </a:cubicBezTo>
                  <a:close/>
                  <a:moveTo>
                    <a:pt x="2131" y="11230"/>
                  </a:moveTo>
                  <a:cubicBezTo>
                    <a:pt x="2133" y="11230"/>
                    <a:pt x="2136" y="11231"/>
                    <a:pt x="2141" y="11233"/>
                  </a:cubicBezTo>
                  <a:cubicBezTo>
                    <a:pt x="2183" y="11233"/>
                    <a:pt x="2141" y="11233"/>
                    <a:pt x="2141" y="11247"/>
                  </a:cubicBezTo>
                  <a:cubicBezTo>
                    <a:pt x="2138" y="11249"/>
                    <a:pt x="2136" y="11250"/>
                    <a:pt x="2134" y="11250"/>
                  </a:cubicBezTo>
                  <a:cubicBezTo>
                    <a:pt x="2125" y="11250"/>
                    <a:pt x="2119" y="11230"/>
                    <a:pt x="2131" y="11230"/>
                  </a:cubicBezTo>
                  <a:close/>
                  <a:moveTo>
                    <a:pt x="8970" y="12077"/>
                  </a:moveTo>
                  <a:lnTo>
                    <a:pt x="8970" y="12077"/>
                  </a:lnTo>
                  <a:cubicBezTo>
                    <a:pt x="8975" y="12082"/>
                    <a:pt x="8978" y="12087"/>
                    <a:pt x="8980" y="12091"/>
                  </a:cubicBezTo>
                  <a:lnTo>
                    <a:pt x="8980" y="12091"/>
                  </a:lnTo>
                  <a:cubicBezTo>
                    <a:pt x="8970" y="12089"/>
                    <a:pt x="8970" y="12078"/>
                    <a:pt x="8970" y="12077"/>
                  </a:cubicBezTo>
                  <a:close/>
                  <a:moveTo>
                    <a:pt x="4675" y="12599"/>
                  </a:moveTo>
                  <a:cubicBezTo>
                    <a:pt x="4675" y="12603"/>
                    <a:pt x="4674" y="12605"/>
                    <a:pt x="4672" y="12605"/>
                  </a:cubicBezTo>
                  <a:cubicBezTo>
                    <a:pt x="4667" y="12605"/>
                    <a:pt x="4661" y="12599"/>
                    <a:pt x="4661" y="12599"/>
                  </a:cubicBezTo>
                  <a:close/>
                  <a:moveTo>
                    <a:pt x="7196" y="12655"/>
                  </a:moveTo>
                  <a:cubicBezTo>
                    <a:pt x="7196" y="12655"/>
                    <a:pt x="7183" y="12661"/>
                    <a:pt x="7179" y="12661"/>
                  </a:cubicBezTo>
                  <a:cubicBezTo>
                    <a:pt x="7177" y="12661"/>
                    <a:pt x="7177" y="12660"/>
                    <a:pt x="7182" y="12655"/>
                  </a:cubicBezTo>
                  <a:close/>
                  <a:moveTo>
                    <a:pt x="8053" y="12963"/>
                  </a:moveTo>
                  <a:cubicBezTo>
                    <a:pt x="8072" y="12963"/>
                    <a:pt x="8092" y="12965"/>
                    <a:pt x="8111" y="12965"/>
                  </a:cubicBezTo>
                  <a:cubicBezTo>
                    <a:pt x="8069" y="12979"/>
                    <a:pt x="8013" y="12993"/>
                    <a:pt x="7970" y="13021"/>
                  </a:cubicBezTo>
                  <a:lnTo>
                    <a:pt x="7984" y="13007"/>
                  </a:lnTo>
                  <a:cubicBezTo>
                    <a:pt x="7984" y="12969"/>
                    <a:pt x="8016" y="12963"/>
                    <a:pt x="8053" y="12963"/>
                  </a:cubicBezTo>
                  <a:close/>
                  <a:moveTo>
                    <a:pt x="5999" y="13739"/>
                  </a:moveTo>
                  <a:cubicBezTo>
                    <a:pt x="5999" y="13760"/>
                    <a:pt x="5984" y="13773"/>
                    <a:pt x="5954" y="13773"/>
                  </a:cubicBezTo>
                  <a:cubicBezTo>
                    <a:pt x="5950" y="13773"/>
                    <a:pt x="5947" y="13773"/>
                    <a:pt x="5944" y="13772"/>
                  </a:cubicBezTo>
                  <a:lnTo>
                    <a:pt x="5944" y="13772"/>
                  </a:lnTo>
                  <a:lnTo>
                    <a:pt x="5999" y="13739"/>
                  </a:lnTo>
                  <a:close/>
                  <a:moveTo>
                    <a:pt x="9421" y="14077"/>
                  </a:moveTo>
                  <a:lnTo>
                    <a:pt x="9393" y="14105"/>
                  </a:lnTo>
                  <a:cubicBezTo>
                    <a:pt x="9322" y="14105"/>
                    <a:pt x="9393" y="14077"/>
                    <a:pt x="9421" y="14077"/>
                  </a:cubicBezTo>
                  <a:close/>
                  <a:moveTo>
                    <a:pt x="3774" y="14485"/>
                  </a:moveTo>
                  <a:cubicBezTo>
                    <a:pt x="3802" y="14485"/>
                    <a:pt x="3802" y="14500"/>
                    <a:pt x="3802" y="14500"/>
                  </a:cubicBezTo>
                  <a:lnTo>
                    <a:pt x="3802" y="14514"/>
                  </a:lnTo>
                  <a:lnTo>
                    <a:pt x="3774" y="14485"/>
                  </a:lnTo>
                  <a:close/>
                  <a:moveTo>
                    <a:pt x="4577" y="15246"/>
                  </a:moveTo>
                  <a:cubicBezTo>
                    <a:pt x="4703" y="15246"/>
                    <a:pt x="4746" y="15274"/>
                    <a:pt x="4703" y="15316"/>
                  </a:cubicBezTo>
                  <a:cubicBezTo>
                    <a:pt x="4661" y="15302"/>
                    <a:pt x="4605" y="15274"/>
                    <a:pt x="4563" y="15260"/>
                  </a:cubicBezTo>
                  <a:lnTo>
                    <a:pt x="4577" y="15246"/>
                  </a:lnTo>
                  <a:close/>
                  <a:moveTo>
                    <a:pt x="5703" y="15640"/>
                  </a:moveTo>
                  <a:lnTo>
                    <a:pt x="5703" y="15649"/>
                  </a:lnTo>
                  <a:lnTo>
                    <a:pt x="5703" y="15649"/>
                  </a:lnTo>
                  <a:cubicBezTo>
                    <a:pt x="5694" y="15645"/>
                    <a:pt x="5687" y="15640"/>
                    <a:pt x="5703" y="15640"/>
                  </a:cubicBezTo>
                  <a:close/>
                  <a:moveTo>
                    <a:pt x="4619" y="15964"/>
                  </a:moveTo>
                  <a:lnTo>
                    <a:pt x="4619" y="15978"/>
                  </a:lnTo>
                  <a:cubicBezTo>
                    <a:pt x="4577" y="15978"/>
                    <a:pt x="4591" y="15964"/>
                    <a:pt x="4619" y="15964"/>
                  </a:cubicBezTo>
                  <a:close/>
                  <a:moveTo>
                    <a:pt x="10342" y="16519"/>
                  </a:moveTo>
                  <a:cubicBezTo>
                    <a:pt x="10350" y="16519"/>
                    <a:pt x="10356" y="16525"/>
                    <a:pt x="10350" y="16541"/>
                  </a:cubicBezTo>
                  <a:lnTo>
                    <a:pt x="10308" y="16541"/>
                  </a:lnTo>
                  <a:cubicBezTo>
                    <a:pt x="10308" y="16533"/>
                    <a:pt x="10329" y="16519"/>
                    <a:pt x="10342" y="16519"/>
                  </a:cubicBezTo>
                  <a:close/>
                  <a:moveTo>
                    <a:pt x="3873" y="16809"/>
                  </a:moveTo>
                  <a:cubicBezTo>
                    <a:pt x="3854" y="16809"/>
                    <a:pt x="3848" y="16815"/>
                    <a:pt x="3845" y="16815"/>
                  </a:cubicBezTo>
                  <a:cubicBezTo>
                    <a:pt x="3844" y="16815"/>
                    <a:pt x="3844" y="16814"/>
                    <a:pt x="3844" y="16809"/>
                  </a:cubicBezTo>
                  <a:close/>
                  <a:moveTo>
                    <a:pt x="8632" y="16936"/>
                  </a:moveTo>
                  <a:cubicBezTo>
                    <a:pt x="8613" y="16936"/>
                    <a:pt x="8601" y="16942"/>
                    <a:pt x="8590" y="16942"/>
                  </a:cubicBezTo>
                  <a:cubicBezTo>
                    <a:pt x="8585" y="16942"/>
                    <a:pt x="8581" y="16940"/>
                    <a:pt x="8576" y="16936"/>
                  </a:cubicBezTo>
                  <a:close/>
                  <a:moveTo>
                    <a:pt x="6942" y="17217"/>
                  </a:moveTo>
                  <a:cubicBezTo>
                    <a:pt x="6985" y="17217"/>
                    <a:pt x="7013" y="17217"/>
                    <a:pt x="6942" y="17260"/>
                  </a:cubicBezTo>
                  <a:cubicBezTo>
                    <a:pt x="6942" y="17245"/>
                    <a:pt x="6942" y="17231"/>
                    <a:pt x="6942" y="17217"/>
                  </a:cubicBezTo>
                  <a:close/>
                  <a:moveTo>
                    <a:pt x="2646" y="17830"/>
                  </a:moveTo>
                  <a:cubicBezTo>
                    <a:pt x="2658" y="17830"/>
                    <a:pt x="2672" y="17833"/>
                    <a:pt x="2690" y="17837"/>
                  </a:cubicBezTo>
                  <a:lnTo>
                    <a:pt x="2619" y="17893"/>
                  </a:lnTo>
                  <a:cubicBezTo>
                    <a:pt x="2610" y="17845"/>
                    <a:pt x="2620" y="17830"/>
                    <a:pt x="2646" y="17830"/>
                  </a:cubicBezTo>
                  <a:close/>
                  <a:moveTo>
                    <a:pt x="3009" y="17943"/>
                  </a:moveTo>
                  <a:cubicBezTo>
                    <a:pt x="3012" y="17943"/>
                    <a:pt x="3014" y="17945"/>
                    <a:pt x="3014" y="17950"/>
                  </a:cubicBezTo>
                  <a:lnTo>
                    <a:pt x="2985" y="17950"/>
                  </a:lnTo>
                  <a:cubicBezTo>
                    <a:pt x="2995" y="17950"/>
                    <a:pt x="3004" y="17943"/>
                    <a:pt x="3009" y="17943"/>
                  </a:cubicBezTo>
                  <a:close/>
                  <a:moveTo>
                    <a:pt x="7988" y="18197"/>
                  </a:moveTo>
                  <a:cubicBezTo>
                    <a:pt x="7997" y="18197"/>
                    <a:pt x="8013" y="18203"/>
                    <a:pt x="7984" y="18203"/>
                  </a:cubicBezTo>
                  <a:cubicBezTo>
                    <a:pt x="7970" y="18217"/>
                    <a:pt x="7958" y="18222"/>
                    <a:pt x="7950" y="18222"/>
                  </a:cubicBezTo>
                  <a:cubicBezTo>
                    <a:pt x="7934" y="18222"/>
                    <a:pt x="7938" y="18203"/>
                    <a:pt x="7984" y="18203"/>
                  </a:cubicBezTo>
                  <a:cubicBezTo>
                    <a:pt x="7980" y="18198"/>
                    <a:pt x="7983" y="18197"/>
                    <a:pt x="7988" y="18197"/>
                  </a:cubicBezTo>
                  <a:close/>
                  <a:moveTo>
                    <a:pt x="1690" y="18344"/>
                  </a:moveTo>
                  <a:cubicBezTo>
                    <a:pt x="1704" y="18344"/>
                    <a:pt x="1690" y="18344"/>
                    <a:pt x="1690" y="18358"/>
                  </a:cubicBezTo>
                  <a:lnTo>
                    <a:pt x="1690" y="18344"/>
                  </a:lnTo>
                  <a:close/>
                  <a:moveTo>
                    <a:pt x="8998" y="18696"/>
                  </a:moveTo>
                  <a:cubicBezTo>
                    <a:pt x="8984" y="18696"/>
                    <a:pt x="8956" y="18710"/>
                    <a:pt x="8942" y="18710"/>
                  </a:cubicBezTo>
                  <a:cubicBezTo>
                    <a:pt x="8970" y="18696"/>
                    <a:pt x="8984" y="18696"/>
                    <a:pt x="8998" y="18696"/>
                  </a:cubicBezTo>
                  <a:close/>
                  <a:moveTo>
                    <a:pt x="5473" y="19326"/>
                  </a:moveTo>
                  <a:cubicBezTo>
                    <a:pt x="5478" y="19326"/>
                    <a:pt x="5485" y="19330"/>
                    <a:pt x="5492" y="19330"/>
                  </a:cubicBezTo>
                  <a:lnTo>
                    <a:pt x="5492" y="19344"/>
                  </a:lnTo>
                  <a:lnTo>
                    <a:pt x="5464" y="19344"/>
                  </a:lnTo>
                  <a:cubicBezTo>
                    <a:pt x="5464" y="19330"/>
                    <a:pt x="5467" y="19326"/>
                    <a:pt x="5473" y="19326"/>
                  </a:cubicBezTo>
                  <a:close/>
                  <a:moveTo>
                    <a:pt x="3000" y="19682"/>
                  </a:moveTo>
                  <a:cubicBezTo>
                    <a:pt x="3028" y="19682"/>
                    <a:pt x="3000" y="19682"/>
                    <a:pt x="3000" y="19696"/>
                  </a:cubicBezTo>
                  <a:cubicBezTo>
                    <a:pt x="3000" y="19682"/>
                    <a:pt x="3000" y="19682"/>
                    <a:pt x="3000" y="19682"/>
                  </a:cubicBezTo>
                  <a:close/>
                  <a:moveTo>
                    <a:pt x="5802" y="20132"/>
                  </a:moveTo>
                  <a:cubicBezTo>
                    <a:pt x="5782" y="20142"/>
                    <a:pt x="5770" y="20158"/>
                    <a:pt x="5764" y="20158"/>
                  </a:cubicBezTo>
                  <a:cubicBezTo>
                    <a:pt x="5761" y="20158"/>
                    <a:pt x="5760" y="20155"/>
                    <a:pt x="5760" y="20146"/>
                  </a:cubicBezTo>
                  <a:lnTo>
                    <a:pt x="5760" y="20132"/>
                  </a:lnTo>
                  <a:close/>
                  <a:moveTo>
                    <a:pt x="3295" y="20259"/>
                  </a:moveTo>
                  <a:cubicBezTo>
                    <a:pt x="3295" y="20259"/>
                    <a:pt x="3279" y="20267"/>
                    <a:pt x="3265" y="20277"/>
                  </a:cubicBezTo>
                  <a:lnTo>
                    <a:pt x="3265" y="20277"/>
                  </a:lnTo>
                  <a:cubicBezTo>
                    <a:pt x="3275" y="20269"/>
                    <a:pt x="3288" y="20259"/>
                    <a:pt x="3295" y="20259"/>
                  </a:cubicBezTo>
                  <a:close/>
                  <a:moveTo>
                    <a:pt x="3521" y="20301"/>
                  </a:moveTo>
                  <a:cubicBezTo>
                    <a:pt x="3521" y="20306"/>
                    <a:pt x="3519" y="20307"/>
                    <a:pt x="3517" y="20307"/>
                  </a:cubicBezTo>
                  <a:cubicBezTo>
                    <a:pt x="3514" y="20307"/>
                    <a:pt x="3511" y="20301"/>
                    <a:pt x="3521" y="20301"/>
                  </a:cubicBezTo>
                  <a:close/>
                  <a:moveTo>
                    <a:pt x="8096" y="20689"/>
                  </a:moveTo>
                  <a:cubicBezTo>
                    <a:pt x="8102" y="20689"/>
                    <a:pt x="8102" y="20695"/>
                    <a:pt x="8083" y="20695"/>
                  </a:cubicBezTo>
                  <a:cubicBezTo>
                    <a:pt x="8088" y="20691"/>
                    <a:pt x="8092" y="20689"/>
                    <a:pt x="8096" y="20689"/>
                  </a:cubicBezTo>
                  <a:close/>
                  <a:moveTo>
                    <a:pt x="4436" y="20822"/>
                  </a:moveTo>
                  <a:cubicBezTo>
                    <a:pt x="4436" y="20822"/>
                    <a:pt x="4430" y="20828"/>
                    <a:pt x="4425" y="20828"/>
                  </a:cubicBezTo>
                  <a:cubicBezTo>
                    <a:pt x="4423" y="20828"/>
                    <a:pt x="4422" y="20827"/>
                    <a:pt x="4422" y="20822"/>
                  </a:cubicBezTo>
                  <a:close/>
                  <a:moveTo>
                    <a:pt x="2591" y="21470"/>
                  </a:moveTo>
                  <a:cubicBezTo>
                    <a:pt x="2591" y="21475"/>
                    <a:pt x="2590" y="21476"/>
                    <a:pt x="2587" y="21476"/>
                  </a:cubicBezTo>
                  <a:cubicBezTo>
                    <a:pt x="2582" y="21476"/>
                    <a:pt x="2572" y="21470"/>
                    <a:pt x="2563" y="21470"/>
                  </a:cubicBezTo>
                  <a:close/>
                  <a:moveTo>
                    <a:pt x="4577" y="22709"/>
                  </a:moveTo>
                  <a:cubicBezTo>
                    <a:pt x="4577" y="22709"/>
                    <a:pt x="4564" y="22715"/>
                    <a:pt x="4556" y="22715"/>
                  </a:cubicBezTo>
                  <a:cubicBezTo>
                    <a:pt x="4552" y="22715"/>
                    <a:pt x="4549" y="22714"/>
                    <a:pt x="4549" y="22709"/>
                  </a:cubicBezTo>
                  <a:close/>
                  <a:moveTo>
                    <a:pt x="3070" y="23258"/>
                  </a:moveTo>
                  <a:cubicBezTo>
                    <a:pt x="3070" y="23258"/>
                    <a:pt x="3064" y="23265"/>
                    <a:pt x="3060" y="23265"/>
                  </a:cubicBezTo>
                  <a:cubicBezTo>
                    <a:pt x="3057" y="23265"/>
                    <a:pt x="3056" y="23263"/>
                    <a:pt x="3056" y="23258"/>
                  </a:cubicBezTo>
                  <a:close/>
                  <a:moveTo>
                    <a:pt x="2187" y="23463"/>
                  </a:moveTo>
                  <a:cubicBezTo>
                    <a:pt x="2189" y="23463"/>
                    <a:pt x="2192" y="23465"/>
                    <a:pt x="2197" y="23470"/>
                  </a:cubicBezTo>
                  <a:lnTo>
                    <a:pt x="2183" y="23470"/>
                  </a:lnTo>
                  <a:cubicBezTo>
                    <a:pt x="2183" y="23470"/>
                    <a:pt x="2183" y="23463"/>
                    <a:pt x="2187" y="23463"/>
                  </a:cubicBezTo>
                  <a:close/>
                  <a:moveTo>
                    <a:pt x="1169" y="23751"/>
                  </a:moveTo>
                  <a:cubicBezTo>
                    <a:pt x="1163" y="23751"/>
                    <a:pt x="1151" y="23756"/>
                    <a:pt x="1141" y="23760"/>
                  </a:cubicBezTo>
                  <a:lnTo>
                    <a:pt x="1141" y="23760"/>
                  </a:lnTo>
                  <a:lnTo>
                    <a:pt x="1141" y="23751"/>
                  </a:lnTo>
                  <a:close/>
                  <a:moveTo>
                    <a:pt x="4249" y="23984"/>
                  </a:moveTo>
                  <a:cubicBezTo>
                    <a:pt x="4251" y="23984"/>
                    <a:pt x="4253" y="23986"/>
                    <a:pt x="4253" y="23991"/>
                  </a:cubicBezTo>
                  <a:lnTo>
                    <a:pt x="4239" y="23991"/>
                  </a:lnTo>
                  <a:cubicBezTo>
                    <a:pt x="4239" y="23991"/>
                    <a:pt x="4245" y="23984"/>
                    <a:pt x="4249" y="23984"/>
                  </a:cubicBezTo>
                  <a:close/>
                  <a:moveTo>
                    <a:pt x="7097" y="24990"/>
                  </a:moveTo>
                  <a:cubicBezTo>
                    <a:pt x="7104" y="24990"/>
                    <a:pt x="7101" y="24990"/>
                    <a:pt x="7096" y="24992"/>
                  </a:cubicBezTo>
                  <a:lnTo>
                    <a:pt x="7096" y="24992"/>
                  </a:lnTo>
                  <a:lnTo>
                    <a:pt x="7097" y="24990"/>
                  </a:lnTo>
                  <a:close/>
                  <a:moveTo>
                    <a:pt x="9732" y="25646"/>
                  </a:moveTo>
                  <a:cubicBezTo>
                    <a:pt x="9735" y="25646"/>
                    <a:pt x="9726" y="25652"/>
                    <a:pt x="9717" y="25652"/>
                  </a:cubicBezTo>
                  <a:cubicBezTo>
                    <a:pt x="9726" y="25648"/>
                    <a:pt x="9731" y="25646"/>
                    <a:pt x="9732" y="25646"/>
                  </a:cubicBezTo>
                  <a:close/>
                  <a:moveTo>
                    <a:pt x="9407" y="26272"/>
                  </a:moveTo>
                  <a:cubicBezTo>
                    <a:pt x="9397" y="26272"/>
                    <a:pt x="9382" y="26284"/>
                    <a:pt x="9372" y="26284"/>
                  </a:cubicBezTo>
                  <a:cubicBezTo>
                    <a:pt x="9368" y="26284"/>
                    <a:pt x="9364" y="26281"/>
                    <a:pt x="9364" y="26272"/>
                  </a:cubicBezTo>
                  <a:close/>
                  <a:moveTo>
                    <a:pt x="4307" y="26308"/>
                  </a:moveTo>
                  <a:cubicBezTo>
                    <a:pt x="4314" y="26308"/>
                    <a:pt x="4309" y="26309"/>
                    <a:pt x="4281" y="26314"/>
                  </a:cubicBezTo>
                  <a:lnTo>
                    <a:pt x="4211" y="26314"/>
                  </a:lnTo>
                  <a:cubicBezTo>
                    <a:pt x="4229" y="26314"/>
                    <a:pt x="4292" y="26308"/>
                    <a:pt x="4307" y="26308"/>
                  </a:cubicBezTo>
                  <a:close/>
                  <a:moveTo>
                    <a:pt x="2563" y="27314"/>
                  </a:moveTo>
                  <a:lnTo>
                    <a:pt x="2563" y="27314"/>
                  </a:lnTo>
                  <a:cubicBezTo>
                    <a:pt x="2549" y="27321"/>
                    <a:pt x="2531" y="27324"/>
                    <a:pt x="2514" y="27328"/>
                  </a:cubicBezTo>
                  <a:lnTo>
                    <a:pt x="2514" y="27328"/>
                  </a:lnTo>
                  <a:lnTo>
                    <a:pt x="2563" y="27314"/>
                  </a:lnTo>
                  <a:close/>
                  <a:moveTo>
                    <a:pt x="2971" y="27581"/>
                  </a:moveTo>
                  <a:cubicBezTo>
                    <a:pt x="2971" y="27581"/>
                    <a:pt x="2959" y="27588"/>
                    <a:pt x="2951" y="27588"/>
                  </a:cubicBezTo>
                  <a:cubicBezTo>
                    <a:pt x="2946" y="27588"/>
                    <a:pt x="2943" y="27586"/>
                    <a:pt x="2943" y="27581"/>
                  </a:cubicBezTo>
                  <a:close/>
                  <a:moveTo>
                    <a:pt x="4905" y="27772"/>
                  </a:moveTo>
                  <a:cubicBezTo>
                    <a:pt x="4910" y="27772"/>
                    <a:pt x="4919" y="27779"/>
                    <a:pt x="4929" y="27779"/>
                  </a:cubicBezTo>
                  <a:lnTo>
                    <a:pt x="4901" y="27779"/>
                  </a:lnTo>
                  <a:cubicBezTo>
                    <a:pt x="4901" y="27774"/>
                    <a:pt x="4902" y="27772"/>
                    <a:pt x="4905" y="27772"/>
                  </a:cubicBezTo>
                  <a:close/>
                  <a:moveTo>
                    <a:pt x="5055" y="28961"/>
                  </a:moveTo>
                  <a:cubicBezTo>
                    <a:pt x="5055" y="28961"/>
                    <a:pt x="5043" y="28968"/>
                    <a:pt x="5039" y="28968"/>
                  </a:cubicBezTo>
                  <a:cubicBezTo>
                    <a:pt x="5037" y="28968"/>
                    <a:pt x="5037" y="28966"/>
                    <a:pt x="5041" y="28961"/>
                  </a:cubicBezTo>
                  <a:close/>
                  <a:moveTo>
                    <a:pt x="6717" y="29398"/>
                  </a:moveTo>
                  <a:cubicBezTo>
                    <a:pt x="6717" y="29398"/>
                    <a:pt x="6698" y="29404"/>
                    <a:pt x="6690" y="29404"/>
                  </a:cubicBezTo>
                  <a:cubicBezTo>
                    <a:pt x="6686" y="29404"/>
                    <a:pt x="6684" y="29403"/>
                    <a:pt x="6689" y="29398"/>
                  </a:cubicBezTo>
                  <a:close/>
                  <a:moveTo>
                    <a:pt x="4971" y="30187"/>
                  </a:moveTo>
                  <a:cubicBezTo>
                    <a:pt x="4999" y="30187"/>
                    <a:pt x="4996" y="30193"/>
                    <a:pt x="4987" y="30193"/>
                  </a:cubicBezTo>
                  <a:cubicBezTo>
                    <a:pt x="4982" y="30193"/>
                    <a:pt x="4976" y="30191"/>
                    <a:pt x="4971" y="30187"/>
                  </a:cubicBezTo>
                  <a:close/>
                  <a:moveTo>
                    <a:pt x="2665" y="0"/>
                  </a:moveTo>
                  <a:cubicBezTo>
                    <a:pt x="2104" y="0"/>
                    <a:pt x="891" y="826"/>
                    <a:pt x="775" y="1094"/>
                  </a:cubicBezTo>
                  <a:cubicBezTo>
                    <a:pt x="42" y="2136"/>
                    <a:pt x="1239" y="2516"/>
                    <a:pt x="958" y="3657"/>
                  </a:cubicBezTo>
                  <a:cubicBezTo>
                    <a:pt x="634" y="4234"/>
                    <a:pt x="0" y="6374"/>
                    <a:pt x="620" y="6670"/>
                  </a:cubicBezTo>
                  <a:cubicBezTo>
                    <a:pt x="408" y="6881"/>
                    <a:pt x="577" y="7093"/>
                    <a:pt x="549" y="7374"/>
                  </a:cubicBezTo>
                  <a:cubicBezTo>
                    <a:pt x="479" y="7614"/>
                    <a:pt x="437" y="7867"/>
                    <a:pt x="423" y="8121"/>
                  </a:cubicBezTo>
                  <a:cubicBezTo>
                    <a:pt x="704" y="8430"/>
                    <a:pt x="408" y="8698"/>
                    <a:pt x="352" y="9078"/>
                  </a:cubicBezTo>
                  <a:cubicBezTo>
                    <a:pt x="282" y="9360"/>
                    <a:pt x="634" y="9670"/>
                    <a:pt x="352" y="10050"/>
                  </a:cubicBezTo>
                  <a:cubicBezTo>
                    <a:pt x="211" y="10444"/>
                    <a:pt x="563" y="10754"/>
                    <a:pt x="366" y="11092"/>
                  </a:cubicBezTo>
                  <a:cubicBezTo>
                    <a:pt x="507" y="11993"/>
                    <a:pt x="366" y="13105"/>
                    <a:pt x="873" y="13922"/>
                  </a:cubicBezTo>
                  <a:cubicBezTo>
                    <a:pt x="817" y="13950"/>
                    <a:pt x="718" y="14218"/>
                    <a:pt x="789" y="14246"/>
                  </a:cubicBezTo>
                  <a:cubicBezTo>
                    <a:pt x="592" y="14443"/>
                    <a:pt x="479" y="14584"/>
                    <a:pt x="662" y="14767"/>
                  </a:cubicBezTo>
                  <a:cubicBezTo>
                    <a:pt x="225" y="14978"/>
                    <a:pt x="408" y="15330"/>
                    <a:pt x="577" y="15584"/>
                  </a:cubicBezTo>
                  <a:cubicBezTo>
                    <a:pt x="141" y="16682"/>
                    <a:pt x="1408" y="18090"/>
                    <a:pt x="803" y="19287"/>
                  </a:cubicBezTo>
                  <a:cubicBezTo>
                    <a:pt x="1070" y="19456"/>
                    <a:pt x="732" y="19794"/>
                    <a:pt x="930" y="19991"/>
                  </a:cubicBezTo>
                  <a:cubicBezTo>
                    <a:pt x="761" y="20090"/>
                    <a:pt x="803" y="20132"/>
                    <a:pt x="944" y="20174"/>
                  </a:cubicBezTo>
                  <a:cubicBezTo>
                    <a:pt x="944" y="20259"/>
                    <a:pt x="930" y="20428"/>
                    <a:pt x="1042" y="20484"/>
                  </a:cubicBezTo>
                  <a:cubicBezTo>
                    <a:pt x="831" y="20667"/>
                    <a:pt x="1352" y="20681"/>
                    <a:pt x="1127" y="20907"/>
                  </a:cubicBezTo>
                  <a:cubicBezTo>
                    <a:pt x="1000" y="21005"/>
                    <a:pt x="1225" y="21019"/>
                    <a:pt x="1084" y="21146"/>
                  </a:cubicBezTo>
                  <a:cubicBezTo>
                    <a:pt x="930" y="21386"/>
                    <a:pt x="1084" y="21484"/>
                    <a:pt x="986" y="21723"/>
                  </a:cubicBezTo>
                  <a:cubicBezTo>
                    <a:pt x="1042" y="22216"/>
                    <a:pt x="634" y="22864"/>
                    <a:pt x="634" y="23456"/>
                  </a:cubicBezTo>
                  <a:cubicBezTo>
                    <a:pt x="535" y="23484"/>
                    <a:pt x="761" y="23751"/>
                    <a:pt x="521" y="23962"/>
                  </a:cubicBezTo>
                  <a:cubicBezTo>
                    <a:pt x="732" y="24272"/>
                    <a:pt x="338" y="24596"/>
                    <a:pt x="380" y="24779"/>
                  </a:cubicBezTo>
                  <a:cubicBezTo>
                    <a:pt x="476" y="24752"/>
                    <a:pt x="545" y="24740"/>
                    <a:pt x="593" y="24740"/>
                  </a:cubicBezTo>
                  <a:cubicBezTo>
                    <a:pt x="910" y="24740"/>
                    <a:pt x="323" y="25259"/>
                    <a:pt x="837" y="25259"/>
                  </a:cubicBezTo>
                  <a:cubicBezTo>
                    <a:pt x="848" y="25259"/>
                    <a:pt x="860" y="25259"/>
                    <a:pt x="873" y="25258"/>
                  </a:cubicBezTo>
                  <a:cubicBezTo>
                    <a:pt x="1098" y="25342"/>
                    <a:pt x="1000" y="25610"/>
                    <a:pt x="1183" y="25779"/>
                  </a:cubicBezTo>
                  <a:cubicBezTo>
                    <a:pt x="1451" y="25962"/>
                    <a:pt x="1577" y="26511"/>
                    <a:pt x="1690" y="26807"/>
                  </a:cubicBezTo>
                  <a:cubicBezTo>
                    <a:pt x="2051" y="27335"/>
                    <a:pt x="3141" y="27877"/>
                    <a:pt x="4022" y="27877"/>
                  </a:cubicBezTo>
                  <a:cubicBezTo>
                    <a:pt x="4033" y="27877"/>
                    <a:pt x="4044" y="27877"/>
                    <a:pt x="4056" y="27877"/>
                  </a:cubicBezTo>
                  <a:lnTo>
                    <a:pt x="4056" y="27877"/>
                  </a:lnTo>
                  <a:cubicBezTo>
                    <a:pt x="4309" y="27934"/>
                    <a:pt x="4126" y="28018"/>
                    <a:pt x="4042" y="28159"/>
                  </a:cubicBezTo>
                  <a:cubicBezTo>
                    <a:pt x="3816" y="28426"/>
                    <a:pt x="4027" y="28652"/>
                    <a:pt x="3802" y="28905"/>
                  </a:cubicBezTo>
                  <a:cubicBezTo>
                    <a:pt x="3732" y="29257"/>
                    <a:pt x="3887" y="29426"/>
                    <a:pt x="3774" y="29750"/>
                  </a:cubicBezTo>
                  <a:cubicBezTo>
                    <a:pt x="4168" y="30046"/>
                    <a:pt x="4394" y="30285"/>
                    <a:pt x="5070" y="30285"/>
                  </a:cubicBezTo>
                  <a:cubicBezTo>
                    <a:pt x="5156" y="30292"/>
                    <a:pt x="5242" y="30296"/>
                    <a:pt x="5327" y="30296"/>
                  </a:cubicBezTo>
                  <a:cubicBezTo>
                    <a:pt x="6902" y="30296"/>
                    <a:pt x="8450" y="29116"/>
                    <a:pt x="9505" y="28328"/>
                  </a:cubicBezTo>
                  <a:cubicBezTo>
                    <a:pt x="10012" y="27750"/>
                    <a:pt x="10815" y="26906"/>
                    <a:pt x="10942" y="26032"/>
                  </a:cubicBezTo>
                  <a:cubicBezTo>
                    <a:pt x="11139" y="26032"/>
                    <a:pt x="11603" y="25188"/>
                    <a:pt x="11378" y="25173"/>
                  </a:cubicBezTo>
                  <a:lnTo>
                    <a:pt x="11378" y="25173"/>
                  </a:lnTo>
                  <a:cubicBezTo>
                    <a:pt x="11356" y="25177"/>
                    <a:pt x="11337" y="25179"/>
                    <a:pt x="11321" y="25179"/>
                  </a:cubicBezTo>
                  <a:cubicBezTo>
                    <a:pt x="11092" y="25179"/>
                    <a:pt x="11555" y="24812"/>
                    <a:pt x="11463" y="24681"/>
                  </a:cubicBezTo>
                  <a:lnTo>
                    <a:pt x="11463" y="24681"/>
                  </a:lnTo>
                  <a:cubicBezTo>
                    <a:pt x="11444" y="24685"/>
                    <a:pt x="11428" y="24687"/>
                    <a:pt x="11415" y="24687"/>
                  </a:cubicBezTo>
                  <a:cubicBezTo>
                    <a:pt x="11295" y="24687"/>
                    <a:pt x="11353" y="24533"/>
                    <a:pt x="11251" y="24469"/>
                  </a:cubicBezTo>
                  <a:cubicBezTo>
                    <a:pt x="11280" y="24357"/>
                    <a:pt x="11505" y="24413"/>
                    <a:pt x="11519" y="24300"/>
                  </a:cubicBezTo>
                  <a:cubicBezTo>
                    <a:pt x="11237" y="23793"/>
                    <a:pt x="11547" y="22934"/>
                    <a:pt x="11815" y="22413"/>
                  </a:cubicBezTo>
                  <a:cubicBezTo>
                    <a:pt x="11841" y="22367"/>
                    <a:pt x="11809" y="22355"/>
                    <a:pt x="11766" y="22355"/>
                  </a:cubicBezTo>
                  <a:cubicBezTo>
                    <a:pt x="11717" y="22355"/>
                    <a:pt x="11653" y="22371"/>
                    <a:pt x="11646" y="22371"/>
                  </a:cubicBezTo>
                  <a:cubicBezTo>
                    <a:pt x="11646" y="22188"/>
                    <a:pt x="11744" y="22019"/>
                    <a:pt x="11561" y="21921"/>
                  </a:cubicBezTo>
                  <a:cubicBezTo>
                    <a:pt x="11688" y="21738"/>
                    <a:pt x="11603" y="21400"/>
                    <a:pt x="11857" y="21174"/>
                  </a:cubicBezTo>
                  <a:cubicBezTo>
                    <a:pt x="12022" y="21139"/>
                    <a:pt x="12148" y="21034"/>
                    <a:pt x="12044" y="21034"/>
                  </a:cubicBezTo>
                  <a:cubicBezTo>
                    <a:pt x="12023" y="21034"/>
                    <a:pt x="11994" y="21038"/>
                    <a:pt x="11955" y="21048"/>
                  </a:cubicBezTo>
                  <a:cubicBezTo>
                    <a:pt x="11950" y="21048"/>
                    <a:pt x="11945" y="21048"/>
                    <a:pt x="11940" y="21048"/>
                  </a:cubicBezTo>
                  <a:cubicBezTo>
                    <a:pt x="11554" y="21048"/>
                    <a:pt x="11801" y="20539"/>
                    <a:pt x="11815" y="20414"/>
                  </a:cubicBezTo>
                  <a:cubicBezTo>
                    <a:pt x="11674" y="20118"/>
                    <a:pt x="11927" y="19893"/>
                    <a:pt x="11843" y="19583"/>
                  </a:cubicBezTo>
                  <a:cubicBezTo>
                    <a:pt x="11843" y="19442"/>
                    <a:pt x="11758" y="19442"/>
                    <a:pt x="11913" y="19372"/>
                  </a:cubicBezTo>
                  <a:cubicBezTo>
                    <a:pt x="11927" y="19301"/>
                    <a:pt x="11829" y="19301"/>
                    <a:pt x="11955" y="19203"/>
                  </a:cubicBezTo>
                  <a:cubicBezTo>
                    <a:pt x="11967" y="19208"/>
                    <a:pt x="11982" y="19210"/>
                    <a:pt x="11997" y="19210"/>
                  </a:cubicBezTo>
                  <a:cubicBezTo>
                    <a:pt x="12117" y="19210"/>
                    <a:pt x="12323" y="19085"/>
                    <a:pt x="12124" y="19048"/>
                  </a:cubicBezTo>
                  <a:cubicBezTo>
                    <a:pt x="12223" y="18851"/>
                    <a:pt x="11843" y="18921"/>
                    <a:pt x="11927" y="18738"/>
                  </a:cubicBezTo>
                  <a:cubicBezTo>
                    <a:pt x="11998" y="18682"/>
                    <a:pt x="11885" y="18710"/>
                    <a:pt x="11899" y="18682"/>
                  </a:cubicBezTo>
                  <a:cubicBezTo>
                    <a:pt x="11899" y="18617"/>
                    <a:pt x="11959" y="18481"/>
                    <a:pt x="11914" y="18481"/>
                  </a:cubicBezTo>
                  <a:cubicBezTo>
                    <a:pt x="11910" y="18481"/>
                    <a:pt x="11905" y="18482"/>
                    <a:pt x="11899" y="18485"/>
                  </a:cubicBezTo>
                  <a:cubicBezTo>
                    <a:pt x="11877" y="18490"/>
                    <a:pt x="11859" y="18492"/>
                    <a:pt x="11846" y="18492"/>
                  </a:cubicBezTo>
                  <a:cubicBezTo>
                    <a:pt x="11783" y="18492"/>
                    <a:pt x="11811" y="18442"/>
                    <a:pt x="11857" y="18372"/>
                  </a:cubicBezTo>
                  <a:cubicBezTo>
                    <a:pt x="11871" y="17893"/>
                    <a:pt x="11477" y="16795"/>
                    <a:pt x="11843" y="16499"/>
                  </a:cubicBezTo>
                  <a:cubicBezTo>
                    <a:pt x="12139" y="16358"/>
                    <a:pt x="11251" y="16316"/>
                    <a:pt x="11801" y="16006"/>
                  </a:cubicBezTo>
                  <a:cubicBezTo>
                    <a:pt x="12012" y="15767"/>
                    <a:pt x="11209" y="15696"/>
                    <a:pt x="11463" y="15302"/>
                  </a:cubicBezTo>
                  <a:cubicBezTo>
                    <a:pt x="11970" y="15049"/>
                    <a:pt x="11406" y="15175"/>
                    <a:pt x="11378" y="14908"/>
                  </a:cubicBezTo>
                  <a:cubicBezTo>
                    <a:pt x="11843" y="14514"/>
                    <a:pt x="11603" y="14542"/>
                    <a:pt x="11364" y="14176"/>
                  </a:cubicBezTo>
                  <a:cubicBezTo>
                    <a:pt x="11505" y="13852"/>
                    <a:pt x="11688" y="14105"/>
                    <a:pt x="11491" y="13711"/>
                  </a:cubicBezTo>
                  <a:cubicBezTo>
                    <a:pt x="11449" y="13570"/>
                    <a:pt x="11660" y="13204"/>
                    <a:pt x="11491" y="13162"/>
                  </a:cubicBezTo>
                  <a:cubicBezTo>
                    <a:pt x="11054" y="13007"/>
                    <a:pt x="11603" y="12599"/>
                    <a:pt x="11111" y="12570"/>
                  </a:cubicBezTo>
                  <a:cubicBezTo>
                    <a:pt x="11012" y="12556"/>
                    <a:pt x="10928" y="12458"/>
                    <a:pt x="10928" y="12359"/>
                  </a:cubicBezTo>
                  <a:cubicBezTo>
                    <a:pt x="11054" y="12190"/>
                    <a:pt x="12124" y="12261"/>
                    <a:pt x="11449" y="11951"/>
                  </a:cubicBezTo>
                  <a:cubicBezTo>
                    <a:pt x="11364" y="11430"/>
                    <a:pt x="11843" y="11430"/>
                    <a:pt x="11336" y="11289"/>
                  </a:cubicBezTo>
                  <a:cubicBezTo>
                    <a:pt x="11575" y="11092"/>
                    <a:pt x="11280" y="11064"/>
                    <a:pt x="11434" y="10895"/>
                  </a:cubicBezTo>
                  <a:cubicBezTo>
                    <a:pt x="11716" y="10402"/>
                    <a:pt x="11392" y="10360"/>
                    <a:pt x="11350" y="10162"/>
                  </a:cubicBezTo>
                  <a:cubicBezTo>
                    <a:pt x="12153" y="9740"/>
                    <a:pt x="11181" y="9895"/>
                    <a:pt x="10998" y="9557"/>
                  </a:cubicBezTo>
                  <a:cubicBezTo>
                    <a:pt x="11646" y="9134"/>
                    <a:pt x="11054" y="9317"/>
                    <a:pt x="11420" y="8726"/>
                  </a:cubicBezTo>
                  <a:cubicBezTo>
                    <a:pt x="10505" y="8613"/>
                    <a:pt x="11505" y="8318"/>
                    <a:pt x="10998" y="8135"/>
                  </a:cubicBezTo>
                  <a:cubicBezTo>
                    <a:pt x="10646" y="7811"/>
                    <a:pt x="11209" y="7642"/>
                    <a:pt x="10702" y="7219"/>
                  </a:cubicBezTo>
                  <a:cubicBezTo>
                    <a:pt x="10646" y="6839"/>
                    <a:pt x="10956" y="6741"/>
                    <a:pt x="10618" y="6417"/>
                  </a:cubicBezTo>
                  <a:cubicBezTo>
                    <a:pt x="10533" y="6248"/>
                    <a:pt x="10871" y="6135"/>
                    <a:pt x="10618" y="5741"/>
                  </a:cubicBezTo>
                  <a:cubicBezTo>
                    <a:pt x="10984" y="5459"/>
                    <a:pt x="10407" y="4896"/>
                    <a:pt x="10407" y="4459"/>
                  </a:cubicBezTo>
                  <a:cubicBezTo>
                    <a:pt x="10632" y="4220"/>
                    <a:pt x="10322" y="4333"/>
                    <a:pt x="10308" y="4023"/>
                  </a:cubicBezTo>
                  <a:cubicBezTo>
                    <a:pt x="10336" y="3995"/>
                    <a:pt x="10336" y="3981"/>
                    <a:pt x="10294" y="3966"/>
                  </a:cubicBezTo>
                  <a:cubicBezTo>
                    <a:pt x="10435" y="3628"/>
                    <a:pt x="10195" y="3516"/>
                    <a:pt x="9900" y="3389"/>
                  </a:cubicBezTo>
                  <a:cubicBezTo>
                    <a:pt x="9449" y="3220"/>
                    <a:pt x="9195" y="2924"/>
                    <a:pt x="8829" y="2657"/>
                  </a:cubicBezTo>
                  <a:cubicBezTo>
                    <a:pt x="8562" y="2389"/>
                    <a:pt x="8083" y="2333"/>
                    <a:pt x="7717" y="2065"/>
                  </a:cubicBezTo>
                  <a:cubicBezTo>
                    <a:pt x="7055" y="1657"/>
                    <a:pt x="6450" y="1573"/>
                    <a:pt x="5816" y="1305"/>
                  </a:cubicBezTo>
                  <a:cubicBezTo>
                    <a:pt x="6235" y="1157"/>
                    <a:pt x="5425" y="697"/>
                    <a:pt x="4943" y="697"/>
                  </a:cubicBezTo>
                  <a:cubicBezTo>
                    <a:pt x="4873" y="697"/>
                    <a:pt x="4811" y="706"/>
                    <a:pt x="4760" y="728"/>
                  </a:cubicBezTo>
                  <a:cubicBezTo>
                    <a:pt x="4746" y="953"/>
                    <a:pt x="5281" y="995"/>
                    <a:pt x="5478" y="1094"/>
                  </a:cubicBezTo>
                  <a:cubicBezTo>
                    <a:pt x="5235" y="1226"/>
                    <a:pt x="5589" y="1523"/>
                    <a:pt x="5265" y="1523"/>
                  </a:cubicBezTo>
                  <a:cubicBezTo>
                    <a:pt x="5176" y="1523"/>
                    <a:pt x="5035" y="1501"/>
                    <a:pt x="4816" y="1446"/>
                  </a:cubicBezTo>
                  <a:cubicBezTo>
                    <a:pt x="4689" y="1319"/>
                    <a:pt x="3506" y="488"/>
                    <a:pt x="2915" y="122"/>
                  </a:cubicBezTo>
                  <a:cubicBezTo>
                    <a:pt x="2871" y="37"/>
                    <a:pt x="2782" y="0"/>
                    <a:pt x="26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94" name="Google Shape;94;p7"/>
            <p:cNvGrpSpPr/>
            <p:nvPr/>
          </p:nvGrpSpPr>
          <p:grpSpPr>
            <a:xfrm>
              <a:off x="245794" y="219731"/>
              <a:ext cx="1902099" cy="805676"/>
              <a:chOff x="7170232" y="179256"/>
              <a:chExt cx="1902099" cy="805676"/>
            </a:xfrm>
          </p:grpSpPr>
          <p:sp>
            <p:nvSpPr>
              <p:cNvPr id="95" name="Google Shape;95;p7"/>
              <p:cNvSpPr/>
              <p:nvPr/>
            </p:nvSpPr>
            <p:spPr>
              <a:xfrm>
                <a:off x="7506220" y="511562"/>
                <a:ext cx="220048" cy="347987"/>
              </a:xfrm>
              <a:custGeom>
                <a:avLst/>
                <a:gdLst/>
                <a:ahLst/>
                <a:cxnLst/>
                <a:rect l="l" t="t" r="r" b="b"/>
                <a:pathLst>
                  <a:path w="15046" h="23794" extrusionOk="0">
                    <a:moveTo>
                      <a:pt x="8328" y="0"/>
                    </a:moveTo>
                    <a:cubicBezTo>
                      <a:pt x="7621" y="4988"/>
                      <a:pt x="1" y="23017"/>
                      <a:pt x="8210" y="23763"/>
                    </a:cubicBezTo>
                    <a:cubicBezTo>
                      <a:pt x="8419" y="23783"/>
                      <a:pt x="8619" y="23793"/>
                      <a:pt x="8811" y="23793"/>
                    </a:cubicBezTo>
                    <a:cubicBezTo>
                      <a:pt x="15045" y="23793"/>
                      <a:pt x="12523" y="13519"/>
                      <a:pt x="10999" y="8641"/>
                    </a:cubicBezTo>
                    <a:cubicBezTo>
                      <a:pt x="10135" y="5892"/>
                      <a:pt x="9388" y="3025"/>
                      <a:pt x="8328" y="0"/>
                    </a:cubicBezTo>
                    <a:close/>
                  </a:path>
                </a:pathLst>
              </a:custGeom>
              <a:solidFill>
                <a:srgbClr val="535878">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6" name="Google Shape;96;p7"/>
              <p:cNvSpPr/>
              <p:nvPr/>
            </p:nvSpPr>
            <p:spPr>
              <a:xfrm>
                <a:off x="8338766" y="683891"/>
                <a:ext cx="224245" cy="301041"/>
              </a:xfrm>
              <a:custGeom>
                <a:avLst/>
                <a:gdLst/>
                <a:ahLst/>
                <a:cxnLst/>
                <a:rect l="l" t="t" r="r" b="b"/>
                <a:pathLst>
                  <a:path w="15333" h="20584" extrusionOk="0">
                    <a:moveTo>
                      <a:pt x="7267" y="1"/>
                    </a:moveTo>
                    <a:cubicBezTo>
                      <a:pt x="4910" y="4832"/>
                      <a:pt x="0" y="20426"/>
                      <a:pt x="7188" y="20583"/>
                    </a:cubicBezTo>
                    <a:cubicBezTo>
                      <a:pt x="7227" y="20583"/>
                      <a:pt x="7266" y="20584"/>
                      <a:pt x="7304" y="20584"/>
                    </a:cubicBezTo>
                    <a:cubicBezTo>
                      <a:pt x="15333" y="20584"/>
                      <a:pt x="8518" y="4223"/>
                      <a:pt x="7267" y="1"/>
                    </a:cubicBezTo>
                    <a:close/>
                  </a:path>
                </a:pathLst>
              </a:custGeom>
              <a:solidFill>
                <a:srgbClr val="535878">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 name="Google Shape;97;p7"/>
              <p:cNvSpPr/>
              <p:nvPr/>
            </p:nvSpPr>
            <p:spPr>
              <a:xfrm>
                <a:off x="8617820" y="362901"/>
                <a:ext cx="137841" cy="247955"/>
              </a:xfrm>
              <a:custGeom>
                <a:avLst/>
                <a:gdLst/>
                <a:ahLst/>
                <a:cxnLst/>
                <a:rect l="l" t="t" r="r" b="b"/>
                <a:pathLst>
                  <a:path w="8014" h="14416" extrusionOk="0">
                    <a:moveTo>
                      <a:pt x="3968" y="1"/>
                    </a:moveTo>
                    <a:lnTo>
                      <a:pt x="3968" y="1"/>
                    </a:lnTo>
                    <a:cubicBezTo>
                      <a:pt x="2357" y="4361"/>
                      <a:pt x="1" y="14416"/>
                      <a:pt x="4007" y="14416"/>
                    </a:cubicBezTo>
                    <a:cubicBezTo>
                      <a:pt x="8013" y="14416"/>
                      <a:pt x="5971" y="4204"/>
                      <a:pt x="3968" y="1"/>
                    </a:cubicBezTo>
                    <a:close/>
                  </a:path>
                </a:pathLst>
              </a:custGeom>
              <a:solidFill>
                <a:srgbClr val="535878">
                  <a:alpha val="57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 name="Google Shape;98;p7"/>
              <p:cNvSpPr/>
              <p:nvPr/>
            </p:nvSpPr>
            <p:spPr>
              <a:xfrm>
                <a:off x="7170232" y="549192"/>
                <a:ext cx="88528" cy="159324"/>
              </a:xfrm>
              <a:custGeom>
                <a:avLst/>
                <a:gdLst/>
                <a:ahLst/>
                <a:cxnLst/>
                <a:rect l="l" t="t" r="r" b="b"/>
                <a:pathLst>
                  <a:path w="5147" h="9263" extrusionOk="0">
                    <a:moveTo>
                      <a:pt x="2004" y="1"/>
                    </a:moveTo>
                    <a:cubicBezTo>
                      <a:pt x="786" y="3300"/>
                      <a:pt x="1" y="5107"/>
                      <a:pt x="276" y="7149"/>
                    </a:cubicBezTo>
                    <a:cubicBezTo>
                      <a:pt x="436" y="8434"/>
                      <a:pt x="1162" y="9263"/>
                      <a:pt x="2118" y="9263"/>
                    </a:cubicBezTo>
                    <a:cubicBezTo>
                      <a:pt x="2565" y="9263"/>
                      <a:pt x="3062" y="9082"/>
                      <a:pt x="3575" y="8681"/>
                    </a:cubicBezTo>
                    <a:cubicBezTo>
                      <a:pt x="5146" y="7424"/>
                      <a:pt x="3221" y="2750"/>
                      <a:pt x="2004" y="1"/>
                    </a:cubicBezTo>
                    <a:close/>
                  </a:path>
                </a:pathLst>
              </a:custGeom>
              <a:solidFill>
                <a:srgbClr val="535878">
                  <a:alpha val="57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 name="Google Shape;99;p7"/>
              <p:cNvSpPr/>
              <p:nvPr/>
            </p:nvSpPr>
            <p:spPr>
              <a:xfrm>
                <a:off x="7973727" y="604559"/>
                <a:ext cx="117579" cy="211096"/>
              </a:xfrm>
              <a:custGeom>
                <a:avLst/>
                <a:gdLst/>
                <a:ahLst/>
                <a:cxnLst/>
                <a:rect l="l" t="t" r="r" b="b"/>
                <a:pathLst>
                  <a:path w="6836" h="12273" extrusionOk="0">
                    <a:moveTo>
                      <a:pt x="2632" y="0"/>
                    </a:moveTo>
                    <a:cubicBezTo>
                      <a:pt x="1061" y="4360"/>
                      <a:pt x="1" y="6756"/>
                      <a:pt x="393" y="9466"/>
                    </a:cubicBezTo>
                    <a:cubicBezTo>
                      <a:pt x="608" y="11180"/>
                      <a:pt x="1570" y="12273"/>
                      <a:pt x="2833" y="12273"/>
                    </a:cubicBezTo>
                    <a:cubicBezTo>
                      <a:pt x="3423" y="12273"/>
                      <a:pt x="4078" y="12034"/>
                      <a:pt x="4753" y="11509"/>
                    </a:cubicBezTo>
                    <a:cubicBezTo>
                      <a:pt x="6835" y="9820"/>
                      <a:pt x="4282" y="3614"/>
                      <a:pt x="2632" y="0"/>
                    </a:cubicBezTo>
                    <a:close/>
                  </a:path>
                </a:pathLst>
              </a:custGeom>
              <a:solidFill>
                <a:srgbClr val="535878">
                  <a:alpha val="57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0" name="Google Shape;100;p7"/>
              <p:cNvSpPr/>
              <p:nvPr/>
            </p:nvSpPr>
            <p:spPr>
              <a:xfrm>
                <a:off x="7441144" y="181349"/>
                <a:ext cx="91229" cy="164982"/>
              </a:xfrm>
              <a:custGeom>
                <a:avLst/>
                <a:gdLst/>
                <a:ahLst/>
                <a:cxnLst/>
                <a:rect l="l" t="t" r="r" b="b"/>
                <a:pathLst>
                  <a:path w="5304" h="9592" extrusionOk="0">
                    <a:moveTo>
                      <a:pt x="2043" y="1"/>
                    </a:moveTo>
                    <a:cubicBezTo>
                      <a:pt x="825" y="3418"/>
                      <a:pt x="0" y="5264"/>
                      <a:pt x="275" y="7385"/>
                    </a:cubicBezTo>
                    <a:cubicBezTo>
                      <a:pt x="463" y="8727"/>
                      <a:pt x="1220" y="9592"/>
                      <a:pt x="2206" y="9592"/>
                    </a:cubicBezTo>
                    <a:cubicBezTo>
                      <a:pt x="2663" y="9592"/>
                      <a:pt x="3170" y="9406"/>
                      <a:pt x="3693" y="8995"/>
                    </a:cubicBezTo>
                    <a:cubicBezTo>
                      <a:pt x="5303" y="7699"/>
                      <a:pt x="3339" y="2829"/>
                      <a:pt x="2043" y="1"/>
                    </a:cubicBezTo>
                    <a:close/>
                  </a:path>
                </a:pathLst>
              </a:custGeom>
              <a:solidFill>
                <a:srgbClr val="535878">
                  <a:alpha val="57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1" name="Google Shape;101;p7"/>
              <p:cNvSpPr/>
              <p:nvPr/>
            </p:nvSpPr>
            <p:spPr>
              <a:xfrm>
                <a:off x="8962870" y="179256"/>
                <a:ext cx="109461" cy="197594"/>
              </a:xfrm>
              <a:custGeom>
                <a:avLst/>
                <a:gdLst/>
                <a:ahLst/>
                <a:cxnLst/>
                <a:rect l="l" t="t" r="r" b="b"/>
                <a:pathLst>
                  <a:path w="6364" h="11488" extrusionOk="0">
                    <a:moveTo>
                      <a:pt x="2436" y="1"/>
                    </a:moveTo>
                    <a:cubicBezTo>
                      <a:pt x="983" y="4085"/>
                      <a:pt x="1" y="6324"/>
                      <a:pt x="315" y="8838"/>
                    </a:cubicBezTo>
                    <a:cubicBezTo>
                      <a:pt x="529" y="10446"/>
                      <a:pt x="1439" y="11487"/>
                      <a:pt x="2619" y="11487"/>
                    </a:cubicBezTo>
                    <a:cubicBezTo>
                      <a:pt x="3168" y="11487"/>
                      <a:pt x="3776" y="11262"/>
                      <a:pt x="4400" y="10763"/>
                    </a:cubicBezTo>
                    <a:cubicBezTo>
                      <a:pt x="6364" y="9192"/>
                      <a:pt x="3968" y="3378"/>
                      <a:pt x="2436" y="1"/>
                    </a:cubicBezTo>
                    <a:close/>
                  </a:path>
                </a:pathLst>
              </a:custGeom>
              <a:solidFill>
                <a:srgbClr val="535878">
                  <a:alpha val="57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2" name="Google Shape;102;p7"/>
              <p:cNvSpPr/>
              <p:nvPr/>
            </p:nvSpPr>
            <p:spPr>
              <a:xfrm>
                <a:off x="8067394" y="181349"/>
                <a:ext cx="116891" cy="291643"/>
              </a:xfrm>
              <a:custGeom>
                <a:avLst/>
                <a:gdLst/>
                <a:ahLst/>
                <a:cxnLst/>
                <a:rect l="l" t="t" r="r" b="b"/>
                <a:pathLst>
                  <a:path w="6796" h="16956" extrusionOk="0">
                    <a:moveTo>
                      <a:pt x="4046" y="0"/>
                    </a:moveTo>
                    <a:cubicBezTo>
                      <a:pt x="2672" y="4871"/>
                      <a:pt x="1" y="13158"/>
                      <a:pt x="2554" y="15947"/>
                    </a:cubicBezTo>
                    <a:cubicBezTo>
                      <a:pt x="3225" y="16663"/>
                      <a:pt x="3852" y="16955"/>
                      <a:pt x="4405" y="16955"/>
                    </a:cubicBezTo>
                    <a:cubicBezTo>
                      <a:pt x="5793" y="16955"/>
                      <a:pt x="6717" y="15113"/>
                      <a:pt x="6717" y="13512"/>
                    </a:cubicBezTo>
                    <a:cubicBezTo>
                      <a:pt x="6796" y="10134"/>
                      <a:pt x="5617" y="4792"/>
                      <a:pt x="4046" y="0"/>
                    </a:cubicBezTo>
                    <a:close/>
                  </a:path>
                </a:pathLst>
              </a:custGeom>
              <a:solidFill>
                <a:srgbClr val="535878">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03" name="Google Shape;103;p7"/>
            <p:cNvSpPr/>
            <p:nvPr/>
          </p:nvSpPr>
          <p:spPr>
            <a:xfrm>
              <a:off x="5537075" y="4652400"/>
              <a:ext cx="4178063" cy="121402"/>
            </a:xfrm>
            <a:custGeom>
              <a:avLst/>
              <a:gdLst/>
              <a:ahLst/>
              <a:cxnLst/>
              <a:rect l="l" t="t" r="r" b="b"/>
              <a:pathLst>
                <a:path w="22543" h="1936" extrusionOk="0">
                  <a:moveTo>
                    <a:pt x="9468" y="0"/>
                  </a:moveTo>
                  <a:cubicBezTo>
                    <a:pt x="7972" y="0"/>
                    <a:pt x="6477" y="37"/>
                    <a:pt x="4985" y="74"/>
                  </a:cubicBezTo>
                  <a:cubicBezTo>
                    <a:pt x="3408" y="117"/>
                    <a:pt x="1803" y="145"/>
                    <a:pt x="211" y="215"/>
                  </a:cubicBezTo>
                  <a:cubicBezTo>
                    <a:pt x="0" y="215"/>
                    <a:pt x="0" y="525"/>
                    <a:pt x="211" y="525"/>
                  </a:cubicBezTo>
                  <a:cubicBezTo>
                    <a:pt x="883" y="512"/>
                    <a:pt x="1554" y="505"/>
                    <a:pt x="2224" y="505"/>
                  </a:cubicBezTo>
                  <a:cubicBezTo>
                    <a:pt x="4392" y="505"/>
                    <a:pt x="6554" y="578"/>
                    <a:pt x="8717" y="750"/>
                  </a:cubicBezTo>
                  <a:cubicBezTo>
                    <a:pt x="11519" y="976"/>
                    <a:pt x="14335" y="1159"/>
                    <a:pt x="17138" y="1426"/>
                  </a:cubicBezTo>
                  <a:cubicBezTo>
                    <a:pt x="18715" y="1581"/>
                    <a:pt x="20306" y="1806"/>
                    <a:pt x="21883" y="1933"/>
                  </a:cubicBezTo>
                  <a:cubicBezTo>
                    <a:pt x="21899" y="1935"/>
                    <a:pt x="21915" y="1936"/>
                    <a:pt x="21930" y="1936"/>
                  </a:cubicBezTo>
                  <a:cubicBezTo>
                    <a:pt x="22426" y="1936"/>
                    <a:pt x="22543" y="1072"/>
                    <a:pt x="22010" y="990"/>
                  </a:cubicBezTo>
                  <a:cubicBezTo>
                    <a:pt x="20602" y="736"/>
                    <a:pt x="19165" y="610"/>
                    <a:pt x="17743" y="455"/>
                  </a:cubicBezTo>
                  <a:cubicBezTo>
                    <a:pt x="16307" y="314"/>
                    <a:pt x="14913" y="201"/>
                    <a:pt x="13490" y="117"/>
                  </a:cubicBezTo>
                  <a:cubicBezTo>
                    <a:pt x="12152" y="30"/>
                    <a:pt x="10810" y="0"/>
                    <a:pt x="9468" y="0"/>
                  </a:cubicBezTo>
                  <a:close/>
                </a:path>
              </a:pathLst>
            </a:custGeom>
            <a:solidFill>
              <a:srgbClr val="535878">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04" name="Google Shape;104;p7"/>
          <p:cNvSpPr txBox="1">
            <a:spLocks noGrp="1"/>
          </p:cNvSpPr>
          <p:nvPr>
            <p:ph type="body" idx="1"/>
          </p:nvPr>
        </p:nvSpPr>
        <p:spPr>
          <a:xfrm>
            <a:off x="4769100" y="2999401"/>
            <a:ext cx="3448800" cy="2319600"/>
          </a:xfrm>
          <a:prstGeom prst="rect">
            <a:avLst/>
          </a:prstGeom>
        </p:spPr>
        <p:txBody>
          <a:bodyPr spcFirstLastPara="1" wrap="square" lIns="91425" tIns="91425" rIns="91425" bIns="91425" anchor="ctr" anchorCtr="0">
            <a:noAutofit/>
          </a:bodyPr>
          <a:lstStyle>
            <a:lvl1pPr marL="457200" lvl="0" indent="-330200" rtl="0">
              <a:lnSpc>
                <a:spcPct val="100000"/>
              </a:lnSpc>
              <a:spcBef>
                <a:spcPts val="0"/>
              </a:spcBef>
              <a:spcAft>
                <a:spcPts val="0"/>
              </a:spcAft>
              <a:buClr>
                <a:schemeClr val="accent3"/>
              </a:buClr>
              <a:buSzPts val="1600"/>
              <a:buChar char="●"/>
              <a:defRPr/>
            </a:lvl1pPr>
            <a:lvl2pPr marL="914400" lvl="1" indent="-330200" rtl="0">
              <a:lnSpc>
                <a:spcPct val="100000"/>
              </a:lnSpc>
              <a:spcBef>
                <a:spcPts val="0"/>
              </a:spcBef>
              <a:spcAft>
                <a:spcPts val="0"/>
              </a:spcAft>
              <a:buSzPts val="1600"/>
              <a:buChar char="○"/>
              <a:defRPr/>
            </a:lvl2pPr>
            <a:lvl3pPr marL="1371600" lvl="2" indent="-330200" rtl="0">
              <a:lnSpc>
                <a:spcPct val="100000"/>
              </a:lnSpc>
              <a:spcBef>
                <a:spcPts val="0"/>
              </a:spcBef>
              <a:spcAft>
                <a:spcPts val="0"/>
              </a:spcAft>
              <a:buSzPts val="1600"/>
              <a:buChar char="■"/>
              <a:defRPr/>
            </a:lvl3pPr>
            <a:lvl4pPr marL="1828800" lvl="3" indent="-330200" rtl="0">
              <a:lnSpc>
                <a:spcPct val="100000"/>
              </a:lnSpc>
              <a:spcBef>
                <a:spcPts val="0"/>
              </a:spcBef>
              <a:spcAft>
                <a:spcPts val="0"/>
              </a:spcAft>
              <a:buSzPts val="1600"/>
              <a:buChar char="●"/>
              <a:defRPr/>
            </a:lvl4pPr>
            <a:lvl5pPr marL="2286000" lvl="4" indent="-330200" rtl="0">
              <a:lnSpc>
                <a:spcPct val="100000"/>
              </a:lnSpc>
              <a:spcBef>
                <a:spcPts val="0"/>
              </a:spcBef>
              <a:spcAft>
                <a:spcPts val="0"/>
              </a:spcAft>
              <a:buSzPts val="1600"/>
              <a:buChar char="○"/>
              <a:defRPr/>
            </a:lvl5pPr>
            <a:lvl6pPr marL="2743200" lvl="5" indent="-330200" rtl="0">
              <a:lnSpc>
                <a:spcPct val="100000"/>
              </a:lnSpc>
              <a:spcBef>
                <a:spcPts val="0"/>
              </a:spcBef>
              <a:spcAft>
                <a:spcPts val="0"/>
              </a:spcAft>
              <a:buSzPts val="1600"/>
              <a:buChar char="■"/>
              <a:defRPr/>
            </a:lvl6pPr>
            <a:lvl7pPr marL="3200400" lvl="6" indent="-330200" rtl="0">
              <a:lnSpc>
                <a:spcPct val="100000"/>
              </a:lnSpc>
              <a:spcBef>
                <a:spcPts val="0"/>
              </a:spcBef>
              <a:spcAft>
                <a:spcPts val="0"/>
              </a:spcAft>
              <a:buSzPts val="1600"/>
              <a:buChar char="●"/>
              <a:defRPr/>
            </a:lvl7pPr>
            <a:lvl8pPr marL="3657600" lvl="7" indent="-330200" rtl="0">
              <a:lnSpc>
                <a:spcPct val="100000"/>
              </a:lnSpc>
              <a:spcBef>
                <a:spcPts val="0"/>
              </a:spcBef>
              <a:spcAft>
                <a:spcPts val="0"/>
              </a:spcAft>
              <a:buSzPts val="1600"/>
              <a:buChar char="○"/>
              <a:defRPr/>
            </a:lvl8pPr>
            <a:lvl9pPr marL="4114800" lvl="8" indent="-330200" rtl="0">
              <a:lnSpc>
                <a:spcPct val="100000"/>
              </a:lnSpc>
              <a:spcBef>
                <a:spcPts val="0"/>
              </a:spcBef>
              <a:spcAft>
                <a:spcPts val="0"/>
              </a:spcAft>
              <a:buSzPts val="1600"/>
              <a:buChar char="■"/>
              <a:defRPr/>
            </a:lvl9pPr>
          </a:lstStyle>
          <a:p>
            <a:endParaRPr/>
          </a:p>
        </p:txBody>
      </p:sp>
      <p:sp>
        <p:nvSpPr>
          <p:cNvPr id="105" name="Google Shape;105;p7"/>
          <p:cNvSpPr txBox="1">
            <a:spLocks noGrp="1"/>
          </p:cNvSpPr>
          <p:nvPr>
            <p:ph type="title"/>
          </p:nvPr>
        </p:nvSpPr>
        <p:spPr>
          <a:xfrm>
            <a:off x="4769100" y="1498968"/>
            <a:ext cx="3448500" cy="14708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Clr>
                <a:schemeClr val="dk2"/>
              </a:buClr>
              <a:buSzPts val="3200"/>
              <a:buFont typeface="Fredoka One"/>
              <a:buNone/>
              <a:defRPr sz="3200"/>
            </a:lvl1pPr>
            <a:lvl2pPr lvl="1"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9pPr>
          </a:lstStyle>
          <a:p>
            <a:endParaRPr/>
          </a:p>
        </p:txBody>
      </p:sp>
    </p:spTree>
    <p:extLst>
      <p:ext uri="{BB962C8B-B14F-4D97-AF65-F5344CB8AC3E}">
        <p14:creationId xmlns:p14="http://schemas.microsoft.com/office/powerpoint/2010/main" val="1557935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42547" y="103188"/>
            <a:ext cx="8244254" cy="1314451"/>
          </a:xfrm>
        </p:spPr>
        <p:txBody>
          <a:bodyPr/>
          <a:lstStyle/>
          <a:p>
            <a:r>
              <a:rPr lang="en-US"/>
              <a:t>Click to edit Master title style</a:t>
            </a:r>
          </a:p>
        </p:txBody>
      </p:sp>
      <p:sp>
        <p:nvSpPr>
          <p:cNvPr id="3" name="Content Placeholder 2"/>
          <p:cNvSpPr>
            <a:spLocks noGrp="1"/>
          </p:cNvSpPr>
          <p:nvPr>
            <p:ph sz="quarter" idx="1"/>
          </p:nvPr>
        </p:nvSpPr>
        <p:spPr>
          <a:xfrm>
            <a:off x="457200" y="1600202"/>
            <a:ext cx="4044462" cy="21510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2338" y="1600202"/>
            <a:ext cx="4044462" cy="21510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03663"/>
            <a:ext cx="4044462" cy="21526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2338" y="3903663"/>
            <a:ext cx="4044462" cy="21526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7"/>
          <p:cNvSpPr>
            <a:spLocks noGrp="1" noChangeArrowheads="1"/>
          </p:cNvSpPr>
          <p:nvPr>
            <p:ph type="dt" sz="half" idx="10"/>
          </p:nvPr>
        </p:nvSpPr>
        <p:spPr/>
        <p:txBody>
          <a:bodyPr/>
          <a:lstStyle>
            <a:lvl1pPr>
              <a:defRPr/>
            </a:lvl1pPr>
          </a:lstStyle>
          <a:p>
            <a:pPr>
              <a:defRPr/>
            </a:pPr>
            <a:endParaRPr lang="en-US"/>
          </a:p>
        </p:txBody>
      </p:sp>
      <p:sp>
        <p:nvSpPr>
          <p:cNvPr id="8" name="Rectangle 48"/>
          <p:cNvSpPr>
            <a:spLocks noGrp="1" noChangeArrowheads="1"/>
          </p:cNvSpPr>
          <p:nvPr>
            <p:ph type="ftr" sz="quarter" idx="11"/>
          </p:nvPr>
        </p:nvSpPr>
        <p:spPr/>
        <p:txBody>
          <a:bodyPr/>
          <a:lstStyle>
            <a:lvl1pPr>
              <a:defRPr/>
            </a:lvl1pPr>
          </a:lstStyle>
          <a:p>
            <a:pPr>
              <a:defRPr/>
            </a:pPr>
            <a:endParaRPr lang="en-US"/>
          </a:p>
        </p:txBody>
      </p:sp>
      <p:sp>
        <p:nvSpPr>
          <p:cNvPr id="9" name="Rectangle 49"/>
          <p:cNvSpPr>
            <a:spLocks noGrp="1" noChangeArrowheads="1"/>
          </p:cNvSpPr>
          <p:nvPr>
            <p:ph type="sldNum" sz="quarter" idx="12"/>
          </p:nvPr>
        </p:nvSpPr>
        <p:spPr/>
        <p:txBody>
          <a:bodyPr/>
          <a:lstStyle>
            <a:lvl1pPr>
              <a:defRPr/>
            </a:lvl1pPr>
          </a:lstStyle>
          <a:p>
            <a:fld id="{EA6A6D63-B1D0-43FC-A8C9-C23AEDA1EA59}" type="slidenum">
              <a:rPr lang="en-US" altLang="en-US"/>
              <a:t>‹#›</a:t>
            </a:fld>
            <a:endParaRPr lang="en-US" altLang="en-US"/>
          </a:p>
        </p:txBody>
      </p:sp>
    </p:spTree>
    <p:extLst>
      <p:ext uri="{BB962C8B-B14F-4D97-AF65-F5344CB8AC3E}">
        <p14:creationId xmlns:p14="http://schemas.microsoft.com/office/powerpoint/2010/main" val="36822611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hree columns">
  <p:cSld name="1_Title and three columns">
    <p:spTree>
      <p:nvGrpSpPr>
        <p:cNvPr id="1" name="Shape 253"/>
        <p:cNvGrpSpPr/>
        <p:nvPr/>
      </p:nvGrpSpPr>
      <p:grpSpPr>
        <a:xfrm>
          <a:off x="0" y="0"/>
          <a:ext cx="0" cy="0"/>
          <a:chOff x="0" y="0"/>
          <a:chExt cx="0" cy="0"/>
        </a:xfrm>
      </p:grpSpPr>
      <p:sp>
        <p:nvSpPr>
          <p:cNvPr id="254" name="Google Shape;254;p18"/>
          <p:cNvSpPr txBox="1">
            <a:spLocks noGrp="1"/>
          </p:cNvSpPr>
          <p:nvPr>
            <p:ph type="subTitle" idx="1"/>
          </p:nvPr>
        </p:nvSpPr>
        <p:spPr>
          <a:xfrm>
            <a:off x="727845" y="3747767"/>
            <a:ext cx="2287800" cy="49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200" b="1">
                <a:solidFill>
                  <a:schemeClr val="accent3"/>
                </a:solidFill>
                <a:latin typeface="Delius Unicase"/>
                <a:ea typeface="Delius Unicase"/>
                <a:cs typeface="Delius Unicase"/>
                <a:sym typeface="Delius Unicase"/>
              </a:defRPr>
            </a:lvl1pPr>
            <a:lvl2pPr lvl="1" rtl="0">
              <a:lnSpc>
                <a:spcPct val="100000"/>
              </a:lnSpc>
              <a:spcBef>
                <a:spcPts val="0"/>
              </a:spcBef>
              <a:spcAft>
                <a:spcPts val="0"/>
              </a:spcAft>
              <a:buNone/>
              <a:defRPr sz="2200" b="1">
                <a:solidFill>
                  <a:schemeClr val="accent3"/>
                </a:solidFill>
                <a:latin typeface="Delius Unicase"/>
                <a:ea typeface="Delius Unicase"/>
                <a:cs typeface="Delius Unicase"/>
                <a:sym typeface="Delius Unicase"/>
              </a:defRPr>
            </a:lvl2pPr>
            <a:lvl3pPr lvl="2" rtl="0">
              <a:lnSpc>
                <a:spcPct val="100000"/>
              </a:lnSpc>
              <a:spcBef>
                <a:spcPts val="0"/>
              </a:spcBef>
              <a:spcAft>
                <a:spcPts val="0"/>
              </a:spcAft>
              <a:buNone/>
              <a:defRPr sz="2200" b="1">
                <a:solidFill>
                  <a:schemeClr val="accent3"/>
                </a:solidFill>
                <a:latin typeface="Delius Unicase"/>
                <a:ea typeface="Delius Unicase"/>
                <a:cs typeface="Delius Unicase"/>
                <a:sym typeface="Delius Unicase"/>
              </a:defRPr>
            </a:lvl3pPr>
            <a:lvl4pPr lvl="3" rtl="0">
              <a:lnSpc>
                <a:spcPct val="100000"/>
              </a:lnSpc>
              <a:spcBef>
                <a:spcPts val="0"/>
              </a:spcBef>
              <a:spcAft>
                <a:spcPts val="0"/>
              </a:spcAft>
              <a:buNone/>
              <a:defRPr sz="2200" b="1">
                <a:solidFill>
                  <a:schemeClr val="accent3"/>
                </a:solidFill>
                <a:latin typeface="Delius Unicase"/>
                <a:ea typeface="Delius Unicase"/>
                <a:cs typeface="Delius Unicase"/>
                <a:sym typeface="Delius Unicase"/>
              </a:defRPr>
            </a:lvl4pPr>
            <a:lvl5pPr lvl="4" rtl="0">
              <a:lnSpc>
                <a:spcPct val="100000"/>
              </a:lnSpc>
              <a:spcBef>
                <a:spcPts val="0"/>
              </a:spcBef>
              <a:spcAft>
                <a:spcPts val="0"/>
              </a:spcAft>
              <a:buNone/>
              <a:defRPr sz="2200" b="1">
                <a:solidFill>
                  <a:schemeClr val="accent3"/>
                </a:solidFill>
                <a:latin typeface="Delius Unicase"/>
                <a:ea typeface="Delius Unicase"/>
                <a:cs typeface="Delius Unicase"/>
                <a:sym typeface="Delius Unicase"/>
              </a:defRPr>
            </a:lvl5pPr>
            <a:lvl6pPr lvl="5" rtl="0">
              <a:lnSpc>
                <a:spcPct val="100000"/>
              </a:lnSpc>
              <a:spcBef>
                <a:spcPts val="0"/>
              </a:spcBef>
              <a:spcAft>
                <a:spcPts val="0"/>
              </a:spcAft>
              <a:buNone/>
              <a:defRPr sz="2200" b="1">
                <a:solidFill>
                  <a:schemeClr val="accent3"/>
                </a:solidFill>
                <a:latin typeface="Delius Unicase"/>
                <a:ea typeface="Delius Unicase"/>
                <a:cs typeface="Delius Unicase"/>
                <a:sym typeface="Delius Unicase"/>
              </a:defRPr>
            </a:lvl6pPr>
            <a:lvl7pPr lvl="6" rtl="0">
              <a:lnSpc>
                <a:spcPct val="100000"/>
              </a:lnSpc>
              <a:spcBef>
                <a:spcPts val="0"/>
              </a:spcBef>
              <a:spcAft>
                <a:spcPts val="0"/>
              </a:spcAft>
              <a:buNone/>
              <a:defRPr sz="2200" b="1">
                <a:solidFill>
                  <a:schemeClr val="accent3"/>
                </a:solidFill>
                <a:latin typeface="Delius Unicase"/>
                <a:ea typeface="Delius Unicase"/>
                <a:cs typeface="Delius Unicase"/>
                <a:sym typeface="Delius Unicase"/>
              </a:defRPr>
            </a:lvl7pPr>
            <a:lvl8pPr lvl="7" rtl="0">
              <a:lnSpc>
                <a:spcPct val="100000"/>
              </a:lnSpc>
              <a:spcBef>
                <a:spcPts val="0"/>
              </a:spcBef>
              <a:spcAft>
                <a:spcPts val="0"/>
              </a:spcAft>
              <a:buNone/>
              <a:defRPr sz="2200" b="1">
                <a:solidFill>
                  <a:schemeClr val="accent3"/>
                </a:solidFill>
                <a:latin typeface="Delius Unicase"/>
                <a:ea typeface="Delius Unicase"/>
                <a:cs typeface="Delius Unicase"/>
                <a:sym typeface="Delius Unicase"/>
              </a:defRPr>
            </a:lvl8pPr>
            <a:lvl9pPr lvl="8" rtl="0">
              <a:lnSpc>
                <a:spcPct val="100000"/>
              </a:lnSpc>
              <a:spcBef>
                <a:spcPts val="0"/>
              </a:spcBef>
              <a:spcAft>
                <a:spcPts val="0"/>
              </a:spcAft>
              <a:buNone/>
              <a:defRPr sz="2200" b="1">
                <a:solidFill>
                  <a:schemeClr val="accent3"/>
                </a:solidFill>
                <a:latin typeface="Delius Unicase"/>
                <a:ea typeface="Delius Unicase"/>
                <a:cs typeface="Delius Unicase"/>
                <a:sym typeface="Delius Unicase"/>
              </a:defRPr>
            </a:lvl9pPr>
          </a:lstStyle>
          <a:p>
            <a:endParaRPr/>
          </a:p>
        </p:txBody>
      </p:sp>
      <p:sp>
        <p:nvSpPr>
          <p:cNvPr id="255" name="Google Shape;255;p18"/>
          <p:cNvSpPr txBox="1">
            <a:spLocks noGrp="1"/>
          </p:cNvSpPr>
          <p:nvPr>
            <p:ph type="subTitle" idx="2"/>
          </p:nvPr>
        </p:nvSpPr>
        <p:spPr>
          <a:xfrm>
            <a:off x="727850" y="4291496"/>
            <a:ext cx="2287800" cy="103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600"/>
            </a:lvl1pPr>
            <a:lvl2pPr lvl="1" rtl="0">
              <a:lnSpc>
                <a:spcPct val="100000"/>
              </a:lnSpc>
              <a:spcBef>
                <a:spcPts val="0"/>
              </a:spcBef>
              <a:spcAft>
                <a:spcPts val="0"/>
              </a:spcAft>
              <a:buNone/>
              <a:defRPr sz="1600"/>
            </a:lvl2pPr>
            <a:lvl3pPr lvl="2" rtl="0">
              <a:lnSpc>
                <a:spcPct val="100000"/>
              </a:lnSpc>
              <a:spcBef>
                <a:spcPts val="0"/>
              </a:spcBef>
              <a:spcAft>
                <a:spcPts val="0"/>
              </a:spcAft>
              <a:buNone/>
              <a:defRPr sz="1600"/>
            </a:lvl3pPr>
            <a:lvl4pPr lvl="3" rtl="0">
              <a:lnSpc>
                <a:spcPct val="100000"/>
              </a:lnSpc>
              <a:spcBef>
                <a:spcPts val="0"/>
              </a:spcBef>
              <a:spcAft>
                <a:spcPts val="0"/>
              </a:spcAft>
              <a:buNone/>
              <a:defRPr sz="1600"/>
            </a:lvl4pPr>
            <a:lvl5pPr lvl="4" rtl="0">
              <a:lnSpc>
                <a:spcPct val="100000"/>
              </a:lnSpc>
              <a:spcBef>
                <a:spcPts val="0"/>
              </a:spcBef>
              <a:spcAft>
                <a:spcPts val="0"/>
              </a:spcAft>
              <a:buNone/>
              <a:defRPr sz="1600"/>
            </a:lvl5pPr>
            <a:lvl6pPr lvl="5" rtl="0">
              <a:lnSpc>
                <a:spcPct val="100000"/>
              </a:lnSpc>
              <a:spcBef>
                <a:spcPts val="0"/>
              </a:spcBef>
              <a:spcAft>
                <a:spcPts val="0"/>
              </a:spcAft>
              <a:buNone/>
              <a:defRPr sz="1600"/>
            </a:lvl6pPr>
            <a:lvl7pPr lvl="6" rtl="0">
              <a:lnSpc>
                <a:spcPct val="100000"/>
              </a:lnSpc>
              <a:spcBef>
                <a:spcPts val="0"/>
              </a:spcBef>
              <a:spcAft>
                <a:spcPts val="0"/>
              </a:spcAft>
              <a:buNone/>
              <a:defRPr sz="1600"/>
            </a:lvl7pPr>
            <a:lvl8pPr lvl="7" rtl="0">
              <a:lnSpc>
                <a:spcPct val="100000"/>
              </a:lnSpc>
              <a:spcBef>
                <a:spcPts val="0"/>
              </a:spcBef>
              <a:spcAft>
                <a:spcPts val="0"/>
              </a:spcAft>
              <a:buNone/>
              <a:defRPr sz="1600"/>
            </a:lvl8pPr>
            <a:lvl9pPr lvl="8" rtl="0">
              <a:lnSpc>
                <a:spcPct val="100000"/>
              </a:lnSpc>
              <a:spcBef>
                <a:spcPts val="0"/>
              </a:spcBef>
              <a:spcAft>
                <a:spcPts val="0"/>
              </a:spcAft>
              <a:buNone/>
              <a:defRPr sz="1600"/>
            </a:lvl9pPr>
          </a:lstStyle>
          <a:p>
            <a:endParaRPr/>
          </a:p>
        </p:txBody>
      </p:sp>
      <p:sp>
        <p:nvSpPr>
          <p:cNvPr id="256" name="Google Shape;256;p18"/>
          <p:cNvSpPr txBox="1">
            <a:spLocks noGrp="1"/>
          </p:cNvSpPr>
          <p:nvPr>
            <p:ph type="subTitle" idx="3"/>
          </p:nvPr>
        </p:nvSpPr>
        <p:spPr>
          <a:xfrm>
            <a:off x="3428100" y="3747767"/>
            <a:ext cx="2287800" cy="49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200" b="1">
                <a:solidFill>
                  <a:schemeClr val="accent3"/>
                </a:solidFill>
                <a:latin typeface="Delius Unicase"/>
                <a:ea typeface="Delius Unicase"/>
                <a:cs typeface="Delius Unicase"/>
                <a:sym typeface="Delius Unicase"/>
              </a:defRPr>
            </a:lvl1pPr>
            <a:lvl2pPr lvl="1" rtl="0">
              <a:lnSpc>
                <a:spcPct val="100000"/>
              </a:lnSpc>
              <a:spcBef>
                <a:spcPts val="0"/>
              </a:spcBef>
              <a:spcAft>
                <a:spcPts val="0"/>
              </a:spcAft>
              <a:buNone/>
              <a:defRPr sz="2200" b="1">
                <a:solidFill>
                  <a:schemeClr val="accent3"/>
                </a:solidFill>
                <a:latin typeface="Delius Unicase"/>
                <a:ea typeface="Delius Unicase"/>
                <a:cs typeface="Delius Unicase"/>
                <a:sym typeface="Delius Unicase"/>
              </a:defRPr>
            </a:lvl2pPr>
            <a:lvl3pPr lvl="2" rtl="0">
              <a:lnSpc>
                <a:spcPct val="100000"/>
              </a:lnSpc>
              <a:spcBef>
                <a:spcPts val="0"/>
              </a:spcBef>
              <a:spcAft>
                <a:spcPts val="0"/>
              </a:spcAft>
              <a:buNone/>
              <a:defRPr sz="2200" b="1">
                <a:solidFill>
                  <a:schemeClr val="accent3"/>
                </a:solidFill>
                <a:latin typeface="Delius Unicase"/>
                <a:ea typeface="Delius Unicase"/>
                <a:cs typeface="Delius Unicase"/>
                <a:sym typeface="Delius Unicase"/>
              </a:defRPr>
            </a:lvl3pPr>
            <a:lvl4pPr lvl="3" rtl="0">
              <a:lnSpc>
                <a:spcPct val="100000"/>
              </a:lnSpc>
              <a:spcBef>
                <a:spcPts val="0"/>
              </a:spcBef>
              <a:spcAft>
                <a:spcPts val="0"/>
              </a:spcAft>
              <a:buNone/>
              <a:defRPr sz="2200" b="1">
                <a:solidFill>
                  <a:schemeClr val="accent3"/>
                </a:solidFill>
                <a:latin typeface="Delius Unicase"/>
                <a:ea typeface="Delius Unicase"/>
                <a:cs typeface="Delius Unicase"/>
                <a:sym typeface="Delius Unicase"/>
              </a:defRPr>
            </a:lvl4pPr>
            <a:lvl5pPr lvl="4" rtl="0">
              <a:lnSpc>
                <a:spcPct val="100000"/>
              </a:lnSpc>
              <a:spcBef>
                <a:spcPts val="0"/>
              </a:spcBef>
              <a:spcAft>
                <a:spcPts val="0"/>
              </a:spcAft>
              <a:buNone/>
              <a:defRPr sz="2200" b="1">
                <a:solidFill>
                  <a:schemeClr val="accent3"/>
                </a:solidFill>
                <a:latin typeface="Delius Unicase"/>
                <a:ea typeface="Delius Unicase"/>
                <a:cs typeface="Delius Unicase"/>
                <a:sym typeface="Delius Unicase"/>
              </a:defRPr>
            </a:lvl5pPr>
            <a:lvl6pPr lvl="5" rtl="0">
              <a:lnSpc>
                <a:spcPct val="100000"/>
              </a:lnSpc>
              <a:spcBef>
                <a:spcPts val="0"/>
              </a:spcBef>
              <a:spcAft>
                <a:spcPts val="0"/>
              </a:spcAft>
              <a:buNone/>
              <a:defRPr sz="2200" b="1">
                <a:solidFill>
                  <a:schemeClr val="accent3"/>
                </a:solidFill>
                <a:latin typeface="Delius Unicase"/>
                <a:ea typeface="Delius Unicase"/>
                <a:cs typeface="Delius Unicase"/>
                <a:sym typeface="Delius Unicase"/>
              </a:defRPr>
            </a:lvl6pPr>
            <a:lvl7pPr lvl="6" rtl="0">
              <a:lnSpc>
                <a:spcPct val="100000"/>
              </a:lnSpc>
              <a:spcBef>
                <a:spcPts val="0"/>
              </a:spcBef>
              <a:spcAft>
                <a:spcPts val="0"/>
              </a:spcAft>
              <a:buNone/>
              <a:defRPr sz="2200" b="1">
                <a:solidFill>
                  <a:schemeClr val="accent3"/>
                </a:solidFill>
                <a:latin typeface="Delius Unicase"/>
                <a:ea typeface="Delius Unicase"/>
                <a:cs typeface="Delius Unicase"/>
                <a:sym typeface="Delius Unicase"/>
              </a:defRPr>
            </a:lvl7pPr>
            <a:lvl8pPr lvl="7" rtl="0">
              <a:lnSpc>
                <a:spcPct val="100000"/>
              </a:lnSpc>
              <a:spcBef>
                <a:spcPts val="0"/>
              </a:spcBef>
              <a:spcAft>
                <a:spcPts val="0"/>
              </a:spcAft>
              <a:buNone/>
              <a:defRPr sz="2200" b="1">
                <a:solidFill>
                  <a:schemeClr val="accent3"/>
                </a:solidFill>
                <a:latin typeface="Delius Unicase"/>
                <a:ea typeface="Delius Unicase"/>
                <a:cs typeface="Delius Unicase"/>
                <a:sym typeface="Delius Unicase"/>
              </a:defRPr>
            </a:lvl8pPr>
            <a:lvl9pPr lvl="8" rtl="0">
              <a:lnSpc>
                <a:spcPct val="100000"/>
              </a:lnSpc>
              <a:spcBef>
                <a:spcPts val="0"/>
              </a:spcBef>
              <a:spcAft>
                <a:spcPts val="0"/>
              </a:spcAft>
              <a:buNone/>
              <a:defRPr sz="2200" b="1">
                <a:solidFill>
                  <a:schemeClr val="accent3"/>
                </a:solidFill>
                <a:latin typeface="Delius Unicase"/>
                <a:ea typeface="Delius Unicase"/>
                <a:cs typeface="Delius Unicase"/>
                <a:sym typeface="Delius Unicase"/>
              </a:defRPr>
            </a:lvl9pPr>
          </a:lstStyle>
          <a:p>
            <a:endParaRPr/>
          </a:p>
        </p:txBody>
      </p:sp>
      <p:sp>
        <p:nvSpPr>
          <p:cNvPr id="257" name="Google Shape;257;p18"/>
          <p:cNvSpPr txBox="1">
            <a:spLocks noGrp="1"/>
          </p:cNvSpPr>
          <p:nvPr>
            <p:ph type="subTitle" idx="4"/>
          </p:nvPr>
        </p:nvSpPr>
        <p:spPr>
          <a:xfrm>
            <a:off x="3428100" y="4291496"/>
            <a:ext cx="2287800" cy="103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600"/>
            </a:lvl1pPr>
            <a:lvl2pPr lvl="1" rtl="0">
              <a:lnSpc>
                <a:spcPct val="100000"/>
              </a:lnSpc>
              <a:spcBef>
                <a:spcPts val="0"/>
              </a:spcBef>
              <a:spcAft>
                <a:spcPts val="0"/>
              </a:spcAft>
              <a:buNone/>
              <a:defRPr sz="1600"/>
            </a:lvl2pPr>
            <a:lvl3pPr lvl="2" rtl="0">
              <a:lnSpc>
                <a:spcPct val="100000"/>
              </a:lnSpc>
              <a:spcBef>
                <a:spcPts val="0"/>
              </a:spcBef>
              <a:spcAft>
                <a:spcPts val="0"/>
              </a:spcAft>
              <a:buNone/>
              <a:defRPr sz="1600"/>
            </a:lvl3pPr>
            <a:lvl4pPr lvl="3" rtl="0">
              <a:lnSpc>
                <a:spcPct val="100000"/>
              </a:lnSpc>
              <a:spcBef>
                <a:spcPts val="0"/>
              </a:spcBef>
              <a:spcAft>
                <a:spcPts val="0"/>
              </a:spcAft>
              <a:buNone/>
              <a:defRPr sz="1600"/>
            </a:lvl4pPr>
            <a:lvl5pPr lvl="4" rtl="0">
              <a:lnSpc>
                <a:spcPct val="100000"/>
              </a:lnSpc>
              <a:spcBef>
                <a:spcPts val="0"/>
              </a:spcBef>
              <a:spcAft>
                <a:spcPts val="0"/>
              </a:spcAft>
              <a:buNone/>
              <a:defRPr sz="1600"/>
            </a:lvl5pPr>
            <a:lvl6pPr lvl="5" rtl="0">
              <a:lnSpc>
                <a:spcPct val="100000"/>
              </a:lnSpc>
              <a:spcBef>
                <a:spcPts val="0"/>
              </a:spcBef>
              <a:spcAft>
                <a:spcPts val="0"/>
              </a:spcAft>
              <a:buNone/>
              <a:defRPr sz="1600"/>
            </a:lvl6pPr>
            <a:lvl7pPr lvl="6" rtl="0">
              <a:lnSpc>
                <a:spcPct val="100000"/>
              </a:lnSpc>
              <a:spcBef>
                <a:spcPts val="0"/>
              </a:spcBef>
              <a:spcAft>
                <a:spcPts val="0"/>
              </a:spcAft>
              <a:buNone/>
              <a:defRPr sz="1600"/>
            </a:lvl7pPr>
            <a:lvl8pPr lvl="7" rtl="0">
              <a:lnSpc>
                <a:spcPct val="100000"/>
              </a:lnSpc>
              <a:spcBef>
                <a:spcPts val="0"/>
              </a:spcBef>
              <a:spcAft>
                <a:spcPts val="0"/>
              </a:spcAft>
              <a:buNone/>
              <a:defRPr sz="1600"/>
            </a:lvl8pPr>
            <a:lvl9pPr lvl="8" rtl="0">
              <a:lnSpc>
                <a:spcPct val="100000"/>
              </a:lnSpc>
              <a:spcBef>
                <a:spcPts val="0"/>
              </a:spcBef>
              <a:spcAft>
                <a:spcPts val="0"/>
              </a:spcAft>
              <a:buNone/>
              <a:defRPr sz="1600"/>
            </a:lvl9pPr>
          </a:lstStyle>
          <a:p>
            <a:endParaRPr/>
          </a:p>
        </p:txBody>
      </p:sp>
      <p:sp>
        <p:nvSpPr>
          <p:cNvPr id="258" name="Google Shape;258;p18"/>
          <p:cNvSpPr txBox="1">
            <a:spLocks noGrp="1"/>
          </p:cNvSpPr>
          <p:nvPr>
            <p:ph type="subTitle" idx="5"/>
          </p:nvPr>
        </p:nvSpPr>
        <p:spPr>
          <a:xfrm>
            <a:off x="6128357" y="3747767"/>
            <a:ext cx="2287800" cy="49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200" b="1">
                <a:solidFill>
                  <a:schemeClr val="accent3"/>
                </a:solidFill>
                <a:latin typeface="Delius Unicase"/>
                <a:ea typeface="Delius Unicase"/>
                <a:cs typeface="Delius Unicase"/>
                <a:sym typeface="Delius Unicase"/>
              </a:defRPr>
            </a:lvl1pPr>
            <a:lvl2pPr lvl="1" rtl="0">
              <a:lnSpc>
                <a:spcPct val="100000"/>
              </a:lnSpc>
              <a:spcBef>
                <a:spcPts val="0"/>
              </a:spcBef>
              <a:spcAft>
                <a:spcPts val="0"/>
              </a:spcAft>
              <a:buNone/>
              <a:defRPr sz="2200" b="1">
                <a:solidFill>
                  <a:schemeClr val="accent3"/>
                </a:solidFill>
                <a:latin typeface="Delius Unicase"/>
                <a:ea typeface="Delius Unicase"/>
                <a:cs typeface="Delius Unicase"/>
                <a:sym typeface="Delius Unicase"/>
              </a:defRPr>
            </a:lvl2pPr>
            <a:lvl3pPr lvl="2" rtl="0">
              <a:lnSpc>
                <a:spcPct val="100000"/>
              </a:lnSpc>
              <a:spcBef>
                <a:spcPts val="0"/>
              </a:spcBef>
              <a:spcAft>
                <a:spcPts val="0"/>
              </a:spcAft>
              <a:buNone/>
              <a:defRPr sz="2200" b="1">
                <a:solidFill>
                  <a:schemeClr val="accent3"/>
                </a:solidFill>
                <a:latin typeface="Delius Unicase"/>
                <a:ea typeface="Delius Unicase"/>
                <a:cs typeface="Delius Unicase"/>
                <a:sym typeface="Delius Unicase"/>
              </a:defRPr>
            </a:lvl3pPr>
            <a:lvl4pPr lvl="3" rtl="0">
              <a:lnSpc>
                <a:spcPct val="100000"/>
              </a:lnSpc>
              <a:spcBef>
                <a:spcPts val="0"/>
              </a:spcBef>
              <a:spcAft>
                <a:spcPts val="0"/>
              </a:spcAft>
              <a:buNone/>
              <a:defRPr sz="2200" b="1">
                <a:solidFill>
                  <a:schemeClr val="accent3"/>
                </a:solidFill>
                <a:latin typeface="Delius Unicase"/>
                <a:ea typeface="Delius Unicase"/>
                <a:cs typeface="Delius Unicase"/>
                <a:sym typeface="Delius Unicase"/>
              </a:defRPr>
            </a:lvl4pPr>
            <a:lvl5pPr lvl="4" rtl="0">
              <a:lnSpc>
                <a:spcPct val="100000"/>
              </a:lnSpc>
              <a:spcBef>
                <a:spcPts val="0"/>
              </a:spcBef>
              <a:spcAft>
                <a:spcPts val="0"/>
              </a:spcAft>
              <a:buNone/>
              <a:defRPr sz="2200" b="1">
                <a:solidFill>
                  <a:schemeClr val="accent3"/>
                </a:solidFill>
                <a:latin typeface="Delius Unicase"/>
                <a:ea typeface="Delius Unicase"/>
                <a:cs typeface="Delius Unicase"/>
                <a:sym typeface="Delius Unicase"/>
              </a:defRPr>
            </a:lvl5pPr>
            <a:lvl6pPr lvl="5" rtl="0">
              <a:lnSpc>
                <a:spcPct val="100000"/>
              </a:lnSpc>
              <a:spcBef>
                <a:spcPts val="0"/>
              </a:spcBef>
              <a:spcAft>
                <a:spcPts val="0"/>
              </a:spcAft>
              <a:buNone/>
              <a:defRPr sz="2200" b="1">
                <a:solidFill>
                  <a:schemeClr val="accent3"/>
                </a:solidFill>
                <a:latin typeface="Delius Unicase"/>
                <a:ea typeface="Delius Unicase"/>
                <a:cs typeface="Delius Unicase"/>
                <a:sym typeface="Delius Unicase"/>
              </a:defRPr>
            </a:lvl6pPr>
            <a:lvl7pPr lvl="6" rtl="0">
              <a:lnSpc>
                <a:spcPct val="100000"/>
              </a:lnSpc>
              <a:spcBef>
                <a:spcPts val="0"/>
              </a:spcBef>
              <a:spcAft>
                <a:spcPts val="0"/>
              </a:spcAft>
              <a:buNone/>
              <a:defRPr sz="2200" b="1">
                <a:solidFill>
                  <a:schemeClr val="accent3"/>
                </a:solidFill>
                <a:latin typeface="Delius Unicase"/>
                <a:ea typeface="Delius Unicase"/>
                <a:cs typeface="Delius Unicase"/>
                <a:sym typeface="Delius Unicase"/>
              </a:defRPr>
            </a:lvl7pPr>
            <a:lvl8pPr lvl="7" rtl="0">
              <a:lnSpc>
                <a:spcPct val="100000"/>
              </a:lnSpc>
              <a:spcBef>
                <a:spcPts val="0"/>
              </a:spcBef>
              <a:spcAft>
                <a:spcPts val="0"/>
              </a:spcAft>
              <a:buNone/>
              <a:defRPr sz="2200" b="1">
                <a:solidFill>
                  <a:schemeClr val="accent3"/>
                </a:solidFill>
                <a:latin typeface="Delius Unicase"/>
                <a:ea typeface="Delius Unicase"/>
                <a:cs typeface="Delius Unicase"/>
                <a:sym typeface="Delius Unicase"/>
              </a:defRPr>
            </a:lvl8pPr>
            <a:lvl9pPr lvl="8" rtl="0">
              <a:lnSpc>
                <a:spcPct val="100000"/>
              </a:lnSpc>
              <a:spcBef>
                <a:spcPts val="0"/>
              </a:spcBef>
              <a:spcAft>
                <a:spcPts val="0"/>
              </a:spcAft>
              <a:buNone/>
              <a:defRPr sz="2200" b="1">
                <a:solidFill>
                  <a:schemeClr val="accent3"/>
                </a:solidFill>
                <a:latin typeface="Delius Unicase"/>
                <a:ea typeface="Delius Unicase"/>
                <a:cs typeface="Delius Unicase"/>
                <a:sym typeface="Delius Unicase"/>
              </a:defRPr>
            </a:lvl9pPr>
          </a:lstStyle>
          <a:p>
            <a:endParaRPr/>
          </a:p>
        </p:txBody>
      </p:sp>
      <p:sp>
        <p:nvSpPr>
          <p:cNvPr id="259" name="Google Shape;259;p18"/>
          <p:cNvSpPr txBox="1">
            <a:spLocks noGrp="1"/>
          </p:cNvSpPr>
          <p:nvPr>
            <p:ph type="subTitle" idx="6"/>
          </p:nvPr>
        </p:nvSpPr>
        <p:spPr>
          <a:xfrm>
            <a:off x="6128354" y="4291496"/>
            <a:ext cx="2287800" cy="103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600"/>
            </a:lvl1pPr>
            <a:lvl2pPr lvl="1" rtl="0">
              <a:lnSpc>
                <a:spcPct val="100000"/>
              </a:lnSpc>
              <a:spcBef>
                <a:spcPts val="0"/>
              </a:spcBef>
              <a:spcAft>
                <a:spcPts val="0"/>
              </a:spcAft>
              <a:buNone/>
              <a:defRPr sz="1600"/>
            </a:lvl2pPr>
            <a:lvl3pPr lvl="2" rtl="0">
              <a:lnSpc>
                <a:spcPct val="100000"/>
              </a:lnSpc>
              <a:spcBef>
                <a:spcPts val="0"/>
              </a:spcBef>
              <a:spcAft>
                <a:spcPts val="0"/>
              </a:spcAft>
              <a:buNone/>
              <a:defRPr sz="1600"/>
            </a:lvl3pPr>
            <a:lvl4pPr lvl="3" rtl="0">
              <a:lnSpc>
                <a:spcPct val="100000"/>
              </a:lnSpc>
              <a:spcBef>
                <a:spcPts val="0"/>
              </a:spcBef>
              <a:spcAft>
                <a:spcPts val="0"/>
              </a:spcAft>
              <a:buNone/>
              <a:defRPr sz="1600"/>
            </a:lvl4pPr>
            <a:lvl5pPr lvl="4" rtl="0">
              <a:lnSpc>
                <a:spcPct val="100000"/>
              </a:lnSpc>
              <a:spcBef>
                <a:spcPts val="0"/>
              </a:spcBef>
              <a:spcAft>
                <a:spcPts val="0"/>
              </a:spcAft>
              <a:buNone/>
              <a:defRPr sz="1600"/>
            </a:lvl5pPr>
            <a:lvl6pPr lvl="5" rtl="0">
              <a:lnSpc>
                <a:spcPct val="100000"/>
              </a:lnSpc>
              <a:spcBef>
                <a:spcPts val="0"/>
              </a:spcBef>
              <a:spcAft>
                <a:spcPts val="0"/>
              </a:spcAft>
              <a:buNone/>
              <a:defRPr sz="1600"/>
            </a:lvl6pPr>
            <a:lvl7pPr lvl="6" rtl="0">
              <a:lnSpc>
                <a:spcPct val="100000"/>
              </a:lnSpc>
              <a:spcBef>
                <a:spcPts val="0"/>
              </a:spcBef>
              <a:spcAft>
                <a:spcPts val="0"/>
              </a:spcAft>
              <a:buNone/>
              <a:defRPr sz="1600"/>
            </a:lvl7pPr>
            <a:lvl8pPr lvl="7" rtl="0">
              <a:lnSpc>
                <a:spcPct val="100000"/>
              </a:lnSpc>
              <a:spcBef>
                <a:spcPts val="0"/>
              </a:spcBef>
              <a:spcAft>
                <a:spcPts val="0"/>
              </a:spcAft>
              <a:buNone/>
              <a:defRPr sz="1600"/>
            </a:lvl8pPr>
            <a:lvl9pPr lvl="8" rtl="0">
              <a:lnSpc>
                <a:spcPct val="100000"/>
              </a:lnSpc>
              <a:spcBef>
                <a:spcPts val="0"/>
              </a:spcBef>
              <a:spcAft>
                <a:spcPts val="0"/>
              </a:spcAft>
              <a:buNone/>
              <a:defRPr sz="1600"/>
            </a:lvl9pPr>
          </a:lstStyle>
          <a:p>
            <a:endParaRPr/>
          </a:p>
        </p:txBody>
      </p:sp>
      <p:sp>
        <p:nvSpPr>
          <p:cNvPr id="260" name="Google Shape;260;p18"/>
          <p:cNvSpPr txBox="1">
            <a:spLocks noGrp="1"/>
          </p:cNvSpPr>
          <p:nvPr>
            <p:ph type="title"/>
          </p:nvPr>
        </p:nvSpPr>
        <p:spPr>
          <a:xfrm>
            <a:off x="720000" y="516800"/>
            <a:ext cx="7704000" cy="789600"/>
          </a:xfrm>
          <a:prstGeom prst="rect">
            <a:avLst/>
          </a:prstGeom>
          <a:noFill/>
        </p:spPr>
        <p:txBody>
          <a:bodyPr spcFirstLastPara="1" wrap="square" lIns="91425" tIns="91425" rIns="91425" bIns="91425" anchor="t" anchorCtr="0">
            <a:noAutofit/>
          </a:bodyPr>
          <a:lstStyle>
            <a:lvl1pPr lvl="0" rtl="0">
              <a:spcBef>
                <a:spcPts val="0"/>
              </a:spcBef>
              <a:spcAft>
                <a:spcPts val="0"/>
              </a:spcAft>
              <a:buClr>
                <a:schemeClr val="dk2"/>
              </a:buClr>
              <a:buSzPts val="3200"/>
              <a:buFont typeface="Fredoka One"/>
              <a:buNone/>
              <a:defRPr sz="3200"/>
            </a:lvl1pPr>
            <a:lvl2pPr lvl="1"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9pPr>
          </a:lstStyle>
          <a:p>
            <a:endParaRPr/>
          </a:p>
        </p:txBody>
      </p:sp>
      <p:grpSp>
        <p:nvGrpSpPr>
          <p:cNvPr id="261" name="Google Shape;261;p18"/>
          <p:cNvGrpSpPr/>
          <p:nvPr/>
        </p:nvGrpSpPr>
        <p:grpSpPr>
          <a:xfrm>
            <a:off x="-746422" y="-1974528"/>
            <a:ext cx="10636844" cy="9402931"/>
            <a:chOff x="-746422" y="-1480896"/>
            <a:chExt cx="10636844" cy="7052198"/>
          </a:xfrm>
        </p:grpSpPr>
        <p:grpSp>
          <p:nvGrpSpPr>
            <p:cNvPr id="262" name="Google Shape;262;p18"/>
            <p:cNvGrpSpPr/>
            <p:nvPr/>
          </p:nvGrpSpPr>
          <p:grpSpPr>
            <a:xfrm>
              <a:off x="-746422" y="4401866"/>
              <a:ext cx="10636844" cy="1169436"/>
              <a:chOff x="-708868" y="4381849"/>
              <a:chExt cx="13106018" cy="1169436"/>
            </a:xfrm>
          </p:grpSpPr>
          <p:sp>
            <p:nvSpPr>
              <p:cNvPr id="263" name="Google Shape;263;p18"/>
              <p:cNvSpPr/>
              <p:nvPr/>
            </p:nvSpPr>
            <p:spPr>
              <a:xfrm rot="-5400000">
                <a:off x="8514285" y="1668420"/>
                <a:ext cx="1034261" cy="6731468"/>
              </a:xfrm>
              <a:custGeom>
                <a:avLst/>
                <a:gdLst/>
                <a:ahLst/>
                <a:cxnLst/>
                <a:rect l="l" t="t" r="r" b="b"/>
                <a:pathLst>
                  <a:path w="12324" h="30296" extrusionOk="0">
                    <a:moveTo>
                      <a:pt x="4098" y="1587"/>
                    </a:moveTo>
                    <a:cubicBezTo>
                      <a:pt x="4112" y="1587"/>
                      <a:pt x="4140" y="1601"/>
                      <a:pt x="4154" y="1615"/>
                    </a:cubicBezTo>
                    <a:lnTo>
                      <a:pt x="4098" y="1587"/>
                    </a:lnTo>
                    <a:close/>
                    <a:moveTo>
                      <a:pt x="1605" y="2998"/>
                    </a:moveTo>
                    <a:cubicBezTo>
                      <a:pt x="1609" y="2998"/>
                      <a:pt x="1612" y="3002"/>
                      <a:pt x="1620" y="3009"/>
                    </a:cubicBezTo>
                    <a:lnTo>
                      <a:pt x="1591" y="3009"/>
                    </a:lnTo>
                    <a:cubicBezTo>
                      <a:pt x="1598" y="3002"/>
                      <a:pt x="1602" y="2998"/>
                      <a:pt x="1605" y="2998"/>
                    </a:cubicBezTo>
                    <a:close/>
                    <a:moveTo>
                      <a:pt x="9731" y="3981"/>
                    </a:moveTo>
                    <a:cubicBezTo>
                      <a:pt x="9745" y="3981"/>
                      <a:pt x="9773" y="3981"/>
                      <a:pt x="9773" y="3995"/>
                    </a:cubicBezTo>
                    <a:lnTo>
                      <a:pt x="9745" y="3995"/>
                    </a:lnTo>
                    <a:lnTo>
                      <a:pt x="9731" y="3981"/>
                    </a:lnTo>
                    <a:close/>
                    <a:moveTo>
                      <a:pt x="5458" y="4281"/>
                    </a:moveTo>
                    <a:cubicBezTo>
                      <a:pt x="5461" y="4281"/>
                      <a:pt x="5464" y="4284"/>
                      <a:pt x="5464" y="4290"/>
                    </a:cubicBezTo>
                    <a:lnTo>
                      <a:pt x="5464" y="4304"/>
                    </a:lnTo>
                    <a:lnTo>
                      <a:pt x="5436" y="4304"/>
                    </a:lnTo>
                    <a:cubicBezTo>
                      <a:pt x="5444" y="4288"/>
                      <a:pt x="5452" y="4281"/>
                      <a:pt x="5458" y="4281"/>
                    </a:cubicBezTo>
                    <a:close/>
                    <a:moveTo>
                      <a:pt x="6415" y="4904"/>
                    </a:moveTo>
                    <a:cubicBezTo>
                      <a:pt x="6423" y="4904"/>
                      <a:pt x="6435" y="4910"/>
                      <a:pt x="6435" y="4910"/>
                    </a:cubicBezTo>
                    <a:lnTo>
                      <a:pt x="6407" y="4910"/>
                    </a:lnTo>
                    <a:cubicBezTo>
                      <a:pt x="6407" y="4905"/>
                      <a:pt x="6410" y="4904"/>
                      <a:pt x="6415" y="4904"/>
                    </a:cubicBezTo>
                    <a:close/>
                    <a:moveTo>
                      <a:pt x="8421" y="4924"/>
                    </a:moveTo>
                    <a:cubicBezTo>
                      <a:pt x="8435" y="4931"/>
                      <a:pt x="8439" y="4935"/>
                      <a:pt x="8437" y="4935"/>
                    </a:cubicBezTo>
                    <a:cubicBezTo>
                      <a:pt x="8435" y="4935"/>
                      <a:pt x="8428" y="4931"/>
                      <a:pt x="8421" y="4924"/>
                    </a:cubicBezTo>
                    <a:close/>
                    <a:moveTo>
                      <a:pt x="8618" y="5417"/>
                    </a:moveTo>
                    <a:cubicBezTo>
                      <a:pt x="8618" y="5417"/>
                      <a:pt x="8632" y="5431"/>
                      <a:pt x="8632" y="5445"/>
                    </a:cubicBezTo>
                    <a:cubicBezTo>
                      <a:pt x="8618" y="5445"/>
                      <a:pt x="8618" y="5431"/>
                      <a:pt x="8618" y="5417"/>
                    </a:cubicBezTo>
                    <a:close/>
                    <a:moveTo>
                      <a:pt x="4084" y="6276"/>
                    </a:moveTo>
                    <a:lnTo>
                      <a:pt x="4112" y="6290"/>
                    </a:lnTo>
                    <a:cubicBezTo>
                      <a:pt x="4098" y="6290"/>
                      <a:pt x="4084" y="6290"/>
                      <a:pt x="4084" y="6276"/>
                    </a:cubicBezTo>
                    <a:close/>
                    <a:moveTo>
                      <a:pt x="8914" y="6308"/>
                    </a:moveTo>
                    <a:cubicBezTo>
                      <a:pt x="8917" y="6308"/>
                      <a:pt x="8921" y="6311"/>
                      <a:pt x="8928" y="6318"/>
                    </a:cubicBezTo>
                    <a:lnTo>
                      <a:pt x="8900" y="6318"/>
                    </a:lnTo>
                    <a:cubicBezTo>
                      <a:pt x="8907" y="6311"/>
                      <a:pt x="8910" y="6308"/>
                      <a:pt x="8914" y="6308"/>
                    </a:cubicBezTo>
                    <a:close/>
                    <a:moveTo>
                      <a:pt x="6462" y="6998"/>
                    </a:moveTo>
                    <a:cubicBezTo>
                      <a:pt x="6469" y="6998"/>
                      <a:pt x="6482" y="6999"/>
                      <a:pt x="6492" y="7002"/>
                    </a:cubicBezTo>
                    <a:lnTo>
                      <a:pt x="6492" y="7002"/>
                    </a:lnTo>
                    <a:lnTo>
                      <a:pt x="6492" y="7008"/>
                    </a:lnTo>
                    <a:cubicBezTo>
                      <a:pt x="6450" y="7001"/>
                      <a:pt x="6450" y="6998"/>
                      <a:pt x="6462" y="6998"/>
                    </a:cubicBezTo>
                    <a:close/>
                    <a:moveTo>
                      <a:pt x="3014" y="7064"/>
                    </a:moveTo>
                    <a:cubicBezTo>
                      <a:pt x="3021" y="7064"/>
                      <a:pt x="3024" y="7068"/>
                      <a:pt x="3028" y="7071"/>
                    </a:cubicBezTo>
                    <a:lnTo>
                      <a:pt x="3014" y="7064"/>
                    </a:lnTo>
                    <a:close/>
                    <a:moveTo>
                      <a:pt x="662" y="8416"/>
                    </a:moveTo>
                    <a:cubicBezTo>
                      <a:pt x="662" y="8416"/>
                      <a:pt x="649" y="8423"/>
                      <a:pt x="641" y="8423"/>
                    </a:cubicBezTo>
                    <a:cubicBezTo>
                      <a:pt x="637" y="8423"/>
                      <a:pt x="634" y="8421"/>
                      <a:pt x="634" y="8416"/>
                    </a:cubicBezTo>
                    <a:close/>
                    <a:moveTo>
                      <a:pt x="1084" y="9888"/>
                    </a:moveTo>
                    <a:lnTo>
                      <a:pt x="1084" y="9888"/>
                    </a:lnTo>
                    <a:cubicBezTo>
                      <a:pt x="1091" y="9897"/>
                      <a:pt x="1093" y="9900"/>
                      <a:pt x="1084" y="9909"/>
                    </a:cubicBezTo>
                    <a:lnTo>
                      <a:pt x="1084" y="9895"/>
                    </a:lnTo>
                    <a:cubicBezTo>
                      <a:pt x="1084" y="9892"/>
                      <a:pt x="1084" y="9890"/>
                      <a:pt x="1084" y="9888"/>
                    </a:cubicBezTo>
                    <a:close/>
                    <a:moveTo>
                      <a:pt x="9139" y="10289"/>
                    </a:moveTo>
                    <a:cubicBezTo>
                      <a:pt x="9139" y="10289"/>
                      <a:pt x="9153" y="10303"/>
                      <a:pt x="9167" y="10303"/>
                    </a:cubicBezTo>
                    <a:cubicBezTo>
                      <a:pt x="9153" y="10303"/>
                      <a:pt x="9139" y="10303"/>
                      <a:pt x="9139" y="10289"/>
                    </a:cubicBezTo>
                    <a:close/>
                    <a:moveTo>
                      <a:pt x="4957" y="10627"/>
                    </a:moveTo>
                    <a:cubicBezTo>
                      <a:pt x="4971" y="10627"/>
                      <a:pt x="4957" y="10641"/>
                      <a:pt x="4957" y="10641"/>
                    </a:cubicBezTo>
                    <a:lnTo>
                      <a:pt x="4957" y="10627"/>
                    </a:lnTo>
                    <a:close/>
                    <a:moveTo>
                      <a:pt x="10111" y="11106"/>
                    </a:moveTo>
                    <a:lnTo>
                      <a:pt x="10153" y="11120"/>
                    </a:lnTo>
                    <a:cubicBezTo>
                      <a:pt x="10153" y="11120"/>
                      <a:pt x="10111" y="11120"/>
                      <a:pt x="10111" y="11106"/>
                    </a:cubicBezTo>
                    <a:close/>
                    <a:moveTo>
                      <a:pt x="2131" y="11230"/>
                    </a:moveTo>
                    <a:cubicBezTo>
                      <a:pt x="2133" y="11230"/>
                      <a:pt x="2136" y="11231"/>
                      <a:pt x="2141" y="11233"/>
                    </a:cubicBezTo>
                    <a:cubicBezTo>
                      <a:pt x="2183" y="11233"/>
                      <a:pt x="2141" y="11233"/>
                      <a:pt x="2141" y="11247"/>
                    </a:cubicBezTo>
                    <a:cubicBezTo>
                      <a:pt x="2138" y="11249"/>
                      <a:pt x="2136" y="11250"/>
                      <a:pt x="2134" y="11250"/>
                    </a:cubicBezTo>
                    <a:cubicBezTo>
                      <a:pt x="2125" y="11250"/>
                      <a:pt x="2119" y="11230"/>
                      <a:pt x="2131" y="11230"/>
                    </a:cubicBezTo>
                    <a:close/>
                    <a:moveTo>
                      <a:pt x="8970" y="12077"/>
                    </a:moveTo>
                    <a:lnTo>
                      <a:pt x="8970" y="12077"/>
                    </a:lnTo>
                    <a:cubicBezTo>
                      <a:pt x="8975" y="12082"/>
                      <a:pt x="8978" y="12087"/>
                      <a:pt x="8980" y="12091"/>
                    </a:cubicBezTo>
                    <a:lnTo>
                      <a:pt x="8980" y="12091"/>
                    </a:lnTo>
                    <a:cubicBezTo>
                      <a:pt x="8970" y="12089"/>
                      <a:pt x="8970" y="12078"/>
                      <a:pt x="8970" y="12077"/>
                    </a:cubicBezTo>
                    <a:close/>
                    <a:moveTo>
                      <a:pt x="4675" y="12599"/>
                    </a:moveTo>
                    <a:cubicBezTo>
                      <a:pt x="4675" y="12603"/>
                      <a:pt x="4674" y="12605"/>
                      <a:pt x="4672" y="12605"/>
                    </a:cubicBezTo>
                    <a:cubicBezTo>
                      <a:pt x="4667" y="12605"/>
                      <a:pt x="4661" y="12599"/>
                      <a:pt x="4661" y="12599"/>
                    </a:cubicBezTo>
                    <a:close/>
                    <a:moveTo>
                      <a:pt x="7196" y="12655"/>
                    </a:moveTo>
                    <a:cubicBezTo>
                      <a:pt x="7196" y="12655"/>
                      <a:pt x="7183" y="12661"/>
                      <a:pt x="7179" y="12661"/>
                    </a:cubicBezTo>
                    <a:cubicBezTo>
                      <a:pt x="7177" y="12661"/>
                      <a:pt x="7177" y="12660"/>
                      <a:pt x="7182" y="12655"/>
                    </a:cubicBezTo>
                    <a:close/>
                    <a:moveTo>
                      <a:pt x="8053" y="12963"/>
                    </a:moveTo>
                    <a:cubicBezTo>
                      <a:pt x="8072" y="12963"/>
                      <a:pt x="8092" y="12965"/>
                      <a:pt x="8111" y="12965"/>
                    </a:cubicBezTo>
                    <a:cubicBezTo>
                      <a:pt x="8069" y="12979"/>
                      <a:pt x="8013" y="12993"/>
                      <a:pt x="7970" y="13021"/>
                    </a:cubicBezTo>
                    <a:lnTo>
                      <a:pt x="7984" y="13007"/>
                    </a:lnTo>
                    <a:cubicBezTo>
                      <a:pt x="7984" y="12969"/>
                      <a:pt x="8016" y="12963"/>
                      <a:pt x="8053" y="12963"/>
                    </a:cubicBezTo>
                    <a:close/>
                    <a:moveTo>
                      <a:pt x="5999" y="13739"/>
                    </a:moveTo>
                    <a:cubicBezTo>
                      <a:pt x="5999" y="13760"/>
                      <a:pt x="5984" y="13773"/>
                      <a:pt x="5954" y="13773"/>
                    </a:cubicBezTo>
                    <a:cubicBezTo>
                      <a:pt x="5950" y="13773"/>
                      <a:pt x="5947" y="13773"/>
                      <a:pt x="5944" y="13772"/>
                    </a:cubicBezTo>
                    <a:lnTo>
                      <a:pt x="5944" y="13772"/>
                    </a:lnTo>
                    <a:lnTo>
                      <a:pt x="5999" y="13739"/>
                    </a:lnTo>
                    <a:close/>
                    <a:moveTo>
                      <a:pt x="9421" y="14077"/>
                    </a:moveTo>
                    <a:lnTo>
                      <a:pt x="9393" y="14105"/>
                    </a:lnTo>
                    <a:cubicBezTo>
                      <a:pt x="9322" y="14105"/>
                      <a:pt x="9393" y="14077"/>
                      <a:pt x="9421" y="14077"/>
                    </a:cubicBezTo>
                    <a:close/>
                    <a:moveTo>
                      <a:pt x="3774" y="14485"/>
                    </a:moveTo>
                    <a:cubicBezTo>
                      <a:pt x="3802" y="14485"/>
                      <a:pt x="3802" y="14500"/>
                      <a:pt x="3802" y="14500"/>
                    </a:cubicBezTo>
                    <a:lnTo>
                      <a:pt x="3802" y="14514"/>
                    </a:lnTo>
                    <a:lnTo>
                      <a:pt x="3774" y="14485"/>
                    </a:lnTo>
                    <a:close/>
                    <a:moveTo>
                      <a:pt x="4577" y="15246"/>
                    </a:moveTo>
                    <a:cubicBezTo>
                      <a:pt x="4703" y="15246"/>
                      <a:pt x="4746" y="15274"/>
                      <a:pt x="4703" y="15316"/>
                    </a:cubicBezTo>
                    <a:cubicBezTo>
                      <a:pt x="4661" y="15302"/>
                      <a:pt x="4605" y="15274"/>
                      <a:pt x="4563" y="15260"/>
                    </a:cubicBezTo>
                    <a:lnTo>
                      <a:pt x="4577" y="15246"/>
                    </a:lnTo>
                    <a:close/>
                    <a:moveTo>
                      <a:pt x="5703" y="15640"/>
                    </a:moveTo>
                    <a:lnTo>
                      <a:pt x="5703" y="15649"/>
                    </a:lnTo>
                    <a:lnTo>
                      <a:pt x="5703" y="15649"/>
                    </a:lnTo>
                    <a:cubicBezTo>
                      <a:pt x="5694" y="15645"/>
                      <a:pt x="5687" y="15640"/>
                      <a:pt x="5703" y="15640"/>
                    </a:cubicBezTo>
                    <a:close/>
                    <a:moveTo>
                      <a:pt x="4619" y="15964"/>
                    </a:moveTo>
                    <a:lnTo>
                      <a:pt x="4619" y="15978"/>
                    </a:lnTo>
                    <a:cubicBezTo>
                      <a:pt x="4577" y="15978"/>
                      <a:pt x="4591" y="15964"/>
                      <a:pt x="4619" y="15964"/>
                    </a:cubicBezTo>
                    <a:close/>
                    <a:moveTo>
                      <a:pt x="10342" y="16519"/>
                    </a:moveTo>
                    <a:cubicBezTo>
                      <a:pt x="10350" y="16519"/>
                      <a:pt x="10356" y="16525"/>
                      <a:pt x="10350" y="16541"/>
                    </a:cubicBezTo>
                    <a:lnTo>
                      <a:pt x="10308" y="16541"/>
                    </a:lnTo>
                    <a:cubicBezTo>
                      <a:pt x="10308" y="16533"/>
                      <a:pt x="10329" y="16519"/>
                      <a:pt x="10342" y="16519"/>
                    </a:cubicBezTo>
                    <a:close/>
                    <a:moveTo>
                      <a:pt x="3873" y="16809"/>
                    </a:moveTo>
                    <a:cubicBezTo>
                      <a:pt x="3854" y="16809"/>
                      <a:pt x="3848" y="16815"/>
                      <a:pt x="3845" y="16815"/>
                    </a:cubicBezTo>
                    <a:cubicBezTo>
                      <a:pt x="3844" y="16815"/>
                      <a:pt x="3844" y="16814"/>
                      <a:pt x="3844" y="16809"/>
                    </a:cubicBezTo>
                    <a:close/>
                    <a:moveTo>
                      <a:pt x="8632" y="16936"/>
                    </a:moveTo>
                    <a:cubicBezTo>
                      <a:pt x="8613" y="16936"/>
                      <a:pt x="8601" y="16942"/>
                      <a:pt x="8590" y="16942"/>
                    </a:cubicBezTo>
                    <a:cubicBezTo>
                      <a:pt x="8585" y="16942"/>
                      <a:pt x="8581" y="16940"/>
                      <a:pt x="8576" y="16936"/>
                    </a:cubicBezTo>
                    <a:close/>
                    <a:moveTo>
                      <a:pt x="6942" y="17217"/>
                    </a:moveTo>
                    <a:cubicBezTo>
                      <a:pt x="6985" y="17217"/>
                      <a:pt x="7013" y="17217"/>
                      <a:pt x="6942" y="17260"/>
                    </a:cubicBezTo>
                    <a:cubicBezTo>
                      <a:pt x="6942" y="17245"/>
                      <a:pt x="6942" y="17231"/>
                      <a:pt x="6942" y="17217"/>
                    </a:cubicBezTo>
                    <a:close/>
                    <a:moveTo>
                      <a:pt x="2646" y="17830"/>
                    </a:moveTo>
                    <a:cubicBezTo>
                      <a:pt x="2658" y="17830"/>
                      <a:pt x="2672" y="17833"/>
                      <a:pt x="2690" y="17837"/>
                    </a:cubicBezTo>
                    <a:lnTo>
                      <a:pt x="2619" y="17893"/>
                    </a:lnTo>
                    <a:cubicBezTo>
                      <a:pt x="2610" y="17845"/>
                      <a:pt x="2620" y="17830"/>
                      <a:pt x="2646" y="17830"/>
                    </a:cubicBezTo>
                    <a:close/>
                    <a:moveTo>
                      <a:pt x="3009" y="17943"/>
                    </a:moveTo>
                    <a:cubicBezTo>
                      <a:pt x="3012" y="17943"/>
                      <a:pt x="3014" y="17945"/>
                      <a:pt x="3014" y="17950"/>
                    </a:cubicBezTo>
                    <a:lnTo>
                      <a:pt x="2985" y="17950"/>
                    </a:lnTo>
                    <a:cubicBezTo>
                      <a:pt x="2995" y="17950"/>
                      <a:pt x="3004" y="17943"/>
                      <a:pt x="3009" y="17943"/>
                    </a:cubicBezTo>
                    <a:close/>
                    <a:moveTo>
                      <a:pt x="7988" y="18197"/>
                    </a:moveTo>
                    <a:cubicBezTo>
                      <a:pt x="7997" y="18197"/>
                      <a:pt x="8013" y="18203"/>
                      <a:pt x="7984" y="18203"/>
                    </a:cubicBezTo>
                    <a:cubicBezTo>
                      <a:pt x="7970" y="18217"/>
                      <a:pt x="7958" y="18222"/>
                      <a:pt x="7950" y="18222"/>
                    </a:cubicBezTo>
                    <a:cubicBezTo>
                      <a:pt x="7934" y="18222"/>
                      <a:pt x="7938" y="18203"/>
                      <a:pt x="7984" y="18203"/>
                    </a:cubicBezTo>
                    <a:cubicBezTo>
                      <a:pt x="7980" y="18198"/>
                      <a:pt x="7983" y="18197"/>
                      <a:pt x="7988" y="18197"/>
                    </a:cubicBezTo>
                    <a:close/>
                    <a:moveTo>
                      <a:pt x="1690" y="18344"/>
                    </a:moveTo>
                    <a:cubicBezTo>
                      <a:pt x="1704" y="18344"/>
                      <a:pt x="1690" y="18344"/>
                      <a:pt x="1690" y="18358"/>
                    </a:cubicBezTo>
                    <a:lnTo>
                      <a:pt x="1690" y="18344"/>
                    </a:lnTo>
                    <a:close/>
                    <a:moveTo>
                      <a:pt x="8998" y="18696"/>
                    </a:moveTo>
                    <a:cubicBezTo>
                      <a:pt x="8984" y="18696"/>
                      <a:pt x="8956" y="18710"/>
                      <a:pt x="8942" y="18710"/>
                    </a:cubicBezTo>
                    <a:cubicBezTo>
                      <a:pt x="8970" y="18696"/>
                      <a:pt x="8984" y="18696"/>
                      <a:pt x="8998" y="18696"/>
                    </a:cubicBezTo>
                    <a:close/>
                    <a:moveTo>
                      <a:pt x="5473" y="19326"/>
                    </a:moveTo>
                    <a:cubicBezTo>
                      <a:pt x="5478" y="19326"/>
                      <a:pt x="5485" y="19330"/>
                      <a:pt x="5492" y="19330"/>
                    </a:cubicBezTo>
                    <a:lnTo>
                      <a:pt x="5492" y="19344"/>
                    </a:lnTo>
                    <a:lnTo>
                      <a:pt x="5464" y="19344"/>
                    </a:lnTo>
                    <a:cubicBezTo>
                      <a:pt x="5464" y="19330"/>
                      <a:pt x="5467" y="19326"/>
                      <a:pt x="5473" y="19326"/>
                    </a:cubicBezTo>
                    <a:close/>
                    <a:moveTo>
                      <a:pt x="3000" y="19682"/>
                    </a:moveTo>
                    <a:cubicBezTo>
                      <a:pt x="3028" y="19682"/>
                      <a:pt x="3000" y="19682"/>
                      <a:pt x="3000" y="19696"/>
                    </a:cubicBezTo>
                    <a:cubicBezTo>
                      <a:pt x="3000" y="19682"/>
                      <a:pt x="3000" y="19682"/>
                      <a:pt x="3000" y="19682"/>
                    </a:cubicBezTo>
                    <a:close/>
                    <a:moveTo>
                      <a:pt x="5802" y="20132"/>
                    </a:moveTo>
                    <a:cubicBezTo>
                      <a:pt x="5782" y="20142"/>
                      <a:pt x="5770" y="20158"/>
                      <a:pt x="5764" y="20158"/>
                    </a:cubicBezTo>
                    <a:cubicBezTo>
                      <a:pt x="5761" y="20158"/>
                      <a:pt x="5760" y="20155"/>
                      <a:pt x="5760" y="20146"/>
                    </a:cubicBezTo>
                    <a:lnTo>
                      <a:pt x="5760" y="20132"/>
                    </a:lnTo>
                    <a:close/>
                    <a:moveTo>
                      <a:pt x="3295" y="20259"/>
                    </a:moveTo>
                    <a:cubicBezTo>
                      <a:pt x="3295" y="20259"/>
                      <a:pt x="3279" y="20267"/>
                      <a:pt x="3265" y="20277"/>
                    </a:cubicBezTo>
                    <a:lnTo>
                      <a:pt x="3265" y="20277"/>
                    </a:lnTo>
                    <a:cubicBezTo>
                      <a:pt x="3275" y="20269"/>
                      <a:pt x="3288" y="20259"/>
                      <a:pt x="3295" y="20259"/>
                    </a:cubicBezTo>
                    <a:close/>
                    <a:moveTo>
                      <a:pt x="3521" y="20301"/>
                    </a:moveTo>
                    <a:cubicBezTo>
                      <a:pt x="3521" y="20306"/>
                      <a:pt x="3519" y="20307"/>
                      <a:pt x="3517" y="20307"/>
                    </a:cubicBezTo>
                    <a:cubicBezTo>
                      <a:pt x="3514" y="20307"/>
                      <a:pt x="3511" y="20301"/>
                      <a:pt x="3521" y="20301"/>
                    </a:cubicBezTo>
                    <a:close/>
                    <a:moveTo>
                      <a:pt x="8096" y="20689"/>
                    </a:moveTo>
                    <a:cubicBezTo>
                      <a:pt x="8102" y="20689"/>
                      <a:pt x="8102" y="20695"/>
                      <a:pt x="8083" y="20695"/>
                    </a:cubicBezTo>
                    <a:cubicBezTo>
                      <a:pt x="8088" y="20691"/>
                      <a:pt x="8092" y="20689"/>
                      <a:pt x="8096" y="20689"/>
                    </a:cubicBezTo>
                    <a:close/>
                    <a:moveTo>
                      <a:pt x="4436" y="20822"/>
                    </a:moveTo>
                    <a:cubicBezTo>
                      <a:pt x="4436" y="20822"/>
                      <a:pt x="4430" y="20828"/>
                      <a:pt x="4425" y="20828"/>
                    </a:cubicBezTo>
                    <a:cubicBezTo>
                      <a:pt x="4423" y="20828"/>
                      <a:pt x="4422" y="20827"/>
                      <a:pt x="4422" y="20822"/>
                    </a:cubicBezTo>
                    <a:close/>
                    <a:moveTo>
                      <a:pt x="2591" y="21470"/>
                    </a:moveTo>
                    <a:cubicBezTo>
                      <a:pt x="2591" y="21475"/>
                      <a:pt x="2590" y="21476"/>
                      <a:pt x="2587" y="21476"/>
                    </a:cubicBezTo>
                    <a:cubicBezTo>
                      <a:pt x="2582" y="21476"/>
                      <a:pt x="2572" y="21470"/>
                      <a:pt x="2563" y="21470"/>
                    </a:cubicBezTo>
                    <a:close/>
                    <a:moveTo>
                      <a:pt x="4577" y="22709"/>
                    </a:moveTo>
                    <a:cubicBezTo>
                      <a:pt x="4577" y="22709"/>
                      <a:pt x="4564" y="22715"/>
                      <a:pt x="4556" y="22715"/>
                    </a:cubicBezTo>
                    <a:cubicBezTo>
                      <a:pt x="4552" y="22715"/>
                      <a:pt x="4549" y="22714"/>
                      <a:pt x="4549" y="22709"/>
                    </a:cubicBezTo>
                    <a:close/>
                    <a:moveTo>
                      <a:pt x="3070" y="23258"/>
                    </a:moveTo>
                    <a:cubicBezTo>
                      <a:pt x="3070" y="23258"/>
                      <a:pt x="3064" y="23265"/>
                      <a:pt x="3060" y="23265"/>
                    </a:cubicBezTo>
                    <a:cubicBezTo>
                      <a:pt x="3057" y="23265"/>
                      <a:pt x="3056" y="23263"/>
                      <a:pt x="3056" y="23258"/>
                    </a:cubicBezTo>
                    <a:close/>
                    <a:moveTo>
                      <a:pt x="2187" y="23463"/>
                    </a:moveTo>
                    <a:cubicBezTo>
                      <a:pt x="2189" y="23463"/>
                      <a:pt x="2192" y="23465"/>
                      <a:pt x="2197" y="23470"/>
                    </a:cubicBezTo>
                    <a:lnTo>
                      <a:pt x="2183" y="23470"/>
                    </a:lnTo>
                    <a:cubicBezTo>
                      <a:pt x="2183" y="23470"/>
                      <a:pt x="2183" y="23463"/>
                      <a:pt x="2187" y="23463"/>
                    </a:cubicBezTo>
                    <a:close/>
                    <a:moveTo>
                      <a:pt x="1169" y="23751"/>
                    </a:moveTo>
                    <a:cubicBezTo>
                      <a:pt x="1163" y="23751"/>
                      <a:pt x="1151" y="23756"/>
                      <a:pt x="1141" y="23760"/>
                    </a:cubicBezTo>
                    <a:lnTo>
                      <a:pt x="1141" y="23760"/>
                    </a:lnTo>
                    <a:lnTo>
                      <a:pt x="1141" y="23751"/>
                    </a:lnTo>
                    <a:close/>
                    <a:moveTo>
                      <a:pt x="4249" y="23984"/>
                    </a:moveTo>
                    <a:cubicBezTo>
                      <a:pt x="4251" y="23984"/>
                      <a:pt x="4253" y="23986"/>
                      <a:pt x="4253" y="23991"/>
                    </a:cubicBezTo>
                    <a:lnTo>
                      <a:pt x="4239" y="23991"/>
                    </a:lnTo>
                    <a:cubicBezTo>
                      <a:pt x="4239" y="23991"/>
                      <a:pt x="4245" y="23984"/>
                      <a:pt x="4249" y="23984"/>
                    </a:cubicBezTo>
                    <a:close/>
                    <a:moveTo>
                      <a:pt x="7097" y="24990"/>
                    </a:moveTo>
                    <a:cubicBezTo>
                      <a:pt x="7104" y="24990"/>
                      <a:pt x="7101" y="24990"/>
                      <a:pt x="7096" y="24992"/>
                    </a:cubicBezTo>
                    <a:lnTo>
                      <a:pt x="7096" y="24992"/>
                    </a:lnTo>
                    <a:lnTo>
                      <a:pt x="7097" y="24990"/>
                    </a:lnTo>
                    <a:close/>
                    <a:moveTo>
                      <a:pt x="9732" y="25646"/>
                    </a:moveTo>
                    <a:cubicBezTo>
                      <a:pt x="9735" y="25646"/>
                      <a:pt x="9726" y="25652"/>
                      <a:pt x="9717" y="25652"/>
                    </a:cubicBezTo>
                    <a:cubicBezTo>
                      <a:pt x="9726" y="25648"/>
                      <a:pt x="9731" y="25646"/>
                      <a:pt x="9732" y="25646"/>
                    </a:cubicBezTo>
                    <a:close/>
                    <a:moveTo>
                      <a:pt x="9407" y="26272"/>
                    </a:moveTo>
                    <a:cubicBezTo>
                      <a:pt x="9397" y="26272"/>
                      <a:pt x="9382" y="26284"/>
                      <a:pt x="9372" y="26284"/>
                    </a:cubicBezTo>
                    <a:cubicBezTo>
                      <a:pt x="9368" y="26284"/>
                      <a:pt x="9364" y="26281"/>
                      <a:pt x="9364" y="26272"/>
                    </a:cubicBezTo>
                    <a:close/>
                    <a:moveTo>
                      <a:pt x="4307" y="26308"/>
                    </a:moveTo>
                    <a:cubicBezTo>
                      <a:pt x="4314" y="26308"/>
                      <a:pt x="4309" y="26309"/>
                      <a:pt x="4281" y="26314"/>
                    </a:cubicBezTo>
                    <a:lnTo>
                      <a:pt x="4211" y="26314"/>
                    </a:lnTo>
                    <a:cubicBezTo>
                      <a:pt x="4229" y="26314"/>
                      <a:pt x="4292" y="26308"/>
                      <a:pt x="4307" y="26308"/>
                    </a:cubicBezTo>
                    <a:close/>
                    <a:moveTo>
                      <a:pt x="2563" y="27314"/>
                    </a:moveTo>
                    <a:lnTo>
                      <a:pt x="2563" y="27314"/>
                    </a:lnTo>
                    <a:cubicBezTo>
                      <a:pt x="2549" y="27321"/>
                      <a:pt x="2531" y="27324"/>
                      <a:pt x="2514" y="27328"/>
                    </a:cubicBezTo>
                    <a:lnTo>
                      <a:pt x="2514" y="27328"/>
                    </a:lnTo>
                    <a:lnTo>
                      <a:pt x="2563" y="27314"/>
                    </a:lnTo>
                    <a:close/>
                    <a:moveTo>
                      <a:pt x="2971" y="27581"/>
                    </a:moveTo>
                    <a:cubicBezTo>
                      <a:pt x="2971" y="27581"/>
                      <a:pt x="2959" y="27588"/>
                      <a:pt x="2951" y="27588"/>
                    </a:cubicBezTo>
                    <a:cubicBezTo>
                      <a:pt x="2946" y="27588"/>
                      <a:pt x="2943" y="27586"/>
                      <a:pt x="2943" y="27581"/>
                    </a:cubicBezTo>
                    <a:close/>
                    <a:moveTo>
                      <a:pt x="4905" y="27772"/>
                    </a:moveTo>
                    <a:cubicBezTo>
                      <a:pt x="4910" y="27772"/>
                      <a:pt x="4919" y="27779"/>
                      <a:pt x="4929" y="27779"/>
                    </a:cubicBezTo>
                    <a:lnTo>
                      <a:pt x="4901" y="27779"/>
                    </a:lnTo>
                    <a:cubicBezTo>
                      <a:pt x="4901" y="27774"/>
                      <a:pt x="4902" y="27772"/>
                      <a:pt x="4905" y="27772"/>
                    </a:cubicBezTo>
                    <a:close/>
                    <a:moveTo>
                      <a:pt x="5055" y="28961"/>
                    </a:moveTo>
                    <a:cubicBezTo>
                      <a:pt x="5055" y="28961"/>
                      <a:pt x="5043" y="28968"/>
                      <a:pt x="5039" y="28968"/>
                    </a:cubicBezTo>
                    <a:cubicBezTo>
                      <a:pt x="5037" y="28968"/>
                      <a:pt x="5037" y="28966"/>
                      <a:pt x="5041" y="28961"/>
                    </a:cubicBezTo>
                    <a:close/>
                    <a:moveTo>
                      <a:pt x="6717" y="29398"/>
                    </a:moveTo>
                    <a:cubicBezTo>
                      <a:pt x="6717" y="29398"/>
                      <a:pt x="6698" y="29404"/>
                      <a:pt x="6690" y="29404"/>
                    </a:cubicBezTo>
                    <a:cubicBezTo>
                      <a:pt x="6686" y="29404"/>
                      <a:pt x="6684" y="29403"/>
                      <a:pt x="6689" y="29398"/>
                    </a:cubicBezTo>
                    <a:close/>
                    <a:moveTo>
                      <a:pt x="4971" y="30187"/>
                    </a:moveTo>
                    <a:cubicBezTo>
                      <a:pt x="4999" y="30187"/>
                      <a:pt x="4996" y="30193"/>
                      <a:pt x="4987" y="30193"/>
                    </a:cubicBezTo>
                    <a:cubicBezTo>
                      <a:pt x="4982" y="30193"/>
                      <a:pt x="4976" y="30191"/>
                      <a:pt x="4971" y="30187"/>
                    </a:cubicBezTo>
                    <a:close/>
                    <a:moveTo>
                      <a:pt x="2665" y="0"/>
                    </a:moveTo>
                    <a:cubicBezTo>
                      <a:pt x="2104" y="0"/>
                      <a:pt x="891" y="826"/>
                      <a:pt x="775" y="1094"/>
                    </a:cubicBezTo>
                    <a:cubicBezTo>
                      <a:pt x="42" y="2136"/>
                      <a:pt x="1239" y="2516"/>
                      <a:pt x="958" y="3657"/>
                    </a:cubicBezTo>
                    <a:cubicBezTo>
                      <a:pt x="634" y="4234"/>
                      <a:pt x="0" y="6374"/>
                      <a:pt x="620" y="6670"/>
                    </a:cubicBezTo>
                    <a:cubicBezTo>
                      <a:pt x="408" y="6881"/>
                      <a:pt x="577" y="7093"/>
                      <a:pt x="549" y="7374"/>
                    </a:cubicBezTo>
                    <a:cubicBezTo>
                      <a:pt x="479" y="7614"/>
                      <a:pt x="437" y="7867"/>
                      <a:pt x="423" y="8121"/>
                    </a:cubicBezTo>
                    <a:cubicBezTo>
                      <a:pt x="704" y="8430"/>
                      <a:pt x="408" y="8698"/>
                      <a:pt x="352" y="9078"/>
                    </a:cubicBezTo>
                    <a:cubicBezTo>
                      <a:pt x="282" y="9360"/>
                      <a:pt x="634" y="9670"/>
                      <a:pt x="352" y="10050"/>
                    </a:cubicBezTo>
                    <a:cubicBezTo>
                      <a:pt x="211" y="10444"/>
                      <a:pt x="563" y="10754"/>
                      <a:pt x="366" y="11092"/>
                    </a:cubicBezTo>
                    <a:cubicBezTo>
                      <a:pt x="507" y="11993"/>
                      <a:pt x="366" y="13105"/>
                      <a:pt x="873" y="13922"/>
                    </a:cubicBezTo>
                    <a:cubicBezTo>
                      <a:pt x="817" y="13950"/>
                      <a:pt x="718" y="14218"/>
                      <a:pt x="789" y="14246"/>
                    </a:cubicBezTo>
                    <a:cubicBezTo>
                      <a:pt x="592" y="14443"/>
                      <a:pt x="479" y="14584"/>
                      <a:pt x="662" y="14767"/>
                    </a:cubicBezTo>
                    <a:cubicBezTo>
                      <a:pt x="225" y="14978"/>
                      <a:pt x="408" y="15330"/>
                      <a:pt x="577" y="15584"/>
                    </a:cubicBezTo>
                    <a:cubicBezTo>
                      <a:pt x="141" y="16682"/>
                      <a:pt x="1408" y="18090"/>
                      <a:pt x="803" y="19287"/>
                    </a:cubicBezTo>
                    <a:cubicBezTo>
                      <a:pt x="1070" y="19456"/>
                      <a:pt x="732" y="19794"/>
                      <a:pt x="930" y="19991"/>
                    </a:cubicBezTo>
                    <a:cubicBezTo>
                      <a:pt x="761" y="20090"/>
                      <a:pt x="803" y="20132"/>
                      <a:pt x="944" y="20174"/>
                    </a:cubicBezTo>
                    <a:cubicBezTo>
                      <a:pt x="944" y="20259"/>
                      <a:pt x="930" y="20428"/>
                      <a:pt x="1042" y="20484"/>
                    </a:cubicBezTo>
                    <a:cubicBezTo>
                      <a:pt x="831" y="20667"/>
                      <a:pt x="1352" y="20681"/>
                      <a:pt x="1127" y="20907"/>
                    </a:cubicBezTo>
                    <a:cubicBezTo>
                      <a:pt x="1000" y="21005"/>
                      <a:pt x="1225" y="21019"/>
                      <a:pt x="1084" y="21146"/>
                    </a:cubicBezTo>
                    <a:cubicBezTo>
                      <a:pt x="930" y="21386"/>
                      <a:pt x="1084" y="21484"/>
                      <a:pt x="986" y="21723"/>
                    </a:cubicBezTo>
                    <a:cubicBezTo>
                      <a:pt x="1042" y="22216"/>
                      <a:pt x="634" y="22864"/>
                      <a:pt x="634" y="23456"/>
                    </a:cubicBezTo>
                    <a:cubicBezTo>
                      <a:pt x="535" y="23484"/>
                      <a:pt x="761" y="23751"/>
                      <a:pt x="521" y="23962"/>
                    </a:cubicBezTo>
                    <a:cubicBezTo>
                      <a:pt x="732" y="24272"/>
                      <a:pt x="338" y="24596"/>
                      <a:pt x="380" y="24779"/>
                    </a:cubicBezTo>
                    <a:cubicBezTo>
                      <a:pt x="476" y="24752"/>
                      <a:pt x="545" y="24740"/>
                      <a:pt x="593" y="24740"/>
                    </a:cubicBezTo>
                    <a:cubicBezTo>
                      <a:pt x="910" y="24740"/>
                      <a:pt x="323" y="25259"/>
                      <a:pt x="837" y="25259"/>
                    </a:cubicBezTo>
                    <a:cubicBezTo>
                      <a:pt x="848" y="25259"/>
                      <a:pt x="860" y="25259"/>
                      <a:pt x="873" y="25258"/>
                    </a:cubicBezTo>
                    <a:cubicBezTo>
                      <a:pt x="1098" y="25342"/>
                      <a:pt x="1000" y="25610"/>
                      <a:pt x="1183" y="25779"/>
                    </a:cubicBezTo>
                    <a:cubicBezTo>
                      <a:pt x="1451" y="25962"/>
                      <a:pt x="1577" y="26511"/>
                      <a:pt x="1690" y="26807"/>
                    </a:cubicBezTo>
                    <a:cubicBezTo>
                      <a:pt x="2051" y="27335"/>
                      <a:pt x="3141" y="27877"/>
                      <a:pt x="4022" y="27877"/>
                    </a:cubicBezTo>
                    <a:cubicBezTo>
                      <a:pt x="4033" y="27877"/>
                      <a:pt x="4044" y="27877"/>
                      <a:pt x="4056" y="27877"/>
                    </a:cubicBezTo>
                    <a:lnTo>
                      <a:pt x="4056" y="27877"/>
                    </a:lnTo>
                    <a:cubicBezTo>
                      <a:pt x="4309" y="27934"/>
                      <a:pt x="4126" y="28018"/>
                      <a:pt x="4042" y="28159"/>
                    </a:cubicBezTo>
                    <a:cubicBezTo>
                      <a:pt x="3816" y="28426"/>
                      <a:pt x="4027" y="28652"/>
                      <a:pt x="3802" y="28905"/>
                    </a:cubicBezTo>
                    <a:cubicBezTo>
                      <a:pt x="3732" y="29257"/>
                      <a:pt x="3887" y="29426"/>
                      <a:pt x="3774" y="29750"/>
                    </a:cubicBezTo>
                    <a:cubicBezTo>
                      <a:pt x="4168" y="30046"/>
                      <a:pt x="4394" y="30285"/>
                      <a:pt x="5070" y="30285"/>
                    </a:cubicBezTo>
                    <a:cubicBezTo>
                      <a:pt x="5156" y="30292"/>
                      <a:pt x="5242" y="30296"/>
                      <a:pt x="5327" y="30296"/>
                    </a:cubicBezTo>
                    <a:cubicBezTo>
                      <a:pt x="6902" y="30296"/>
                      <a:pt x="8450" y="29116"/>
                      <a:pt x="9505" y="28328"/>
                    </a:cubicBezTo>
                    <a:cubicBezTo>
                      <a:pt x="10012" y="27750"/>
                      <a:pt x="10815" y="26906"/>
                      <a:pt x="10942" y="26032"/>
                    </a:cubicBezTo>
                    <a:cubicBezTo>
                      <a:pt x="11139" y="26032"/>
                      <a:pt x="11603" y="25188"/>
                      <a:pt x="11378" y="25173"/>
                    </a:cubicBezTo>
                    <a:lnTo>
                      <a:pt x="11378" y="25173"/>
                    </a:lnTo>
                    <a:cubicBezTo>
                      <a:pt x="11356" y="25177"/>
                      <a:pt x="11337" y="25179"/>
                      <a:pt x="11321" y="25179"/>
                    </a:cubicBezTo>
                    <a:cubicBezTo>
                      <a:pt x="11092" y="25179"/>
                      <a:pt x="11555" y="24812"/>
                      <a:pt x="11463" y="24681"/>
                    </a:cubicBezTo>
                    <a:lnTo>
                      <a:pt x="11463" y="24681"/>
                    </a:lnTo>
                    <a:cubicBezTo>
                      <a:pt x="11444" y="24685"/>
                      <a:pt x="11428" y="24687"/>
                      <a:pt x="11415" y="24687"/>
                    </a:cubicBezTo>
                    <a:cubicBezTo>
                      <a:pt x="11295" y="24687"/>
                      <a:pt x="11353" y="24533"/>
                      <a:pt x="11251" y="24469"/>
                    </a:cubicBezTo>
                    <a:cubicBezTo>
                      <a:pt x="11280" y="24357"/>
                      <a:pt x="11505" y="24413"/>
                      <a:pt x="11519" y="24300"/>
                    </a:cubicBezTo>
                    <a:cubicBezTo>
                      <a:pt x="11237" y="23793"/>
                      <a:pt x="11547" y="22934"/>
                      <a:pt x="11815" y="22413"/>
                    </a:cubicBezTo>
                    <a:cubicBezTo>
                      <a:pt x="11841" y="22367"/>
                      <a:pt x="11809" y="22355"/>
                      <a:pt x="11766" y="22355"/>
                    </a:cubicBezTo>
                    <a:cubicBezTo>
                      <a:pt x="11717" y="22355"/>
                      <a:pt x="11653" y="22371"/>
                      <a:pt x="11646" y="22371"/>
                    </a:cubicBezTo>
                    <a:cubicBezTo>
                      <a:pt x="11646" y="22188"/>
                      <a:pt x="11744" y="22019"/>
                      <a:pt x="11561" y="21921"/>
                    </a:cubicBezTo>
                    <a:cubicBezTo>
                      <a:pt x="11688" y="21738"/>
                      <a:pt x="11603" y="21400"/>
                      <a:pt x="11857" y="21174"/>
                    </a:cubicBezTo>
                    <a:cubicBezTo>
                      <a:pt x="12022" y="21139"/>
                      <a:pt x="12148" y="21034"/>
                      <a:pt x="12044" y="21034"/>
                    </a:cubicBezTo>
                    <a:cubicBezTo>
                      <a:pt x="12023" y="21034"/>
                      <a:pt x="11994" y="21038"/>
                      <a:pt x="11955" y="21048"/>
                    </a:cubicBezTo>
                    <a:cubicBezTo>
                      <a:pt x="11950" y="21048"/>
                      <a:pt x="11945" y="21048"/>
                      <a:pt x="11940" y="21048"/>
                    </a:cubicBezTo>
                    <a:cubicBezTo>
                      <a:pt x="11554" y="21048"/>
                      <a:pt x="11801" y="20539"/>
                      <a:pt x="11815" y="20414"/>
                    </a:cubicBezTo>
                    <a:cubicBezTo>
                      <a:pt x="11674" y="20118"/>
                      <a:pt x="11927" y="19893"/>
                      <a:pt x="11843" y="19583"/>
                    </a:cubicBezTo>
                    <a:cubicBezTo>
                      <a:pt x="11843" y="19442"/>
                      <a:pt x="11758" y="19442"/>
                      <a:pt x="11913" y="19372"/>
                    </a:cubicBezTo>
                    <a:cubicBezTo>
                      <a:pt x="11927" y="19301"/>
                      <a:pt x="11829" y="19301"/>
                      <a:pt x="11955" y="19203"/>
                    </a:cubicBezTo>
                    <a:cubicBezTo>
                      <a:pt x="11967" y="19208"/>
                      <a:pt x="11982" y="19210"/>
                      <a:pt x="11997" y="19210"/>
                    </a:cubicBezTo>
                    <a:cubicBezTo>
                      <a:pt x="12117" y="19210"/>
                      <a:pt x="12323" y="19085"/>
                      <a:pt x="12124" y="19048"/>
                    </a:cubicBezTo>
                    <a:cubicBezTo>
                      <a:pt x="12223" y="18851"/>
                      <a:pt x="11843" y="18921"/>
                      <a:pt x="11927" y="18738"/>
                    </a:cubicBezTo>
                    <a:cubicBezTo>
                      <a:pt x="11998" y="18682"/>
                      <a:pt x="11885" y="18710"/>
                      <a:pt x="11899" y="18682"/>
                    </a:cubicBezTo>
                    <a:cubicBezTo>
                      <a:pt x="11899" y="18617"/>
                      <a:pt x="11959" y="18481"/>
                      <a:pt x="11914" y="18481"/>
                    </a:cubicBezTo>
                    <a:cubicBezTo>
                      <a:pt x="11910" y="18481"/>
                      <a:pt x="11905" y="18482"/>
                      <a:pt x="11899" y="18485"/>
                    </a:cubicBezTo>
                    <a:cubicBezTo>
                      <a:pt x="11877" y="18490"/>
                      <a:pt x="11859" y="18492"/>
                      <a:pt x="11846" y="18492"/>
                    </a:cubicBezTo>
                    <a:cubicBezTo>
                      <a:pt x="11783" y="18492"/>
                      <a:pt x="11811" y="18442"/>
                      <a:pt x="11857" y="18372"/>
                    </a:cubicBezTo>
                    <a:cubicBezTo>
                      <a:pt x="11871" y="17893"/>
                      <a:pt x="11477" y="16795"/>
                      <a:pt x="11843" y="16499"/>
                    </a:cubicBezTo>
                    <a:cubicBezTo>
                      <a:pt x="12139" y="16358"/>
                      <a:pt x="11251" y="16316"/>
                      <a:pt x="11801" y="16006"/>
                    </a:cubicBezTo>
                    <a:cubicBezTo>
                      <a:pt x="12012" y="15767"/>
                      <a:pt x="11209" y="15696"/>
                      <a:pt x="11463" y="15302"/>
                    </a:cubicBezTo>
                    <a:cubicBezTo>
                      <a:pt x="11970" y="15049"/>
                      <a:pt x="11406" y="15175"/>
                      <a:pt x="11378" y="14908"/>
                    </a:cubicBezTo>
                    <a:cubicBezTo>
                      <a:pt x="11843" y="14514"/>
                      <a:pt x="11603" y="14542"/>
                      <a:pt x="11364" y="14176"/>
                    </a:cubicBezTo>
                    <a:cubicBezTo>
                      <a:pt x="11505" y="13852"/>
                      <a:pt x="11688" y="14105"/>
                      <a:pt x="11491" y="13711"/>
                    </a:cubicBezTo>
                    <a:cubicBezTo>
                      <a:pt x="11449" y="13570"/>
                      <a:pt x="11660" y="13204"/>
                      <a:pt x="11491" y="13162"/>
                    </a:cubicBezTo>
                    <a:cubicBezTo>
                      <a:pt x="11054" y="13007"/>
                      <a:pt x="11603" y="12599"/>
                      <a:pt x="11111" y="12570"/>
                    </a:cubicBezTo>
                    <a:cubicBezTo>
                      <a:pt x="11012" y="12556"/>
                      <a:pt x="10928" y="12458"/>
                      <a:pt x="10928" y="12359"/>
                    </a:cubicBezTo>
                    <a:cubicBezTo>
                      <a:pt x="11054" y="12190"/>
                      <a:pt x="12124" y="12261"/>
                      <a:pt x="11449" y="11951"/>
                    </a:cubicBezTo>
                    <a:cubicBezTo>
                      <a:pt x="11364" y="11430"/>
                      <a:pt x="11843" y="11430"/>
                      <a:pt x="11336" y="11289"/>
                    </a:cubicBezTo>
                    <a:cubicBezTo>
                      <a:pt x="11575" y="11092"/>
                      <a:pt x="11280" y="11064"/>
                      <a:pt x="11434" y="10895"/>
                    </a:cubicBezTo>
                    <a:cubicBezTo>
                      <a:pt x="11716" y="10402"/>
                      <a:pt x="11392" y="10360"/>
                      <a:pt x="11350" y="10162"/>
                    </a:cubicBezTo>
                    <a:cubicBezTo>
                      <a:pt x="12153" y="9740"/>
                      <a:pt x="11181" y="9895"/>
                      <a:pt x="10998" y="9557"/>
                    </a:cubicBezTo>
                    <a:cubicBezTo>
                      <a:pt x="11646" y="9134"/>
                      <a:pt x="11054" y="9317"/>
                      <a:pt x="11420" y="8726"/>
                    </a:cubicBezTo>
                    <a:cubicBezTo>
                      <a:pt x="10505" y="8613"/>
                      <a:pt x="11505" y="8318"/>
                      <a:pt x="10998" y="8135"/>
                    </a:cubicBezTo>
                    <a:cubicBezTo>
                      <a:pt x="10646" y="7811"/>
                      <a:pt x="11209" y="7642"/>
                      <a:pt x="10702" y="7219"/>
                    </a:cubicBezTo>
                    <a:cubicBezTo>
                      <a:pt x="10646" y="6839"/>
                      <a:pt x="10956" y="6741"/>
                      <a:pt x="10618" y="6417"/>
                    </a:cubicBezTo>
                    <a:cubicBezTo>
                      <a:pt x="10533" y="6248"/>
                      <a:pt x="10871" y="6135"/>
                      <a:pt x="10618" y="5741"/>
                    </a:cubicBezTo>
                    <a:cubicBezTo>
                      <a:pt x="10984" y="5459"/>
                      <a:pt x="10407" y="4896"/>
                      <a:pt x="10407" y="4459"/>
                    </a:cubicBezTo>
                    <a:cubicBezTo>
                      <a:pt x="10632" y="4220"/>
                      <a:pt x="10322" y="4333"/>
                      <a:pt x="10308" y="4023"/>
                    </a:cubicBezTo>
                    <a:cubicBezTo>
                      <a:pt x="10336" y="3995"/>
                      <a:pt x="10336" y="3981"/>
                      <a:pt x="10294" y="3966"/>
                    </a:cubicBezTo>
                    <a:cubicBezTo>
                      <a:pt x="10435" y="3628"/>
                      <a:pt x="10195" y="3516"/>
                      <a:pt x="9900" y="3389"/>
                    </a:cubicBezTo>
                    <a:cubicBezTo>
                      <a:pt x="9449" y="3220"/>
                      <a:pt x="9195" y="2924"/>
                      <a:pt x="8829" y="2657"/>
                    </a:cubicBezTo>
                    <a:cubicBezTo>
                      <a:pt x="8562" y="2389"/>
                      <a:pt x="8083" y="2333"/>
                      <a:pt x="7717" y="2065"/>
                    </a:cubicBezTo>
                    <a:cubicBezTo>
                      <a:pt x="7055" y="1657"/>
                      <a:pt x="6450" y="1573"/>
                      <a:pt x="5816" y="1305"/>
                    </a:cubicBezTo>
                    <a:cubicBezTo>
                      <a:pt x="6235" y="1157"/>
                      <a:pt x="5425" y="697"/>
                      <a:pt x="4943" y="697"/>
                    </a:cubicBezTo>
                    <a:cubicBezTo>
                      <a:pt x="4873" y="697"/>
                      <a:pt x="4811" y="706"/>
                      <a:pt x="4760" y="728"/>
                    </a:cubicBezTo>
                    <a:cubicBezTo>
                      <a:pt x="4746" y="953"/>
                      <a:pt x="5281" y="995"/>
                      <a:pt x="5478" y="1094"/>
                    </a:cubicBezTo>
                    <a:cubicBezTo>
                      <a:pt x="5235" y="1226"/>
                      <a:pt x="5589" y="1523"/>
                      <a:pt x="5265" y="1523"/>
                    </a:cubicBezTo>
                    <a:cubicBezTo>
                      <a:pt x="5176" y="1523"/>
                      <a:pt x="5035" y="1501"/>
                      <a:pt x="4816" y="1446"/>
                    </a:cubicBezTo>
                    <a:cubicBezTo>
                      <a:pt x="4689" y="1319"/>
                      <a:pt x="3506" y="488"/>
                      <a:pt x="2915" y="122"/>
                    </a:cubicBezTo>
                    <a:cubicBezTo>
                      <a:pt x="2871" y="37"/>
                      <a:pt x="2782" y="0"/>
                      <a:pt x="26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4" name="Google Shape;264;p18"/>
              <p:cNvSpPr/>
              <p:nvPr/>
            </p:nvSpPr>
            <p:spPr>
              <a:xfrm rot="5400000">
                <a:off x="2139735" y="1533245"/>
                <a:ext cx="1034261" cy="6731468"/>
              </a:xfrm>
              <a:custGeom>
                <a:avLst/>
                <a:gdLst/>
                <a:ahLst/>
                <a:cxnLst/>
                <a:rect l="l" t="t" r="r" b="b"/>
                <a:pathLst>
                  <a:path w="12324" h="30296" extrusionOk="0">
                    <a:moveTo>
                      <a:pt x="4098" y="1587"/>
                    </a:moveTo>
                    <a:cubicBezTo>
                      <a:pt x="4112" y="1587"/>
                      <a:pt x="4140" y="1601"/>
                      <a:pt x="4154" y="1615"/>
                    </a:cubicBezTo>
                    <a:lnTo>
                      <a:pt x="4098" y="1587"/>
                    </a:lnTo>
                    <a:close/>
                    <a:moveTo>
                      <a:pt x="1605" y="2998"/>
                    </a:moveTo>
                    <a:cubicBezTo>
                      <a:pt x="1609" y="2998"/>
                      <a:pt x="1612" y="3002"/>
                      <a:pt x="1620" y="3009"/>
                    </a:cubicBezTo>
                    <a:lnTo>
                      <a:pt x="1591" y="3009"/>
                    </a:lnTo>
                    <a:cubicBezTo>
                      <a:pt x="1598" y="3002"/>
                      <a:pt x="1602" y="2998"/>
                      <a:pt x="1605" y="2998"/>
                    </a:cubicBezTo>
                    <a:close/>
                    <a:moveTo>
                      <a:pt x="9731" y="3981"/>
                    </a:moveTo>
                    <a:cubicBezTo>
                      <a:pt x="9745" y="3981"/>
                      <a:pt x="9773" y="3981"/>
                      <a:pt x="9773" y="3995"/>
                    </a:cubicBezTo>
                    <a:lnTo>
                      <a:pt x="9745" y="3995"/>
                    </a:lnTo>
                    <a:lnTo>
                      <a:pt x="9731" y="3981"/>
                    </a:lnTo>
                    <a:close/>
                    <a:moveTo>
                      <a:pt x="5458" y="4281"/>
                    </a:moveTo>
                    <a:cubicBezTo>
                      <a:pt x="5461" y="4281"/>
                      <a:pt x="5464" y="4284"/>
                      <a:pt x="5464" y="4290"/>
                    </a:cubicBezTo>
                    <a:lnTo>
                      <a:pt x="5464" y="4304"/>
                    </a:lnTo>
                    <a:lnTo>
                      <a:pt x="5436" y="4304"/>
                    </a:lnTo>
                    <a:cubicBezTo>
                      <a:pt x="5444" y="4288"/>
                      <a:pt x="5452" y="4281"/>
                      <a:pt x="5458" y="4281"/>
                    </a:cubicBezTo>
                    <a:close/>
                    <a:moveTo>
                      <a:pt x="6415" y="4904"/>
                    </a:moveTo>
                    <a:cubicBezTo>
                      <a:pt x="6423" y="4904"/>
                      <a:pt x="6435" y="4910"/>
                      <a:pt x="6435" y="4910"/>
                    </a:cubicBezTo>
                    <a:lnTo>
                      <a:pt x="6407" y="4910"/>
                    </a:lnTo>
                    <a:cubicBezTo>
                      <a:pt x="6407" y="4905"/>
                      <a:pt x="6410" y="4904"/>
                      <a:pt x="6415" y="4904"/>
                    </a:cubicBezTo>
                    <a:close/>
                    <a:moveTo>
                      <a:pt x="8421" y="4924"/>
                    </a:moveTo>
                    <a:cubicBezTo>
                      <a:pt x="8435" y="4931"/>
                      <a:pt x="8439" y="4935"/>
                      <a:pt x="8437" y="4935"/>
                    </a:cubicBezTo>
                    <a:cubicBezTo>
                      <a:pt x="8435" y="4935"/>
                      <a:pt x="8428" y="4931"/>
                      <a:pt x="8421" y="4924"/>
                    </a:cubicBezTo>
                    <a:close/>
                    <a:moveTo>
                      <a:pt x="8618" y="5417"/>
                    </a:moveTo>
                    <a:cubicBezTo>
                      <a:pt x="8618" y="5417"/>
                      <a:pt x="8632" y="5431"/>
                      <a:pt x="8632" y="5445"/>
                    </a:cubicBezTo>
                    <a:cubicBezTo>
                      <a:pt x="8618" y="5445"/>
                      <a:pt x="8618" y="5431"/>
                      <a:pt x="8618" y="5417"/>
                    </a:cubicBezTo>
                    <a:close/>
                    <a:moveTo>
                      <a:pt x="4084" y="6276"/>
                    </a:moveTo>
                    <a:lnTo>
                      <a:pt x="4112" y="6290"/>
                    </a:lnTo>
                    <a:cubicBezTo>
                      <a:pt x="4098" y="6290"/>
                      <a:pt x="4084" y="6290"/>
                      <a:pt x="4084" y="6276"/>
                    </a:cubicBezTo>
                    <a:close/>
                    <a:moveTo>
                      <a:pt x="8914" y="6308"/>
                    </a:moveTo>
                    <a:cubicBezTo>
                      <a:pt x="8917" y="6308"/>
                      <a:pt x="8921" y="6311"/>
                      <a:pt x="8928" y="6318"/>
                    </a:cubicBezTo>
                    <a:lnTo>
                      <a:pt x="8900" y="6318"/>
                    </a:lnTo>
                    <a:cubicBezTo>
                      <a:pt x="8907" y="6311"/>
                      <a:pt x="8910" y="6308"/>
                      <a:pt x="8914" y="6308"/>
                    </a:cubicBezTo>
                    <a:close/>
                    <a:moveTo>
                      <a:pt x="6462" y="6998"/>
                    </a:moveTo>
                    <a:cubicBezTo>
                      <a:pt x="6469" y="6998"/>
                      <a:pt x="6482" y="6999"/>
                      <a:pt x="6492" y="7002"/>
                    </a:cubicBezTo>
                    <a:lnTo>
                      <a:pt x="6492" y="7002"/>
                    </a:lnTo>
                    <a:lnTo>
                      <a:pt x="6492" y="7008"/>
                    </a:lnTo>
                    <a:cubicBezTo>
                      <a:pt x="6450" y="7001"/>
                      <a:pt x="6450" y="6998"/>
                      <a:pt x="6462" y="6998"/>
                    </a:cubicBezTo>
                    <a:close/>
                    <a:moveTo>
                      <a:pt x="3014" y="7064"/>
                    </a:moveTo>
                    <a:cubicBezTo>
                      <a:pt x="3021" y="7064"/>
                      <a:pt x="3024" y="7068"/>
                      <a:pt x="3028" y="7071"/>
                    </a:cubicBezTo>
                    <a:lnTo>
                      <a:pt x="3014" y="7064"/>
                    </a:lnTo>
                    <a:close/>
                    <a:moveTo>
                      <a:pt x="662" y="8416"/>
                    </a:moveTo>
                    <a:cubicBezTo>
                      <a:pt x="662" y="8416"/>
                      <a:pt x="649" y="8423"/>
                      <a:pt x="641" y="8423"/>
                    </a:cubicBezTo>
                    <a:cubicBezTo>
                      <a:pt x="637" y="8423"/>
                      <a:pt x="634" y="8421"/>
                      <a:pt x="634" y="8416"/>
                    </a:cubicBezTo>
                    <a:close/>
                    <a:moveTo>
                      <a:pt x="1084" y="9888"/>
                    </a:moveTo>
                    <a:lnTo>
                      <a:pt x="1084" y="9888"/>
                    </a:lnTo>
                    <a:cubicBezTo>
                      <a:pt x="1091" y="9897"/>
                      <a:pt x="1093" y="9900"/>
                      <a:pt x="1084" y="9909"/>
                    </a:cubicBezTo>
                    <a:lnTo>
                      <a:pt x="1084" y="9895"/>
                    </a:lnTo>
                    <a:cubicBezTo>
                      <a:pt x="1084" y="9892"/>
                      <a:pt x="1084" y="9890"/>
                      <a:pt x="1084" y="9888"/>
                    </a:cubicBezTo>
                    <a:close/>
                    <a:moveTo>
                      <a:pt x="9139" y="10289"/>
                    </a:moveTo>
                    <a:cubicBezTo>
                      <a:pt x="9139" y="10289"/>
                      <a:pt x="9153" y="10303"/>
                      <a:pt x="9167" y="10303"/>
                    </a:cubicBezTo>
                    <a:cubicBezTo>
                      <a:pt x="9153" y="10303"/>
                      <a:pt x="9139" y="10303"/>
                      <a:pt x="9139" y="10289"/>
                    </a:cubicBezTo>
                    <a:close/>
                    <a:moveTo>
                      <a:pt x="4957" y="10627"/>
                    </a:moveTo>
                    <a:cubicBezTo>
                      <a:pt x="4971" y="10627"/>
                      <a:pt x="4957" y="10641"/>
                      <a:pt x="4957" y="10641"/>
                    </a:cubicBezTo>
                    <a:lnTo>
                      <a:pt x="4957" y="10627"/>
                    </a:lnTo>
                    <a:close/>
                    <a:moveTo>
                      <a:pt x="10111" y="11106"/>
                    </a:moveTo>
                    <a:lnTo>
                      <a:pt x="10153" y="11120"/>
                    </a:lnTo>
                    <a:cubicBezTo>
                      <a:pt x="10153" y="11120"/>
                      <a:pt x="10111" y="11120"/>
                      <a:pt x="10111" y="11106"/>
                    </a:cubicBezTo>
                    <a:close/>
                    <a:moveTo>
                      <a:pt x="2131" y="11230"/>
                    </a:moveTo>
                    <a:cubicBezTo>
                      <a:pt x="2133" y="11230"/>
                      <a:pt x="2136" y="11231"/>
                      <a:pt x="2141" y="11233"/>
                    </a:cubicBezTo>
                    <a:cubicBezTo>
                      <a:pt x="2183" y="11233"/>
                      <a:pt x="2141" y="11233"/>
                      <a:pt x="2141" y="11247"/>
                    </a:cubicBezTo>
                    <a:cubicBezTo>
                      <a:pt x="2138" y="11249"/>
                      <a:pt x="2136" y="11250"/>
                      <a:pt x="2134" y="11250"/>
                    </a:cubicBezTo>
                    <a:cubicBezTo>
                      <a:pt x="2125" y="11250"/>
                      <a:pt x="2119" y="11230"/>
                      <a:pt x="2131" y="11230"/>
                    </a:cubicBezTo>
                    <a:close/>
                    <a:moveTo>
                      <a:pt x="8970" y="12077"/>
                    </a:moveTo>
                    <a:lnTo>
                      <a:pt x="8970" y="12077"/>
                    </a:lnTo>
                    <a:cubicBezTo>
                      <a:pt x="8975" y="12082"/>
                      <a:pt x="8978" y="12087"/>
                      <a:pt x="8980" y="12091"/>
                    </a:cubicBezTo>
                    <a:lnTo>
                      <a:pt x="8980" y="12091"/>
                    </a:lnTo>
                    <a:cubicBezTo>
                      <a:pt x="8970" y="12089"/>
                      <a:pt x="8970" y="12078"/>
                      <a:pt x="8970" y="12077"/>
                    </a:cubicBezTo>
                    <a:close/>
                    <a:moveTo>
                      <a:pt x="4675" y="12599"/>
                    </a:moveTo>
                    <a:cubicBezTo>
                      <a:pt x="4675" y="12603"/>
                      <a:pt x="4674" y="12605"/>
                      <a:pt x="4672" y="12605"/>
                    </a:cubicBezTo>
                    <a:cubicBezTo>
                      <a:pt x="4667" y="12605"/>
                      <a:pt x="4661" y="12599"/>
                      <a:pt x="4661" y="12599"/>
                    </a:cubicBezTo>
                    <a:close/>
                    <a:moveTo>
                      <a:pt x="7196" y="12655"/>
                    </a:moveTo>
                    <a:cubicBezTo>
                      <a:pt x="7196" y="12655"/>
                      <a:pt x="7183" y="12661"/>
                      <a:pt x="7179" y="12661"/>
                    </a:cubicBezTo>
                    <a:cubicBezTo>
                      <a:pt x="7177" y="12661"/>
                      <a:pt x="7177" y="12660"/>
                      <a:pt x="7182" y="12655"/>
                    </a:cubicBezTo>
                    <a:close/>
                    <a:moveTo>
                      <a:pt x="8053" y="12963"/>
                    </a:moveTo>
                    <a:cubicBezTo>
                      <a:pt x="8072" y="12963"/>
                      <a:pt x="8092" y="12965"/>
                      <a:pt x="8111" y="12965"/>
                    </a:cubicBezTo>
                    <a:cubicBezTo>
                      <a:pt x="8069" y="12979"/>
                      <a:pt x="8013" y="12993"/>
                      <a:pt x="7970" y="13021"/>
                    </a:cubicBezTo>
                    <a:lnTo>
                      <a:pt x="7984" y="13007"/>
                    </a:lnTo>
                    <a:cubicBezTo>
                      <a:pt x="7984" y="12969"/>
                      <a:pt x="8016" y="12963"/>
                      <a:pt x="8053" y="12963"/>
                    </a:cubicBezTo>
                    <a:close/>
                    <a:moveTo>
                      <a:pt x="5999" y="13739"/>
                    </a:moveTo>
                    <a:cubicBezTo>
                      <a:pt x="5999" y="13760"/>
                      <a:pt x="5984" y="13773"/>
                      <a:pt x="5954" y="13773"/>
                    </a:cubicBezTo>
                    <a:cubicBezTo>
                      <a:pt x="5950" y="13773"/>
                      <a:pt x="5947" y="13773"/>
                      <a:pt x="5944" y="13772"/>
                    </a:cubicBezTo>
                    <a:lnTo>
                      <a:pt x="5944" y="13772"/>
                    </a:lnTo>
                    <a:lnTo>
                      <a:pt x="5999" y="13739"/>
                    </a:lnTo>
                    <a:close/>
                    <a:moveTo>
                      <a:pt x="9421" y="14077"/>
                    </a:moveTo>
                    <a:lnTo>
                      <a:pt x="9393" y="14105"/>
                    </a:lnTo>
                    <a:cubicBezTo>
                      <a:pt x="9322" y="14105"/>
                      <a:pt x="9393" y="14077"/>
                      <a:pt x="9421" y="14077"/>
                    </a:cubicBezTo>
                    <a:close/>
                    <a:moveTo>
                      <a:pt x="3774" y="14485"/>
                    </a:moveTo>
                    <a:cubicBezTo>
                      <a:pt x="3802" y="14485"/>
                      <a:pt x="3802" y="14500"/>
                      <a:pt x="3802" y="14500"/>
                    </a:cubicBezTo>
                    <a:lnTo>
                      <a:pt x="3802" y="14514"/>
                    </a:lnTo>
                    <a:lnTo>
                      <a:pt x="3774" y="14485"/>
                    </a:lnTo>
                    <a:close/>
                    <a:moveTo>
                      <a:pt x="4577" y="15246"/>
                    </a:moveTo>
                    <a:cubicBezTo>
                      <a:pt x="4703" y="15246"/>
                      <a:pt x="4746" y="15274"/>
                      <a:pt x="4703" y="15316"/>
                    </a:cubicBezTo>
                    <a:cubicBezTo>
                      <a:pt x="4661" y="15302"/>
                      <a:pt x="4605" y="15274"/>
                      <a:pt x="4563" y="15260"/>
                    </a:cubicBezTo>
                    <a:lnTo>
                      <a:pt x="4577" y="15246"/>
                    </a:lnTo>
                    <a:close/>
                    <a:moveTo>
                      <a:pt x="5703" y="15640"/>
                    </a:moveTo>
                    <a:lnTo>
                      <a:pt x="5703" y="15649"/>
                    </a:lnTo>
                    <a:lnTo>
                      <a:pt x="5703" y="15649"/>
                    </a:lnTo>
                    <a:cubicBezTo>
                      <a:pt x="5694" y="15645"/>
                      <a:pt x="5687" y="15640"/>
                      <a:pt x="5703" y="15640"/>
                    </a:cubicBezTo>
                    <a:close/>
                    <a:moveTo>
                      <a:pt x="4619" y="15964"/>
                    </a:moveTo>
                    <a:lnTo>
                      <a:pt x="4619" y="15978"/>
                    </a:lnTo>
                    <a:cubicBezTo>
                      <a:pt x="4577" y="15978"/>
                      <a:pt x="4591" y="15964"/>
                      <a:pt x="4619" y="15964"/>
                    </a:cubicBezTo>
                    <a:close/>
                    <a:moveTo>
                      <a:pt x="10342" y="16519"/>
                    </a:moveTo>
                    <a:cubicBezTo>
                      <a:pt x="10350" y="16519"/>
                      <a:pt x="10356" y="16525"/>
                      <a:pt x="10350" y="16541"/>
                    </a:cubicBezTo>
                    <a:lnTo>
                      <a:pt x="10308" y="16541"/>
                    </a:lnTo>
                    <a:cubicBezTo>
                      <a:pt x="10308" y="16533"/>
                      <a:pt x="10329" y="16519"/>
                      <a:pt x="10342" y="16519"/>
                    </a:cubicBezTo>
                    <a:close/>
                    <a:moveTo>
                      <a:pt x="3873" y="16809"/>
                    </a:moveTo>
                    <a:cubicBezTo>
                      <a:pt x="3854" y="16809"/>
                      <a:pt x="3848" y="16815"/>
                      <a:pt x="3845" y="16815"/>
                    </a:cubicBezTo>
                    <a:cubicBezTo>
                      <a:pt x="3844" y="16815"/>
                      <a:pt x="3844" y="16814"/>
                      <a:pt x="3844" y="16809"/>
                    </a:cubicBezTo>
                    <a:close/>
                    <a:moveTo>
                      <a:pt x="8632" y="16936"/>
                    </a:moveTo>
                    <a:cubicBezTo>
                      <a:pt x="8613" y="16936"/>
                      <a:pt x="8601" y="16942"/>
                      <a:pt x="8590" y="16942"/>
                    </a:cubicBezTo>
                    <a:cubicBezTo>
                      <a:pt x="8585" y="16942"/>
                      <a:pt x="8581" y="16940"/>
                      <a:pt x="8576" y="16936"/>
                    </a:cubicBezTo>
                    <a:close/>
                    <a:moveTo>
                      <a:pt x="6942" y="17217"/>
                    </a:moveTo>
                    <a:cubicBezTo>
                      <a:pt x="6985" y="17217"/>
                      <a:pt x="7013" y="17217"/>
                      <a:pt x="6942" y="17260"/>
                    </a:cubicBezTo>
                    <a:cubicBezTo>
                      <a:pt x="6942" y="17245"/>
                      <a:pt x="6942" y="17231"/>
                      <a:pt x="6942" y="17217"/>
                    </a:cubicBezTo>
                    <a:close/>
                    <a:moveTo>
                      <a:pt x="2646" y="17830"/>
                    </a:moveTo>
                    <a:cubicBezTo>
                      <a:pt x="2658" y="17830"/>
                      <a:pt x="2672" y="17833"/>
                      <a:pt x="2690" y="17837"/>
                    </a:cubicBezTo>
                    <a:lnTo>
                      <a:pt x="2619" y="17893"/>
                    </a:lnTo>
                    <a:cubicBezTo>
                      <a:pt x="2610" y="17845"/>
                      <a:pt x="2620" y="17830"/>
                      <a:pt x="2646" y="17830"/>
                    </a:cubicBezTo>
                    <a:close/>
                    <a:moveTo>
                      <a:pt x="3009" y="17943"/>
                    </a:moveTo>
                    <a:cubicBezTo>
                      <a:pt x="3012" y="17943"/>
                      <a:pt x="3014" y="17945"/>
                      <a:pt x="3014" y="17950"/>
                    </a:cubicBezTo>
                    <a:lnTo>
                      <a:pt x="2985" y="17950"/>
                    </a:lnTo>
                    <a:cubicBezTo>
                      <a:pt x="2995" y="17950"/>
                      <a:pt x="3004" y="17943"/>
                      <a:pt x="3009" y="17943"/>
                    </a:cubicBezTo>
                    <a:close/>
                    <a:moveTo>
                      <a:pt x="7988" y="18197"/>
                    </a:moveTo>
                    <a:cubicBezTo>
                      <a:pt x="7997" y="18197"/>
                      <a:pt x="8013" y="18203"/>
                      <a:pt x="7984" y="18203"/>
                    </a:cubicBezTo>
                    <a:cubicBezTo>
                      <a:pt x="7970" y="18217"/>
                      <a:pt x="7958" y="18222"/>
                      <a:pt x="7950" y="18222"/>
                    </a:cubicBezTo>
                    <a:cubicBezTo>
                      <a:pt x="7934" y="18222"/>
                      <a:pt x="7938" y="18203"/>
                      <a:pt x="7984" y="18203"/>
                    </a:cubicBezTo>
                    <a:cubicBezTo>
                      <a:pt x="7980" y="18198"/>
                      <a:pt x="7983" y="18197"/>
                      <a:pt x="7988" y="18197"/>
                    </a:cubicBezTo>
                    <a:close/>
                    <a:moveTo>
                      <a:pt x="1690" y="18344"/>
                    </a:moveTo>
                    <a:cubicBezTo>
                      <a:pt x="1704" y="18344"/>
                      <a:pt x="1690" y="18344"/>
                      <a:pt x="1690" y="18358"/>
                    </a:cubicBezTo>
                    <a:lnTo>
                      <a:pt x="1690" y="18344"/>
                    </a:lnTo>
                    <a:close/>
                    <a:moveTo>
                      <a:pt x="8998" y="18696"/>
                    </a:moveTo>
                    <a:cubicBezTo>
                      <a:pt x="8984" y="18696"/>
                      <a:pt x="8956" y="18710"/>
                      <a:pt x="8942" y="18710"/>
                    </a:cubicBezTo>
                    <a:cubicBezTo>
                      <a:pt x="8970" y="18696"/>
                      <a:pt x="8984" y="18696"/>
                      <a:pt x="8998" y="18696"/>
                    </a:cubicBezTo>
                    <a:close/>
                    <a:moveTo>
                      <a:pt x="5473" y="19326"/>
                    </a:moveTo>
                    <a:cubicBezTo>
                      <a:pt x="5478" y="19326"/>
                      <a:pt x="5485" y="19330"/>
                      <a:pt x="5492" y="19330"/>
                    </a:cubicBezTo>
                    <a:lnTo>
                      <a:pt x="5492" y="19344"/>
                    </a:lnTo>
                    <a:lnTo>
                      <a:pt x="5464" y="19344"/>
                    </a:lnTo>
                    <a:cubicBezTo>
                      <a:pt x="5464" y="19330"/>
                      <a:pt x="5467" y="19326"/>
                      <a:pt x="5473" y="19326"/>
                    </a:cubicBezTo>
                    <a:close/>
                    <a:moveTo>
                      <a:pt x="3000" y="19682"/>
                    </a:moveTo>
                    <a:cubicBezTo>
                      <a:pt x="3028" y="19682"/>
                      <a:pt x="3000" y="19682"/>
                      <a:pt x="3000" y="19696"/>
                    </a:cubicBezTo>
                    <a:cubicBezTo>
                      <a:pt x="3000" y="19682"/>
                      <a:pt x="3000" y="19682"/>
                      <a:pt x="3000" y="19682"/>
                    </a:cubicBezTo>
                    <a:close/>
                    <a:moveTo>
                      <a:pt x="5802" y="20132"/>
                    </a:moveTo>
                    <a:cubicBezTo>
                      <a:pt x="5782" y="20142"/>
                      <a:pt x="5770" y="20158"/>
                      <a:pt x="5764" y="20158"/>
                    </a:cubicBezTo>
                    <a:cubicBezTo>
                      <a:pt x="5761" y="20158"/>
                      <a:pt x="5760" y="20155"/>
                      <a:pt x="5760" y="20146"/>
                    </a:cubicBezTo>
                    <a:lnTo>
                      <a:pt x="5760" y="20132"/>
                    </a:lnTo>
                    <a:close/>
                    <a:moveTo>
                      <a:pt x="3295" y="20259"/>
                    </a:moveTo>
                    <a:cubicBezTo>
                      <a:pt x="3295" y="20259"/>
                      <a:pt x="3279" y="20267"/>
                      <a:pt x="3265" y="20277"/>
                    </a:cubicBezTo>
                    <a:lnTo>
                      <a:pt x="3265" y="20277"/>
                    </a:lnTo>
                    <a:cubicBezTo>
                      <a:pt x="3275" y="20269"/>
                      <a:pt x="3288" y="20259"/>
                      <a:pt x="3295" y="20259"/>
                    </a:cubicBezTo>
                    <a:close/>
                    <a:moveTo>
                      <a:pt x="3521" y="20301"/>
                    </a:moveTo>
                    <a:cubicBezTo>
                      <a:pt x="3521" y="20306"/>
                      <a:pt x="3519" y="20307"/>
                      <a:pt x="3517" y="20307"/>
                    </a:cubicBezTo>
                    <a:cubicBezTo>
                      <a:pt x="3514" y="20307"/>
                      <a:pt x="3511" y="20301"/>
                      <a:pt x="3521" y="20301"/>
                    </a:cubicBezTo>
                    <a:close/>
                    <a:moveTo>
                      <a:pt x="8096" y="20689"/>
                    </a:moveTo>
                    <a:cubicBezTo>
                      <a:pt x="8102" y="20689"/>
                      <a:pt x="8102" y="20695"/>
                      <a:pt x="8083" y="20695"/>
                    </a:cubicBezTo>
                    <a:cubicBezTo>
                      <a:pt x="8088" y="20691"/>
                      <a:pt x="8092" y="20689"/>
                      <a:pt x="8096" y="20689"/>
                    </a:cubicBezTo>
                    <a:close/>
                    <a:moveTo>
                      <a:pt x="4436" y="20822"/>
                    </a:moveTo>
                    <a:cubicBezTo>
                      <a:pt x="4436" y="20822"/>
                      <a:pt x="4430" y="20828"/>
                      <a:pt x="4425" y="20828"/>
                    </a:cubicBezTo>
                    <a:cubicBezTo>
                      <a:pt x="4423" y="20828"/>
                      <a:pt x="4422" y="20827"/>
                      <a:pt x="4422" y="20822"/>
                    </a:cubicBezTo>
                    <a:close/>
                    <a:moveTo>
                      <a:pt x="2591" y="21470"/>
                    </a:moveTo>
                    <a:cubicBezTo>
                      <a:pt x="2591" y="21475"/>
                      <a:pt x="2590" y="21476"/>
                      <a:pt x="2587" y="21476"/>
                    </a:cubicBezTo>
                    <a:cubicBezTo>
                      <a:pt x="2582" y="21476"/>
                      <a:pt x="2572" y="21470"/>
                      <a:pt x="2563" y="21470"/>
                    </a:cubicBezTo>
                    <a:close/>
                    <a:moveTo>
                      <a:pt x="4577" y="22709"/>
                    </a:moveTo>
                    <a:cubicBezTo>
                      <a:pt x="4577" y="22709"/>
                      <a:pt x="4564" y="22715"/>
                      <a:pt x="4556" y="22715"/>
                    </a:cubicBezTo>
                    <a:cubicBezTo>
                      <a:pt x="4552" y="22715"/>
                      <a:pt x="4549" y="22714"/>
                      <a:pt x="4549" y="22709"/>
                    </a:cubicBezTo>
                    <a:close/>
                    <a:moveTo>
                      <a:pt x="3070" y="23258"/>
                    </a:moveTo>
                    <a:cubicBezTo>
                      <a:pt x="3070" y="23258"/>
                      <a:pt x="3064" y="23265"/>
                      <a:pt x="3060" y="23265"/>
                    </a:cubicBezTo>
                    <a:cubicBezTo>
                      <a:pt x="3057" y="23265"/>
                      <a:pt x="3056" y="23263"/>
                      <a:pt x="3056" y="23258"/>
                    </a:cubicBezTo>
                    <a:close/>
                    <a:moveTo>
                      <a:pt x="2187" y="23463"/>
                    </a:moveTo>
                    <a:cubicBezTo>
                      <a:pt x="2189" y="23463"/>
                      <a:pt x="2192" y="23465"/>
                      <a:pt x="2197" y="23470"/>
                    </a:cubicBezTo>
                    <a:lnTo>
                      <a:pt x="2183" y="23470"/>
                    </a:lnTo>
                    <a:cubicBezTo>
                      <a:pt x="2183" y="23470"/>
                      <a:pt x="2183" y="23463"/>
                      <a:pt x="2187" y="23463"/>
                    </a:cubicBezTo>
                    <a:close/>
                    <a:moveTo>
                      <a:pt x="1169" y="23751"/>
                    </a:moveTo>
                    <a:cubicBezTo>
                      <a:pt x="1163" y="23751"/>
                      <a:pt x="1151" y="23756"/>
                      <a:pt x="1141" y="23760"/>
                    </a:cubicBezTo>
                    <a:lnTo>
                      <a:pt x="1141" y="23760"/>
                    </a:lnTo>
                    <a:lnTo>
                      <a:pt x="1141" y="23751"/>
                    </a:lnTo>
                    <a:close/>
                    <a:moveTo>
                      <a:pt x="4249" y="23984"/>
                    </a:moveTo>
                    <a:cubicBezTo>
                      <a:pt x="4251" y="23984"/>
                      <a:pt x="4253" y="23986"/>
                      <a:pt x="4253" y="23991"/>
                    </a:cubicBezTo>
                    <a:lnTo>
                      <a:pt x="4239" y="23991"/>
                    </a:lnTo>
                    <a:cubicBezTo>
                      <a:pt x="4239" y="23991"/>
                      <a:pt x="4245" y="23984"/>
                      <a:pt x="4249" y="23984"/>
                    </a:cubicBezTo>
                    <a:close/>
                    <a:moveTo>
                      <a:pt x="7097" y="24990"/>
                    </a:moveTo>
                    <a:cubicBezTo>
                      <a:pt x="7104" y="24990"/>
                      <a:pt x="7101" y="24990"/>
                      <a:pt x="7096" y="24992"/>
                    </a:cubicBezTo>
                    <a:lnTo>
                      <a:pt x="7096" y="24992"/>
                    </a:lnTo>
                    <a:lnTo>
                      <a:pt x="7097" y="24990"/>
                    </a:lnTo>
                    <a:close/>
                    <a:moveTo>
                      <a:pt x="9732" y="25646"/>
                    </a:moveTo>
                    <a:cubicBezTo>
                      <a:pt x="9735" y="25646"/>
                      <a:pt x="9726" y="25652"/>
                      <a:pt x="9717" y="25652"/>
                    </a:cubicBezTo>
                    <a:cubicBezTo>
                      <a:pt x="9726" y="25648"/>
                      <a:pt x="9731" y="25646"/>
                      <a:pt x="9732" y="25646"/>
                    </a:cubicBezTo>
                    <a:close/>
                    <a:moveTo>
                      <a:pt x="9407" y="26272"/>
                    </a:moveTo>
                    <a:cubicBezTo>
                      <a:pt x="9397" y="26272"/>
                      <a:pt x="9382" y="26284"/>
                      <a:pt x="9372" y="26284"/>
                    </a:cubicBezTo>
                    <a:cubicBezTo>
                      <a:pt x="9368" y="26284"/>
                      <a:pt x="9364" y="26281"/>
                      <a:pt x="9364" y="26272"/>
                    </a:cubicBezTo>
                    <a:close/>
                    <a:moveTo>
                      <a:pt x="4307" y="26308"/>
                    </a:moveTo>
                    <a:cubicBezTo>
                      <a:pt x="4314" y="26308"/>
                      <a:pt x="4309" y="26309"/>
                      <a:pt x="4281" y="26314"/>
                    </a:cubicBezTo>
                    <a:lnTo>
                      <a:pt x="4211" y="26314"/>
                    </a:lnTo>
                    <a:cubicBezTo>
                      <a:pt x="4229" y="26314"/>
                      <a:pt x="4292" y="26308"/>
                      <a:pt x="4307" y="26308"/>
                    </a:cubicBezTo>
                    <a:close/>
                    <a:moveTo>
                      <a:pt x="2563" y="27314"/>
                    </a:moveTo>
                    <a:lnTo>
                      <a:pt x="2563" y="27314"/>
                    </a:lnTo>
                    <a:cubicBezTo>
                      <a:pt x="2549" y="27321"/>
                      <a:pt x="2531" y="27324"/>
                      <a:pt x="2514" y="27328"/>
                    </a:cubicBezTo>
                    <a:lnTo>
                      <a:pt x="2514" y="27328"/>
                    </a:lnTo>
                    <a:lnTo>
                      <a:pt x="2563" y="27314"/>
                    </a:lnTo>
                    <a:close/>
                    <a:moveTo>
                      <a:pt x="2971" y="27581"/>
                    </a:moveTo>
                    <a:cubicBezTo>
                      <a:pt x="2971" y="27581"/>
                      <a:pt x="2959" y="27588"/>
                      <a:pt x="2951" y="27588"/>
                    </a:cubicBezTo>
                    <a:cubicBezTo>
                      <a:pt x="2946" y="27588"/>
                      <a:pt x="2943" y="27586"/>
                      <a:pt x="2943" y="27581"/>
                    </a:cubicBezTo>
                    <a:close/>
                    <a:moveTo>
                      <a:pt x="4905" y="27772"/>
                    </a:moveTo>
                    <a:cubicBezTo>
                      <a:pt x="4910" y="27772"/>
                      <a:pt x="4919" y="27779"/>
                      <a:pt x="4929" y="27779"/>
                    </a:cubicBezTo>
                    <a:lnTo>
                      <a:pt x="4901" y="27779"/>
                    </a:lnTo>
                    <a:cubicBezTo>
                      <a:pt x="4901" y="27774"/>
                      <a:pt x="4902" y="27772"/>
                      <a:pt x="4905" y="27772"/>
                    </a:cubicBezTo>
                    <a:close/>
                    <a:moveTo>
                      <a:pt x="5055" y="28961"/>
                    </a:moveTo>
                    <a:cubicBezTo>
                      <a:pt x="5055" y="28961"/>
                      <a:pt x="5043" y="28968"/>
                      <a:pt x="5039" y="28968"/>
                    </a:cubicBezTo>
                    <a:cubicBezTo>
                      <a:pt x="5037" y="28968"/>
                      <a:pt x="5037" y="28966"/>
                      <a:pt x="5041" y="28961"/>
                    </a:cubicBezTo>
                    <a:close/>
                    <a:moveTo>
                      <a:pt x="6717" y="29398"/>
                    </a:moveTo>
                    <a:cubicBezTo>
                      <a:pt x="6717" y="29398"/>
                      <a:pt x="6698" y="29404"/>
                      <a:pt x="6690" y="29404"/>
                    </a:cubicBezTo>
                    <a:cubicBezTo>
                      <a:pt x="6686" y="29404"/>
                      <a:pt x="6684" y="29403"/>
                      <a:pt x="6689" y="29398"/>
                    </a:cubicBezTo>
                    <a:close/>
                    <a:moveTo>
                      <a:pt x="4971" y="30187"/>
                    </a:moveTo>
                    <a:cubicBezTo>
                      <a:pt x="4999" y="30187"/>
                      <a:pt x="4996" y="30193"/>
                      <a:pt x="4987" y="30193"/>
                    </a:cubicBezTo>
                    <a:cubicBezTo>
                      <a:pt x="4982" y="30193"/>
                      <a:pt x="4976" y="30191"/>
                      <a:pt x="4971" y="30187"/>
                    </a:cubicBezTo>
                    <a:close/>
                    <a:moveTo>
                      <a:pt x="2665" y="0"/>
                    </a:moveTo>
                    <a:cubicBezTo>
                      <a:pt x="2104" y="0"/>
                      <a:pt x="891" y="826"/>
                      <a:pt x="775" y="1094"/>
                    </a:cubicBezTo>
                    <a:cubicBezTo>
                      <a:pt x="42" y="2136"/>
                      <a:pt x="1239" y="2516"/>
                      <a:pt x="958" y="3657"/>
                    </a:cubicBezTo>
                    <a:cubicBezTo>
                      <a:pt x="634" y="4234"/>
                      <a:pt x="0" y="6374"/>
                      <a:pt x="620" y="6670"/>
                    </a:cubicBezTo>
                    <a:cubicBezTo>
                      <a:pt x="408" y="6881"/>
                      <a:pt x="577" y="7093"/>
                      <a:pt x="549" y="7374"/>
                    </a:cubicBezTo>
                    <a:cubicBezTo>
                      <a:pt x="479" y="7614"/>
                      <a:pt x="437" y="7867"/>
                      <a:pt x="423" y="8121"/>
                    </a:cubicBezTo>
                    <a:cubicBezTo>
                      <a:pt x="704" y="8430"/>
                      <a:pt x="408" y="8698"/>
                      <a:pt x="352" y="9078"/>
                    </a:cubicBezTo>
                    <a:cubicBezTo>
                      <a:pt x="282" y="9360"/>
                      <a:pt x="634" y="9670"/>
                      <a:pt x="352" y="10050"/>
                    </a:cubicBezTo>
                    <a:cubicBezTo>
                      <a:pt x="211" y="10444"/>
                      <a:pt x="563" y="10754"/>
                      <a:pt x="366" y="11092"/>
                    </a:cubicBezTo>
                    <a:cubicBezTo>
                      <a:pt x="507" y="11993"/>
                      <a:pt x="366" y="13105"/>
                      <a:pt x="873" y="13922"/>
                    </a:cubicBezTo>
                    <a:cubicBezTo>
                      <a:pt x="817" y="13950"/>
                      <a:pt x="718" y="14218"/>
                      <a:pt x="789" y="14246"/>
                    </a:cubicBezTo>
                    <a:cubicBezTo>
                      <a:pt x="592" y="14443"/>
                      <a:pt x="479" y="14584"/>
                      <a:pt x="662" y="14767"/>
                    </a:cubicBezTo>
                    <a:cubicBezTo>
                      <a:pt x="225" y="14978"/>
                      <a:pt x="408" y="15330"/>
                      <a:pt x="577" y="15584"/>
                    </a:cubicBezTo>
                    <a:cubicBezTo>
                      <a:pt x="141" y="16682"/>
                      <a:pt x="1408" y="18090"/>
                      <a:pt x="803" y="19287"/>
                    </a:cubicBezTo>
                    <a:cubicBezTo>
                      <a:pt x="1070" y="19456"/>
                      <a:pt x="732" y="19794"/>
                      <a:pt x="930" y="19991"/>
                    </a:cubicBezTo>
                    <a:cubicBezTo>
                      <a:pt x="761" y="20090"/>
                      <a:pt x="803" y="20132"/>
                      <a:pt x="944" y="20174"/>
                    </a:cubicBezTo>
                    <a:cubicBezTo>
                      <a:pt x="944" y="20259"/>
                      <a:pt x="930" y="20428"/>
                      <a:pt x="1042" y="20484"/>
                    </a:cubicBezTo>
                    <a:cubicBezTo>
                      <a:pt x="831" y="20667"/>
                      <a:pt x="1352" y="20681"/>
                      <a:pt x="1127" y="20907"/>
                    </a:cubicBezTo>
                    <a:cubicBezTo>
                      <a:pt x="1000" y="21005"/>
                      <a:pt x="1225" y="21019"/>
                      <a:pt x="1084" y="21146"/>
                    </a:cubicBezTo>
                    <a:cubicBezTo>
                      <a:pt x="930" y="21386"/>
                      <a:pt x="1084" y="21484"/>
                      <a:pt x="986" y="21723"/>
                    </a:cubicBezTo>
                    <a:cubicBezTo>
                      <a:pt x="1042" y="22216"/>
                      <a:pt x="634" y="22864"/>
                      <a:pt x="634" y="23456"/>
                    </a:cubicBezTo>
                    <a:cubicBezTo>
                      <a:pt x="535" y="23484"/>
                      <a:pt x="761" y="23751"/>
                      <a:pt x="521" y="23962"/>
                    </a:cubicBezTo>
                    <a:cubicBezTo>
                      <a:pt x="732" y="24272"/>
                      <a:pt x="338" y="24596"/>
                      <a:pt x="380" y="24779"/>
                    </a:cubicBezTo>
                    <a:cubicBezTo>
                      <a:pt x="476" y="24752"/>
                      <a:pt x="545" y="24740"/>
                      <a:pt x="593" y="24740"/>
                    </a:cubicBezTo>
                    <a:cubicBezTo>
                      <a:pt x="910" y="24740"/>
                      <a:pt x="323" y="25259"/>
                      <a:pt x="837" y="25259"/>
                    </a:cubicBezTo>
                    <a:cubicBezTo>
                      <a:pt x="848" y="25259"/>
                      <a:pt x="860" y="25259"/>
                      <a:pt x="873" y="25258"/>
                    </a:cubicBezTo>
                    <a:cubicBezTo>
                      <a:pt x="1098" y="25342"/>
                      <a:pt x="1000" y="25610"/>
                      <a:pt x="1183" y="25779"/>
                    </a:cubicBezTo>
                    <a:cubicBezTo>
                      <a:pt x="1451" y="25962"/>
                      <a:pt x="1577" y="26511"/>
                      <a:pt x="1690" y="26807"/>
                    </a:cubicBezTo>
                    <a:cubicBezTo>
                      <a:pt x="2051" y="27335"/>
                      <a:pt x="3141" y="27877"/>
                      <a:pt x="4022" y="27877"/>
                    </a:cubicBezTo>
                    <a:cubicBezTo>
                      <a:pt x="4033" y="27877"/>
                      <a:pt x="4044" y="27877"/>
                      <a:pt x="4056" y="27877"/>
                    </a:cubicBezTo>
                    <a:lnTo>
                      <a:pt x="4056" y="27877"/>
                    </a:lnTo>
                    <a:cubicBezTo>
                      <a:pt x="4309" y="27934"/>
                      <a:pt x="4126" y="28018"/>
                      <a:pt x="4042" y="28159"/>
                    </a:cubicBezTo>
                    <a:cubicBezTo>
                      <a:pt x="3816" y="28426"/>
                      <a:pt x="4027" y="28652"/>
                      <a:pt x="3802" y="28905"/>
                    </a:cubicBezTo>
                    <a:cubicBezTo>
                      <a:pt x="3732" y="29257"/>
                      <a:pt x="3887" y="29426"/>
                      <a:pt x="3774" y="29750"/>
                    </a:cubicBezTo>
                    <a:cubicBezTo>
                      <a:pt x="4168" y="30046"/>
                      <a:pt x="4394" y="30285"/>
                      <a:pt x="5070" y="30285"/>
                    </a:cubicBezTo>
                    <a:cubicBezTo>
                      <a:pt x="5156" y="30292"/>
                      <a:pt x="5242" y="30296"/>
                      <a:pt x="5327" y="30296"/>
                    </a:cubicBezTo>
                    <a:cubicBezTo>
                      <a:pt x="6902" y="30296"/>
                      <a:pt x="8450" y="29116"/>
                      <a:pt x="9505" y="28328"/>
                    </a:cubicBezTo>
                    <a:cubicBezTo>
                      <a:pt x="10012" y="27750"/>
                      <a:pt x="10815" y="26906"/>
                      <a:pt x="10942" y="26032"/>
                    </a:cubicBezTo>
                    <a:cubicBezTo>
                      <a:pt x="11139" y="26032"/>
                      <a:pt x="11603" y="25188"/>
                      <a:pt x="11378" y="25173"/>
                    </a:cubicBezTo>
                    <a:lnTo>
                      <a:pt x="11378" y="25173"/>
                    </a:lnTo>
                    <a:cubicBezTo>
                      <a:pt x="11356" y="25177"/>
                      <a:pt x="11337" y="25179"/>
                      <a:pt x="11321" y="25179"/>
                    </a:cubicBezTo>
                    <a:cubicBezTo>
                      <a:pt x="11092" y="25179"/>
                      <a:pt x="11555" y="24812"/>
                      <a:pt x="11463" y="24681"/>
                    </a:cubicBezTo>
                    <a:lnTo>
                      <a:pt x="11463" y="24681"/>
                    </a:lnTo>
                    <a:cubicBezTo>
                      <a:pt x="11444" y="24685"/>
                      <a:pt x="11428" y="24687"/>
                      <a:pt x="11415" y="24687"/>
                    </a:cubicBezTo>
                    <a:cubicBezTo>
                      <a:pt x="11295" y="24687"/>
                      <a:pt x="11353" y="24533"/>
                      <a:pt x="11251" y="24469"/>
                    </a:cubicBezTo>
                    <a:cubicBezTo>
                      <a:pt x="11280" y="24357"/>
                      <a:pt x="11505" y="24413"/>
                      <a:pt x="11519" y="24300"/>
                    </a:cubicBezTo>
                    <a:cubicBezTo>
                      <a:pt x="11237" y="23793"/>
                      <a:pt x="11547" y="22934"/>
                      <a:pt x="11815" y="22413"/>
                    </a:cubicBezTo>
                    <a:cubicBezTo>
                      <a:pt x="11841" y="22367"/>
                      <a:pt x="11809" y="22355"/>
                      <a:pt x="11766" y="22355"/>
                    </a:cubicBezTo>
                    <a:cubicBezTo>
                      <a:pt x="11717" y="22355"/>
                      <a:pt x="11653" y="22371"/>
                      <a:pt x="11646" y="22371"/>
                    </a:cubicBezTo>
                    <a:cubicBezTo>
                      <a:pt x="11646" y="22188"/>
                      <a:pt x="11744" y="22019"/>
                      <a:pt x="11561" y="21921"/>
                    </a:cubicBezTo>
                    <a:cubicBezTo>
                      <a:pt x="11688" y="21738"/>
                      <a:pt x="11603" y="21400"/>
                      <a:pt x="11857" y="21174"/>
                    </a:cubicBezTo>
                    <a:cubicBezTo>
                      <a:pt x="12022" y="21139"/>
                      <a:pt x="12148" y="21034"/>
                      <a:pt x="12044" y="21034"/>
                    </a:cubicBezTo>
                    <a:cubicBezTo>
                      <a:pt x="12023" y="21034"/>
                      <a:pt x="11994" y="21038"/>
                      <a:pt x="11955" y="21048"/>
                    </a:cubicBezTo>
                    <a:cubicBezTo>
                      <a:pt x="11950" y="21048"/>
                      <a:pt x="11945" y="21048"/>
                      <a:pt x="11940" y="21048"/>
                    </a:cubicBezTo>
                    <a:cubicBezTo>
                      <a:pt x="11554" y="21048"/>
                      <a:pt x="11801" y="20539"/>
                      <a:pt x="11815" y="20414"/>
                    </a:cubicBezTo>
                    <a:cubicBezTo>
                      <a:pt x="11674" y="20118"/>
                      <a:pt x="11927" y="19893"/>
                      <a:pt x="11843" y="19583"/>
                    </a:cubicBezTo>
                    <a:cubicBezTo>
                      <a:pt x="11843" y="19442"/>
                      <a:pt x="11758" y="19442"/>
                      <a:pt x="11913" y="19372"/>
                    </a:cubicBezTo>
                    <a:cubicBezTo>
                      <a:pt x="11927" y="19301"/>
                      <a:pt x="11829" y="19301"/>
                      <a:pt x="11955" y="19203"/>
                    </a:cubicBezTo>
                    <a:cubicBezTo>
                      <a:pt x="11967" y="19208"/>
                      <a:pt x="11982" y="19210"/>
                      <a:pt x="11997" y="19210"/>
                    </a:cubicBezTo>
                    <a:cubicBezTo>
                      <a:pt x="12117" y="19210"/>
                      <a:pt x="12323" y="19085"/>
                      <a:pt x="12124" y="19048"/>
                    </a:cubicBezTo>
                    <a:cubicBezTo>
                      <a:pt x="12223" y="18851"/>
                      <a:pt x="11843" y="18921"/>
                      <a:pt x="11927" y="18738"/>
                    </a:cubicBezTo>
                    <a:cubicBezTo>
                      <a:pt x="11998" y="18682"/>
                      <a:pt x="11885" y="18710"/>
                      <a:pt x="11899" y="18682"/>
                    </a:cubicBezTo>
                    <a:cubicBezTo>
                      <a:pt x="11899" y="18617"/>
                      <a:pt x="11959" y="18481"/>
                      <a:pt x="11914" y="18481"/>
                    </a:cubicBezTo>
                    <a:cubicBezTo>
                      <a:pt x="11910" y="18481"/>
                      <a:pt x="11905" y="18482"/>
                      <a:pt x="11899" y="18485"/>
                    </a:cubicBezTo>
                    <a:cubicBezTo>
                      <a:pt x="11877" y="18490"/>
                      <a:pt x="11859" y="18492"/>
                      <a:pt x="11846" y="18492"/>
                    </a:cubicBezTo>
                    <a:cubicBezTo>
                      <a:pt x="11783" y="18492"/>
                      <a:pt x="11811" y="18442"/>
                      <a:pt x="11857" y="18372"/>
                    </a:cubicBezTo>
                    <a:cubicBezTo>
                      <a:pt x="11871" y="17893"/>
                      <a:pt x="11477" y="16795"/>
                      <a:pt x="11843" y="16499"/>
                    </a:cubicBezTo>
                    <a:cubicBezTo>
                      <a:pt x="12139" y="16358"/>
                      <a:pt x="11251" y="16316"/>
                      <a:pt x="11801" y="16006"/>
                    </a:cubicBezTo>
                    <a:cubicBezTo>
                      <a:pt x="12012" y="15767"/>
                      <a:pt x="11209" y="15696"/>
                      <a:pt x="11463" y="15302"/>
                    </a:cubicBezTo>
                    <a:cubicBezTo>
                      <a:pt x="11970" y="15049"/>
                      <a:pt x="11406" y="15175"/>
                      <a:pt x="11378" y="14908"/>
                    </a:cubicBezTo>
                    <a:cubicBezTo>
                      <a:pt x="11843" y="14514"/>
                      <a:pt x="11603" y="14542"/>
                      <a:pt x="11364" y="14176"/>
                    </a:cubicBezTo>
                    <a:cubicBezTo>
                      <a:pt x="11505" y="13852"/>
                      <a:pt x="11688" y="14105"/>
                      <a:pt x="11491" y="13711"/>
                    </a:cubicBezTo>
                    <a:cubicBezTo>
                      <a:pt x="11449" y="13570"/>
                      <a:pt x="11660" y="13204"/>
                      <a:pt x="11491" y="13162"/>
                    </a:cubicBezTo>
                    <a:cubicBezTo>
                      <a:pt x="11054" y="13007"/>
                      <a:pt x="11603" y="12599"/>
                      <a:pt x="11111" y="12570"/>
                    </a:cubicBezTo>
                    <a:cubicBezTo>
                      <a:pt x="11012" y="12556"/>
                      <a:pt x="10928" y="12458"/>
                      <a:pt x="10928" y="12359"/>
                    </a:cubicBezTo>
                    <a:cubicBezTo>
                      <a:pt x="11054" y="12190"/>
                      <a:pt x="12124" y="12261"/>
                      <a:pt x="11449" y="11951"/>
                    </a:cubicBezTo>
                    <a:cubicBezTo>
                      <a:pt x="11364" y="11430"/>
                      <a:pt x="11843" y="11430"/>
                      <a:pt x="11336" y="11289"/>
                    </a:cubicBezTo>
                    <a:cubicBezTo>
                      <a:pt x="11575" y="11092"/>
                      <a:pt x="11280" y="11064"/>
                      <a:pt x="11434" y="10895"/>
                    </a:cubicBezTo>
                    <a:cubicBezTo>
                      <a:pt x="11716" y="10402"/>
                      <a:pt x="11392" y="10360"/>
                      <a:pt x="11350" y="10162"/>
                    </a:cubicBezTo>
                    <a:cubicBezTo>
                      <a:pt x="12153" y="9740"/>
                      <a:pt x="11181" y="9895"/>
                      <a:pt x="10998" y="9557"/>
                    </a:cubicBezTo>
                    <a:cubicBezTo>
                      <a:pt x="11646" y="9134"/>
                      <a:pt x="11054" y="9317"/>
                      <a:pt x="11420" y="8726"/>
                    </a:cubicBezTo>
                    <a:cubicBezTo>
                      <a:pt x="10505" y="8613"/>
                      <a:pt x="11505" y="8318"/>
                      <a:pt x="10998" y="8135"/>
                    </a:cubicBezTo>
                    <a:cubicBezTo>
                      <a:pt x="10646" y="7811"/>
                      <a:pt x="11209" y="7642"/>
                      <a:pt x="10702" y="7219"/>
                    </a:cubicBezTo>
                    <a:cubicBezTo>
                      <a:pt x="10646" y="6839"/>
                      <a:pt x="10956" y="6741"/>
                      <a:pt x="10618" y="6417"/>
                    </a:cubicBezTo>
                    <a:cubicBezTo>
                      <a:pt x="10533" y="6248"/>
                      <a:pt x="10871" y="6135"/>
                      <a:pt x="10618" y="5741"/>
                    </a:cubicBezTo>
                    <a:cubicBezTo>
                      <a:pt x="10984" y="5459"/>
                      <a:pt x="10407" y="4896"/>
                      <a:pt x="10407" y="4459"/>
                    </a:cubicBezTo>
                    <a:cubicBezTo>
                      <a:pt x="10632" y="4220"/>
                      <a:pt x="10322" y="4333"/>
                      <a:pt x="10308" y="4023"/>
                    </a:cubicBezTo>
                    <a:cubicBezTo>
                      <a:pt x="10336" y="3995"/>
                      <a:pt x="10336" y="3981"/>
                      <a:pt x="10294" y="3966"/>
                    </a:cubicBezTo>
                    <a:cubicBezTo>
                      <a:pt x="10435" y="3628"/>
                      <a:pt x="10195" y="3516"/>
                      <a:pt x="9900" y="3389"/>
                    </a:cubicBezTo>
                    <a:cubicBezTo>
                      <a:pt x="9449" y="3220"/>
                      <a:pt x="9195" y="2924"/>
                      <a:pt x="8829" y="2657"/>
                    </a:cubicBezTo>
                    <a:cubicBezTo>
                      <a:pt x="8562" y="2389"/>
                      <a:pt x="8083" y="2333"/>
                      <a:pt x="7717" y="2065"/>
                    </a:cubicBezTo>
                    <a:cubicBezTo>
                      <a:pt x="7055" y="1657"/>
                      <a:pt x="6450" y="1573"/>
                      <a:pt x="5816" y="1305"/>
                    </a:cubicBezTo>
                    <a:cubicBezTo>
                      <a:pt x="6235" y="1157"/>
                      <a:pt x="5425" y="697"/>
                      <a:pt x="4943" y="697"/>
                    </a:cubicBezTo>
                    <a:cubicBezTo>
                      <a:pt x="4873" y="697"/>
                      <a:pt x="4811" y="706"/>
                      <a:pt x="4760" y="728"/>
                    </a:cubicBezTo>
                    <a:cubicBezTo>
                      <a:pt x="4746" y="953"/>
                      <a:pt x="5281" y="995"/>
                      <a:pt x="5478" y="1094"/>
                    </a:cubicBezTo>
                    <a:cubicBezTo>
                      <a:pt x="5235" y="1226"/>
                      <a:pt x="5589" y="1523"/>
                      <a:pt x="5265" y="1523"/>
                    </a:cubicBezTo>
                    <a:cubicBezTo>
                      <a:pt x="5176" y="1523"/>
                      <a:pt x="5035" y="1501"/>
                      <a:pt x="4816" y="1446"/>
                    </a:cubicBezTo>
                    <a:cubicBezTo>
                      <a:pt x="4689" y="1319"/>
                      <a:pt x="3506" y="488"/>
                      <a:pt x="2915" y="122"/>
                    </a:cubicBezTo>
                    <a:cubicBezTo>
                      <a:pt x="2871" y="37"/>
                      <a:pt x="2782" y="0"/>
                      <a:pt x="26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65" name="Google Shape;265;p18"/>
            <p:cNvSpPr/>
            <p:nvPr/>
          </p:nvSpPr>
          <p:spPr>
            <a:xfrm rot="5400000" flipH="1">
              <a:off x="7271218" y="-1261330"/>
              <a:ext cx="2789950" cy="2350817"/>
            </a:xfrm>
            <a:custGeom>
              <a:avLst/>
              <a:gdLst/>
              <a:ahLst/>
              <a:cxnLst/>
              <a:rect l="l" t="t" r="r" b="b"/>
              <a:pathLst>
                <a:path w="32515" h="27398" extrusionOk="0">
                  <a:moveTo>
                    <a:pt x="16926" y="564"/>
                  </a:moveTo>
                  <a:cubicBezTo>
                    <a:pt x="16968" y="634"/>
                    <a:pt x="16968" y="719"/>
                    <a:pt x="16926" y="775"/>
                  </a:cubicBezTo>
                  <a:cubicBezTo>
                    <a:pt x="16926" y="709"/>
                    <a:pt x="16926" y="642"/>
                    <a:pt x="16926" y="564"/>
                  </a:cubicBezTo>
                  <a:close/>
                  <a:moveTo>
                    <a:pt x="19334" y="789"/>
                  </a:moveTo>
                  <a:cubicBezTo>
                    <a:pt x="19312" y="812"/>
                    <a:pt x="19289" y="825"/>
                    <a:pt x="19267" y="837"/>
                  </a:cubicBezTo>
                  <a:lnTo>
                    <a:pt x="19267" y="837"/>
                  </a:lnTo>
                  <a:cubicBezTo>
                    <a:pt x="19271" y="822"/>
                    <a:pt x="19278" y="809"/>
                    <a:pt x="19278" y="789"/>
                  </a:cubicBezTo>
                  <a:close/>
                  <a:moveTo>
                    <a:pt x="3633" y="1874"/>
                  </a:moveTo>
                  <a:lnTo>
                    <a:pt x="3619" y="1902"/>
                  </a:lnTo>
                  <a:cubicBezTo>
                    <a:pt x="3619" y="1888"/>
                    <a:pt x="3619" y="1874"/>
                    <a:pt x="3633" y="1874"/>
                  </a:cubicBezTo>
                  <a:close/>
                  <a:moveTo>
                    <a:pt x="22489" y="2733"/>
                  </a:moveTo>
                  <a:cubicBezTo>
                    <a:pt x="22503" y="2733"/>
                    <a:pt x="22531" y="2747"/>
                    <a:pt x="22545" y="2747"/>
                  </a:cubicBezTo>
                  <a:lnTo>
                    <a:pt x="22489" y="2747"/>
                  </a:lnTo>
                  <a:cubicBezTo>
                    <a:pt x="22489" y="2747"/>
                    <a:pt x="22489" y="2733"/>
                    <a:pt x="22489" y="2733"/>
                  </a:cubicBezTo>
                  <a:close/>
                  <a:moveTo>
                    <a:pt x="9181" y="2817"/>
                  </a:moveTo>
                  <a:cubicBezTo>
                    <a:pt x="9181" y="2845"/>
                    <a:pt x="9195" y="2873"/>
                    <a:pt x="9209" y="2902"/>
                  </a:cubicBezTo>
                  <a:lnTo>
                    <a:pt x="9181" y="2887"/>
                  </a:lnTo>
                  <a:lnTo>
                    <a:pt x="9181" y="2817"/>
                  </a:lnTo>
                  <a:close/>
                  <a:moveTo>
                    <a:pt x="3957" y="2859"/>
                  </a:moveTo>
                  <a:lnTo>
                    <a:pt x="3971" y="2887"/>
                  </a:lnTo>
                  <a:cubicBezTo>
                    <a:pt x="3971" y="2887"/>
                    <a:pt x="3957" y="2902"/>
                    <a:pt x="3957" y="2916"/>
                  </a:cubicBezTo>
                  <a:cubicBezTo>
                    <a:pt x="3951" y="2925"/>
                    <a:pt x="3946" y="2929"/>
                    <a:pt x="3942" y="2929"/>
                  </a:cubicBezTo>
                  <a:cubicBezTo>
                    <a:pt x="3930" y="2929"/>
                    <a:pt x="3935" y="2881"/>
                    <a:pt x="3957" y="2859"/>
                  </a:cubicBezTo>
                  <a:close/>
                  <a:moveTo>
                    <a:pt x="29586" y="3296"/>
                  </a:moveTo>
                  <a:lnTo>
                    <a:pt x="29543" y="3310"/>
                  </a:lnTo>
                  <a:lnTo>
                    <a:pt x="29543" y="3296"/>
                  </a:lnTo>
                  <a:close/>
                  <a:moveTo>
                    <a:pt x="21559" y="3380"/>
                  </a:moveTo>
                  <a:lnTo>
                    <a:pt x="21573" y="3409"/>
                  </a:lnTo>
                  <a:lnTo>
                    <a:pt x="21531" y="3394"/>
                  </a:lnTo>
                  <a:lnTo>
                    <a:pt x="21559" y="3380"/>
                  </a:lnTo>
                  <a:close/>
                  <a:moveTo>
                    <a:pt x="14152" y="3521"/>
                  </a:moveTo>
                  <a:cubicBezTo>
                    <a:pt x="14138" y="3521"/>
                    <a:pt x="14138" y="3535"/>
                    <a:pt x="14138" y="3535"/>
                  </a:cubicBezTo>
                  <a:lnTo>
                    <a:pt x="14124" y="3521"/>
                  </a:lnTo>
                  <a:close/>
                  <a:moveTo>
                    <a:pt x="22066" y="3831"/>
                  </a:moveTo>
                  <a:cubicBezTo>
                    <a:pt x="22066" y="3859"/>
                    <a:pt x="22080" y="3887"/>
                    <a:pt x="22094" y="3915"/>
                  </a:cubicBezTo>
                  <a:lnTo>
                    <a:pt x="21982" y="3915"/>
                  </a:lnTo>
                  <a:lnTo>
                    <a:pt x="21982" y="3901"/>
                  </a:lnTo>
                  <a:lnTo>
                    <a:pt x="22066" y="3831"/>
                  </a:lnTo>
                  <a:close/>
                  <a:moveTo>
                    <a:pt x="29853" y="4676"/>
                  </a:moveTo>
                  <a:lnTo>
                    <a:pt x="29825" y="4718"/>
                  </a:lnTo>
                  <a:lnTo>
                    <a:pt x="29825" y="4676"/>
                  </a:lnTo>
                  <a:close/>
                  <a:moveTo>
                    <a:pt x="21503" y="5816"/>
                  </a:moveTo>
                  <a:lnTo>
                    <a:pt x="21545" y="5845"/>
                  </a:lnTo>
                  <a:cubicBezTo>
                    <a:pt x="21531" y="5845"/>
                    <a:pt x="21517" y="5859"/>
                    <a:pt x="21503" y="5873"/>
                  </a:cubicBezTo>
                  <a:cubicBezTo>
                    <a:pt x="21503" y="5859"/>
                    <a:pt x="21503" y="5831"/>
                    <a:pt x="21503" y="5816"/>
                  </a:cubicBezTo>
                  <a:close/>
                  <a:moveTo>
                    <a:pt x="21799" y="7281"/>
                  </a:moveTo>
                  <a:cubicBezTo>
                    <a:pt x="21827" y="7309"/>
                    <a:pt x="21841" y="7337"/>
                    <a:pt x="21869" y="7365"/>
                  </a:cubicBezTo>
                  <a:cubicBezTo>
                    <a:pt x="21799" y="7365"/>
                    <a:pt x="21728" y="7380"/>
                    <a:pt x="21658" y="7394"/>
                  </a:cubicBezTo>
                  <a:cubicBezTo>
                    <a:pt x="21670" y="7410"/>
                    <a:pt x="21668" y="7415"/>
                    <a:pt x="21661" y="7415"/>
                  </a:cubicBezTo>
                  <a:cubicBezTo>
                    <a:pt x="21645" y="7415"/>
                    <a:pt x="21597" y="7380"/>
                    <a:pt x="21658" y="7380"/>
                  </a:cubicBezTo>
                  <a:cubicBezTo>
                    <a:pt x="21714" y="7351"/>
                    <a:pt x="21756" y="7309"/>
                    <a:pt x="21799" y="7281"/>
                  </a:cubicBezTo>
                  <a:close/>
                  <a:moveTo>
                    <a:pt x="11871" y="7788"/>
                  </a:moveTo>
                  <a:lnTo>
                    <a:pt x="11871" y="7802"/>
                  </a:lnTo>
                  <a:lnTo>
                    <a:pt x="11843" y="7788"/>
                  </a:lnTo>
                  <a:close/>
                  <a:moveTo>
                    <a:pt x="14730" y="8070"/>
                  </a:moveTo>
                  <a:lnTo>
                    <a:pt x="14730" y="8098"/>
                  </a:lnTo>
                  <a:lnTo>
                    <a:pt x="14715" y="8070"/>
                  </a:lnTo>
                  <a:close/>
                  <a:moveTo>
                    <a:pt x="11265" y="8929"/>
                  </a:moveTo>
                  <a:lnTo>
                    <a:pt x="11237" y="8943"/>
                  </a:lnTo>
                  <a:lnTo>
                    <a:pt x="11237" y="8929"/>
                  </a:lnTo>
                  <a:close/>
                  <a:moveTo>
                    <a:pt x="18447" y="9013"/>
                  </a:moveTo>
                  <a:cubicBezTo>
                    <a:pt x="18438" y="9022"/>
                    <a:pt x="18429" y="9025"/>
                    <a:pt x="18420" y="9026"/>
                  </a:cubicBezTo>
                  <a:lnTo>
                    <a:pt x="18420" y="9026"/>
                  </a:lnTo>
                  <a:lnTo>
                    <a:pt x="18447" y="9013"/>
                  </a:lnTo>
                  <a:close/>
                  <a:moveTo>
                    <a:pt x="12603" y="9154"/>
                  </a:moveTo>
                  <a:cubicBezTo>
                    <a:pt x="12626" y="9188"/>
                    <a:pt x="12649" y="9213"/>
                    <a:pt x="12679" y="9236"/>
                  </a:cubicBezTo>
                  <a:lnTo>
                    <a:pt x="12679" y="9236"/>
                  </a:lnTo>
                  <a:lnTo>
                    <a:pt x="12603" y="9182"/>
                  </a:lnTo>
                  <a:lnTo>
                    <a:pt x="12603" y="9154"/>
                  </a:lnTo>
                  <a:close/>
                  <a:moveTo>
                    <a:pt x="14138" y="9548"/>
                  </a:moveTo>
                  <a:lnTo>
                    <a:pt x="14124" y="9576"/>
                  </a:lnTo>
                  <a:cubicBezTo>
                    <a:pt x="14124" y="9562"/>
                    <a:pt x="14124" y="9562"/>
                    <a:pt x="14124" y="9548"/>
                  </a:cubicBezTo>
                  <a:close/>
                  <a:moveTo>
                    <a:pt x="16997" y="9590"/>
                  </a:moveTo>
                  <a:lnTo>
                    <a:pt x="16997" y="9604"/>
                  </a:lnTo>
                  <a:cubicBezTo>
                    <a:pt x="16997" y="9607"/>
                    <a:pt x="16996" y="9608"/>
                    <a:pt x="16994" y="9608"/>
                  </a:cubicBezTo>
                  <a:cubicBezTo>
                    <a:pt x="16989" y="9608"/>
                    <a:pt x="16979" y="9600"/>
                    <a:pt x="16969" y="9590"/>
                  </a:cubicBezTo>
                  <a:close/>
                  <a:moveTo>
                    <a:pt x="8604" y="9647"/>
                  </a:moveTo>
                  <a:cubicBezTo>
                    <a:pt x="8618" y="9661"/>
                    <a:pt x="8632" y="9675"/>
                    <a:pt x="8646" y="9689"/>
                  </a:cubicBezTo>
                  <a:cubicBezTo>
                    <a:pt x="8632" y="9703"/>
                    <a:pt x="8618" y="9717"/>
                    <a:pt x="8604" y="9731"/>
                  </a:cubicBezTo>
                  <a:lnTo>
                    <a:pt x="8576" y="9731"/>
                  </a:lnTo>
                  <a:cubicBezTo>
                    <a:pt x="8590" y="9703"/>
                    <a:pt x="8604" y="9675"/>
                    <a:pt x="8604" y="9647"/>
                  </a:cubicBezTo>
                  <a:close/>
                  <a:moveTo>
                    <a:pt x="8562" y="9773"/>
                  </a:moveTo>
                  <a:lnTo>
                    <a:pt x="8576" y="9788"/>
                  </a:lnTo>
                  <a:cubicBezTo>
                    <a:pt x="8602" y="9803"/>
                    <a:pt x="8599" y="9809"/>
                    <a:pt x="8588" y="9809"/>
                  </a:cubicBezTo>
                  <a:cubicBezTo>
                    <a:pt x="8569" y="9809"/>
                    <a:pt x="8526" y="9791"/>
                    <a:pt x="8562" y="9773"/>
                  </a:cubicBezTo>
                  <a:close/>
                  <a:moveTo>
                    <a:pt x="24742" y="12308"/>
                  </a:moveTo>
                  <a:cubicBezTo>
                    <a:pt x="24756" y="12308"/>
                    <a:pt x="24784" y="12322"/>
                    <a:pt x="24798" y="12322"/>
                  </a:cubicBezTo>
                  <a:lnTo>
                    <a:pt x="24742" y="12336"/>
                  </a:lnTo>
                  <a:lnTo>
                    <a:pt x="24742" y="12308"/>
                  </a:lnTo>
                  <a:close/>
                  <a:moveTo>
                    <a:pt x="11575" y="12505"/>
                  </a:moveTo>
                  <a:lnTo>
                    <a:pt x="11547" y="12562"/>
                  </a:lnTo>
                  <a:lnTo>
                    <a:pt x="11547" y="12505"/>
                  </a:lnTo>
                  <a:close/>
                  <a:moveTo>
                    <a:pt x="25333" y="14589"/>
                  </a:moveTo>
                  <a:cubicBezTo>
                    <a:pt x="25333" y="14603"/>
                    <a:pt x="25319" y="14603"/>
                    <a:pt x="25319" y="14603"/>
                  </a:cubicBezTo>
                  <a:lnTo>
                    <a:pt x="25319" y="14589"/>
                  </a:lnTo>
                  <a:close/>
                  <a:moveTo>
                    <a:pt x="22981" y="14758"/>
                  </a:moveTo>
                  <a:lnTo>
                    <a:pt x="22995" y="14772"/>
                  </a:lnTo>
                  <a:lnTo>
                    <a:pt x="22981" y="14787"/>
                  </a:lnTo>
                  <a:cubicBezTo>
                    <a:pt x="22981" y="14772"/>
                    <a:pt x="22981" y="14772"/>
                    <a:pt x="22981" y="14758"/>
                  </a:cubicBezTo>
                  <a:close/>
                  <a:moveTo>
                    <a:pt x="15969" y="15871"/>
                  </a:moveTo>
                  <a:lnTo>
                    <a:pt x="15969" y="15885"/>
                  </a:lnTo>
                  <a:lnTo>
                    <a:pt x="15941" y="15885"/>
                  </a:lnTo>
                  <a:lnTo>
                    <a:pt x="15969" y="15871"/>
                  </a:lnTo>
                  <a:close/>
                  <a:moveTo>
                    <a:pt x="20559" y="16054"/>
                  </a:moveTo>
                  <a:cubicBezTo>
                    <a:pt x="20559" y="16054"/>
                    <a:pt x="20573" y="16068"/>
                    <a:pt x="20573" y="16068"/>
                  </a:cubicBezTo>
                  <a:lnTo>
                    <a:pt x="20559" y="16068"/>
                  </a:lnTo>
                  <a:cubicBezTo>
                    <a:pt x="20559" y="16068"/>
                    <a:pt x="20559" y="16054"/>
                    <a:pt x="20559" y="16054"/>
                  </a:cubicBezTo>
                  <a:close/>
                  <a:moveTo>
                    <a:pt x="13237" y="16814"/>
                  </a:moveTo>
                  <a:lnTo>
                    <a:pt x="13195" y="16857"/>
                  </a:lnTo>
                  <a:cubicBezTo>
                    <a:pt x="13195" y="16842"/>
                    <a:pt x="13195" y="16842"/>
                    <a:pt x="13181" y="16828"/>
                  </a:cubicBezTo>
                  <a:lnTo>
                    <a:pt x="13237" y="16814"/>
                  </a:lnTo>
                  <a:close/>
                  <a:moveTo>
                    <a:pt x="22587" y="17772"/>
                  </a:moveTo>
                  <a:cubicBezTo>
                    <a:pt x="22573" y="17772"/>
                    <a:pt x="22559" y="17772"/>
                    <a:pt x="22559" y="17786"/>
                  </a:cubicBezTo>
                  <a:lnTo>
                    <a:pt x="22559" y="17772"/>
                  </a:lnTo>
                  <a:close/>
                  <a:moveTo>
                    <a:pt x="23094" y="17955"/>
                  </a:moveTo>
                  <a:lnTo>
                    <a:pt x="23080" y="17983"/>
                  </a:lnTo>
                  <a:lnTo>
                    <a:pt x="23066" y="17983"/>
                  </a:lnTo>
                  <a:lnTo>
                    <a:pt x="23066" y="17969"/>
                  </a:lnTo>
                  <a:lnTo>
                    <a:pt x="23080" y="17969"/>
                  </a:lnTo>
                  <a:lnTo>
                    <a:pt x="23080" y="17955"/>
                  </a:lnTo>
                  <a:close/>
                  <a:moveTo>
                    <a:pt x="22249" y="18054"/>
                  </a:moveTo>
                  <a:lnTo>
                    <a:pt x="22249" y="18054"/>
                  </a:lnTo>
                  <a:cubicBezTo>
                    <a:pt x="22263" y="18054"/>
                    <a:pt x="22277" y="18068"/>
                    <a:pt x="22291" y="18082"/>
                  </a:cubicBezTo>
                  <a:lnTo>
                    <a:pt x="22277" y="18082"/>
                  </a:lnTo>
                  <a:lnTo>
                    <a:pt x="22249" y="18054"/>
                  </a:lnTo>
                  <a:close/>
                  <a:moveTo>
                    <a:pt x="19588" y="21419"/>
                  </a:moveTo>
                  <a:lnTo>
                    <a:pt x="19602" y="21433"/>
                  </a:lnTo>
                  <a:lnTo>
                    <a:pt x="19602" y="21433"/>
                  </a:lnTo>
                  <a:lnTo>
                    <a:pt x="19574" y="21419"/>
                  </a:lnTo>
                  <a:close/>
                  <a:moveTo>
                    <a:pt x="22474" y="22363"/>
                  </a:moveTo>
                  <a:lnTo>
                    <a:pt x="22474" y="22391"/>
                  </a:lnTo>
                  <a:lnTo>
                    <a:pt x="22432" y="22391"/>
                  </a:lnTo>
                  <a:lnTo>
                    <a:pt x="22474" y="22363"/>
                  </a:lnTo>
                  <a:close/>
                  <a:moveTo>
                    <a:pt x="24911" y="23940"/>
                  </a:moveTo>
                  <a:lnTo>
                    <a:pt x="24939" y="23968"/>
                  </a:lnTo>
                  <a:lnTo>
                    <a:pt x="24911" y="23968"/>
                  </a:lnTo>
                  <a:lnTo>
                    <a:pt x="24911" y="23940"/>
                  </a:lnTo>
                  <a:close/>
                  <a:moveTo>
                    <a:pt x="22629" y="25123"/>
                  </a:moveTo>
                  <a:lnTo>
                    <a:pt x="22643" y="25137"/>
                  </a:lnTo>
                  <a:lnTo>
                    <a:pt x="22601" y="25165"/>
                  </a:lnTo>
                  <a:lnTo>
                    <a:pt x="22629" y="25123"/>
                  </a:lnTo>
                  <a:close/>
                  <a:moveTo>
                    <a:pt x="19975" y="25791"/>
                  </a:moveTo>
                  <a:lnTo>
                    <a:pt x="19982" y="25798"/>
                  </a:lnTo>
                  <a:lnTo>
                    <a:pt x="19968" y="25798"/>
                  </a:lnTo>
                  <a:lnTo>
                    <a:pt x="19975" y="25791"/>
                  </a:lnTo>
                  <a:close/>
                  <a:moveTo>
                    <a:pt x="21404" y="25770"/>
                  </a:moveTo>
                  <a:lnTo>
                    <a:pt x="21390" y="25798"/>
                  </a:lnTo>
                  <a:lnTo>
                    <a:pt x="21390" y="25770"/>
                  </a:lnTo>
                  <a:close/>
                  <a:moveTo>
                    <a:pt x="310" y="1"/>
                  </a:moveTo>
                  <a:cubicBezTo>
                    <a:pt x="366" y="57"/>
                    <a:pt x="437" y="113"/>
                    <a:pt x="507" y="156"/>
                  </a:cubicBezTo>
                  <a:cubicBezTo>
                    <a:pt x="873" y="423"/>
                    <a:pt x="944" y="761"/>
                    <a:pt x="929" y="1184"/>
                  </a:cubicBezTo>
                  <a:cubicBezTo>
                    <a:pt x="887" y="1648"/>
                    <a:pt x="803" y="2127"/>
                    <a:pt x="958" y="2578"/>
                  </a:cubicBezTo>
                  <a:cubicBezTo>
                    <a:pt x="822" y="2646"/>
                    <a:pt x="778" y="2818"/>
                    <a:pt x="586" y="2818"/>
                  </a:cubicBezTo>
                  <a:cubicBezTo>
                    <a:pt x="579" y="2818"/>
                    <a:pt x="571" y="2818"/>
                    <a:pt x="563" y="2817"/>
                  </a:cubicBezTo>
                  <a:lnTo>
                    <a:pt x="563" y="2817"/>
                  </a:lnTo>
                  <a:cubicBezTo>
                    <a:pt x="563" y="3409"/>
                    <a:pt x="620" y="4000"/>
                    <a:pt x="577" y="4591"/>
                  </a:cubicBezTo>
                  <a:cubicBezTo>
                    <a:pt x="563" y="4943"/>
                    <a:pt x="676" y="5295"/>
                    <a:pt x="929" y="5436"/>
                  </a:cubicBezTo>
                  <a:cubicBezTo>
                    <a:pt x="1479" y="5718"/>
                    <a:pt x="1394" y="6112"/>
                    <a:pt x="1408" y="6521"/>
                  </a:cubicBezTo>
                  <a:lnTo>
                    <a:pt x="1408" y="6746"/>
                  </a:lnTo>
                  <a:cubicBezTo>
                    <a:pt x="1342" y="6706"/>
                    <a:pt x="1282" y="6690"/>
                    <a:pt x="1228" y="6690"/>
                  </a:cubicBezTo>
                  <a:cubicBezTo>
                    <a:pt x="998" y="6690"/>
                    <a:pt x="858" y="6983"/>
                    <a:pt x="631" y="6983"/>
                  </a:cubicBezTo>
                  <a:cubicBezTo>
                    <a:pt x="573" y="6983"/>
                    <a:pt x="509" y="6963"/>
                    <a:pt x="437" y="6915"/>
                  </a:cubicBezTo>
                  <a:lnTo>
                    <a:pt x="437" y="6915"/>
                  </a:lnTo>
                  <a:cubicBezTo>
                    <a:pt x="577" y="7098"/>
                    <a:pt x="620" y="7309"/>
                    <a:pt x="887" y="7323"/>
                  </a:cubicBezTo>
                  <a:cubicBezTo>
                    <a:pt x="915" y="7492"/>
                    <a:pt x="718" y="7549"/>
                    <a:pt x="648" y="7675"/>
                  </a:cubicBezTo>
                  <a:cubicBezTo>
                    <a:pt x="394" y="7816"/>
                    <a:pt x="0" y="7858"/>
                    <a:pt x="141" y="8253"/>
                  </a:cubicBezTo>
                  <a:lnTo>
                    <a:pt x="155" y="8929"/>
                  </a:lnTo>
                  <a:lnTo>
                    <a:pt x="155" y="9830"/>
                  </a:lnTo>
                  <a:cubicBezTo>
                    <a:pt x="218" y="9886"/>
                    <a:pt x="296" y="9914"/>
                    <a:pt x="375" y="9914"/>
                  </a:cubicBezTo>
                  <a:cubicBezTo>
                    <a:pt x="454" y="9914"/>
                    <a:pt x="535" y="9886"/>
                    <a:pt x="606" y="9830"/>
                  </a:cubicBezTo>
                  <a:lnTo>
                    <a:pt x="634" y="9802"/>
                  </a:lnTo>
                  <a:lnTo>
                    <a:pt x="634" y="9802"/>
                  </a:lnTo>
                  <a:cubicBezTo>
                    <a:pt x="760" y="9971"/>
                    <a:pt x="577" y="10252"/>
                    <a:pt x="817" y="10393"/>
                  </a:cubicBezTo>
                  <a:cubicBezTo>
                    <a:pt x="817" y="10435"/>
                    <a:pt x="817" y="10478"/>
                    <a:pt x="831" y="10506"/>
                  </a:cubicBezTo>
                  <a:lnTo>
                    <a:pt x="690" y="10520"/>
                  </a:lnTo>
                  <a:lnTo>
                    <a:pt x="563" y="10520"/>
                  </a:lnTo>
                  <a:cubicBezTo>
                    <a:pt x="535" y="10435"/>
                    <a:pt x="549" y="10294"/>
                    <a:pt x="479" y="10266"/>
                  </a:cubicBezTo>
                  <a:cubicBezTo>
                    <a:pt x="443" y="10251"/>
                    <a:pt x="415" y="10245"/>
                    <a:pt x="393" y="10245"/>
                  </a:cubicBezTo>
                  <a:cubicBezTo>
                    <a:pt x="290" y="10245"/>
                    <a:pt x="305" y="10380"/>
                    <a:pt x="282" y="10449"/>
                  </a:cubicBezTo>
                  <a:cubicBezTo>
                    <a:pt x="225" y="10618"/>
                    <a:pt x="211" y="10801"/>
                    <a:pt x="169" y="10984"/>
                  </a:cubicBezTo>
                  <a:lnTo>
                    <a:pt x="197" y="11196"/>
                  </a:lnTo>
                  <a:lnTo>
                    <a:pt x="465" y="11886"/>
                  </a:lnTo>
                  <a:cubicBezTo>
                    <a:pt x="789" y="12364"/>
                    <a:pt x="1028" y="12914"/>
                    <a:pt x="1788" y="12984"/>
                  </a:cubicBezTo>
                  <a:cubicBezTo>
                    <a:pt x="1915" y="13167"/>
                    <a:pt x="2197" y="13026"/>
                    <a:pt x="2324" y="13181"/>
                  </a:cubicBezTo>
                  <a:lnTo>
                    <a:pt x="3633" y="13618"/>
                  </a:lnTo>
                  <a:lnTo>
                    <a:pt x="3760" y="13730"/>
                  </a:lnTo>
                  <a:cubicBezTo>
                    <a:pt x="3718" y="13998"/>
                    <a:pt x="3957" y="14026"/>
                    <a:pt x="4154" y="14068"/>
                  </a:cubicBezTo>
                  <a:cubicBezTo>
                    <a:pt x="4534" y="14505"/>
                    <a:pt x="5168" y="14266"/>
                    <a:pt x="5619" y="14491"/>
                  </a:cubicBezTo>
                  <a:cubicBezTo>
                    <a:pt x="6097" y="14758"/>
                    <a:pt x="6647" y="14927"/>
                    <a:pt x="7196" y="14998"/>
                  </a:cubicBezTo>
                  <a:lnTo>
                    <a:pt x="7576" y="14998"/>
                  </a:lnTo>
                  <a:cubicBezTo>
                    <a:pt x="7602" y="15003"/>
                    <a:pt x="7630" y="15005"/>
                    <a:pt x="7660" y="15005"/>
                  </a:cubicBezTo>
                  <a:cubicBezTo>
                    <a:pt x="7757" y="15005"/>
                    <a:pt x="7868" y="14983"/>
                    <a:pt x="7965" y="14983"/>
                  </a:cubicBezTo>
                  <a:cubicBezTo>
                    <a:pt x="8077" y="14983"/>
                    <a:pt x="8169" y="15013"/>
                    <a:pt x="8196" y="15139"/>
                  </a:cubicBezTo>
                  <a:cubicBezTo>
                    <a:pt x="8218" y="15270"/>
                    <a:pt x="8163" y="15302"/>
                    <a:pt x="8082" y="15302"/>
                  </a:cubicBezTo>
                  <a:cubicBezTo>
                    <a:pt x="8005" y="15302"/>
                    <a:pt x="7905" y="15272"/>
                    <a:pt x="7828" y="15272"/>
                  </a:cubicBezTo>
                  <a:cubicBezTo>
                    <a:pt x="7787" y="15272"/>
                    <a:pt x="7752" y="15281"/>
                    <a:pt x="7731" y="15308"/>
                  </a:cubicBezTo>
                  <a:cubicBezTo>
                    <a:pt x="7604" y="15491"/>
                    <a:pt x="7168" y="15406"/>
                    <a:pt x="7280" y="15660"/>
                  </a:cubicBezTo>
                  <a:cubicBezTo>
                    <a:pt x="7347" y="15830"/>
                    <a:pt x="7515" y="15931"/>
                    <a:pt x="7687" y="15931"/>
                  </a:cubicBezTo>
                  <a:cubicBezTo>
                    <a:pt x="7771" y="15931"/>
                    <a:pt x="7855" y="15907"/>
                    <a:pt x="7928" y="15857"/>
                  </a:cubicBezTo>
                  <a:cubicBezTo>
                    <a:pt x="7973" y="15823"/>
                    <a:pt x="8012" y="15809"/>
                    <a:pt x="8046" y="15809"/>
                  </a:cubicBezTo>
                  <a:cubicBezTo>
                    <a:pt x="8142" y="15809"/>
                    <a:pt x="8204" y="15915"/>
                    <a:pt x="8266" y="15998"/>
                  </a:cubicBezTo>
                  <a:cubicBezTo>
                    <a:pt x="8394" y="16051"/>
                    <a:pt x="8514" y="16120"/>
                    <a:pt x="8656" y="16120"/>
                  </a:cubicBezTo>
                  <a:cubicBezTo>
                    <a:pt x="8702" y="16120"/>
                    <a:pt x="8750" y="16113"/>
                    <a:pt x="8801" y="16096"/>
                  </a:cubicBezTo>
                  <a:lnTo>
                    <a:pt x="9449" y="16068"/>
                  </a:lnTo>
                  <a:lnTo>
                    <a:pt x="9449" y="15955"/>
                  </a:lnTo>
                  <a:cubicBezTo>
                    <a:pt x="9542" y="15894"/>
                    <a:pt x="9625" y="15870"/>
                    <a:pt x="9702" y="15870"/>
                  </a:cubicBezTo>
                  <a:cubicBezTo>
                    <a:pt x="9969" y="15870"/>
                    <a:pt x="10154" y="16161"/>
                    <a:pt x="10414" y="16161"/>
                  </a:cubicBezTo>
                  <a:cubicBezTo>
                    <a:pt x="10439" y="16161"/>
                    <a:pt x="10465" y="16158"/>
                    <a:pt x="10491" y="16152"/>
                  </a:cubicBezTo>
                  <a:lnTo>
                    <a:pt x="10505" y="16265"/>
                  </a:lnTo>
                  <a:lnTo>
                    <a:pt x="10519" y="16716"/>
                  </a:lnTo>
                  <a:cubicBezTo>
                    <a:pt x="10857" y="16941"/>
                    <a:pt x="10773" y="17279"/>
                    <a:pt x="10801" y="17589"/>
                  </a:cubicBezTo>
                  <a:cubicBezTo>
                    <a:pt x="10829" y="17842"/>
                    <a:pt x="10716" y="18138"/>
                    <a:pt x="11082" y="18279"/>
                  </a:cubicBezTo>
                  <a:cubicBezTo>
                    <a:pt x="11111" y="18462"/>
                    <a:pt x="11012" y="18687"/>
                    <a:pt x="11364" y="18715"/>
                  </a:cubicBezTo>
                  <a:lnTo>
                    <a:pt x="11364" y="18828"/>
                  </a:lnTo>
                  <a:cubicBezTo>
                    <a:pt x="11364" y="19081"/>
                    <a:pt x="11463" y="19321"/>
                    <a:pt x="11646" y="19504"/>
                  </a:cubicBezTo>
                  <a:cubicBezTo>
                    <a:pt x="11758" y="19870"/>
                    <a:pt x="11448" y="20349"/>
                    <a:pt x="11955" y="20630"/>
                  </a:cubicBezTo>
                  <a:cubicBezTo>
                    <a:pt x="11801" y="21264"/>
                    <a:pt x="11744" y="21912"/>
                    <a:pt x="11772" y="22574"/>
                  </a:cubicBezTo>
                  <a:lnTo>
                    <a:pt x="11801" y="23024"/>
                  </a:lnTo>
                  <a:cubicBezTo>
                    <a:pt x="11813" y="23166"/>
                    <a:pt x="11885" y="23237"/>
                    <a:pt x="12028" y="23237"/>
                  </a:cubicBezTo>
                  <a:cubicBezTo>
                    <a:pt x="12040" y="23237"/>
                    <a:pt x="12054" y="23237"/>
                    <a:pt x="12068" y="23236"/>
                  </a:cubicBezTo>
                  <a:lnTo>
                    <a:pt x="12322" y="23221"/>
                  </a:lnTo>
                  <a:cubicBezTo>
                    <a:pt x="12403" y="23152"/>
                    <a:pt x="12504" y="23120"/>
                    <a:pt x="12605" y="23120"/>
                  </a:cubicBezTo>
                  <a:cubicBezTo>
                    <a:pt x="12731" y="23120"/>
                    <a:pt x="12855" y="23170"/>
                    <a:pt x="12941" y="23264"/>
                  </a:cubicBezTo>
                  <a:cubicBezTo>
                    <a:pt x="13124" y="23433"/>
                    <a:pt x="13124" y="23545"/>
                    <a:pt x="13026" y="23757"/>
                  </a:cubicBezTo>
                  <a:cubicBezTo>
                    <a:pt x="12927" y="23996"/>
                    <a:pt x="13012" y="24292"/>
                    <a:pt x="12997" y="24559"/>
                  </a:cubicBezTo>
                  <a:cubicBezTo>
                    <a:pt x="12997" y="24925"/>
                    <a:pt x="13406" y="25249"/>
                    <a:pt x="13138" y="25629"/>
                  </a:cubicBezTo>
                  <a:cubicBezTo>
                    <a:pt x="13268" y="25682"/>
                    <a:pt x="13326" y="25830"/>
                    <a:pt x="13490" y="25830"/>
                  </a:cubicBezTo>
                  <a:cubicBezTo>
                    <a:pt x="13503" y="25830"/>
                    <a:pt x="13518" y="25829"/>
                    <a:pt x="13533" y="25827"/>
                  </a:cubicBezTo>
                  <a:cubicBezTo>
                    <a:pt x="13613" y="26284"/>
                    <a:pt x="14620" y="27397"/>
                    <a:pt x="15028" y="27397"/>
                  </a:cubicBezTo>
                  <a:cubicBezTo>
                    <a:pt x="15047" y="27397"/>
                    <a:pt x="15065" y="27395"/>
                    <a:pt x="15082" y="27390"/>
                  </a:cubicBezTo>
                  <a:cubicBezTo>
                    <a:pt x="15814" y="27193"/>
                    <a:pt x="16616" y="27347"/>
                    <a:pt x="17278" y="26897"/>
                  </a:cubicBezTo>
                  <a:lnTo>
                    <a:pt x="17264" y="26672"/>
                  </a:lnTo>
                  <a:lnTo>
                    <a:pt x="18039" y="26601"/>
                  </a:lnTo>
                  <a:cubicBezTo>
                    <a:pt x="18349" y="26362"/>
                    <a:pt x="18686" y="26291"/>
                    <a:pt x="19109" y="26207"/>
                  </a:cubicBezTo>
                  <a:cubicBezTo>
                    <a:pt x="19167" y="26198"/>
                    <a:pt x="19222" y="26194"/>
                    <a:pt x="19276" y="26194"/>
                  </a:cubicBezTo>
                  <a:cubicBezTo>
                    <a:pt x="19672" y="26194"/>
                    <a:pt x="19971" y="26407"/>
                    <a:pt x="20331" y="26407"/>
                  </a:cubicBezTo>
                  <a:cubicBezTo>
                    <a:pt x="20386" y="26407"/>
                    <a:pt x="20444" y="26402"/>
                    <a:pt x="20503" y="26390"/>
                  </a:cubicBezTo>
                  <a:lnTo>
                    <a:pt x="20897" y="26362"/>
                  </a:lnTo>
                  <a:cubicBezTo>
                    <a:pt x="20984" y="26290"/>
                    <a:pt x="21085" y="26255"/>
                    <a:pt x="21186" y="26255"/>
                  </a:cubicBezTo>
                  <a:cubicBezTo>
                    <a:pt x="21265" y="26255"/>
                    <a:pt x="21344" y="26276"/>
                    <a:pt x="21418" y="26319"/>
                  </a:cubicBezTo>
                  <a:cubicBezTo>
                    <a:pt x="21442" y="26438"/>
                    <a:pt x="21446" y="26606"/>
                    <a:pt x="21589" y="26606"/>
                  </a:cubicBezTo>
                  <a:cubicBezTo>
                    <a:pt x="21616" y="26606"/>
                    <a:pt x="21648" y="26600"/>
                    <a:pt x="21686" y="26587"/>
                  </a:cubicBezTo>
                  <a:cubicBezTo>
                    <a:pt x="21763" y="26562"/>
                    <a:pt x="21853" y="26555"/>
                    <a:pt x="21945" y="26555"/>
                  </a:cubicBezTo>
                  <a:cubicBezTo>
                    <a:pt x="22068" y="26555"/>
                    <a:pt x="22195" y="26568"/>
                    <a:pt x="22303" y="26568"/>
                  </a:cubicBezTo>
                  <a:cubicBezTo>
                    <a:pt x="22439" y="26568"/>
                    <a:pt x="22544" y="26548"/>
                    <a:pt x="22573" y="26460"/>
                  </a:cubicBezTo>
                  <a:cubicBezTo>
                    <a:pt x="22812" y="25798"/>
                    <a:pt x="23770" y="25855"/>
                    <a:pt x="24108" y="25348"/>
                  </a:cubicBezTo>
                  <a:lnTo>
                    <a:pt x="24728" y="24785"/>
                  </a:lnTo>
                  <a:lnTo>
                    <a:pt x="24713" y="24770"/>
                  </a:lnTo>
                  <a:lnTo>
                    <a:pt x="24728" y="24770"/>
                  </a:lnTo>
                  <a:cubicBezTo>
                    <a:pt x="24820" y="24770"/>
                    <a:pt x="24920" y="24745"/>
                    <a:pt x="25018" y="24745"/>
                  </a:cubicBezTo>
                  <a:cubicBezTo>
                    <a:pt x="25099" y="24745"/>
                    <a:pt x="25178" y="24763"/>
                    <a:pt x="25249" y="24827"/>
                  </a:cubicBezTo>
                  <a:cubicBezTo>
                    <a:pt x="25463" y="25105"/>
                    <a:pt x="25586" y="25242"/>
                    <a:pt x="25722" y="25242"/>
                  </a:cubicBezTo>
                  <a:cubicBezTo>
                    <a:pt x="25854" y="25242"/>
                    <a:pt x="25998" y="25112"/>
                    <a:pt x="26248" y="24855"/>
                  </a:cubicBezTo>
                  <a:cubicBezTo>
                    <a:pt x="26333" y="24770"/>
                    <a:pt x="26445" y="24728"/>
                    <a:pt x="26572" y="24728"/>
                  </a:cubicBezTo>
                  <a:cubicBezTo>
                    <a:pt x="26798" y="24714"/>
                    <a:pt x="27009" y="24672"/>
                    <a:pt x="27107" y="24489"/>
                  </a:cubicBezTo>
                  <a:cubicBezTo>
                    <a:pt x="27135" y="24418"/>
                    <a:pt x="27107" y="24334"/>
                    <a:pt x="27051" y="24278"/>
                  </a:cubicBezTo>
                  <a:cubicBezTo>
                    <a:pt x="27178" y="24095"/>
                    <a:pt x="27319" y="23912"/>
                    <a:pt x="27488" y="23757"/>
                  </a:cubicBezTo>
                  <a:cubicBezTo>
                    <a:pt x="27769" y="23588"/>
                    <a:pt x="27882" y="23236"/>
                    <a:pt x="27741" y="22940"/>
                  </a:cubicBezTo>
                  <a:cubicBezTo>
                    <a:pt x="27657" y="22884"/>
                    <a:pt x="27572" y="22841"/>
                    <a:pt x="27488" y="22827"/>
                  </a:cubicBezTo>
                  <a:cubicBezTo>
                    <a:pt x="27376" y="22810"/>
                    <a:pt x="27264" y="22789"/>
                    <a:pt x="27160" y="22789"/>
                  </a:cubicBezTo>
                  <a:cubicBezTo>
                    <a:pt x="27014" y="22789"/>
                    <a:pt x="26882" y="22829"/>
                    <a:pt x="26783" y="22968"/>
                  </a:cubicBezTo>
                  <a:lnTo>
                    <a:pt x="26713" y="22968"/>
                  </a:lnTo>
                  <a:lnTo>
                    <a:pt x="26812" y="22771"/>
                  </a:lnTo>
                  <a:cubicBezTo>
                    <a:pt x="26995" y="22743"/>
                    <a:pt x="27290" y="22785"/>
                    <a:pt x="27234" y="22560"/>
                  </a:cubicBezTo>
                  <a:cubicBezTo>
                    <a:pt x="27208" y="22477"/>
                    <a:pt x="27164" y="22449"/>
                    <a:pt x="27111" y="22449"/>
                  </a:cubicBezTo>
                  <a:cubicBezTo>
                    <a:pt x="27019" y="22449"/>
                    <a:pt x="26901" y="22533"/>
                    <a:pt x="26812" y="22560"/>
                  </a:cubicBezTo>
                  <a:lnTo>
                    <a:pt x="26544" y="22560"/>
                  </a:lnTo>
                  <a:lnTo>
                    <a:pt x="26417" y="22588"/>
                  </a:lnTo>
                  <a:cubicBezTo>
                    <a:pt x="26417" y="22419"/>
                    <a:pt x="26417" y="22264"/>
                    <a:pt x="26136" y="22264"/>
                  </a:cubicBezTo>
                  <a:lnTo>
                    <a:pt x="25882" y="22264"/>
                  </a:lnTo>
                  <a:cubicBezTo>
                    <a:pt x="25826" y="22010"/>
                    <a:pt x="25587" y="21996"/>
                    <a:pt x="25347" y="21968"/>
                  </a:cubicBezTo>
                  <a:cubicBezTo>
                    <a:pt x="25291" y="21757"/>
                    <a:pt x="25389" y="21532"/>
                    <a:pt x="25587" y="21419"/>
                  </a:cubicBezTo>
                  <a:cubicBezTo>
                    <a:pt x="25587" y="21264"/>
                    <a:pt x="25572" y="21109"/>
                    <a:pt x="25305" y="21109"/>
                  </a:cubicBezTo>
                  <a:lnTo>
                    <a:pt x="25291" y="20898"/>
                  </a:lnTo>
                  <a:lnTo>
                    <a:pt x="25291" y="20785"/>
                  </a:lnTo>
                  <a:cubicBezTo>
                    <a:pt x="25643" y="20729"/>
                    <a:pt x="25516" y="20518"/>
                    <a:pt x="25530" y="20349"/>
                  </a:cubicBezTo>
                  <a:cubicBezTo>
                    <a:pt x="25585" y="20212"/>
                    <a:pt x="25386" y="19954"/>
                    <a:pt x="25715" y="19954"/>
                  </a:cubicBezTo>
                  <a:cubicBezTo>
                    <a:pt x="25723" y="19954"/>
                    <a:pt x="25732" y="19954"/>
                    <a:pt x="25741" y="19955"/>
                  </a:cubicBezTo>
                  <a:cubicBezTo>
                    <a:pt x="25753" y="19955"/>
                    <a:pt x="25764" y="19955"/>
                    <a:pt x="25775" y="19955"/>
                  </a:cubicBezTo>
                  <a:cubicBezTo>
                    <a:pt x="26168" y="19955"/>
                    <a:pt x="25982" y="19711"/>
                    <a:pt x="26023" y="19574"/>
                  </a:cubicBezTo>
                  <a:lnTo>
                    <a:pt x="26150" y="19560"/>
                  </a:lnTo>
                  <a:cubicBezTo>
                    <a:pt x="26333" y="19265"/>
                    <a:pt x="26079" y="19053"/>
                    <a:pt x="25967" y="18814"/>
                  </a:cubicBezTo>
                  <a:lnTo>
                    <a:pt x="25967" y="18377"/>
                  </a:lnTo>
                  <a:cubicBezTo>
                    <a:pt x="26248" y="18265"/>
                    <a:pt x="26206" y="18025"/>
                    <a:pt x="26234" y="17828"/>
                  </a:cubicBezTo>
                  <a:lnTo>
                    <a:pt x="26192" y="17730"/>
                  </a:lnTo>
                  <a:lnTo>
                    <a:pt x="26164" y="17420"/>
                  </a:lnTo>
                  <a:lnTo>
                    <a:pt x="26206" y="17392"/>
                  </a:lnTo>
                  <a:cubicBezTo>
                    <a:pt x="26150" y="17082"/>
                    <a:pt x="26122" y="16758"/>
                    <a:pt x="26122" y="16434"/>
                  </a:cubicBezTo>
                  <a:cubicBezTo>
                    <a:pt x="26122" y="16054"/>
                    <a:pt x="26502" y="15786"/>
                    <a:pt x="26403" y="15406"/>
                  </a:cubicBezTo>
                  <a:lnTo>
                    <a:pt x="26516" y="15195"/>
                  </a:lnTo>
                  <a:lnTo>
                    <a:pt x="26783" y="15195"/>
                  </a:lnTo>
                  <a:cubicBezTo>
                    <a:pt x="26868" y="15026"/>
                    <a:pt x="26924" y="14843"/>
                    <a:pt x="26910" y="14674"/>
                  </a:cubicBezTo>
                  <a:cubicBezTo>
                    <a:pt x="27154" y="14593"/>
                    <a:pt x="27176" y="14278"/>
                    <a:pt x="27489" y="14278"/>
                  </a:cubicBezTo>
                  <a:cubicBezTo>
                    <a:pt x="27502" y="14278"/>
                    <a:pt x="27516" y="14278"/>
                    <a:pt x="27530" y="14280"/>
                  </a:cubicBezTo>
                  <a:cubicBezTo>
                    <a:pt x="27473" y="14026"/>
                    <a:pt x="28234" y="13871"/>
                    <a:pt x="27657" y="13576"/>
                  </a:cubicBezTo>
                  <a:lnTo>
                    <a:pt x="27614" y="13547"/>
                  </a:lnTo>
                  <a:lnTo>
                    <a:pt x="27628" y="13547"/>
                  </a:lnTo>
                  <a:lnTo>
                    <a:pt x="27657" y="13576"/>
                  </a:lnTo>
                  <a:cubicBezTo>
                    <a:pt x="27966" y="13505"/>
                    <a:pt x="27882" y="13294"/>
                    <a:pt x="27882" y="13111"/>
                  </a:cubicBezTo>
                  <a:lnTo>
                    <a:pt x="27882" y="12900"/>
                  </a:lnTo>
                  <a:lnTo>
                    <a:pt x="27924" y="12914"/>
                  </a:lnTo>
                  <a:cubicBezTo>
                    <a:pt x="28248" y="12632"/>
                    <a:pt x="28628" y="12364"/>
                    <a:pt x="28530" y="11900"/>
                  </a:cubicBezTo>
                  <a:lnTo>
                    <a:pt x="28656" y="11576"/>
                  </a:lnTo>
                  <a:lnTo>
                    <a:pt x="28896" y="11449"/>
                  </a:lnTo>
                  <a:cubicBezTo>
                    <a:pt x="29445" y="11210"/>
                    <a:pt x="30064" y="11013"/>
                    <a:pt x="29924" y="10323"/>
                  </a:cubicBezTo>
                  <a:cubicBezTo>
                    <a:pt x="30346" y="10252"/>
                    <a:pt x="30107" y="9971"/>
                    <a:pt x="30177" y="9773"/>
                  </a:cubicBezTo>
                  <a:lnTo>
                    <a:pt x="30177" y="9661"/>
                  </a:lnTo>
                  <a:lnTo>
                    <a:pt x="30417" y="8999"/>
                  </a:lnTo>
                  <a:lnTo>
                    <a:pt x="30417" y="8774"/>
                  </a:lnTo>
                  <a:lnTo>
                    <a:pt x="30670" y="8647"/>
                  </a:lnTo>
                  <a:cubicBezTo>
                    <a:pt x="30698" y="8689"/>
                    <a:pt x="30726" y="8703"/>
                    <a:pt x="30754" y="8703"/>
                  </a:cubicBezTo>
                  <a:cubicBezTo>
                    <a:pt x="30811" y="8703"/>
                    <a:pt x="30867" y="8647"/>
                    <a:pt x="30923" y="8647"/>
                  </a:cubicBezTo>
                  <a:cubicBezTo>
                    <a:pt x="30952" y="8464"/>
                    <a:pt x="30811" y="8224"/>
                    <a:pt x="31078" y="8112"/>
                  </a:cubicBezTo>
                  <a:cubicBezTo>
                    <a:pt x="31571" y="7872"/>
                    <a:pt x="31473" y="7619"/>
                    <a:pt x="31163" y="7337"/>
                  </a:cubicBezTo>
                  <a:cubicBezTo>
                    <a:pt x="31135" y="6000"/>
                    <a:pt x="31135" y="4634"/>
                    <a:pt x="31107" y="3282"/>
                  </a:cubicBezTo>
                  <a:lnTo>
                    <a:pt x="31078" y="2620"/>
                  </a:lnTo>
                  <a:cubicBezTo>
                    <a:pt x="31092" y="2578"/>
                    <a:pt x="31092" y="2550"/>
                    <a:pt x="31107" y="2507"/>
                  </a:cubicBezTo>
                  <a:cubicBezTo>
                    <a:pt x="31290" y="2451"/>
                    <a:pt x="31402" y="2254"/>
                    <a:pt x="31346" y="2057"/>
                  </a:cubicBezTo>
                  <a:lnTo>
                    <a:pt x="31613" y="2057"/>
                  </a:lnTo>
                  <a:cubicBezTo>
                    <a:pt x="31585" y="1916"/>
                    <a:pt x="31656" y="1747"/>
                    <a:pt x="31501" y="1620"/>
                  </a:cubicBezTo>
                  <a:lnTo>
                    <a:pt x="31599" y="1507"/>
                  </a:lnTo>
                  <a:lnTo>
                    <a:pt x="31853" y="1381"/>
                  </a:lnTo>
                  <a:cubicBezTo>
                    <a:pt x="31853" y="1353"/>
                    <a:pt x="31853" y="1324"/>
                    <a:pt x="31853" y="1282"/>
                  </a:cubicBezTo>
                  <a:cubicBezTo>
                    <a:pt x="31853" y="1015"/>
                    <a:pt x="32163" y="817"/>
                    <a:pt x="32106" y="522"/>
                  </a:cubicBezTo>
                  <a:lnTo>
                    <a:pt x="32106" y="522"/>
                  </a:lnTo>
                  <a:lnTo>
                    <a:pt x="32149" y="536"/>
                  </a:lnTo>
                  <a:cubicBezTo>
                    <a:pt x="32416" y="423"/>
                    <a:pt x="32458" y="212"/>
                    <a:pt x="32515" y="15"/>
                  </a:cubicBezTo>
                  <a:lnTo>
                    <a:pt x="1056" y="1"/>
                  </a:lnTo>
                  <a:lnTo>
                    <a:pt x="1056" y="1"/>
                  </a:lnTo>
                  <a:cubicBezTo>
                    <a:pt x="1084" y="43"/>
                    <a:pt x="1141" y="71"/>
                    <a:pt x="1183" y="99"/>
                  </a:cubicBezTo>
                  <a:lnTo>
                    <a:pt x="1056" y="99"/>
                  </a:lnTo>
                  <a:cubicBezTo>
                    <a:pt x="958" y="85"/>
                    <a:pt x="873" y="57"/>
                    <a:pt x="8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266" name="Google Shape;266;p18"/>
            <p:cNvGrpSpPr/>
            <p:nvPr/>
          </p:nvGrpSpPr>
          <p:grpSpPr>
            <a:xfrm>
              <a:off x="7652929" y="4227577"/>
              <a:ext cx="1240059" cy="762000"/>
              <a:chOff x="57154" y="4043264"/>
              <a:chExt cx="1240059" cy="762000"/>
            </a:xfrm>
          </p:grpSpPr>
          <p:sp>
            <p:nvSpPr>
              <p:cNvPr id="267" name="Google Shape;267;p18"/>
              <p:cNvSpPr/>
              <p:nvPr/>
            </p:nvSpPr>
            <p:spPr>
              <a:xfrm>
                <a:off x="57154" y="4457277"/>
                <a:ext cx="220048" cy="347987"/>
              </a:xfrm>
              <a:custGeom>
                <a:avLst/>
                <a:gdLst/>
                <a:ahLst/>
                <a:cxnLst/>
                <a:rect l="l" t="t" r="r" b="b"/>
                <a:pathLst>
                  <a:path w="15046" h="23794" extrusionOk="0">
                    <a:moveTo>
                      <a:pt x="8328" y="0"/>
                    </a:moveTo>
                    <a:cubicBezTo>
                      <a:pt x="7621" y="4988"/>
                      <a:pt x="1" y="23017"/>
                      <a:pt x="8210" y="23763"/>
                    </a:cubicBezTo>
                    <a:cubicBezTo>
                      <a:pt x="8419" y="23783"/>
                      <a:pt x="8619" y="23793"/>
                      <a:pt x="8811" y="23793"/>
                    </a:cubicBezTo>
                    <a:cubicBezTo>
                      <a:pt x="15045" y="23793"/>
                      <a:pt x="12523" y="13519"/>
                      <a:pt x="10999" y="8641"/>
                    </a:cubicBezTo>
                    <a:cubicBezTo>
                      <a:pt x="10135" y="5892"/>
                      <a:pt x="9388" y="3025"/>
                      <a:pt x="8328" y="0"/>
                    </a:cubicBezTo>
                    <a:close/>
                  </a:path>
                </a:pathLst>
              </a:custGeom>
              <a:solidFill>
                <a:srgbClr val="535878">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8" name="Google Shape;268;p18"/>
              <p:cNvSpPr/>
              <p:nvPr/>
            </p:nvSpPr>
            <p:spPr>
              <a:xfrm>
                <a:off x="1159372" y="4043264"/>
                <a:ext cx="137841" cy="247955"/>
              </a:xfrm>
              <a:custGeom>
                <a:avLst/>
                <a:gdLst/>
                <a:ahLst/>
                <a:cxnLst/>
                <a:rect l="l" t="t" r="r" b="b"/>
                <a:pathLst>
                  <a:path w="8014" h="14416" extrusionOk="0">
                    <a:moveTo>
                      <a:pt x="3968" y="1"/>
                    </a:moveTo>
                    <a:lnTo>
                      <a:pt x="3968" y="1"/>
                    </a:lnTo>
                    <a:cubicBezTo>
                      <a:pt x="2357" y="4361"/>
                      <a:pt x="1" y="14416"/>
                      <a:pt x="4007" y="14416"/>
                    </a:cubicBezTo>
                    <a:cubicBezTo>
                      <a:pt x="8013" y="14416"/>
                      <a:pt x="5971" y="4204"/>
                      <a:pt x="3968" y="1"/>
                    </a:cubicBezTo>
                    <a:close/>
                  </a:path>
                </a:pathLst>
              </a:custGeom>
              <a:solidFill>
                <a:srgbClr val="535878">
                  <a:alpha val="57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9" name="Google Shape;269;p18"/>
              <p:cNvSpPr/>
              <p:nvPr/>
            </p:nvSpPr>
            <p:spPr>
              <a:xfrm>
                <a:off x="418349" y="4239876"/>
                <a:ext cx="109461" cy="197594"/>
              </a:xfrm>
              <a:custGeom>
                <a:avLst/>
                <a:gdLst/>
                <a:ahLst/>
                <a:cxnLst/>
                <a:rect l="l" t="t" r="r" b="b"/>
                <a:pathLst>
                  <a:path w="6364" h="11488" extrusionOk="0">
                    <a:moveTo>
                      <a:pt x="2436" y="1"/>
                    </a:moveTo>
                    <a:cubicBezTo>
                      <a:pt x="983" y="4085"/>
                      <a:pt x="1" y="6324"/>
                      <a:pt x="315" y="8838"/>
                    </a:cubicBezTo>
                    <a:cubicBezTo>
                      <a:pt x="529" y="10446"/>
                      <a:pt x="1439" y="11487"/>
                      <a:pt x="2619" y="11487"/>
                    </a:cubicBezTo>
                    <a:cubicBezTo>
                      <a:pt x="3168" y="11487"/>
                      <a:pt x="3776" y="11262"/>
                      <a:pt x="4400" y="10763"/>
                    </a:cubicBezTo>
                    <a:cubicBezTo>
                      <a:pt x="6364" y="9192"/>
                      <a:pt x="3968" y="3378"/>
                      <a:pt x="2436" y="1"/>
                    </a:cubicBezTo>
                    <a:close/>
                  </a:path>
                </a:pathLst>
              </a:custGeom>
              <a:solidFill>
                <a:srgbClr val="535878">
                  <a:alpha val="57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0" name="Google Shape;270;p18"/>
              <p:cNvSpPr/>
              <p:nvPr/>
            </p:nvSpPr>
            <p:spPr>
              <a:xfrm>
                <a:off x="901334" y="4485461"/>
                <a:ext cx="116891" cy="291643"/>
              </a:xfrm>
              <a:custGeom>
                <a:avLst/>
                <a:gdLst/>
                <a:ahLst/>
                <a:cxnLst/>
                <a:rect l="l" t="t" r="r" b="b"/>
                <a:pathLst>
                  <a:path w="6796" h="16956" extrusionOk="0">
                    <a:moveTo>
                      <a:pt x="4046" y="0"/>
                    </a:moveTo>
                    <a:cubicBezTo>
                      <a:pt x="2672" y="4871"/>
                      <a:pt x="1" y="13158"/>
                      <a:pt x="2554" y="15947"/>
                    </a:cubicBezTo>
                    <a:cubicBezTo>
                      <a:pt x="3225" y="16663"/>
                      <a:pt x="3852" y="16955"/>
                      <a:pt x="4405" y="16955"/>
                    </a:cubicBezTo>
                    <a:cubicBezTo>
                      <a:pt x="5793" y="16955"/>
                      <a:pt x="6717" y="15113"/>
                      <a:pt x="6717" y="13512"/>
                    </a:cubicBezTo>
                    <a:cubicBezTo>
                      <a:pt x="6796" y="10134"/>
                      <a:pt x="5617" y="4792"/>
                      <a:pt x="4046" y="0"/>
                    </a:cubicBezTo>
                    <a:close/>
                  </a:path>
                </a:pathLst>
              </a:custGeom>
              <a:solidFill>
                <a:srgbClr val="535878">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spTree>
    <p:extLst>
      <p:ext uri="{BB962C8B-B14F-4D97-AF65-F5344CB8AC3E}">
        <p14:creationId xmlns:p14="http://schemas.microsoft.com/office/powerpoint/2010/main" val="121572953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bg>
      <p:bgPr>
        <a:blipFill>
          <a:blip r:embed="rId2"/>
          <a:stretch>
            <a:fillRect/>
          </a:stretch>
        </a:blipFill>
        <a:effectLst/>
      </p:bgPr>
    </p:bg>
    <p:spTree>
      <p:nvGrpSpPr>
        <p:cNvPr id="1" name="Shape 930"/>
        <p:cNvGrpSpPr/>
        <p:nvPr/>
      </p:nvGrpSpPr>
      <p:grpSpPr>
        <a:xfrm>
          <a:off x="0" y="0"/>
          <a:ext cx="0" cy="0"/>
          <a:chOff x="0" y="0"/>
          <a:chExt cx="0" cy="0"/>
        </a:xfrm>
      </p:grpSpPr>
      <p:sp>
        <p:nvSpPr>
          <p:cNvPr id="931" name="Google Shape;931;p22"/>
          <p:cNvSpPr txBox="1">
            <a:spLocks noGrp="1"/>
          </p:cNvSpPr>
          <p:nvPr>
            <p:ph type="subTitle" idx="1"/>
          </p:nvPr>
        </p:nvSpPr>
        <p:spPr>
          <a:xfrm>
            <a:off x="1271488" y="4764200"/>
            <a:ext cx="3005700" cy="9320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None/>
              <a:defRPr>
                <a:solidFill>
                  <a:schemeClr val="dk1"/>
                </a:solidFill>
                <a:latin typeface="Comfortaa"/>
                <a:ea typeface="Comfortaa"/>
                <a:cs typeface="Comfortaa"/>
                <a:sym typeface="Comfortaa"/>
              </a:defRPr>
            </a:lvl1pPr>
            <a:lvl2pPr lvl="1" algn="ctr" rtl="0">
              <a:spcBef>
                <a:spcPts val="0"/>
              </a:spcBef>
              <a:spcAft>
                <a:spcPts val="0"/>
              </a:spcAft>
              <a:buNone/>
              <a:defRPr>
                <a:solidFill>
                  <a:schemeClr val="dk1"/>
                </a:solidFill>
                <a:latin typeface="Comfortaa"/>
                <a:ea typeface="Comfortaa"/>
                <a:cs typeface="Comfortaa"/>
                <a:sym typeface="Comfortaa"/>
              </a:defRPr>
            </a:lvl2pPr>
            <a:lvl3pPr lvl="2" algn="ctr" rtl="0">
              <a:spcBef>
                <a:spcPts val="0"/>
              </a:spcBef>
              <a:spcAft>
                <a:spcPts val="0"/>
              </a:spcAft>
              <a:buNone/>
              <a:defRPr>
                <a:solidFill>
                  <a:schemeClr val="dk1"/>
                </a:solidFill>
                <a:latin typeface="Comfortaa"/>
                <a:ea typeface="Comfortaa"/>
                <a:cs typeface="Comfortaa"/>
                <a:sym typeface="Comfortaa"/>
              </a:defRPr>
            </a:lvl3pPr>
            <a:lvl4pPr lvl="3" algn="ctr" rtl="0">
              <a:spcBef>
                <a:spcPts val="0"/>
              </a:spcBef>
              <a:spcAft>
                <a:spcPts val="0"/>
              </a:spcAft>
              <a:buNone/>
              <a:defRPr>
                <a:solidFill>
                  <a:schemeClr val="dk1"/>
                </a:solidFill>
                <a:latin typeface="Comfortaa"/>
                <a:ea typeface="Comfortaa"/>
                <a:cs typeface="Comfortaa"/>
                <a:sym typeface="Comfortaa"/>
              </a:defRPr>
            </a:lvl4pPr>
            <a:lvl5pPr lvl="4" algn="ctr" rtl="0">
              <a:spcBef>
                <a:spcPts val="0"/>
              </a:spcBef>
              <a:spcAft>
                <a:spcPts val="0"/>
              </a:spcAft>
              <a:buNone/>
              <a:defRPr>
                <a:solidFill>
                  <a:schemeClr val="dk1"/>
                </a:solidFill>
                <a:latin typeface="Comfortaa"/>
                <a:ea typeface="Comfortaa"/>
                <a:cs typeface="Comfortaa"/>
                <a:sym typeface="Comfortaa"/>
              </a:defRPr>
            </a:lvl5pPr>
            <a:lvl6pPr lvl="5" algn="ctr" rtl="0">
              <a:spcBef>
                <a:spcPts val="0"/>
              </a:spcBef>
              <a:spcAft>
                <a:spcPts val="0"/>
              </a:spcAft>
              <a:buNone/>
              <a:defRPr>
                <a:solidFill>
                  <a:schemeClr val="dk1"/>
                </a:solidFill>
                <a:latin typeface="Comfortaa"/>
                <a:ea typeface="Comfortaa"/>
                <a:cs typeface="Comfortaa"/>
                <a:sym typeface="Comfortaa"/>
              </a:defRPr>
            </a:lvl6pPr>
            <a:lvl7pPr lvl="6" algn="ctr" rtl="0">
              <a:spcBef>
                <a:spcPts val="0"/>
              </a:spcBef>
              <a:spcAft>
                <a:spcPts val="0"/>
              </a:spcAft>
              <a:buNone/>
              <a:defRPr>
                <a:solidFill>
                  <a:schemeClr val="dk1"/>
                </a:solidFill>
                <a:latin typeface="Comfortaa"/>
                <a:ea typeface="Comfortaa"/>
                <a:cs typeface="Comfortaa"/>
                <a:sym typeface="Comfortaa"/>
              </a:defRPr>
            </a:lvl7pPr>
            <a:lvl8pPr lvl="7" algn="ctr" rtl="0">
              <a:spcBef>
                <a:spcPts val="0"/>
              </a:spcBef>
              <a:spcAft>
                <a:spcPts val="0"/>
              </a:spcAft>
              <a:buNone/>
              <a:defRPr>
                <a:solidFill>
                  <a:schemeClr val="dk1"/>
                </a:solidFill>
                <a:latin typeface="Comfortaa"/>
                <a:ea typeface="Comfortaa"/>
                <a:cs typeface="Comfortaa"/>
                <a:sym typeface="Comfortaa"/>
              </a:defRPr>
            </a:lvl8pPr>
            <a:lvl9pPr lvl="8" algn="ctr" rtl="0">
              <a:spcBef>
                <a:spcPts val="0"/>
              </a:spcBef>
              <a:spcAft>
                <a:spcPts val="0"/>
              </a:spcAft>
              <a:buNone/>
              <a:defRPr>
                <a:solidFill>
                  <a:schemeClr val="dk1"/>
                </a:solidFill>
                <a:latin typeface="Comfortaa"/>
                <a:ea typeface="Comfortaa"/>
                <a:cs typeface="Comfortaa"/>
                <a:sym typeface="Comfortaa"/>
              </a:defRPr>
            </a:lvl9pPr>
          </a:lstStyle>
          <a:p>
            <a:endParaRPr/>
          </a:p>
        </p:txBody>
      </p:sp>
      <p:sp>
        <p:nvSpPr>
          <p:cNvPr id="932" name="Google Shape;932;p22"/>
          <p:cNvSpPr txBox="1">
            <a:spLocks noGrp="1"/>
          </p:cNvSpPr>
          <p:nvPr>
            <p:ph type="subTitle" idx="2"/>
          </p:nvPr>
        </p:nvSpPr>
        <p:spPr>
          <a:xfrm>
            <a:off x="4866812" y="4764200"/>
            <a:ext cx="3005700" cy="9320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None/>
              <a:defRPr>
                <a:solidFill>
                  <a:schemeClr val="dk1"/>
                </a:solidFill>
                <a:latin typeface="Comfortaa"/>
                <a:ea typeface="Comfortaa"/>
                <a:cs typeface="Comfortaa"/>
                <a:sym typeface="Comfortaa"/>
              </a:defRPr>
            </a:lvl1pPr>
            <a:lvl2pPr lvl="1" algn="ctr" rtl="0">
              <a:spcBef>
                <a:spcPts val="0"/>
              </a:spcBef>
              <a:spcAft>
                <a:spcPts val="0"/>
              </a:spcAft>
              <a:buNone/>
              <a:defRPr>
                <a:solidFill>
                  <a:schemeClr val="dk1"/>
                </a:solidFill>
                <a:latin typeface="Comfortaa"/>
                <a:ea typeface="Comfortaa"/>
                <a:cs typeface="Comfortaa"/>
                <a:sym typeface="Comfortaa"/>
              </a:defRPr>
            </a:lvl2pPr>
            <a:lvl3pPr lvl="2" algn="ctr" rtl="0">
              <a:spcBef>
                <a:spcPts val="0"/>
              </a:spcBef>
              <a:spcAft>
                <a:spcPts val="0"/>
              </a:spcAft>
              <a:buNone/>
              <a:defRPr>
                <a:solidFill>
                  <a:schemeClr val="dk1"/>
                </a:solidFill>
                <a:latin typeface="Comfortaa"/>
                <a:ea typeface="Comfortaa"/>
                <a:cs typeface="Comfortaa"/>
                <a:sym typeface="Comfortaa"/>
              </a:defRPr>
            </a:lvl3pPr>
            <a:lvl4pPr lvl="3" algn="ctr" rtl="0">
              <a:spcBef>
                <a:spcPts val="0"/>
              </a:spcBef>
              <a:spcAft>
                <a:spcPts val="0"/>
              </a:spcAft>
              <a:buNone/>
              <a:defRPr>
                <a:solidFill>
                  <a:schemeClr val="dk1"/>
                </a:solidFill>
                <a:latin typeface="Comfortaa"/>
                <a:ea typeface="Comfortaa"/>
                <a:cs typeface="Comfortaa"/>
                <a:sym typeface="Comfortaa"/>
              </a:defRPr>
            </a:lvl4pPr>
            <a:lvl5pPr lvl="4" algn="ctr" rtl="0">
              <a:spcBef>
                <a:spcPts val="0"/>
              </a:spcBef>
              <a:spcAft>
                <a:spcPts val="0"/>
              </a:spcAft>
              <a:buNone/>
              <a:defRPr>
                <a:solidFill>
                  <a:schemeClr val="dk1"/>
                </a:solidFill>
                <a:latin typeface="Comfortaa"/>
                <a:ea typeface="Comfortaa"/>
                <a:cs typeface="Comfortaa"/>
                <a:sym typeface="Comfortaa"/>
              </a:defRPr>
            </a:lvl5pPr>
            <a:lvl6pPr lvl="5" algn="ctr" rtl="0">
              <a:spcBef>
                <a:spcPts val="0"/>
              </a:spcBef>
              <a:spcAft>
                <a:spcPts val="0"/>
              </a:spcAft>
              <a:buNone/>
              <a:defRPr>
                <a:solidFill>
                  <a:schemeClr val="dk1"/>
                </a:solidFill>
                <a:latin typeface="Comfortaa"/>
                <a:ea typeface="Comfortaa"/>
                <a:cs typeface="Comfortaa"/>
                <a:sym typeface="Comfortaa"/>
              </a:defRPr>
            </a:lvl6pPr>
            <a:lvl7pPr lvl="6" algn="ctr" rtl="0">
              <a:spcBef>
                <a:spcPts val="0"/>
              </a:spcBef>
              <a:spcAft>
                <a:spcPts val="0"/>
              </a:spcAft>
              <a:buNone/>
              <a:defRPr>
                <a:solidFill>
                  <a:schemeClr val="dk1"/>
                </a:solidFill>
                <a:latin typeface="Comfortaa"/>
                <a:ea typeface="Comfortaa"/>
                <a:cs typeface="Comfortaa"/>
                <a:sym typeface="Comfortaa"/>
              </a:defRPr>
            </a:lvl7pPr>
            <a:lvl8pPr lvl="7" algn="ctr" rtl="0">
              <a:spcBef>
                <a:spcPts val="0"/>
              </a:spcBef>
              <a:spcAft>
                <a:spcPts val="0"/>
              </a:spcAft>
              <a:buNone/>
              <a:defRPr>
                <a:solidFill>
                  <a:schemeClr val="dk1"/>
                </a:solidFill>
                <a:latin typeface="Comfortaa"/>
                <a:ea typeface="Comfortaa"/>
                <a:cs typeface="Comfortaa"/>
                <a:sym typeface="Comfortaa"/>
              </a:defRPr>
            </a:lvl8pPr>
            <a:lvl9pPr lvl="8" algn="ctr" rtl="0">
              <a:spcBef>
                <a:spcPts val="0"/>
              </a:spcBef>
              <a:spcAft>
                <a:spcPts val="0"/>
              </a:spcAft>
              <a:buNone/>
              <a:defRPr>
                <a:solidFill>
                  <a:schemeClr val="dk1"/>
                </a:solidFill>
                <a:latin typeface="Comfortaa"/>
                <a:ea typeface="Comfortaa"/>
                <a:cs typeface="Comfortaa"/>
                <a:sym typeface="Comfortaa"/>
              </a:defRPr>
            </a:lvl9pPr>
          </a:lstStyle>
          <a:p>
            <a:endParaRPr/>
          </a:p>
        </p:txBody>
      </p:sp>
      <p:sp>
        <p:nvSpPr>
          <p:cNvPr id="933" name="Google Shape;933;p22"/>
          <p:cNvSpPr txBox="1">
            <a:spLocks noGrp="1"/>
          </p:cNvSpPr>
          <p:nvPr>
            <p:ph type="title"/>
          </p:nvPr>
        </p:nvSpPr>
        <p:spPr>
          <a:xfrm>
            <a:off x="753825" y="560133"/>
            <a:ext cx="7444800" cy="862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934" name="Google Shape;934;p22"/>
          <p:cNvGrpSpPr/>
          <p:nvPr/>
        </p:nvGrpSpPr>
        <p:grpSpPr>
          <a:xfrm>
            <a:off x="-632417" y="2251278"/>
            <a:ext cx="1784099" cy="1880313"/>
            <a:chOff x="855987" y="2204128"/>
            <a:chExt cx="1217483" cy="962421"/>
          </a:xfrm>
        </p:grpSpPr>
        <p:grpSp>
          <p:nvGrpSpPr>
            <p:cNvPr id="935" name="Google Shape;935;p22"/>
            <p:cNvGrpSpPr/>
            <p:nvPr/>
          </p:nvGrpSpPr>
          <p:grpSpPr>
            <a:xfrm>
              <a:off x="855987" y="2204128"/>
              <a:ext cx="1146639" cy="962421"/>
              <a:chOff x="958238" y="2157575"/>
              <a:chExt cx="1115191" cy="936025"/>
            </a:xfrm>
          </p:grpSpPr>
          <p:sp>
            <p:nvSpPr>
              <p:cNvPr id="936" name="Google Shape;936;p22"/>
              <p:cNvSpPr/>
              <p:nvPr/>
            </p:nvSpPr>
            <p:spPr>
              <a:xfrm>
                <a:off x="1253863" y="215757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7" name="Google Shape;937;p22"/>
              <p:cNvSpPr/>
              <p:nvPr/>
            </p:nvSpPr>
            <p:spPr>
              <a:xfrm>
                <a:off x="1441088" y="23251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8" name="Google Shape;938;p22"/>
              <p:cNvSpPr/>
              <p:nvPr/>
            </p:nvSpPr>
            <p:spPr>
              <a:xfrm>
                <a:off x="997663" y="233495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9" name="Google Shape;939;p22"/>
              <p:cNvSpPr/>
              <p:nvPr/>
            </p:nvSpPr>
            <p:spPr>
              <a:xfrm>
                <a:off x="958238" y="255172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0" name="Google Shape;940;p22"/>
              <p:cNvSpPr/>
              <p:nvPr/>
            </p:nvSpPr>
            <p:spPr>
              <a:xfrm>
                <a:off x="1165163" y="26010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1" name="Google Shape;941;p22"/>
              <p:cNvSpPr/>
              <p:nvPr/>
            </p:nvSpPr>
            <p:spPr>
              <a:xfrm>
                <a:off x="1450928" y="2561600"/>
                <a:ext cx="6225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942" name="Google Shape;942;p22"/>
            <p:cNvSpPr/>
            <p:nvPr/>
          </p:nvSpPr>
          <p:spPr>
            <a:xfrm>
              <a:off x="926851" y="2206843"/>
              <a:ext cx="1146619" cy="869887"/>
            </a:xfrm>
            <a:custGeom>
              <a:avLst/>
              <a:gdLst/>
              <a:ahLst/>
              <a:cxnLst/>
              <a:rect l="l" t="t" r="r" b="b"/>
              <a:pathLst>
                <a:path w="6074" h="4608" extrusionOk="0">
                  <a:moveTo>
                    <a:pt x="1749" y="936"/>
                  </a:moveTo>
                  <a:cubicBezTo>
                    <a:pt x="1968" y="985"/>
                    <a:pt x="2187" y="1131"/>
                    <a:pt x="2284" y="1325"/>
                  </a:cubicBezTo>
                  <a:cubicBezTo>
                    <a:pt x="2284" y="1398"/>
                    <a:pt x="2260" y="1446"/>
                    <a:pt x="2211" y="1471"/>
                  </a:cubicBezTo>
                  <a:cubicBezTo>
                    <a:pt x="2162" y="1519"/>
                    <a:pt x="2114" y="1519"/>
                    <a:pt x="2065" y="1544"/>
                  </a:cubicBezTo>
                  <a:cubicBezTo>
                    <a:pt x="1871" y="1544"/>
                    <a:pt x="1725" y="1276"/>
                    <a:pt x="1677" y="1155"/>
                  </a:cubicBezTo>
                  <a:lnTo>
                    <a:pt x="1677" y="1131"/>
                  </a:lnTo>
                  <a:cubicBezTo>
                    <a:pt x="1701" y="1058"/>
                    <a:pt x="1725" y="1009"/>
                    <a:pt x="1749" y="936"/>
                  </a:cubicBezTo>
                  <a:close/>
                  <a:moveTo>
                    <a:pt x="3936" y="1301"/>
                  </a:moveTo>
                  <a:lnTo>
                    <a:pt x="3936" y="1301"/>
                  </a:lnTo>
                  <a:cubicBezTo>
                    <a:pt x="3960" y="1446"/>
                    <a:pt x="3936" y="1616"/>
                    <a:pt x="3839" y="1762"/>
                  </a:cubicBezTo>
                  <a:cubicBezTo>
                    <a:pt x="3790" y="1714"/>
                    <a:pt x="3814" y="1495"/>
                    <a:pt x="3936" y="1301"/>
                  </a:cubicBezTo>
                  <a:close/>
                  <a:moveTo>
                    <a:pt x="750" y="2166"/>
                  </a:moveTo>
                  <a:cubicBezTo>
                    <a:pt x="776" y="2166"/>
                    <a:pt x="802" y="2169"/>
                    <a:pt x="826" y="2175"/>
                  </a:cubicBezTo>
                  <a:cubicBezTo>
                    <a:pt x="1142" y="2199"/>
                    <a:pt x="1264" y="2394"/>
                    <a:pt x="1264" y="2564"/>
                  </a:cubicBezTo>
                  <a:cubicBezTo>
                    <a:pt x="1264" y="2661"/>
                    <a:pt x="1166" y="2758"/>
                    <a:pt x="1045" y="2782"/>
                  </a:cubicBezTo>
                  <a:cubicBezTo>
                    <a:pt x="996" y="2758"/>
                    <a:pt x="924" y="2758"/>
                    <a:pt x="875" y="2734"/>
                  </a:cubicBezTo>
                  <a:cubicBezTo>
                    <a:pt x="705" y="2612"/>
                    <a:pt x="583" y="2442"/>
                    <a:pt x="535" y="2248"/>
                  </a:cubicBezTo>
                  <a:cubicBezTo>
                    <a:pt x="590" y="2193"/>
                    <a:pt x="672" y="2166"/>
                    <a:pt x="750" y="2166"/>
                  </a:cubicBezTo>
                  <a:close/>
                  <a:moveTo>
                    <a:pt x="5199" y="2588"/>
                  </a:moveTo>
                  <a:cubicBezTo>
                    <a:pt x="5078" y="2855"/>
                    <a:pt x="4883" y="3025"/>
                    <a:pt x="4762" y="3025"/>
                  </a:cubicBezTo>
                  <a:cubicBezTo>
                    <a:pt x="4713" y="3025"/>
                    <a:pt x="4665" y="3001"/>
                    <a:pt x="4640" y="2977"/>
                  </a:cubicBezTo>
                  <a:cubicBezTo>
                    <a:pt x="4567" y="2855"/>
                    <a:pt x="4592" y="2807"/>
                    <a:pt x="4592" y="2782"/>
                  </a:cubicBezTo>
                  <a:cubicBezTo>
                    <a:pt x="4640" y="2685"/>
                    <a:pt x="4883" y="2588"/>
                    <a:pt x="5150" y="2588"/>
                  </a:cubicBezTo>
                  <a:close/>
                  <a:moveTo>
                    <a:pt x="3596" y="3293"/>
                  </a:moveTo>
                  <a:cubicBezTo>
                    <a:pt x="3596" y="3293"/>
                    <a:pt x="3620" y="3317"/>
                    <a:pt x="3620" y="3317"/>
                  </a:cubicBezTo>
                  <a:cubicBezTo>
                    <a:pt x="3669" y="3390"/>
                    <a:pt x="3644" y="3608"/>
                    <a:pt x="3426" y="3851"/>
                  </a:cubicBezTo>
                  <a:cubicBezTo>
                    <a:pt x="3353" y="3754"/>
                    <a:pt x="3328" y="3633"/>
                    <a:pt x="3377" y="3511"/>
                  </a:cubicBezTo>
                  <a:cubicBezTo>
                    <a:pt x="3401" y="3414"/>
                    <a:pt x="3474" y="3341"/>
                    <a:pt x="3596" y="3317"/>
                  </a:cubicBezTo>
                  <a:lnTo>
                    <a:pt x="3596" y="3293"/>
                  </a:lnTo>
                  <a:close/>
                  <a:moveTo>
                    <a:pt x="1822" y="3366"/>
                  </a:moveTo>
                  <a:cubicBezTo>
                    <a:pt x="1847" y="3366"/>
                    <a:pt x="1944" y="3366"/>
                    <a:pt x="1968" y="3487"/>
                  </a:cubicBezTo>
                  <a:cubicBezTo>
                    <a:pt x="1944" y="3754"/>
                    <a:pt x="1798" y="3997"/>
                    <a:pt x="1555" y="4094"/>
                  </a:cubicBezTo>
                  <a:cubicBezTo>
                    <a:pt x="1482" y="3924"/>
                    <a:pt x="1507" y="3706"/>
                    <a:pt x="1604" y="3511"/>
                  </a:cubicBezTo>
                  <a:cubicBezTo>
                    <a:pt x="1652" y="3438"/>
                    <a:pt x="1725" y="3366"/>
                    <a:pt x="1822" y="3366"/>
                  </a:cubicBezTo>
                  <a:close/>
                  <a:moveTo>
                    <a:pt x="2745" y="159"/>
                  </a:moveTo>
                  <a:cubicBezTo>
                    <a:pt x="2867" y="159"/>
                    <a:pt x="3013" y="183"/>
                    <a:pt x="3158" y="256"/>
                  </a:cubicBezTo>
                  <a:cubicBezTo>
                    <a:pt x="3523" y="378"/>
                    <a:pt x="3814" y="693"/>
                    <a:pt x="3911" y="1058"/>
                  </a:cubicBezTo>
                  <a:cubicBezTo>
                    <a:pt x="3693" y="1325"/>
                    <a:pt x="3596" y="1714"/>
                    <a:pt x="3766" y="1859"/>
                  </a:cubicBezTo>
                  <a:cubicBezTo>
                    <a:pt x="3790" y="1908"/>
                    <a:pt x="3839" y="1932"/>
                    <a:pt x="3863" y="1932"/>
                  </a:cubicBezTo>
                  <a:cubicBezTo>
                    <a:pt x="3936" y="1932"/>
                    <a:pt x="3984" y="1884"/>
                    <a:pt x="4009" y="1835"/>
                  </a:cubicBezTo>
                  <a:cubicBezTo>
                    <a:pt x="4130" y="1616"/>
                    <a:pt x="4154" y="1349"/>
                    <a:pt x="4082" y="1106"/>
                  </a:cubicBezTo>
                  <a:cubicBezTo>
                    <a:pt x="4203" y="961"/>
                    <a:pt x="4397" y="863"/>
                    <a:pt x="4592" y="863"/>
                  </a:cubicBezTo>
                  <a:cubicBezTo>
                    <a:pt x="4762" y="863"/>
                    <a:pt x="4932" y="936"/>
                    <a:pt x="5053" y="1033"/>
                  </a:cubicBezTo>
                  <a:cubicBezTo>
                    <a:pt x="5466" y="1325"/>
                    <a:pt x="5466" y="1932"/>
                    <a:pt x="5272" y="2418"/>
                  </a:cubicBezTo>
                  <a:lnTo>
                    <a:pt x="5150" y="2418"/>
                  </a:lnTo>
                  <a:cubicBezTo>
                    <a:pt x="4907" y="2418"/>
                    <a:pt x="4567" y="2491"/>
                    <a:pt x="4470" y="2710"/>
                  </a:cubicBezTo>
                  <a:cubicBezTo>
                    <a:pt x="4397" y="2928"/>
                    <a:pt x="4543" y="3171"/>
                    <a:pt x="4762" y="3195"/>
                  </a:cubicBezTo>
                  <a:cubicBezTo>
                    <a:pt x="5029" y="3195"/>
                    <a:pt x="5248" y="2904"/>
                    <a:pt x="5369" y="2612"/>
                  </a:cubicBezTo>
                  <a:cubicBezTo>
                    <a:pt x="5612" y="2637"/>
                    <a:pt x="5806" y="2807"/>
                    <a:pt x="5879" y="3025"/>
                  </a:cubicBezTo>
                  <a:cubicBezTo>
                    <a:pt x="5903" y="3220"/>
                    <a:pt x="5831" y="3414"/>
                    <a:pt x="5685" y="3560"/>
                  </a:cubicBezTo>
                  <a:cubicBezTo>
                    <a:pt x="5320" y="3949"/>
                    <a:pt x="4810" y="4191"/>
                    <a:pt x="4252" y="4191"/>
                  </a:cubicBezTo>
                  <a:cubicBezTo>
                    <a:pt x="4082" y="4191"/>
                    <a:pt x="3887" y="4167"/>
                    <a:pt x="3741" y="4070"/>
                  </a:cubicBezTo>
                  <a:cubicBezTo>
                    <a:pt x="3669" y="4046"/>
                    <a:pt x="3620" y="4021"/>
                    <a:pt x="3571" y="3973"/>
                  </a:cubicBezTo>
                  <a:cubicBezTo>
                    <a:pt x="3814" y="3681"/>
                    <a:pt x="3887" y="3366"/>
                    <a:pt x="3766" y="3220"/>
                  </a:cubicBezTo>
                  <a:cubicBezTo>
                    <a:pt x="3717" y="3171"/>
                    <a:pt x="3669" y="3147"/>
                    <a:pt x="3596" y="3147"/>
                  </a:cubicBezTo>
                  <a:cubicBezTo>
                    <a:pt x="3426" y="3171"/>
                    <a:pt x="3280" y="3268"/>
                    <a:pt x="3231" y="3438"/>
                  </a:cubicBezTo>
                  <a:cubicBezTo>
                    <a:pt x="3158" y="3633"/>
                    <a:pt x="3207" y="3851"/>
                    <a:pt x="3328" y="3973"/>
                  </a:cubicBezTo>
                  <a:cubicBezTo>
                    <a:pt x="3037" y="4264"/>
                    <a:pt x="2648" y="4434"/>
                    <a:pt x="2260" y="4434"/>
                  </a:cubicBezTo>
                  <a:cubicBezTo>
                    <a:pt x="2215" y="4444"/>
                    <a:pt x="2169" y="4449"/>
                    <a:pt x="2124" y="4449"/>
                  </a:cubicBezTo>
                  <a:cubicBezTo>
                    <a:pt x="1946" y="4449"/>
                    <a:pt x="1768" y="4375"/>
                    <a:pt x="1652" y="4240"/>
                  </a:cubicBezTo>
                  <a:cubicBezTo>
                    <a:pt x="1944" y="4094"/>
                    <a:pt x="2138" y="3778"/>
                    <a:pt x="2138" y="3463"/>
                  </a:cubicBezTo>
                  <a:cubicBezTo>
                    <a:pt x="2116" y="3307"/>
                    <a:pt x="2013" y="3192"/>
                    <a:pt x="1865" y="3192"/>
                  </a:cubicBezTo>
                  <a:cubicBezTo>
                    <a:pt x="1851" y="3192"/>
                    <a:pt x="1837" y="3193"/>
                    <a:pt x="1822" y="3195"/>
                  </a:cubicBezTo>
                  <a:cubicBezTo>
                    <a:pt x="1677" y="3195"/>
                    <a:pt x="1531" y="3293"/>
                    <a:pt x="1458" y="3438"/>
                  </a:cubicBezTo>
                  <a:cubicBezTo>
                    <a:pt x="1337" y="3657"/>
                    <a:pt x="1312" y="3924"/>
                    <a:pt x="1409" y="4143"/>
                  </a:cubicBezTo>
                  <a:cubicBezTo>
                    <a:pt x="1361" y="4149"/>
                    <a:pt x="1314" y="4152"/>
                    <a:pt x="1268" y="4152"/>
                  </a:cubicBezTo>
                  <a:cubicBezTo>
                    <a:pt x="1130" y="4152"/>
                    <a:pt x="1002" y="4125"/>
                    <a:pt x="875" y="4070"/>
                  </a:cubicBezTo>
                  <a:cubicBezTo>
                    <a:pt x="535" y="3924"/>
                    <a:pt x="316" y="3633"/>
                    <a:pt x="268" y="3268"/>
                  </a:cubicBezTo>
                  <a:cubicBezTo>
                    <a:pt x="195" y="2977"/>
                    <a:pt x="243" y="2637"/>
                    <a:pt x="413" y="2370"/>
                  </a:cubicBezTo>
                  <a:cubicBezTo>
                    <a:pt x="486" y="2564"/>
                    <a:pt x="632" y="2734"/>
                    <a:pt x="802" y="2855"/>
                  </a:cubicBezTo>
                  <a:cubicBezTo>
                    <a:pt x="899" y="2880"/>
                    <a:pt x="972" y="2904"/>
                    <a:pt x="1069" y="2904"/>
                  </a:cubicBezTo>
                  <a:cubicBezTo>
                    <a:pt x="1264" y="2904"/>
                    <a:pt x="1434" y="2758"/>
                    <a:pt x="1434" y="2540"/>
                  </a:cubicBezTo>
                  <a:cubicBezTo>
                    <a:pt x="1434" y="2224"/>
                    <a:pt x="1166" y="1981"/>
                    <a:pt x="851" y="1981"/>
                  </a:cubicBezTo>
                  <a:cubicBezTo>
                    <a:pt x="828" y="1976"/>
                    <a:pt x="806" y="1974"/>
                    <a:pt x="784" y="1974"/>
                  </a:cubicBezTo>
                  <a:cubicBezTo>
                    <a:pt x="685" y="1974"/>
                    <a:pt x="590" y="2014"/>
                    <a:pt x="511" y="2054"/>
                  </a:cubicBezTo>
                  <a:cubicBezTo>
                    <a:pt x="438" y="1568"/>
                    <a:pt x="608" y="1058"/>
                    <a:pt x="1069" y="936"/>
                  </a:cubicBezTo>
                  <a:cubicBezTo>
                    <a:pt x="1194" y="901"/>
                    <a:pt x="1331" y="878"/>
                    <a:pt x="1463" y="878"/>
                  </a:cubicBezTo>
                  <a:cubicBezTo>
                    <a:pt x="1511" y="878"/>
                    <a:pt x="1558" y="881"/>
                    <a:pt x="1604" y="888"/>
                  </a:cubicBezTo>
                  <a:cubicBezTo>
                    <a:pt x="1555" y="1009"/>
                    <a:pt x="1507" y="1106"/>
                    <a:pt x="1507" y="1106"/>
                  </a:cubicBezTo>
                  <a:cubicBezTo>
                    <a:pt x="1507" y="1131"/>
                    <a:pt x="1507" y="1131"/>
                    <a:pt x="1507" y="1155"/>
                  </a:cubicBezTo>
                  <a:cubicBezTo>
                    <a:pt x="1531" y="1179"/>
                    <a:pt x="1725" y="1665"/>
                    <a:pt x="2065" y="1665"/>
                  </a:cubicBezTo>
                  <a:cubicBezTo>
                    <a:pt x="2162" y="1665"/>
                    <a:pt x="2235" y="1641"/>
                    <a:pt x="2308" y="1592"/>
                  </a:cubicBezTo>
                  <a:cubicBezTo>
                    <a:pt x="2405" y="1544"/>
                    <a:pt x="2478" y="1422"/>
                    <a:pt x="2454" y="1301"/>
                  </a:cubicBezTo>
                  <a:cubicBezTo>
                    <a:pt x="2357" y="1033"/>
                    <a:pt x="2114" y="839"/>
                    <a:pt x="1847" y="791"/>
                  </a:cubicBezTo>
                  <a:cubicBezTo>
                    <a:pt x="1992" y="426"/>
                    <a:pt x="2332" y="183"/>
                    <a:pt x="2745" y="159"/>
                  </a:cubicBezTo>
                  <a:close/>
                  <a:moveTo>
                    <a:pt x="2728" y="1"/>
                  </a:moveTo>
                  <a:cubicBezTo>
                    <a:pt x="2260" y="1"/>
                    <a:pt x="1815" y="296"/>
                    <a:pt x="1652" y="766"/>
                  </a:cubicBezTo>
                  <a:cubicBezTo>
                    <a:pt x="1569" y="748"/>
                    <a:pt x="1485" y="740"/>
                    <a:pt x="1403" y="740"/>
                  </a:cubicBezTo>
                  <a:cubicBezTo>
                    <a:pt x="1270" y="740"/>
                    <a:pt x="1141" y="760"/>
                    <a:pt x="1021" y="791"/>
                  </a:cubicBezTo>
                  <a:cubicBezTo>
                    <a:pt x="438" y="936"/>
                    <a:pt x="219" y="1616"/>
                    <a:pt x="341" y="2199"/>
                  </a:cubicBezTo>
                  <a:cubicBezTo>
                    <a:pt x="98" y="2515"/>
                    <a:pt x="0" y="2928"/>
                    <a:pt x="73" y="3317"/>
                  </a:cubicBezTo>
                  <a:cubicBezTo>
                    <a:pt x="146" y="3730"/>
                    <a:pt x="413" y="4070"/>
                    <a:pt x="802" y="4240"/>
                  </a:cubicBezTo>
                  <a:cubicBezTo>
                    <a:pt x="960" y="4293"/>
                    <a:pt x="1130" y="4332"/>
                    <a:pt x="1294" y="4332"/>
                  </a:cubicBezTo>
                  <a:cubicBezTo>
                    <a:pt x="1358" y="4332"/>
                    <a:pt x="1421" y="4326"/>
                    <a:pt x="1482" y="4313"/>
                  </a:cubicBezTo>
                  <a:cubicBezTo>
                    <a:pt x="1638" y="4491"/>
                    <a:pt x="1875" y="4607"/>
                    <a:pt x="2119" y="4607"/>
                  </a:cubicBezTo>
                  <a:cubicBezTo>
                    <a:pt x="2141" y="4607"/>
                    <a:pt x="2164" y="4606"/>
                    <a:pt x="2187" y="4604"/>
                  </a:cubicBezTo>
                  <a:lnTo>
                    <a:pt x="2260" y="4604"/>
                  </a:lnTo>
                  <a:cubicBezTo>
                    <a:pt x="2721" y="4580"/>
                    <a:pt x="3134" y="4410"/>
                    <a:pt x="3450" y="4094"/>
                  </a:cubicBezTo>
                  <a:cubicBezTo>
                    <a:pt x="3523" y="4143"/>
                    <a:pt x="3596" y="4191"/>
                    <a:pt x="3669" y="4240"/>
                  </a:cubicBezTo>
                  <a:cubicBezTo>
                    <a:pt x="3839" y="4313"/>
                    <a:pt x="4057" y="4361"/>
                    <a:pt x="4276" y="4361"/>
                  </a:cubicBezTo>
                  <a:cubicBezTo>
                    <a:pt x="4859" y="4361"/>
                    <a:pt x="5418" y="4094"/>
                    <a:pt x="5831" y="3681"/>
                  </a:cubicBezTo>
                  <a:cubicBezTo>
                    <a:pt x="6001" y="3487"/>
                    <a:pt x="6073" y="3244"/>
                    <a:pt x="6049" y="3001"/>
                  </a:cubicBezTo>
                  <a:cubicBezTo>
                    <a:pt x="5976" y="2710"/>
                    <a:pt x="5733" y="2491"/>
                    <a:pt x="5442" y="2467"/>
                  </a:cubicBezTo>
                  <a:cubicBezTo>
                    <a:pt x="5636" y="1908"/>
                    <a:pt x="5612" y="1252"/>
                    <a:pt x="5126" y="912"/>
                  </a:cubicBezTo>
                  <a:cubicBezTo>
                    <a:pt x="4972" y="781"/>
                    <a:pt x="4776" y="715"/>
                    <a:pt x="4580" y="715"/>
                  </a:cubicBezTo>
                  <a:cubicBezTo>
                    <a:pt x="4376" y="715"/>
                    <a:pt x="4170" y="787"/>
                    <a:pt x="4009" y="936"/>
                  </a:cubicBezTo>
                  <a:cubicBezTo>
                    <a:pt x="3887" y="548"/>
                    <a:pt x="3571" y="256"/>
                    <a:pt x="3207" y="110"/>
                  </a:cubicBezTo>
                  <a:cubicBezTo>
                    <a:pt x="3052" y="36"/>
                    <a:pt x="2889" y="1"/>
                    <a:pt x="27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943" name="Google Shape;943;p22"/>
          <p:cNvGrpSpPr/>
          <p:nvPr/>
        </p:nvGrpSpPr>
        <p:grpSpPr>
          <a:xfrm>
            <a:off x="7573920" y="224381"/>
            <a:ext cx="1958025" cy="1664928"/>
            <a:chOff x="7239867" y="1514545"/>
            <a:chExt cx="2525833" cy="1610805"/>
          </a:xfrm>
        </p:grpSpPr>
        <p:grpSp>
          <p:nvGrpSpPr>
            <p:cNvPr id="944" name="Google Shape;944;p22"/>
            <p:cNvGrpSpPr/>
            <p:nvPr/>
          </p:nvGrpSpPr>
          <p:grpSpPr>
            <a:xfrm>
              <a:off x="7346663" y="1514545"/>
              <a:ext cx="2419037" cy="1551678"/>
              <a:chOff x="7410211" y="1555302"/>
              <a:chExt cx="2355440" cy="1510884"/>
            </a:xfrm>
          </p:grpSpPr>
          <p:grpSp>
            <p:nvGrpSpPr>
              <p:cNvPr id="945" name="Google Shape;945;p22"/>
              <p:cNvGrpSpPr/>
              <p:nvPr/>
            </p:nvGrpSpPr>
            <p:grpSpPr>
              <a:xfrm>
                <a:off x="7410211" y="1555302"/>
                <a:ext cx="2355440" cy="1510884"/>
                <a:chOff x="761258" y="2062480"/>
                <a:chExt cx="1646470" cy="1056119"/>
              </a:xfrm>
            </p:grpSpPr>
            <p:sp>
              <p:nvSpPr>
                <p:cNvPr id="946" name="Google Shape;946;p22"/>
                <p:cNvSpPr/>
                <p:nvPr/>
              </p:nvSpPr>
              <p:spPr>
                <a:xfrm rot="-1481318">
                  <a:off x="1087094" y="2126891"/>
                  <a:ext cx="430227" cy="556678"/>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7" name="Google Shape;947;p22"/>
                <p:cNvSpPr/>
                <p:nvPr/>
              </p:nvSpPr>
              <p:spPr>
                <a:xfrm>
                  <a:off x="1415418" y="2201127"/>
                  <a:ext cx="5577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8" name="Google Shape;948;p22"/>
                <p:cNvSpPr/>
                <p:nvPr/>
              </p:nvSpPr>
              <p:spPr>
                <a:xfrm>
                  <a:off x="761258" y="2379293"/>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9" name="Google Shape;949;p22"/>
                <p:cNvSpPr/>
                <p:nvPr/>
              </p:nvSpPr>
              <p:spPr>
                <a:xfrm>
                  <a:off x="899445" y="2606080"/>
                  <a:ext cx="469500" cy="469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50" name="Google Shape;950;p22"/>
                <p:cNvSpPr/>
                <p:nvPr/>
              </p:nvSpPr>
              <p:spPr>
                <a:xfrm>
                  <a:off x="1250808" y="2594534"/>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51" name="Google Shape;951;p22"/>
                <p:cNvSpPr/>
                <p:nvPr/>
              </p:nvSpPr>
              <p:spPr>
                <a:xfrm rot="-2967336">
                  <a:off x="1706888" y="2475460"/>
                  <a:ext cx="622580" cy="492779"/>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952" name="Google Shape;952;p22"/>
              <p:cNvSpPr/>
              <p:nvPr/>
            </p:nvSpPr>
            <p:spPr>
              <a:xfrm>
                <a:off x="7933212" y="2119383"/>
                <a:ext cx="704700" cy="704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53" name="Google Shape;953;p22"/>
              <p:cNvSpPr/>
              <p:nvPr/>
            </p:nvSpPr>
            <p:spPr>
              <a:xfrm>
                <a:off x="8386462" y="2119383"/>
                <a:ext cx="704700" cy="704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954" name="Google Shape;954;p22"/>
            <p:cNvSpPr/>
            <p:nvPr/>
          </p:nvSpPr>
          <p:spPr>
            <a:xfrm>
              <a:off x="7239867" y="1792171"/>
              <a:ext cx="2256600" cy="1333178"/>
            </a:xfrm>
            <a:custGeom>
              <a:avLst/>
              <a:gdLst/>
              <a:ahLst/>
              <a:cxnLst/>
              <a:rect l="l" t="t" r="r" b="b"/>
              <a:pathLst>
                <a:path w="4957" h="2929" extrusionOk="0">
                  <a:moveTo>
                    <a:pt x="1215" y="718"/>
                  </a:moveTo>
                  <a:cubicBezTo>
                    <a:pt x="1312" y="743"/>
                    <a:pt x="1337" y="767"/>
                    <a:pt x="1361" y="815"/>
                  </a:cubicBezTo>
                  <a:cubicBezTo>
                    <a:pt x="1361" y="840"/>
                    <a:pt x="1312" y="888"/>
                    <a:pt x="1288" y="913"/>
                  </a:cubicBezTo>
                  <a:cubicBezTo>
                    <a:pt x="1264" y="913"/>
                    <a:pt x="1264" y="937"/>
                    <a:pt x="1215" y="937"/>
                  </a:cubicBezTo>
                  <a:cubicBezTo>
                    <a:pt x="1215" y="864"/>
                    <a:pt x="1215" y="815"/>
                    <a:pt x="1215" y="743"/>
                  </a:cubicBezTo>
                  <a:lnTo>
                    <a:pt x="1215" y="718"/>
                  </a:lnTo>
                  <a:close/>
                  <a:moveTo>
                    <a:pt x="2527" y="475"/>
                  </a:moveTo>
                  <a:cubicBezTo>
                    <a:pt x="2624" y="597"/>
                    <a:pt x="2673" y="767"/>
                    <a:pt x="2624" y="937"/>
                  </a:cubicBezTo>
                  <a:cubicBezTo>
                    <a:pt x="2601" y="983"/>
                    <a:pt x="2567" y="1007"/>
                    <a:pt x="2530" y="1007"/>
                  </a:cubicBezTo>
                  <a:cubicBezTo>
                    <a:pt x="2489" y="1007"/>
                    <a:pt x="2444" y="977"/>
                    <a:pt x="2405" y="913"/>
                  </a:cubicBezTo>
                  <a:cubicBezTo>
                    <a:pt x="2333" y="767"/>
                    <a:pt x="2381" y="573"/>
                    <a:pt x="2527" y="475"/>
                  </a:cubicBezTo>
                  <a:close/>
                  <a:moveTo>
                    <a:pt x="3984" y="1010"/>
                  </a:moveTo>
                  <a:lnTo>
                    <a:pt x="3984" y="1010"/>
                  </a:lnTo>
                  <a:cubicBezTo>
                    <a:pt x="4009" y="1107"/>
                    <a:pt x="3984" y="1228"/>
                    <a:pt x="3936" y="1326"/>
                  </a:cubicBezTo>
                  <a:cubicBezTo>
                    <a:pt x="3912" y="1350"/>
                    <a:pt x="3912" y="1350"/>
                    <a:pt x="3887" y="1350"/>
                  </a:cubicBezTo>
                  <a:cubicBezTo>
                    <a:pt x="3863" y="1350"/>
                    <a:pt x="3839" y="1326"/>
                    <a:pt x="3814" y="1326"/>
                  </a:cubicBezTo>
                  <a:cubicBezTo>
                    <a:pt x="3766" y="1277"/>
                    <a:pt x="3766" y="1277"/>
                    <a:pt x="3766" y="1204"/>
                  </a:cubicBezTo>
                  <a:cubicBezTo>
                    <a:pt x="3790" y="1131"/>
                    <a:pt x="3863" y="1058"/>
                    <a:pt x="3984" y="1010"/>
                  </a:cubicBezTo>
                  <a:close/>
                  <a:moveTo>
                    <a:pt x="1045" y="1860"/>
                  </a:moveTo>
                  <a:cubicBezTo>
                    <a:pt x="948" y="1957"/>
                    <a:pt x="851" y="2030"/>
                    <a:pt x="754" y="2079"/>
                  </a:cubicBezTo>
                  <a:cubicBezTo>
                    <a:pt x="778" y="1982"/>
                    <a:pt x="875" y="1909"/>
                    <a:pt x="972" y="1860"/>
                  </a:cubicBezTo>
                  <a:close/>
                  <a:moveTo>
                    <a:pt x="3159" y="1957"/>
                  </a:moveTo>
                  <a:cubicBezTo>
                    <a:pt x="3159" y="1957"/>
                    <a:pt x="3183" y="1957"/>
                    <a:pt x="3231" y="2006"/>
                  </a:cubicBezTo>
                  <a:cubicBezTo>
                    <a:pt x="3280" y="2054"/>
                    <a:pt x="3304" y="2152"/>
                    <a:pt x="3280" y="2224"/>
                  </a:cubicBezTo>
                  <a:cubicBezTo>
                    <a:pt x="3159" y="2127"/>
                    <a:pt x="3159" y="2006"/>
                    <a:pt x="3159" y="1957"/>
                  </a:cubicBezTo>
                  <a:close/>
                  <a:moveTo>
                    <a:pt x="1701" y="2030"/>
                  </a:moveTo>
                  <a:cubicBezTo>
                    <a:pt x="1750" y="2054"/>
                    <a:pt x="1798" y="2079"/>
                    <a:pt x="1822" y="2127"/>
                  </a:cubicBezTo>
                  <a:cubicBezTo>
                    <a:pt x="1847" y="2249"/>
                    <a:pt x="1822" y="2346"/>
                    <a:pt x="1774" y="2443"/>
                  </a:cubicBezTo>
                  <a:cubicBezTo>
                    <a:pt x="1677" y="2346"/>
                    <a:pt x="1628" y="2200"/>
                    <a:pt x="1652" y="2054"/>
                  </a:cubicBezTo>
                  <a:cubicBezTo>
                    <a:pt x="1652" y="2030"/>
                    <a:pt x="1677" y="2030"/>
                    <a:pt x="1677" y="2030"/>
                  </a:cubicBezTo>
                  <a:close/>
                  <a:moveTo>
                    <a:pt x="1688" y="116"/>
                  </a:moveTo>
                  <a:cubicBezTo>
                    <a:pt x="1796" y="116"/>
                    <a:pt x="1923" y="140"/>
                    <a:pt x="2065" y="184"/>
                  </a:cubicBezTo>
                  <a:cubicBezTo>
                    <a:pt x="2211" y="232"/>
                    <a:pt x="2333" y="305"/>
                    <a:pt x="2454" y="427"/>
                  </a:cubicBezTo>
                  <a:cubicBezTo>
                    <a:pt x="2284" y="548"/>
                    <a:pt x="2235" y="791"/>
                    <a:pt x="2333" y="961"/>
                  </a:cubicBezTo>
                  <a:cubicBezTo>
                    <a:pt x="2430" y="1083"/>
                    <a:pt x="2503" y="1131"/>
                    <a:pt x="2551" y="1131"/>
                  </a:cubicBezTo>
                  <a:cubicBezTo>
                    <a:pt x="2648" y="1107"/>
                    <a:pt x="2721" y="1058"/>
                    <a:pt x="2746" y="986"/>
                  </a:cubicBezTo>
                  <a:cubicBezTo>
                    <a:pt x="2794" y="791"/>
                    <a:pt x="2746" y="573"/>
                    <a:pt x="2624" y="427"/>
                  </a:cubicBezTo>
                  <a:cubicBezTo>
                    <a:pt x="2818" y="305"/>
                    <a:pt x="3061" y="232"/>
                    <a:pt x="3304" y="232"/>
                  </a:cubicBezTo>
                  <a:lnTo>
                    <a:pt x="3450" y="232"/>
                  </a:lnTo>
                  <a:cubicBezTo>
                    <a:pt x="3742" y="330"/>
                    <a:pt x="3960" y="597"/>
                    <a:pt x="3984" y="888"/>
                  </a:cubicBezTo>
                  <a:cubicBezTo>
                    <a:pt x="3839" y="937"/>
                    <a:pt x="3717" y="1034"/>
                    <a:pt x="3693" y="1180"/>
                  </a:cubicBezTo>
                  <a:cubicBezTo>
                    <a:pt x="3669" y="1277"/>
                    <a:pt x="3693" y="1350"/>
                    <a:pt x="3766" y="1423"/>
                  </a:cubicBezTo>
                  <a:cubicBezTo>
                    <a:pt x="3802" y="1459"/>
                    <a:pt x="3845" y="1477"/>
                    <a:pt x="3887" y="1477"/>
                  </a:cubicBezTo>
                  <a:cubicBezTo>
                    <a:pt x="3930" y="1477"/>
                    <a:pt x="3972" y="1459"/>
                    <a:pt x="4009" y="1423"/>
                  </a:cubicBezTo>
                  <a:cubicBezTo>
                    <a:pt x="4082" y="1277"/>
                    <a:pt x="4106" y="1131"/>
                    <a:pt x="4082" y="986"/>
                  </a:cubicBezTo>
                  <a:cubicBezTo>
                    <a:pt x="4130" y="986"/>
                    <a:pt x="4203" y="961"/>
                    <a:pt x="4252" y="961"/>
                  </a:cubicBezTo>
                  <a:cubicBezTo>
                    <a:pt x="4470" y="961"/>
                    <a:pt x="4640" y="1083"/>
                    <a:pt x="4738" y="1277"/>
                  </a:cubicBezTo>
                  <a:cubicBezTo>
                    <a:pt x="4835" y="1544"/>
                    <a:pt x="4810" y="1836"/>
                    <a:pt x="4665" y="2079"/>
                  </a:cubicBezTo>
                  <a:cubicBezTo>
                    <a:pt x="4483" y="2341"/>
                    <a:pt x="4201" y="2486"/>
                    <a:pt x="3902" y="2486"/>
                  </a:cubicBezTo>
                  <a:cubicBezTo>
                    <a:pt x="3841" y="2486"/>
                    <a:pt x="3779" y="2480"/>
                    <a:pt x="3717" y="2467"/>
                  </a:cubicBezTo>
                  <a:cubicBezTo>
                    <a:pt x="3572" y="2443"/>
                    <a:pt x="3450" y="2370"/>
                    <a:pt x="3353" y="2297"/>
                  </a:cubicBezTo>
                  <a:cubicBezTo>
                    <a:pt x="3401" y="2176"/>
                    <a:pt x="3377" y="2030"/>
                    <a:pt x="3304" y="1933"/>
                  </a:cubicBezTo>
                  <a:cubicBezTo>
                    <a:pt x="3244" y="1884"/>
                    <a:pt x="3189" y="1860"/>
                    <a:pt x="3143" y="1860"/>
                  </a:cubicBezTo>
                  <a:cubicBezTo>
                    <a:pt x="3098" y="1860"/>
                    <a:pt x="3061" y="1884"/>
                    <a:pt x="3037" y="1933"/>
                  </a:cubicBezTo>
                  <a:cubicBezTo>
                    <a:pt x="3037" y="2103"/>
                    <a:pt x="3086" y="2249"/>
                    <a:pt x="3231" y="2322"/>
                  </a:cubicBezTo>
                  <a:cubicBezTo>
                    <a:pt x="3071" y="2620"/>
                    <a:pt x="2781" y="2809"/>
                    <a:pt x="2442" y="2809"/>
                  </a:cubicBezTo>
                  <a:cubicBezTo>
                    <a:pt x="2422" y="2809"/>
                    <a:pt x="2402" y="2809"/>
                    <a:pt x="2381" y="2807"/>
                  </a:cubicBezTo>
                  <a:cubicBezTo>
                    <a:pt x="2187" y="2807"/>
                    <a:pt x="1968" y="2686"/>
                    <a:pt x="1847" y="2516"/>
                  </a:cubicBezTo>
                  <a:cubicBezTo>
                    <a:pt x="1920" y="2394"/>
                    <a:pt x="1968" y="2249"/>
                    <a:pt x="1920" y="2103"/>
                  </a:cubicBezTo>
                  <a:cubicBezTo>
                    <a:pt x="1895" y="2030"/>
                    <a:pt x="1822" y="1957"/>
                    <a:pt x="1725" y="1933"/>
                  </a:cubicBezTo>
                  <a:cubicBezTo>
                    <a:pt x="1712" y="1928"/>
                    <a:pt x="1699" y="1926"/>
                    <a:pt x="1685" y="1926"/>
                  </a:cubicBezTo>
                  <a:cubicBezTo>
                    <a:pt x="1627" y="1926"/>
                    <a:pt x="1575" y="1966"/>
                    <a:pt x="1555" y="2006"/>
                  </a:cubicBezTo>
                  <a:cubicBezTo>
                    <a:pt x="1531" y="2200"/>
                    <a:pt x="1580" y="2394"/>
                    <a:pt x="1725" y="2540"/>
                  </a:cubicBezTo>
                  <a:cubicBezTo>
                    <a:pt x="1604" y="2662"/>
                    <a:pt x="1434" y="2735"/>
                    <a:pt x="1264" y="2759"/>
                  </a:cubicBezTo>
                  <a:lnTo>
                    <a:pt x="1191" y="2759"/>
                  </a:lnTo>
                  <a:cubicBezTo>
                    <a:pt x="1045" y="2759"/>
                    <a:pt x="924" y="2686"/>
                    <a:pt x="826" y="2589"/>
                  </a:cubicBezTo>
                  <a:cubicBezTo>
                    <a:pt x="729" y="2467"/>
                    <a:pt x="705" y="2346"/>
                    <a:pt x="729" y="2224"/>
                  </a:cubicBezTo>
                  <a:cubicBezTo>
                    <a:pt x="924" y="2152"/>
                    <a:pt x="1167" y="1957"/>
                    <a:pt x="1142" y="1836"/>
                  </a:cubicBezTo>
                  <a:cubicBezTo>
                    <a:pt x="1142" y="1801"/>
                    <a:pt x="1118" y="1767"/>
                    <a:pt x="1052" y="1767"/>
                  </a:cubicBezTo>
                  <a:cubicBezTo>
                    <a:pt x="1025" y="1767"/>
                    <a:pt x="991" y="1773"/>
                    <a:pt x="948" y="1787"/>
                  </a:cubicBezTo>
                  <a:cubicBezTo>
                    <a:pt x="802" y="1836"/>
                    <a:pt x="681" y="1982"/>
                    <a:pt x="656" y="2152"/>
                  </a:cubicBezTo>
                  <a:cubicBezTo>
                    <a:pt x="638" y="2154"/>
                    <a:pt x="621" y="2155"/>
                    <a:pt x="603" y="2155"/>
                  </a:cubicBezTo>
                  <a:cubicBezTo>
                    <a:pt x="414" y="2155"/>
                    <a:pt x="286" y="2032"/>
                    <a:pt x="219" y="1787"/>
                  </a:cubicBezTo>
                  <a:cubicBezTo>
                    <a:pt x="98" y="1520"/>
                    <a:pt x="122" y="1228"/>
                    <a:pt x="243" y="961"/>
                  </a:cubicBezTo>
                  <a:cubicBezTo>
                    <a:pt x="389" y="791"/>
                    <a:pt x="608" y="694"/>
                    <a:pt x="851" y="694"/>
                  </a:cubicBezTo>
                  <a:lnTo>
                    <a:pt x="1142" y="694"/>
                  </a:lnTo>
                  <a:lnTo>
                    <a:pt x="1142" y="743"/>
                  </a:lnTo>
                  <a:cubicBezTo>
                    <a:pt x="1118" y="840"/>
                    <a:pt x="1142" y="937"/>
                    <a:pt x="1191" y="1010"/>
                  </a:cubicBezTo>
                  <a:cubicBezTo>
                    <a:pt x="1204" y="1036"/>
                    <a:pt x="1232" y="1056"/>
                    <a:pt x="1271" y="1056"/>
                  </a:cubicBezTo>
                  <a:cubicBezTo>
                    <a:pt x="1302" y="1056"/>
                    <a:pt x="1341" y="1043"/>
                    <a:pt x="1385" y="1010"/>
                  </a:cubicBezTo>
                  <a:cubicBezTo>
                    <a:pt x="1482" y="913"/>
                    <a:pt x="1507" y="888"/>
                    <a:pt x="1482" y="791"/>
                  </a:cubicBezTo>
                  <a:cubicBezTo>
                    <a:pt x="1458" y="718"/>
                    <a:pt x="1385" y="645"/>
                    <a:pt x="1239" y="621"/>
                  </a:cubicBezTo>
                  <a:cubicBezTo>
                    <a:pt x="1239" y="475"/>
                    <a:pt x="1288" y="330"/>
                    <a:pt x="1385" y="232"/>
                  </a:cubicBezTo>
                  <a:cubicBezTo>
                    <a:pt x="1452" y="152"/>
                    <a:pt x="1556" y="116"/>
                    <a:pt x="1688" y="116"/>
                  </a:cubicBezTo>
                  <a:close/>
                  <a:moveTo>
                    <a:pt x="1650" y="1"/>
                  </a:moveTo>
                  <a:cubicBezTo>
                    <a:pt x="1501" y="1"/>
                    <a:pt x="1380" y="43"/>
                    <a:pt x="1288" y="135"/>
                  </a:cubicBezTo>
                  <a:cubicBezTo>
                    <a:pt x="1191" y="257"/>
                    <a:pt x="1118" y="427"/>
                    <a:pt x="1118" y="597"/>
                  </a:cubicBezTo>
                  <a:cubicBezTo>
                    <a:pt x="1069" y="585"/>
                    <a:pt x="1021" y="579"/>
                    <a:pt x="972" y="579"/>
                  </a:cubicBezTo>
                  <a:cubicBezTo>
                    <a:pt x="924" y="579"/>
                    <a:pt x="875" y="585"/>
                    <a:pt x="826" y="597"/>
                  </a:cubicBezTo>
                  <a:cubicBezTo>
                    <a:pt x="559" y="597"/>
                    <a:pt x="316" y="694"/>
                    <a:pt x="146" y="888"/>
                  </a:cubicBezTo>
                  <a:cubicBezTo>
                    <a:pt x="1" y="1180"/>
                    <a:pt x="1" y="1520"/>
                    <a:pt x="122" y="1811"/>
                  </a:cubicBezTo>
                  <a:cubicBezTo>
                    <a:pt x="219" y="2152"/>
                    <a:pt x="414" y="2224"/>
                    <a:pt x="559" y="2224"/>
                  </a:cubicBezTo>
                  <a:lnTo>
                    <a:pt x="608" y="2224"/>
                  </a:lnTo>
                  <a:cubicBezTo>
                    <a:pt x="608" y="2394"/>
                    <a:pt x="656" y="2540"/>
                    <a:pt x="754" y="2637"/>
                  </a:cubicBezTo>
                  <a:cubicBezTo>
                    <a:pt x="851" y="2783"/>
                    <a:pt x="1021" y="2856"/>
                    <a:pt x="1191" y="2856"/>
                  </a:cubicBezTo>
                  <a:lnTo>
                    <a:pt x="1264" y="2856"/>
                  </a:lnTo>
                  <a:cubicBezTo>
                    <a:pt x="1458" y="2832"/>
                    <a:pt x="1652" y="2759"/>
                    <a:pt x="1774" y="2613"/>
                  </a:cubicBezTo>
                  <a:cubicBezTo>
                    <a:pt x="1944" y="2783"/>
                    <a:pt x="2163" y="2905"/>
                    <a:pt x="2381" y="2929"/>
                  </a:cubicBezTo>
                  <a:lnTo>
                    <a:pt x="2430" y="2929"/>
                  </a:lnTo>
                  <a:cubicBezTo>
                    <a:pt x="2794" y="2905"/>
                    <a:pt x="3134" y="2710"/>
                    <a:pt x="3304" y="2394"/>
                  </a:cubicBezTo>
                  <a:cubicBezTo>
                    <a:pt x="3426" y="2467"/>
                    <a:pt x="3547" y="2516"/>
                    <a:pt x="3693" y="2540"/>
                  </a:cubicBezTo>
                  <a:cubicBezTo>
                    <a:pt x="3766" y="2559"/>
                    <a:pt x="3841" y="2567"/>
                    <a:pt x="3916" y="2567"/>
                  </a:cubicBezTo>
                  <a:cubicBezTo>
                    <a:pt x="4239" y="2567"/>
                    <a:pt x="4560" y="2403"/>
                    <a:pt x="4738" y="2127"/>
                  </a:cubicBezTo>
                  <a:cubicBezTo>
                    <a:pt x="4932" y="1860"/>
                    <a:pt x="4956" y="1496"/>
                    <a:pt x="4835" y="1204"/>
                  </a:cubicBezTo>
                  <a:cubicBezTo>
                    <a:pt x="4738" y="986"/>
                    <a:pt x="4495" y="840"/>
                    <a:pt x="4252" y="840"/>
                  </a:cubicBezTo>
                  <a:cubicBezTo>
                    <a:pt x="4203" y="840"/>
                    <a:pt x="4130" y="840"/>
                    <a:pt x="4057" y="864"/>
                  </a:cubicBezTo>
                  <a:cubicBezTo>
                    <a:pt x="4033" y="500"/>
                    <a:pt x="3790" y="232"/>
                    <a:pt x="3450" y="135"/>
                  </a:cubicBezTo>
                  <a:cubicBezTo>
                    <a:pt x="3426" y="123"/>
                    <a:pt x="3395" y="117"/>
                    <a:pt x="3365" y="117"/>
                  </a:cubicBezTo>
                  <a:cubicBezTo>
                    <a:pt x="3335" y="117"/>
                    <a:pt x="3304" y="123"/>
                    <a:pt x="3280" y="135"/>
                  </a:cubicBezTo>
                  <a:cubicBezTo>
                    <a:pt x="3013" y="135"/>
                    <a:pt x="2746" y="208"/>
                    <a:pt x="2527" y="330"/>
                  </a:cubicBezTo>
                  <a:cubicBezTo>
                    <a:pt x="2405" y="232"/>
                    <a:pt x="2235" y="135"/>
                    <a:pt x="2090" y="87"/>
                  </a:cubicBezTo>
                  <a:cubicBezTo>
                    <a:pt x="1923" y="31"/>
                    <a:pt x="1776" y="1"/>
                    <a:pt x="1650" y="1"/>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955" name="Google Shape;955;p22"/>
          <p:cNvGrpSpPr/>
          <p:nvPr/>
        </p:nvGrpSpPr>
        <p:grpSpPr>
          <a:xfrm flipH="1">
            <a:off x="8240329" y="5276980"/>
            <a:ext cx="708344" cy="1638049"/>
            <a:chOff x="-1056319" y="1385262"/>
            <a:chExt cx="212940" cy="369285"/>
          </a:xfrm>
        </p:grpSpPr>
        <p:sp>
          <p:nvSpPr>
            <p:cNvPr id="956" name="Google Shape;956;p22"/>
            <p:cNvSpPr/>
            <p:nvPr/>
          </p:nvSpPr>
          <p:spPr>
            <a:xfrm>
              <a:off x="-933315" y="1467563"/>
              <a:ext cx="27460" cy="279194"/>
            </a:xfrm>
            <a:custGeom>
              <a:avLst/>
              <a:gdLst/>
              <a:ahLst/>
              <a:cxnLst/>
              <a:rect l="l" t="t" r="r" b="b"/>
              <a:pathLst>
                <a:path w="705" h="7168" extrusionOk="0">
                  <a:moveTo>
                    <a:pt x="680" y="1"/>
                  </a:moveTo>
                  <a:cubicBezTo>
                    <a:pt x="656" y="1"/>
                    <a:pt x="632" y="25"/>
                    <a:pt x="632" y="50"/>
                  </a:cubicBezTo>
                  <a:cubicBezTo>
                    <a:pt x="608" y="292"/>
                    <a:pt x="0" y="6123"/>
                    <a:pt x="170" y="7119"/>
                  </a:cubicBezTo>
                  <a:cubicBezTo>
                    <a:pt x="170" y="7143"/>
                    <a:pt x="170" y="7167"/>
                    <a:pt x="195" y="7167"/>
                  </a:cubicBezTo>
                  <a:lnTo>
                    <a:pt x="219" y="7167"/>
                  </a:lnTo>
                  <a:cubicBezTo>
                    <a:pt x="243" y="7143"/>
                    <a:pt x="243" y="7119"/>
                    <a:pt x="243" y="7094"/>
                  </a:cubicBezTo>
                  <a:cubicBezTo>
                    <a:pt x="97" y="6123"/>
                    <a:pt x="705" y="122"/>
                    <a:pt x="705" y="74"/>
                  </a:cubicBezTo>
                  <a:cubicBezTo>
                    <a:pt x="705" y="25"/>
                    <a:pt x="705" y="25"/>
                    <a:pt x="6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57" name="Google Shape;957;p22"/>
            <p:cNvSpPr/>
            <p:nvPr/>
          </p:nvSpPr>
          <p:spPr>
            <a:xfrm>
              <a:off x="-968331" y="1385262"/>
              <a:ext cx="124952" cy="123978"/>
            </a:xfrm>
            <a:custGeom>
              <a:avLst/>
              <a:gdLst/>
              <a:ahLst/>
              <a:cxnLst/>
              <a:rect l="l" t="t" r="r" b="b"/>
              <a:pathLst>
                <a:path w="3208" h="3183" extrusionOk="0">
                  <a:moveTo>
                    <a:pt x="1555" y="98"/>
                  </a:moveTo>
                  <a:cubicBezTo>
                    <a:pt x="1871" y="171"/>
                    <a:pt x="1871" y="705"/>
                    <a:pt x="1871" y="705"/>
                  </a:cubicBezTo>
                  <a:cubicBezTo>
                    <a:pt x="1871" y="729"/>
                    <a:pt x="1895" y="754"/>
                    <a:pt x="1920" y="754"/>
                  </a:cubicBezTo>
                  <a:cubicBezTo>
                    <a:pt x="1944" y="754"/>
                    <a:pt x="1968" y="754"/>
                    <a:pt x="1968" y="729"/>
                  </a:cubicBezTo>
                  <a:cubicBezTo>
                    <a:pt x="2065" y="535"/>
                    <a:pt x="2260" y="243"/>
                    <a:pt x="2381" y="243"/>
                  </a:cubicBezTo>
                  <a:cubicBezTo>
                    <a:pt x="2405" y="243"/>
                    <a:pt x="2430" y="243"/>
                    <a:pt x="2430" y="268"/>
                  </a:cubicBezTo>
                  <a:cubicBezTo>
                    <a:pt x="2600" y="389"/>
                    <a:pt x="2478" y="802"/>
                    <a:pt x="2405" y="948"/>
                  </a:cubicBezTo>
                  <a:cubicBezTo>
                    <a:pt x="2386" y="988"/>
                    <a:pt x="2414" y="1027"/>
                    <a:pt x="2452" y="1027"/>
                  </a:cubicBezTo>
                  <a:cubicBezTo>
                    <a:pt x="2460" y="1027"/>
                    <a:pt x="2469" y="1025"/>
                    <a:pt x="2478" y="1021"/>
                  </a:cubicBezTo>
                  <a:cubicBezTo>
                    <a:pt x="2600" y="972"/>
                    <a:pt x="2745" y="924"/>
                    <a:pt x="2891" y="924"/>
                  </a:cubicBezTo>
                  <a:cubicBezTo>
                    <a:pt x="2940" y="924"/>
                    <a:pt x="3013" y="924"/>
                    <a:pt x="3061" y="972"/>
                  </a:cubicBezTo>
                  <a:cubicBezTo>
                    <a:pt x="3061" y="972"/>
                    <a:pt x="3061" y="996"/>
                    <a:pt x="3061" y="996"/>
                  </a:cubicBezTo>
                  <a:cubicBezTo>
                    <a:pt x="3037" y="1142"/>
                    <a:pt x="2745" y="1409"/>
                    <a:pt x="2551" y="1580"/>
                  </a:cubicBezTo>
                  <a:cubicBezTo>
                    <a:pt x="2527" y="1580"/>
                    <a:pt x="2527" y="1604"/>
                    <a:pt x="2527" y="1628"/>
                  </a:cubicBezTo>
                  <a:cubicBezTo>
                    <a:pt x="2551" y="1628"/>
                    <a:pt x="2551" y="1652"/>
                    <a:pt x="2575" y="1652"/>
                  </a:cubicBezTo>
                  <a:cubicBezTo>
                    <a:pt x="2721" y="1652"/>
                    <a:pt x="3134" y="1725"/>
                    <a:pt x="3134" y="1920"/>
                  </a:cubicBezTo>
                  <a:cubicBezTo>
                    <a:pt x="3134" y="2114"/>
                    <a:pt x="2624" y="2163"/>
                    <a:pt x="2430" y="2163"/>
                  </a:cubicBezTo>
                  <a:cubicBezTo>
                    <a:pt x="2430" y="2163"/>
                    <a:pt x="2405" y="2163"/>
                    <a:pt x="2405" y="2187"/>
                  </a:cubicBezTo>
                  <a:cubicBezTo>
                    <a:pt x="2381" y="2211"/>
                    <a:pt x="2381" y="2211"/>
                    <a:pt x="2405" y="2235"/>
                  </a:cubicBezTo>
                  <a:cubicBezTo>
                    <a:pt x="2405" y="2235"/>
                    <a:pt x="2697" y="2551"/>
                    <a:pt x="2527" y="2794"/>
                  </a:cubicBezTo>
                  <a:cubicBezTo>
                    <a:pt x="2503" y="2818"/>
                    <a:pt x="2454" y="2843"/>
                    <a:pt x="2430" y="2843"/>
                  </a:cubicBezTo>
                  <a:cubicBezTo>
                    <a:pt x="2260" y="2843"/>
                    <a:pt x="1992" y="2503"/>
                    <a:pt x="1895" y="2381"/>
                  </a:cubicBezTo>
                  <a:cubicBezTo>
                    <a:pt x="1883" y="2369"/>
                    <a:pt x="1871" y="2363"/>
                    <a:pt x="1862" y="2363"/>
                  </a:cubicBezTo>
                  <a:cubicBezTo>
                    <a:pt x="1853" y="2363"/>
                    <a:pt x="1847" y="2369"/>
                    <a:pt x="1847" y="2381"/>
                  </a:cubicBezTo>
                  <a:cubicBezTo>
                    <a:pt x="1822" y="2381"/>
                    <a:pt x="1798" y="2405"/>
                    <a:pt x="1798" y="2430"/>
                  </a:cubicBezTo>
                  <a:cubicBezTo>
                    <a:pt x="1798" y="2430"/>
                    <a:pt x="1871" y="2964"/>
                    <a:pt x="1579" y="3086"/>
                  </a:cubicBezTo>
                  <a:lnTo>
                    <a:pt x="1507" y="3086"/>
                  </a:lnTo>
                  <a:cubicBezTo>
                    <a:pt x="1312" y="3086"/>
                    <a:pt x="1215" y="2624"/>
                    <a:pt x="1215" y="2454"/>
                  </a:cubicBezTo>
                  <a:cubicBezTo>
                    <a:pt x="1215" y="2430"/>
                    <a:pt x="1191" y="2430"/>
                    <a:pt x="1166" y="2430"/>
                  </a:cubicBezTo>
                  <a:cubicBezTo>
                    <a:pt x="1166" y="2430"/>
                    <a:pt x="1166" y="2454"/>
                    <a:pt x="1166" y="2454"/>
                  </a:cubicBezTo>
                  <a:cubicBezTo>
                    <a:pt x="1045" y="2551"/>
                    <a:pt x="899" y="2624"/>
                    <a:pt x="754" y="2624"/>
                  </a:cubicBezTo>
                  <a:cubicBezTo>
                    <a:pt x="656" y="2624"/>
                    <a:pt x="583" y="2600"/>
                    <a:pt x="511" y="2575"/>
                  </a:cubicBezTo>
                  <a:cubicBezTo>
                    <a:pt x="462" y="2551"/>
                    <a:pt x="413" y="2503"/>
                    <a:pt x="413" y="2454"/>
                  </a:cubicBezTo>
                  <a:cubicBezTo>
                    <a:pt x="389" y="2235"/>
                    <a:pt x="729" y="1871"/>
                    <a:pt x="875" y="1725"/>
                  </a:cubicBezTo>
                  <a:cubicBezTo>
                    <a:pt x="875" y="1701"/>
                    <a:pt x="875" y="1701"/>
                    <a:pt x="875" y="1677"/>
                  </a:cubicBezTo>
                  <a:cubicBezTo>
                    <a:pt x="851" y="1652"/>
                    <a:pt x="826" y="1652"/>
                    <a:pt x="826" y="1652"/>
                  </a:cubicBezTo>
                  <a:lnTo>
                    <a:pt x="705" y="1652"/>
                  </a:lnTo>
                  <a:cubicBezTo>
                    <a:pt x="535" y="1652"/>
                    <a:pt x="195" y="1628"/>
                    <a:pt x="146" y="1409"/>
                  </a:cubicBezTo>
                  <a:cubicBezTo>
                    <a:pt x="122" y="1385"/>
                    <a:pt x="122" y="1361"/>
                    <a:pt x="146" y="1337"/>
                  </a:cubicBezTo>
                  <a:cubicBezTo>
                    <a:pt x="219" y="1215"/>
                    <a:pt x="559" y="1191"/>
                    <a:pt x="826" y="1191"/>
                  </a:cubicBezTo>
                  <a:lnTo>
                    <a:pt x="851" y="1191"/>
                  </a:lnTo>
                  <a:cubicBezTo>
                    <a:pt x="899" y="1167"/>
                    <a:pt x="924" y="1118"/>
                    <a:pt x="875" y="1094"/>
                  </a:cubicBezTo>
                  <a:cubicBezTo>
                    <a:pt x="778" y="1021"/>
                    <a:pt x="511" y="778"/>
                    <a:pt x="511" y="608"/>
                  </a:cubicBezTo>
                  <a:cubicBezTo>
                    <a:pt x="511" y="559"/>
                    <a:pt x="511" y="535"/>
                    <a:pt x="535" y="511"/>
                  </a:cubicBezTo>
                  <a:cubicBezTo>
                    <a:pt x="583" y="486"/>
                    <a:pt x="608" y="462"/>
                    <a:pt x="656" y="462"/>
                  </a:cubicBezTo>
                  <a:cubicBezTo>
                    <a:pt x="899" y="511"/>
                    <a:pt x="1118" y="632"/>
                    <a:pt x="1312" y="778"/>
                  </a:cubicBezTo>
                  <a:lnTo>
                    <a:pt x="1361" y="778"/>
                  </a:lnTo>
                  <a:cubicBezTo>
                    <a:pt x="1385" y="754"/>
                    <a:pt x="1385" y="754"/>
                    <a:pt x="1385" y="729"/>
                  </a:cubicBezTo>
                  <a:cubicBezTo>
                    <a:pt x="1361" y="608"/>
                    <a:pt x="1337" y="268"/>
                    <a:pt x="1434" y="146"/>
                  </a:cubicBezTo>
                  <a:cubicBezTo>
                    <a:pt x="1458" y="98"/>
                    <a:pt x="1507" y="98"/>
                    <a:pt x="1555" y="98"/>
                  </a:cubicBezTo>
                  <a:close/>
                  <a:moveTo>
                    <a:pt x="1531" y="1"/>
                  </a:moveTo>
                  <a:cubicBezTo>
                    <a:pt x="1458" y="1"/>
                    <a:pt x="1385" y="25"/>
                    <a:pt x="1337" y="73"/>
                  </a:cubicBezTo>
                  <a:cubicBezTo>
                    <a:pt x="1239" y="243"/>
                    <a:pt x="1215" y="438"/>
                    <a:pt x="1239" y="632"/>
                  </a:cubicBezTo>
                  <a:cubicBezTo>
                    <a:pt x="1069" y="486"/>
                    <a:pt x="875" y="389"/>
                    <a:pt x="632" y="365"/>
                  </a:cubicBezTo>
                  <a:cubicBezTo>
                    <a:pt x="583" y="365"/>
                    <a:pt x="511" y="389"/>
                    <a:pt x="462" y="413"/>
                  </a:cubicBezTo>
                  <a:cubicBezTo>
                    <a:pt x="413" y="462"/>
                    <a:pt x="389" y="535"/>
                    <a:pt x="389" y="584"/>
                  </a:cubicBezTo>
                  <a:cubicBezTo>
                    <a:pt x="438" y="778"/>
                    <a:pt x="559" y="948"/>
                    <a:pt x="705" y="1069"/>
                  </a:cubicBezTo>
                  <a:cubicBezTo>
                    <a:pt x="511" y="1069"/>
                    <a:pt x="171" y="1118"/>
                    <a:pt x="49" y="1264"/>
                  </a:cubicBezTo>
                  <a:cubicBezTo>
                    <a:pt x="0" y="1312"/>
                    <a:pt x="0" y="1361"/>
                    <a:pt x="0" y="1434"/>
                  </a:cubicBezTo>
                  <a:cubicBezTo>
                    <a:pt x="73" y="1701"/>
                    <a:pt x="462" y="1725"/>
                    <a:pt x="681" y="1725"/>
                  </a:cubicBezTo>
                  <a:cubicBezTo>
                    <a:pt x="511" y="1895"/>
                    <a:pt x="243" y="2211"/>
                    <a:pt x="268" y="2454"/>
                  </a:cubicBezTo>
                  <a:cubicBezTo>
                    <a:pt x="292" y="2527"/>
                    <a:pt x="341" y="2600"/>
                    <a:pt x="413" y="2624"/>
                  </a:cubicBezTo>
                  <a:cubicBezTo>
                    <a:pt x="511" y="2673"/>
                    <a:pt x="608" y="2697"/>
                    <a:pt x="705" y="2697"/>
                  </a:cubicBezTo>
                  <a:cubicBezTo>
                    <a:pt x="851" y="2697"/>
                    <a:pt x="996" y="2648"/>
                    <a:pt x="1118" y="2551"/>
                  </a:cubicBezTo>
                  <a:cubicBezTo>
                    <a:pt x="1166" y="2746"/>
                    <a:pt x="1264" y="3183"/>
                    <a:pt x="1507" y="3183"/>
                  </a:cubicBezTo>
                  <a:cubicBezTo>
                    <a:pt x="1531" y="3183"/>
                    <a:pt x="1579" y="3183"/>
                    <a:pt x="1604" y="3159"/>
                  </a:cubicBezTo>
                  <a:cubicBezTo>
                    <a:pt x="1822" y="3037"/>
                    <a:pt x="1944" y="2794"/>
                    <a:pt x="1895" y="2551"/>
                  </a:cubicBezTo>
                  <a:lnTo>
                    <a:pt x="1895" y="2551"/>
                  </a:lnTo>
                  <a:cubicBezTo>
                    <a:pt x="2041" y="2721"/>
                    <a:pt x="2260" y="2940"/>
                    <a:pt x="2430" y="2940"/>
                  </a:cubicBezTo>
                  <a:cubicBezTo>
                    <a:pt x="2503" y="2940"/>
                    <a:pt x="2551" y="2916"/>
                    <a:pt x="2600" y="2867"/>
                  </a:cubicBezTo>
                  <a:cubicBezTo>
                    <a:pt x="2697" y="2648"/>
                    <a:pt x="2673" y="2405"/>
                    <a:pt x="2527" y="2260"/>
                  </a:cubicBezTo>
                  <a:cubicBezTo>
                    <a:pt x="2745" y="2235"/>
                    <a:pt x="3207" y="2163"/>
                    <a:pt x="3207" y="1920"/>
                  </a:cubicBezTo>
                  <a:cubicBezTo>
                    <a:pt x="3207" y="1677"/>
                    <a:pt x="2867" y="1604"/>
                    <a:pt x="2673" y="1580"/>
                  </a:cubicBezTo>
                  <a:cubicBezTo>
                    <a:pt x="2818" y="1434"/>
                    <a:pt x="3134" y="1191"/>
                    <a:pt x="3134" y="1021"/>
                  </a:cubicBezTo>
                  <a:cubicBezTo>
                    <a:pt x="3134" y="972"/>
                    <a:pt x="3110" y="948"/>
                    <a:pt x="3086" y="899"/>
                  </a:cubicBezTo>
                  <a:cubicBezTo>
                    <a:pt x="3037" y="851"/>
                    <a:pt x="2940" y="826"/>
                    <a:pt x="2867" y="826"/>
                  </a:cubicBezTo>
                  <a:cubicBezTo>
                    <a:pt x="2745" y="826"/>
                    <a:pt x="2624" y="851"/>
                    <a:pt x="2503" y="899"/>
                  </a:cubicBezTo>
                  <a:cubicBezTo>
                    <a:pt x="2551" y="729"/>
                    <a:pt x="2648" y="341"/>
                    <a:pt x="2478" y="195"/>
                  </a:cubicBezTo>
                  <a:cubicBezTo>
                    <a:pt x="2430" y="171"/>
                    <a:pt x="2405" y="146"/>
                    <a:pt x="2357" y="146"/>
                  </a:cubicBezTo>
                  <a:cubicBezTo>
                    <a:pt x="2187" y="146"/>
                    <a:pt x="2017" y="389"/>
                    <a:pt x="1920" y="559"/>
                  </a:cubicBezTo>
                  <a:cubicBezTo>
                    <a:pt x="1895" y="365"/>
                    <a:pt x="1798" y="73"/>
                    <a:pt x="15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58" name="Google Shape;958;p22"/>
            <p:cNvSpPr/>
            <p:nvPr/>
          </p:nvSpPr>
          <p:spPr>
            <a:xfrm>
              <a:off x="-990104" y="1535297"/>
              <a:ext cx="60606" cy="203864"/>
            </a:xfrm>
            <a:custGeom>
              <a:avLst/>
              <a:gdLst/>
              <a:ahLst/>
              <a:cxnLst/>
              <a:rect l="l" t="t" r="r" b="b"/>
              <a:pathLst>
                <a:path w="1556" h="5234" extrusionOk="0">
                  <a:moveTo>
                    <a:pt x="70" y="1"/>
                  </a:moveTo>
                  <a:cubicBezTo>
                    <a:pt x="64" y="1"/>
                    <a:pt x="56" y="4"/>
                    <a:pt x="49" y="11"/>
                  </a:cubicBezTo>
                  <a:cubicBezTo>
                    <a:pt x="25" y="11"/>
                    <a:pt x="1" y="35"/>
                    <a:pt x="25" y="60"/>
                  </a:cubicBezTo>
                  <a:cubicBezTo>
                    <a:pt x="49" y="108"/>
                    <a:pt x="1458" y="3290"/>
                    <a:pt x="948" y="5185"/>
                  </a:cubicBezTo>
                  <a:cubicBezTo>
                    <a:pt x="948" y="5210"/>
                    <a:pt x="948" y="5234"/>
                    <a:pt x="972" y="5234"/>
                  </a:cubicBezTo>
                  <a:cubicBezTo>
                    <a:pt x="1021" y="5234"/>
                    <a:pt x="1045" y="5234"/>
                    <a:pt x="1045" y="5185"/>
                  </a:cubicBezTo>
                  <a:cubicBezTo>
                    <a:pt x="1555" y="3290"/>
                    <a:pt x="122" y="60"/>
                    <a:pt x="98" y="35"/>
                  </a:cubicBezTo>
                  <a:cubicBezTo>
                    <a:pt x="98" y="18"/>
                    <a:pt x="86" y="1"/>
                    <a:pt x="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59" name="Google Shape;959;p22"/>
            <p:cNvSpPr/>
            <p:nvPr/>
          </p:nvSpPr>
          <p:spPr>
            <a:xfrm>
              <a:off x="-1056319" y="1471965"/>
              <a:ext cx="125886" cy="123394"/>
            </a:xfrm>
            <a:custGeom>
              <a:avLst/>
              <a:gdLst/>
              <a:ahLst/>
              <a:cxnLst/>
              <a:rect l="l" t="t" r="r" b="b"/>
              <a:pathLst>
                <a:path w="3232" h="3168" extrusionOk="0">
                  <a:moveTo>
                    <a:pt x="1513" y="97"/>
                  </a:moveTo>
                  <a:cubicBezTo>
                    <a:pt x="1527" y="97"/>
                    <a:pt x="1541" y="99"/>
                    <a:pt x="1555" y="107"/>
                  </a:cubicBezTo>
                  <a:cubicBezTo>
                    <a:pt x="1871" y="155"/>
                    <a:pt x="1895" y="714"/>
                    <a:pt x="1895" y="714"/>
                  </a:cubicBezTo>
                  <a:cubicBezTo>
                    <a:pt x="1895" y="738"/>
                    <a:pt x="1895" y="738"/>
                    <a:pt x="1919" y="738"/>
                  </a:cubicBezTo>
                  <a:cubicBezTo>
                    <a:pt x="1926" y="745"/>
                    <a:pt x="1934" y="748"/>
                    <a:pt x="1940" y="748"/>
                  </a:cubicBezTo>
                  <a:cubicBezTo>
                    <a:pt x="1956" y="748"/>
                    <a:pt x="1968" y="731"/>
                    <a:pt x="1968" y="714"/>
                  </a:cubicBezTo>
                  <a:cubicBezTo>
                    <a:pt x="2065" y="544"/>
                    <a:pt x="2259" y="228"/>
                    <a:pt x="2381" y="228"/>
                  </a:cubicBezTo>
                  <a:cubicBezTo>
                    <a:pt x="2405" y="228"/>
                    <a:pt x="2430" y="252"/>
                    <a:pt x="2454" y="252"/>
                  </a:cubicBezTo>
                  <a:cubicBezTo>
                    <a:pt x="2600" y="398"/>
                    <a:pt x="2478" y="811"/>
                    <a:pt x="2430" y="957"/>
                  </a:cubicBezTo>
                  <a:cubicBezTo>
                    <a:pt x="2405" y="957"/>
                    <a:pt x="2405" y="981"/>
                    <a:pt x="2430" y="1005"/>
                  </a:cubicBezTo>
                  <a:lnTo>
                    <a:pt x="2478" y="1005"/>
                  </a:lnTo>
                  <a:cubicBezTo>
                    <a:pt x="2600" y="933"/>
                    <a:pt x="2745" y="908"/>
                    <a:pt x="2891" y="908"/>
                  </a:cubicBezTo>
                  <a:cubicBezTo>
                    <a:pt x="2940" y="908"/>
                    <a:pt x="3013" y="908"/>
                    <a:pt x="3061" y="957"/>
                  </a:cubicBezTo>
                  <a:cubicBezTo>
                    <a:pt x="3061" y="957"/>
                    <a:pt x="3061" y="981"/>
                    <a:pt x="3061" y="981"/>
                  </a:cubicBezTo>
                  <a:cubicBezTo>
                    <a:pt x="3037" y="1127"/>
                    <a:pt x="2745" y="1394"/>
                    <a:pt x="2551" y="1540"/>
                  </a:cubicBezTo>
                  <a:cubicBezTo>
                    <a:pt x="2551" y="1564"/>
                    <a:pt x="2527" y="1588"/>
                    <a:pt x="2527" y="1588"/>
                  </a:cubicBezTo>
                  <a:cubicBezTo>
                    <a:pt x="2551" y="1613"/>
                    <a:pt x="2551" y="1637"/>
                    <a:pt x="2575" y="1637"/>
                  </a:cubicBezTo>
                  <a:cubicBezTo>
                    <a:pt x="2575" y="1637"/>
                    <a:pt x="3134" y="1710"/>
                    <a:pt x="3134" y="1904"/>
                  </a:cubicBezTo>
                  <a:cubicBezTo>
                    <a:pt x="3134" y="2099"/>
                    <a:pt x="2624" y="2147"/>
                    <a:pt x="2454" y="2147"/>
                  </a:cubicBezTo>
                  <a:cubicBezTo>
                    <a:pt x="2430" y="2147"/>
                    <a:pt x="2405" y="2147"/>
                    <a:pt x="2405" y="2171"/>
                  </a:cubicBezTo>
                  <a:cubicBezTo>
                    <a:pt x="2381" y="2171"/>
                    <a:pt x="2381" y="2196"/>
                    <a:pt x="2405" y="2220"/>
                  </a:cubicBezTo>
                  <a:cubicBezTo>
                    <a:pt x="2405" y="2220"/>
                    <a:pt x="2697" y="2536"/>
                    <a:pt x="2527" y="2779"/>
                  </a:cubicBezTo>
                  <a:cubicBezTo>
                    <a:pt x="2502" y="2803"/>
                    <a:pt x="2478" y="2827"/>
                    <a:pt x="2430" y="2827"/>
                  </a:cubicBezTo>
                  <a:cubicBezTo>
                    <a:pt x="2259" y="2827"/>
                    <a:pt x="1992" y="2487"/>
                    <a:pt x="1895" y="2341"/>
                  </a:cubicBezTo>
                  <a:cubicBezTo>
                    <a:pt x="1895" y="2341"/>
                    <a:pt x="1884" y="2331"/>
                    <a:pt x="1870" y="2331"/>
                  </a:cubicBezTo>
                  <a:cubicBezTo>
                    <a:pt x="1863" y="2331"/>
                    <a:pt x="1855" y="2333"/>
                    <a:pt x="1846" y="2341"/>
                  </a:cubicBezTo>
                  <a:cubicBezTo>
                    <a:pt x="1822" y="2341"/>
                    <a:pt x="1822" y="2366"/>
                    <a:pt x="1822" y="2390"/>
                  </a:cubicBezTo>
                  <a:cubicBezTo>
                    <a:pt x="1822" y="2390"/>
                    <a:pt x="1895" y="2924"/>
                    <a:pt x="1579" y="3046"/>
                  </a:cubicBezTo>
                  <a:lnTo>
                    <a:pt x="1531" y="3046"/>
                  </a:lnTo>
                  <a:cubicBezTo>
                    <a:pt x="1336" y="3046"/>
                    <a:pt x="1239" y="2609"/>
                    <a:pt x="1215" y="2439"/>
                  </a:cubicBezTo>
                  <a:cubicBezTo>
                    <a:pt x="1215" y="2414"/>
                    <a:pt x="1191" y="2414"/>
                    <a:pt x="1191" y="2414"/>
                  </a:cubicBezTo>
                  <a:lnTo>
                    <a:pt x="1142" y="2414"/>
                  </a:lnTo>
                  <a:cubicBezTo>
                    <a:pt x="1021" y="2512"/>
                    <a:pt x="875" y="2584"/>
                    <a:pt x="705" y="2584"/>
                  </a:cubicBezTo>
                  <a:cubicBezTo>
                    <a:pt x="632" y="2584"/>
                    <a:pt x="535" y="2560"/>
                    <a:pt x="462" y="2536"/>
                  </a:cubicBezTo>
                  <a:cubicBezTo>
                    <a:pt x="413" y="2512"/>
                    <a:pt x="389" y="2463"/>
                    <a:pt x="365" y="2414"/>
                  </a:cubicBezTo>
                  <a:cubicBezTo>
                    <a:pt x="340" y="2220"/>
                    <a:pt x="705" y="1831"/>
                    <a:pt x="826" y="1686"/>
                  </a:cubicBezTo>
                  <a:cubicBezTo>
                    <a:pt x="851" y="1661"/>
                    <a:pt x="826" y="1613"/>
                    <a:pt x="802" y="1613"/>
                  </a:cubicBezTo>
                  <a:lnTo>
                    <a:pt x="656" y="1613"/>
                  </a:lnTo>
                  <a:cubicBezTo>
                    <a:pt x="510" y="1613"/>
                    <a:pt x="170" y="1588"/>
                    <a:pt x="122" y="1394"/>
                  </a:cubicBezTo>
                  <a:cubicBezTo>
                    <a:pt x="122" y="1370"/>
                    <a:pt x="122" y="1345"/>
                    <a:pt x="146" y="1321"/>
                  </a:cubicBezTo>
                  <a:cubicBezTo>
                    <a:pt x="219" y="1200"/>
                    <a:pt x="559" y="1175"/>
                    <a:pt x="826" y="1175"/>
                  </a:cubicBezTo>
                  <a:lnTo>
                    <a:pt x="875" y="1175"/>
                  </a:lnTo>
                  <a:cubicBezTo>
                    <a:pt x="875" y="1175"/>
                    <a:pt x="899" y="1151"/>
                    <a:pt x="923" y="1151"/>
                  </a:cubicBezTo>
                  <a:cubicBezTo>
                    <a:pt x="923" y="1127"/>
                    <a:pt x="899" y="1103"/>
                    <a:pt x="899" y="1078"/>
                  </a:cubicBezTo>
                  <a:cubicBezTo>
                    <a:pt x="802" y="1005"/>
                    <a:pt x="510" y="762"/>
                    <a:pt x="510" y="592"/>
                  </a:cubicBezTo>
                  <a:cubicBezTo>
                    <a:pt x="510" y="568"/>
                    <a:pt x="535" y="520"/>
                    <a:pt x="559" y="495"/>
                  </a:cubicBezTo>
                  <a:cubicBezTo>
                    <a:pt x="583" y="471"/>
                    <a:pt x="632" y="471"/>
                    <a:pt x="680" y="471"/>
                  </a:cubicBezTo>
                  <a:cubicBezTo>
                    <a:pt x="899" y="520"/>
                    <a:pt x="1142" y="617"/>
                    <a:pt x="1312" y="762"/>
                  </a:cubicBezTo>
                  <a:cubicBezTo>
                    <a:pt x="1324" y="775"/>
                    <a:pt x="1336" y="781"/>
                    <a:pt x="1345" y="781"/>
                  </a:cubicBezTo>
                  <a:cubicBezTo>
                    <a:pt x="1355" y="781"/>
                    <a:pt x="1361" y="775"/>
                    <a:pt x="1361" y="762"/>
                  </a:cubicBezTo>
                  <a:cubicBezTo>
                    <a:pt x="1385" y="762"/>
                    <a:pt x="1409" y="738"/>
                    <a:pt x="1385" y="714"/>
                  </a:cubicBezTo>
                  <a:cubicBezTo>
                    <a:pt x="1361" y="592"/>
                    <a:pt x="1336" y="252"/>
                    <a:pt x="1434" y="131"/>
                  </a:cubicBezTo>
                  <a:cubicBezTo>
                    <a:pt x="1451" y="114"/>
                    <a:pt x="1480" y="97"/>
                    <a:pt x="1513" y="97"/>
                  </a:cubicBezTo>
                  <a:close/>
                  <a:moveTo>
                    <a:pt x="1497" y="0"/>
                  </a:moveTo>
                  <a:cubicBezTo>
                    <a:pt x="1437" y="0"/>
                    <a:pt x="1373" y="28"/>
                    <a:pt x="1336" y="82"/>
                  </a:cubicBezTo>
                  <a:cubicBezTo>
                    <a:pt x="1263" y="252"/>
                    <a:pt x="1215" y="447"/>
                    <a:pt x="1263" y="617"/>
                  </a:cubicBezTo>
                  <a:cubicBezTo>
                    <a:pt x="1093" y="471"/>
                    <a:pt x="875" y="398"/>
                    <a:pt x="656" y="349"/>
                  </a:cubicBezTo>
                  <a:cubicBezTo>
                    <a:pt x="583" y="349"/>
                    <a:pt x="535" y="374"/>
                    <a:pt x="462" y="422"/>
                  </a:cubicBezTo>
                  <a:cubicBezTo>
                    <a:pt x="413" y="447"/>
                    <a:pt x="389" y="520"/>
                    <a:pt x="389" y="568"/>
                  </a:cubicBezTo>
                  <a:cubicBezTo>
                    <a:pt x="413" y="762"/>
                    <a:pt x="608" y="957"/>
                    <a:pt x="729" y="1054"/>
                  </a:cubicBezTo>
                  <a:cubicBezTo>
                    <a:pt x="510" y="1078"/>
                    <a:pt x="170" y="1103"/>
                    <a:pt x="49" y="1248"/>
                  </a:cubicBezTo>
                  <a:cubicBezTo>
                    <a:pt x="25" y="1297"/>
                    <a:pt x="0" y="1370"/>
                    <a:pt x="25" y="1418"/>
                  </a:cubicBezTo>
                  <a:cubicBezTo>
                    <a:pt x="73" y="1686"/>
                    <a:pt x="462" y="1710"/>
                    <a:pt x="680" y="1710"/>
                  </a:cubicBezTo>
                  <a:cubicBezTo>
                    <a:pt x="535" y="1880"/>
                    <a:pt x="243" y="2220"/>
                    <a:pt x="292" y="2439"/>
                  </a:cubicBezTo>
                  <a:cubicBezTo>
                    <a:pt x="292" y="2536"/>
                    <a:pt x="340" y="2584"/>
                    <a:pt x="438" y="2633"/>
                  </a:cubicBezTo>
                  <a:cubicBezTo>
                    <a:pt x="510" y="2682"/>
                    <a:pt x="608" y="2706"/>
                    <a:pt x="705" y="2706"/>
                  </a:cubicBezTo>
                  <a:cubicBezTo>
                    <a:pt x="875" y="2682"/>
                    <a:pt x="1021" y="2633"/>
                    <a:pt x="1142" y="2560"/>
                  </a:cubicBezTo>
                  <a:cubicBezTo>
                    <a:pt x="1166" y="2730"/>
                    <a:pt x="1263" y="3167"/>
                    <a:pt x="1531" y="3167"/>
                  </a:cubicBezTo>
                  <a:lnTo>
                    <a:pt x="1628" y="3167"/>
                  </a:lnTo>
                  <a:cubicBezTo>
                    <a:pt x="1822" y="3046"/>
                    <a:pt x="1944" y="2803"/>
                    <a:pt x="1919" y="2560"/>
                  </a:cubicBezTo>
                  <a:lnTo>
                    <a:pt x="1919" y="2560"/>
                  </a:lnTo>
                  <a:cubicBezTo>
                    <a:pt x="2041" y="2706"/>
                    <a:pt x="2259" y="2949"/>
                    <a:pt x="2454" y="2949"/>
                  </a:cubicBezTo>
                  <a:cubicBezTo>
                    <a:pt x="2502" y="2949"/>
                    <a:pt x="2575" y="2900"/>
                    <a:pt x="2600" y="2852"/>
                  </a:cubicBezTo>
                  <a:cubicBezTo>
                    <a:pt x="2721" y="2657"/>
                    <a:pt x="2697" y="2414"/>
                    <a:pt x="2551" y="2244"/>
                  </a:cubicBezTo>
                  <a:cubicBezTo>
                    <a:pt x="2745" y="2220"/>
                    <a:pt x="3231" y="2147"/>
                    <a:pt x="3231" y="1904"/>
                  </a:cubicBezTo>
                  <a:cubicBezTo>
                    <a:pt x="3231" y="1661"/>
                    <a:pt x="2891" y="1588"/>
                    <a:pt x="2697" y="1564"/>
                  </a:cubicBezTo>
                  <a:cubicBezTo>
                    <a:pt x="2842" y="1443"/>
                    <a:pt x="3134" y="1175"/>
                    <a:pt x="3134" y="1005"/>
                  </a:cubicBezTo>
                  <a:cubicBezTo>
                    <a:pt x="3134" y="981"/>
                    <a:pt x="3134" y="933"/>
                    <a:pt x="3110" y="908"/>
                  </a:cubicBezTo>
                  <a:cubicBezTo>
                    <a:pt x="3055" y="854"/>
                    <a:pt x="3000" y="826"/>
                    <a:pt x="2935" y="826"/>
                  </a:cubicBezTo>
                  <a:cubicBezTo>
                    <a:pt x="2914" y="826"/>
                    <a:pt x="2891" y="829"/>
                    <a:pt x="2867" y="835"/>
                  </a:cubicBezTo>
                  <a:cubicBezTo>
                    <a:pt x="2745" y="835"/>
                    <a:pt x="2624" y="860"/>
                    <a:pt x="2527" y="884"/>
                  </a:cubicBezTo>
                  <a:cubicBezTo>
                    <a:pt x="2575" y="714"/>
                    <a:pt x="2672" y="349"/>
                    <a:pt x="2478" y="179"/>
                  </a:cubicBezTo>
                  <a:cubicBezTo>
                    <a:pt x="2454" y="155"/>
                    <a:pt x="2405" y="155"/>
                    <a:pt x="2381" y="131"/>
                  </a:cubicBezTo>
                  <a:cubicBezTo>
                    <a:pt x="2211" y="131"/>
                    <a:pt x="2041" y="374"/>
                    <a:pt x="1944" y="544"/>
                  </a:cubicBezTo>
                  <a:cubicBezTo>
                    <a:pt x="1919" y="349"/>
                    <a:pt x="1822" y="58"/>
                    <a:pt x="1555" y="9"/>
                  </a:cubicBezTo>
                  <a:cubicBezTo>
                    <a:pt x="1537" y="3"/>
                    <a:pt x="1517" y="0"/>
                    <a:pt x="14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60" name="Google Shape;960;p22"/>
            <p:cNvSpPr/>
            <p:nvPr/>
          </p:nvSpPr>
          <p:spPr>
            <a:xfrm>
              <a:off x="-933315" y="1418369"/>
              <a:ext cx="55854" cy="54919"/>
            </a:xfrm>
            <a:custGeom>
              <a:avLst/>
              <a:gdLst/>
              <a:ahLst/>
              <a:cxnLst/>
              <a:rect l="l" t="t" r="r" b="b"/>
              <a:pathLst>
                <a:path w="1434" h="1410" extrusionOk="0">
                  <a:moveTo>
                    <a:pt x="729" y="1"/>
                  </a:moveTo>
                  <a:cubicBezTo>
                    <a:pt x="340" y="1"/>
                    <a:pt x="0" y="317"/>
                    <a:pt x="0" y="705"/>
                  </a:cubicBezTo>
                  <a:cubicBezTo>
                    <a:pt x="0" y="1094"/>
                    <a:pt x="340" y="1410"/>
                    <a:pt x="729" y="1410"/>
                  </a:cubicBezTo>
                  <a:cubicBezTo>
                    <a:pt x="1118" y="1410"/>
                    <a:pt x="1434" y="1094"/>
                    <a:pt x="1434" y="705"/>
                  </a:cubicBezTo>
                  <a:cubicBezTo>
                    <a:pt x="1434" y="317"/>
                    <a:pt x="1118" y="1"/>
                    <a:pt x="7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61" name="Google Shape;961;p22"/>
            <p:cNvSpPr/>
            <p:nvPr/>
          </p:nvSpPr>
          <p:spPr>
            <a:xfrm>
              <a:off x="-1021303" y="1507331"/>
              <a:ext cx="55854" cy="54919"/>
            </a:xfrm>
            <a:custGeom>
              <a:avLst/>
              <a:gdLst/>
              <a:ahLst/>
              <a:cxnLst/>
              <a:rect l="l" t="t" r="r" b="b"/>
              <a:pathLst>
                <a:path w="1434" h="1410" extrusionOk="0">
                  <a:moveTo>
                    <a:pt x="705" y="0"/>
                  </a:moveTo>
                  <a:cubicBezTo>
                    <a:pt x="316" y="0"/>
                    <a:pt x="0" y="316"/>
                    <a:pt x="0" y="705"/>
                  </a:cubicBezTo>
                  <a:cubicBezTo>
                    <a:pt x="0" y="1093"/>
                    <a:pt x="316" y="1409"/>
                    <a:pt x="705" y="1409"/>
                  </a:cubicBezTo>
                  <a:cubicBezTo>
                    <a:pt x="1118" y="1409"/>
                    <a:pt x="1433" y="1093"/>
                    <a:pt x="1433" y="705"/>
                  </a:cubicBezTo>
                  <a:cubicBezTo>
                    <a:pt x="1433" y="316"/>
                    <a:pt x="1118" y="0"/>
                    <a:pt x="7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62" name="Google Shape;962;p22"/>
            <p:cNvSpPr/>
            <p:nvPr/>
          </p:nvSpPr>
          <p:spPr>
            <a:xfrm>
              <a:off x="-1029833" y="1690513"/>
              <a:ext cx="173717" cy="64034"/>
            </a:xfrm>
            <a:custGeom>
              <a:avLst/>
              <a:gdLst/>
              <a:ahLst/>
              <a:cxnLst/>
              <a:rect l="l" t="t" r="r" b="b"/>
              <a:pathLst>
                <a:path w="4460" h="1644" extrusionOk="0">
                  <a:moveTo>
                    <a:pt x="2533" y="0"/>
                  </a:moveTo>
                  <a:cubicBezTo>
                    <a:pt x="2511" y="0"/>
                    <a:pt x="2492" y="11"/>
                    <a:pt x="2478" y="34"/>
                  </a:cubicBezTo>
                  <a:cubicBezTo>
                    <a:pt x="2308" y="253"/>
                    <a:pt x="1920" y="763"/>
                    <a:pt x="1920" y="763"/>
                  </a:cubicBezTo>
                  <a:cubicBezTo>
                    <a:pt x="1920" y="763"/>
                    <a:pt x="1830" y="97"/>
                    <a:pt x="1603" y="97"/>
                  </a:cubicBezTo>
                  <a:cubicBezTo>
                    <a:pt x="1567" y="97"/>
                    <a:pt x="1526" y="115"/>
                    <a:pt x="1482" y="156"/>
                  </a:cubicBezTo>
                  <a:cubicBezTo>
                    <a:pt x="1288" y="350"/>
                    <a:pt x="1094" y="544"/>
                    <a:pt x="924" y="739"/>
                  </a:cubicBezTo>
                  <a:cubicBezTo>
                    <a:pt x="924" y="739"/>
                    <a:pt x="672" y="73"/>
                    <a:pt x="493" y="73"/>
                  </a:cubicBezTo>
                  <a:cubicBezTo>
                    <a:pt x="464" y="73"/>
                    <a:pt x="437" y="91"/>
                    <a:pt x="413" y="131"/>
                  </a:cubicBezTo>
                  <a:cubicBezTo>
                    <a:pt x="243" y="617"/>
                    <a:pt x="98" y="1103"/>
                    <a:pt x="0" y="1613"/>
                  </a:cubicBezTo>
                  <a:cubicBezTo>
                    <a:pt x="0" y="1613"/>
                    <a:pt x="1039" y="1644"/>
                    <a:pt x="2099" y="1644"/>
                  </a:cubicBezTo>
                  <a:cubicBezTo>
                    <a:pt x="3158" y="1644"/>
                    <a:pt x="4239" y="1613"/>
                    <a:pt x="4324" y="1492"/>
                  </a:cubicBezTo>
                  <a:cubicBezTo>
                    <a:pt x="4459" y="1289"/>
                    <a:pt x="4115" y="108"/>
                    <a:pt x="3813" y="108"/>
                  </a:cubicBezTo>
                  <a:cubicBezTo>
                    <a:pt x="3789" y="108"/>
                    <a:pt x="3765" y="115"/>
                    <a:pt x="3741" y="131"/>
                  </a:cubicBezTo>
                  <a:cubicBezTo>
                    <a:pt x="3523" y="350"/>
                    <a:pt x="3353" y="642"/>
                    <a:pt x="3280" y="933"/>
                  </a:cubicBezTo>
                  <a:cubicBezTo>
                    <a:pt x="3280" y="933"/>
                    <a:pt x="2744" y="0"/>
                    <a:pt x="25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63" name="Google Shape;963;p22"/>
            <p:cNvSpPr/>
            <p:nvPr/>
          </p:nvSpPr>
          <p:spPr>
            <a:xfrm>
              <a:off x="-886965" y="1718791"/>
              <a:ext cx="8569" cy="31511"/>
            </a:xfrm>
            <a:custGeom>
              <a:avLst/>
              <a:gdLst/>
              <a:ahLst/>
              <a:cxnLst/>
              <a:rect l="l" t="t" r="r" b="b"/>
              <a:pathLst>
                <a:path w="220" h="809" extrusionOk="0">
                  <a:moveTo>
                    <a:pt x="159" y="1"/>
                  </a:moveTo>
                  <a:cubicBezTo>
                    <a:pt x="140" y="1"/>
                    <a:pt x="122" y="13"/>
                    <a:pt x="122" y="37"/>
                  </a:cubicBezTo>
                  <a:cubicBezTo>
                    <a:pt x="122" y="256"/>
                    <a:pt x="98" y="499"/>
                    <a:pt x="25" y="741"/>
                  </a:cubicBezTo>
                  <a:cubicBezTo>
                    <a:pt x="1" y="741"/>
                    <a:pt x="1" y="790"/>
                    <a:pt x="25" y="790"/>
                  </a:cubicBezTo>
                  <a:lnTo>
                    <a:pt x="49" y="790"/>
                  </a:lnTo>
                  <a:cubicBezTo>
                    <a:pt x="49" y="802"/>
                    <a:pt x="55" y="808"/>
                    <a:pt x="64" y="808"/>
                  </a:cubicBezTo>
                  <a:cubicBezTo>
                    <a:pt x="73" y="808"/>
                    <a:pt x="86" y="802"/>
                    <a:pt x="98" y="790"/>
                  </a:cubicBezTo>
                  <a:cubicBezTo>
                    <a:pt x="195" y="547"/>
                    <a:pt x="219" y="280"/>
                    <a:pt x="195" y="37"/>
                  </a:cubicBezTo>
                  <a:cubicBezTo>
                    <a:pt x="195" y="13"/>
                    <a:pt x="177" y="1"/>
                    <a:pt x="1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64" name="Google Shape;964;p22"/>
            <p:cNvSpPr/>
            <p:nvPr/>
          </p:nvSpPr>
          <p:spPr>
            <a:xfrm>
              <a:off x="-931446" y="1708859"/>
              <a:ext cx="10478" cy="40742"/>
            </a:xfrm>
            <a:custGeom>
              <a:avLst/>
              <a:gdLst/>
              <a:ahLst/>
              <a:cxnLst/>
              <a:rect l="l" t="t" r="r" b="b"/>
              <a:pathLst>
                <a:path w="269" h="1046" extrusionOk="0">
                  <a:moveTo>
                    <a:pt x="147" y="0"/>
                  </a:moveTo>
                  <a:cubicBezTo>
                    <a:pt x="122" y="0"/>
                    <a:pt x="98" y="25"/>
                    <a:pt x="122" y="49"/>
                  </a:cubicBezTo>
                  <a:cubicBezTo>
                    <a:pt x="147" y="365"/>
                    <a:pt x="122" y="875"/>
                    <a:pt x="1" y="948"/>
                  </a:cubicBezTo>
                  <a:cubicBezTo>
                    <a:pt x="1" y="972"/>
                    <a:pt x="1" y="996"/>
                    <a:pt x="1" y="1021"/>
                  </a:cubicBezTo>
                  <a:cubicBezTo>
                    <a:pt x="25" y="1021"/>
                    <a:pt x="25" y="1045"/>
                    <a:pt x="49" y="1045"/>
                  </a:cubicBezTo>
                  <a:lnTo>
                    <a:pt x="74" y="1045"/>
                  </a:lnTo>
                  <a:cubicBezTo>
                    <a:pt x="268" y="924"/>
                    <a:pt x="195" y="195"/>
                    <a:pt x="195" y="49"/>
                  </a:cubicBezTo>
                  <a:cubicBezTo>
                    <a:pt x="195" y="0"/>
                    <a:pt x="171" y="0"/>
                    <a:pt x="1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65" name="Google Shape;965;p22"/>
            <p:cNvSpPr/>
            <p:nvPr/>
          </p:nvSpPr>
          <p:spPr>
            <a:xfrm>
              <a:off x="-976861" y="1713571"/>
              <a:ext cx="6660" cy="34120"/>
            </a:xfrm>
            <a:custGeom>
              <a:avLst/>
              <a:gdLst/>
              <a:ahLst/>
              <a:cxnLst/>
              <a:rect l="l" t="t" r="r" b="b"/>
              <a:pathLst>
                <a:path w="171" h="876" extrusionOk="0">
                  <a:moveTo>
                    <a:pt x="122" y="1"/>
                  </a:moveTo>
                  <a:cubicBezTo>
                    <a:pt x="98" y="1"/>
                    <a:pt x="74" y="25"/>
                    <a:pt x="74" y="50"/>
                  </a:cubicBezTo>
                  <a:cubicBezTo>
                    <a:pt x="74" y="317"/>
                    <a:pt x="49" y="560"/>
                    <a:pt x="1" y="827"/>
                  </a:cubicBezTo>
                  <a:cubicBezTo>
                    <a:pt x="1" y="851"/>
                    <a:pt x="1" y="875"/>
                    <a:pt x="49" y="875"/>
                  </a:cubicBezTo>
                  <a:cubicBezTo>
                    <a:pt x="74" y="875"/>
                    <a:pt x="98" y="875"/>
                    <a:pt x="98" y="851"/>
                  </a:cubicBezTo>
                  <a:cubicBezTo>
                    <a:pt x="147" y="584"/>
                    <a:pt x="171" y="317"/>
                    <a:pt x="171" y="50"/>
                  </a:cubicBezTo>
                  <a:cubicBezTo>
                    <a:pt x="171" y="25"/>
                    <a:pt x="147" y="1"/>
                    <a:pt x="1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66" name="Google Shape;966;p22"/>
            <p:cNvSpPr/>
            <p:nvPr/>
          </p:nvSpPr>
          <p:spPr>
            <a:xfrm>
              <a:off x="-1015656" y="1710767"/>
              <a:ext cx="10478" cy="35990"/>
            </a:xfrm>
            <a:custGeom>
              <a:avLst/>
              <a:gdLst/>
              <a:ahLst/>
              <a:cxnLst/>
              <a:rect l="l" t="t" r="r" b="b"/>
              <a:pathLst>
                <a:path w="269" h="924" extrusionOk="0">
                  <a:moveTo>
                    <a:pt x="98" y="0"/>
                  </a:moveTo>
                  <a:cubicBezTo>
                    <a:pt x="74" y="0"/>
                    <a:pt x="49" y="0"/>
                    <a:pt x="25" y="24"/>
                  </a:cubicBezTo>
                  <a:cubicBezTo>
                    <a:pt x="1" y="316"/>
                    <a:pt x="49" y="607"/>
                    <a:pt x="171" y="899"/>
                  </a:cubicBezTo>
                  <a:cubicBezTo>
                    <a:pt x="171" y="899"/>
                    <a:pt x="195" y="923"/>
                    <a:pt x="195" y="923"/>
                  </a:cubicBezTo>
                  <a:lnTo>
                    <a:pt x="219" y="923"/>
                  </a:lnTo>
                  <a:cubicBezTo>
                    <a:pt x="244" y="899"/>
                    <a:pt x="268" y="875"/>
                    <a:pt x="244" y="850"/>
                  </a:cubicBezTo>
                  <a:cubicBezTo>
                    <a:pt x="147" y="607"/>
                    <a:pt x="98" y="316"/>
                    <a:pt x="122" y="49"/>
                  </a:cubicBezTo>
                  <a:cubicBezTo>
                    <a:pt x="122" y="24"/>
                    <a:pt x="122" y="0"/>
                    <a:pt x="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967" name="Google Shape;967;p22"/>
          <p:cNvGrpSpPr/>
          <p:nvPr/>
        </p:nvGrpSpPr>
        <p:grpSpPr>
          <a:xfrm flipH="1">
            <a:off x="91758" y="5965307"/>
            <a:ext cx="537853" cy="741144"/>
            <a:chOff x="5294267" y="4624350"/>
            <a:chExt cx="383004" cy="395854"/>
          </a:xfrm>
        </p:grpSpPr>
        <p:sp>
          <p:nvSpPr>
            <p:cNvPr id="968" name="Google Shape;968;p22"/>
            <p:cNvSpPr/>
            <p:nvPr/>
          </p:nvSpPr>
          <p:spPr>
            <a:xfrm>
              <a:off x="5358550" y="4859712"/>
              <a:ext cx="58369" cy="160492"/>
            </a:xfrm>
            <a:custGeom>
              <a:avLst/>
              <a:gdLst/>
              <a:ahLst/>
              <a:cxnLst/>
              <a:rect l="l" t="t" r="r" b="b"/>
              <a:pathLst>
                <a:path w="671" h="1845" extrusionOk="0">
                  <a:moveTo>
                    <a:pt x="106" y="0"/>
                  </a:moveTo>
                  <a:cubicBezTo>
                    <a:pt x="55" y="0"/>
                    <a:pt x="0" y="47"/>
                    <a:pt x="15" y="119"/>
                  </a:cubicBezTo>
                  <a:lnTo>
                    <a:pt x="501" y="1796"/>
                  </a:lnTo>
                  <a:cubicBezTo>
                    <a:pt x="501" y="1820"/>
                    <a:pt x="525" y="1844"/>
                    <a:pt x="573" y="1844"/>
                  </a:cubicBezTo>
                  <a:lnTo>
                    <a:pt x="598" y="1844"/>
                  </a:lnTo>
                  <a:cubicBezTo>
                    <a:pt x="646" y="1844"/>
                    <a:pt x="671" y="1796"/>
                    <a:pt x="646" y="1747"/>
                  </a:cubicBezTo>
                  <a:lnTo>
                    <a:pt x="185" y="71"/>
                  </a:lnTo>
                  <a:cubicBezTo>
                    <a:pt x="175" y="22"/>
                    <a:pt x="141" y="0"/>
                    <a:pt x="1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69" name="Google Shape;969;p22"/>
            <p:cNvSpPr/>
            <p:nvPr/>
          </p:nvSpPr>
          <p:spPr>
            <a:xfrm>
              <a:off x="5294267" y="4894594"/>
              <a:ext cx="175454" cy="68546"/>
            </a:xfrm>
            <a:custGeom>
              <a:avLst/>
              <a:gdLst/>
              <a:ahLst/>
              <a:cxnLst/>
              <a:rect l="l" t="t" r="r" b="b"/>
              <a:pathLst>
                <a:path w="2017" h="788" extrusionOk="0">
                  <a:moveTo>
                    <a:pt x="1934" y="0"/>
                  </a:moveTo>
                  <a:cubicBezTo>
                    <a:pt x="1921" y="0"/>
                    <a:pt x="1908" y="3"/>
                    <a:pt x="1895" y="10"/>
                  </a:cubicBezTo>
                  <a:lnTo>
                    <a:pt x="49" y="617"/>
                  </a:lnTo>
                  <a:cubicBezTo>
                    <a:pt x="25" y="642"/>
                    <a:pt x="1" y="666"/>
                    <a:pt x="1" y="714"/>
                  </a:cubicBezTo>
                  <a:cubicBezTo>
                    <a:pt x="1" y="739"/>
                    <a:pt x="49" y="763"/>
                    <a:pt x="74" y="763"/>
                  </a:cubicBezTo>
                  <a:lnTo>
                    <a:pt x="98" y="787"/>
                  </a:lnTo>
                  <a:lnTo>
                    <a:pt x="1944" y="180"/>
                  </a:lnTo>
                  <a:cubicBezTo>
                    <a:pt x="1993" y="156"/>
                    <a:pt x="2017" y="107"/>
                    <a:pt x="1993" y="59"/>
                  </a:cubicBezTo>
                  <a:cubicBezTo>
                    <a:pt x="1993" y="23"/>
                    <a:pt x="1967" y="0"/>
                    <a:pt x="19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0" name="Google Shape;970;p22"/>
            <p:cNvSpPr/>
            <p:nvPr/>
          </p:nvSpPr>
          <p:spPr>
            <a:xfrm>
              <a:off x="5310447" y="4883895"/>
              <a:ext cx="150836" cy="94033"/>
            </a:xfrm>
            <a:custGeom>
              <a:avLst/>
              <a:gdLst/>
              <a:ahLst/>
              <a:cxnLst/>
              <a:rect l="l" t="t" r="r" b="b"/>
              <a:pathLst>
                <a:path w="1734" h="1081" extrusionOk="0">
                  <a:moveTo>
                    <a:pt x="110" y="0"/>
                  </a:moveTo>
                  <a:cubicBezTo>
                    <a:pt x="38" y="0"/>
                    <a:pt x="0" y="92"/>
                    <a:pt x="82" y="133"/>
                  </a:cubicBezTo>
                  <a:lnTo>
                    <a:pt x="1588" y="1080"/>
                  </a:lnTo>
                  <a:lnTo>
                    <a:pt x="1637" y="1080"/>
                  </a:lnTo>
                  <a:cubicBezTo>
                    <a:pt x="1661" y="1080"/>
                    <a:pt x="1685" y="1080"/>
                    <a:pt x="1709" y="1056"/>
                  </a:cubicBezTo>
                  <a:cubicBezTo>
                    <a:pt x="1734" y="1007"/>
                    <a:pt x="1709" y="959"/>
                    <a:pt x="1685" y="935"/>
                  </a:cubicBezTo>
                  <a:lnTo>
                    <a:pt x="155" y="11"/>
                  </a:lnTo>
                  <a:cubicBezTo>
                    <a:pt x="139" y="4"/>
                    <a:pt x="124" y="0"/>
                    <a:pt x="1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1" name="Google Shape;971;p22"/>
            <p:cNvSpPr/>
            <p:nvPr/>
          </p:nvSpPr>
          <p:spPr>
            <a:xfrm>
              <a:off x="5340805" y="4845446"/>
              <a:ext cx="97252" cy="157795"/>
            </a:xfrm>
            <a:custGeom>
              <a:avLst/>
              <a:gdLst/>
              <a:ahLst/>
              <a:cxnLst/>
              <a:rect l="l" t="t" r="r" b="b"/>
              <a:pathLst>
                <a:path w="1118" h="1814" extrusionOk="0">
                  <a:moveTo>
                    <a:pt x="1010" y="0"/>
                  </a:moveTo>
                  <a:cubicBezTo>
                    <a:pt x="984" y="0"/>
                    <a:pt x="962" y="12"/>
                    <a:pt x="947" y="41"/>
                  </a:cubicBezTo>
                  <a:lnTo>
                    <a:pt x="24" y="1717"/>
                  </a:lnTo>
                  <a:cubicBezTo>
                    <a:pt x="0" y="1741"/>
                    <a:pt x="24" y="1790"/>
                    <a:pt x="49" y="1814"/>
                  </a:cubicBezTo>
                  <a:lnTo>
                    <a:pt x="97" y="1814"/>
                  </a:lnTo>
                  <a:cubicBezTo>
                    <a:pt x="122" y="1814"/>
                    <a:pt x="146" y="1814"/>
                    <a:pt x="170" y="1790"/>
                  </a:cubicBezTo>
                  <a:lnTo>
                    <a:pt x="1093" y="113"/>
                  </a:lnTo>
                  <a:cubicBezTo>
                    <a:pt x="1118" y="89"/>
                    <a:pt x="1093" y="41"/>
                    <a:pt x="1069" y="16"/>
                  </a:cubicBezTo>
                  <a:cubicBezTo>
                    <a:pt x="1049" y="6"/>
                    <a:pt x="1029" y="0"/>
                    <a:pt x="10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2" name="Google Shape;972;p22"/>
            <p:cNvSpPr/>
            <p:nvPr/>
          </p:nvSpPr>
          <p:spPr>
            <a:xfrm>
              <a:off x="5499297" y="4624350"/>
              <a:ext cx="175454" cy="150575"/>
            </a:xfrm>
            <a:custGeom>
              <a:avLst/>
              <a:gdLst/>
              <a:ahLst/>
              <a:cxnLst/>
              <a:rect l="l" t="t" r="r" b="b"/>
              <a:pathLst>
                <a:path w="2017" h="1731" extrusionOk="0">
                  <a:moveTo>
                    <a:pt x="1166" y="175"/>
                  </a:moveTo>
                  <a:cubicBezTo>
                    <a:pt x="1555" y="175"/>
                    <a:pt x="1871" y="467"/>
                    <a:pt x="1871" y="856"/>
                  </a:cubicBezTo>
                  <a:cubicBezTo>
                    <a:pt x="1871" y="1285"/>
                    <a:pt x="1511" y="1569"/>
                    <a:pt x="1144" y="1569"/>
                  </a:cubicBezTo>
                  <a:cubicBezTo>
                    <a:pt x="971" y="1569"/>
                    <a:pt x="796" y="1506"/>
                    <a:pt x="656" y="1366"/>
                  </a:cubicBezTo>
                  <a:cubicBezTo>
                    <a:pt x="219" y="929"/>
                    <a:pt x="534" y="175"/>
                    <a:pt x="1166" y="175"/>
                  </a:cubicBezTo>
                  <a:close/>
                  <a:moveTo>
                    <a:pt x="1142" y="1"/>
                  </a:moveTo>
                  <a:cubicBezTo>
                    <a:pt x="930" y="1"/>
                    <a:pt x="714" y="77"/>
                    <a:pt x="534" y="248"/>
                  </a:cubicBezTo>
                  <a:cubicBezTo>
                    <a:pt x="0" y="807"/>
                    <a:pt x="389" y="1730"/>
                    <a:pt x="1166" y="1730"/>
                  </a:cubicBezTo>
                  <a:cubicBezTo>
                    <a:pt x="1628" y="1730"/>
                    <a:pt x="2016" y="1342"/>
                    <a:pt x="2016" y="856"/>
                  </a:cubicBezTo>
                  <a:cubicBezTo>
                    <a:pt x="2016" y="344"/>
                    <a:pt x="1590" y="1"/>
                    <a:pt x="11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3" name="Google Shape;973;p22"/>
            <p:cNvSpPr/>
            <p:nvPr/>
          </p:nvSpPr>
          <p:spPr>
            <a:xfrm>
              <a:off x="5615653" y="4833656"/>
              <a:ext cx="32352" cy="88957"/>
            </a:xfrm>
            <a:custGeom>
              <a:avLst/>
              <a:gdLst/>
              <a:ahLst/>
              <a:cxnLst/>
              <a:rect l="l" t="t" r="r" b="b"/>
              <a:pathLst>
                <a:path w="671" h="1845" extrusionOk="0">
                  <a:moveTo>
                    <a:pt x="106" y="0"/>
                  </a:moveTo>
                  <a:cubicBezTo>
                    <a:pt x="55" y="0"/>
                    <a:pt x="0" y="47"/>
                    <a:pt x="15" y="119"/>
                  </a:cubicBezTo>
                  <a:lnTo>
                    <a:pt x="501" y="1796"/>
                  </a:lnTo>
                  <a:cubicBezTo>
                    <a:pt x="501" y="1820"/>
                    <a:pt x="525" y="1844"/>
                    <a:pt x="573" y="1844"/>
                  </a:cubicBezTo>
                  <a:lnTo>
                    <a:pt x="598" y="1844"/>
                  </a:lnTo>
                  <a:cubicBezTo>
                    <a:pt x="646" y="1844"/>
                    <a:pt x="671" y="1796"/>
                    <a:pt x="646" y="1747"/>
                  </a:cubicBezTo>
                  <a:lnTo>
                    <a:pt x="185" y="71"/>
                  </a:lnTo>
                  <a:cubicBezTo>
                    <a:pt x="175" y="22"/>
                    <a:pt x="141" y="0"/>
                    <a:pt x="1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4" name="Google Shape;974;p22"/>
            <p:cNvSpPr/>
            <p:nvPr/>
          </p:nvSpPr>
          <p:spPr>
            <a:xfrm>
              <a:off x="5580022" y="4852990"/>
              <a:ext cx="97250" cy="37993"/>
            </a:xfrm>
            <a:custGeom>
              <a:avLst/>
              <a:gdLst/>
              <a:ahLst/>
              <a:cxnLst/>
              <a:rect l="l" t="t" r="r" b="b"/>
              <a:pathLst>
                <a:path w="2017" h="788" extrusionOk="0">
                  <a:moveTo>
                    <a:pt x="1934" y="0"/>
                  </a:moveTo>
                  <a:cubicBezTo>
                    <a:pt x="1921" y="0"/>
                    <a:pt x="1908" y="3"/>
                    <a:pt x="1895" y="10"/>
                  </a:cubicBezTo>
                  <a:lnTo>
                    <a:pt x="49" y="617"/>
                  </a:lnTo>
                  <a:cubicBezTo>
                    <a:pt x="25" y="642"/>
                    <a:pt x="1" y="666"/>
                    <a:pt x="1" y="714"/>
                  </a:cubicBezTo>
                  <a:cubicBezTo>
                    <a:pt x="1" y="739"/>
                    <a:pt x="49" y="763"/>
                    <a:pt x="74" y="763"/>
                  </a:cubicBezTo>
                  <a:lnTo>
                    <a:pt x="98" y="787"/>
                  </a:lnTo>
                  <a:lnTo>
                    <a:pt x="1944" y="180"/>
                  </a:lnTo>
                  <a:cubicBezTo>
                    <a:pt x="1993" y="156"/>
                    <a:pt x="2017" y="107"/>
                    <a:pt x="1993" y="59"/>
                  </a:cubicBezTo>
                  <a:cubicBezTo>
                    <a:pt x="1993" y="23"/>
                    <a:pt x="1967" y="0"/>
                    <a:pt x="19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5" name="Google Shape;975;p22"/>
            <p:cNvSpPr/>
            <p:nvPr/>
          </p:nvSpPr>
          <p:spPr>
            <a:xfrm>
              <a:off x="5588990" y="4847059"/>
              <a:ext cx="83605" cy="52120"/>
            </a:xfrm>
            <a:custGeom>
              <a:avLst/>
              <a:gdLst/>
              <a:ahLst/>
              <a:cxnLst/>
              <a:rect l="l" t="t" r="r" b="b"/>
              <a:pathLst>
                <a:path w="1734" h="1081" extrusionOk="0">
                  <a:moveTo>
                    <a:pt x="110" y="0"/>
                  </a:moveTo>
                  <a:cubicBezTo>
                    <a:pt x="38" y="0"/>
                    <a:pt x="0" y="92"/>
                    <a:pt x="82" y="133"/>
                  </a:cubicBezTo>
                  <a:lnTo>
                    <a:pt x="1588" y="1080"/>
                  </a:lnTo>
                  <a:lnTo>
                    <a:pt x="1637" y="1080"/>
                  </a:lnTo>
                  <a:cubicBezTo>
                    <a:pt x="1661" y="1080"/>
                    <a:pt x="1685" y="1080"/>
                    <a:pt x="1709" y="1056"/>
                  </a:cubicBezTo>
                  <a:cubicBezTo>
                    <a:pt x="1734" y="1007"/>
                    <a:pt x="1709" y="959"/>
                    <a:pt x="1685" y="935"/>
                  </a:cubicBezTo>
                  <a:lnTo>
                    <a:pt x="155" y="11"/>
                  </a:lnTo>
                  <a:cubicBezTo>
                    <a:pt x="139" y="4"/>
                    <a:pt x="124" y="0"/>
                    <a:pt x="1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6" name="Google Shape;976;p22"/>
            <p:cNvSpPr/>
            <p:nvPr/>
          </p:nvSpPr>
          <p:spPr>
            <a:xfrm>
              <a:off x="5605817" y="4825749"/>
              <a:ext cx="53904" cy="87462"/>
            </a:xfrm>
            <a:custGeom>
              <a:avLst/>
              <a:gdLst/>
              <a:ahLst/>
              <a:cxnLst/>
              <a:rect l="l" t="t" r="r" b="b"/>
              <a:pathLst>
                <a:path w="1118" h="1814" extrusionOk="0">
                  <a:moveTo>
                    <a:pt x="1010" y="0"/>
                  </a:moveTo>
                  <a:cubicBezTo>
                    <a:pt x="984" y="0"/>
                    <a:pt x="962" y="12"/>
                    <a:pt x="947" y="41"/>
                  </a:cubicBezTo>
                  <a:lnTo>
                    <a:pt x="24" y="1717"/>
                  </a:lnTo>
                  <a:cubicBezTo>
                    <a:pt x="0" y="1741"/>
                    <a:pt x="24" y="1790"/>
                    <a:pt x="49" y="1814"/>
                  </a:cubicBezTo>
                  <a:lnTo>
                    <a:pt x="97" y="1814"/>
                  </a:lnTo>
                  <a:cubicBezTo>
                    <a:pt x="122" y="1814"/>
                    <a:pt x="146" y="1814"/>
                    <a:pt x="170" y="1790"/>
                  </a:cubicBezTo>
                  <a:lnTo>
                    <a:pt x="1093" y="113"/>
                  </a:lnTo>
                  <a:cubicBezTo>
                    <a:pt x="1118" y="89"/>
                    <a:pt x="1093" y="41"/>
                    <a:pt x="1069" y="16"/>
                  </a:cubicBezTo>
                  <a:cubicBezTo>
                    <a:pt x="1049" y="6"/>
                    <a:pt x="1029" y="0"/>
                    <a:pt x="10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27980566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8" name="Content Placeholder 7"/>
          <p:cNvSpPr>
            <a:spLocks noGrp="1"/>
          </p:cNvSpPr>
          <p:nvPr>
            <p:ph sz="quarter" idx="1"/>
          </p:nvPr>
        </p:nvSpPr>
        <p:spPr>
          <a:xfrm>
            <a:off x="457200" y="1600200"/>
            <a:ext cx="7467600" cy="487375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4"/>
          </p:nvPr>
        </p:nvSpPr>
        <p:spPr/>
        <p:txBody>
          <a:bodyPr rtlCol="0"/>
          <a:lstStyle/>
          <a:p>
            <a:fld id="{9647ED7F-06EF-4138-ABC9-8A00678D0E92}" type="datetimeFigureOut">
              <a:rPr lang="en-US" smtClean="0"/>
              <a:pPr/>
              <a:t>10/4/2021</a:t>
            </a:fld>
            <a:endParaRPr lang="en-US"/>
          </a:p>
        </p:txBody>
      </p:sp>
      <p:sp>
        <p:nvSpPr>
          <p:cNvPr id="9" name="Slide Number Placeholder 8"/>
          <p:cNvSpPr>
            <a:spLocks noGrp="1"/>
          </p:cNvSpPr>
          <p:nvPr>
            <p:ph type="sldNum" sz="quarter" idx="15"/>
          </p:nvPr>
        </p:nvSpPr>
        <p:spPr/>
        <p:txBody>
          <a:bodyPr rtlCol="0"/>
          <a:lstStyle/>
          <a:p>
            <a:fld id="{8E6D2FB6-A39A-42AB-8420-3A0AC97C7708}" type="slidenum">
              <a:rPr lang="en-US" smtClean="0"/>
              <a:pPr/>
              <a:t>‹#›</a:t>
            </a:fld>
            <a:endParaRPr lang="en-US"/>
          </a:p>
        </p:txBody>
      </p:sp>
      <p:sp>
        <p:nvSpPr>
          <p:cNvPr id="10" name="Footer Placeholder 9"/>
          <p:cNvSpPr>
            <a:spLocks noGrp="1"/>
          </p:cNvSpPr>
          <p:nvPr>
            <p:ph type="ftr" sz="quarter" idx="16"/>
          </p:nvPr>
        </p:nvSpPr>
        <p:spPr/>
        <p:txBody>
          <a:bodyPr rtlCol="0"/>
          <a:lstStyle/>
          <a:p>
            <a:endParaRPr lang="en-US"/>
          </a:p>
        </p:txBody>
      </p:sp>
    </p:spTree>
    <p:extLst>
      <p:ext uri="{BB962C8B-B14F-4D97-AF65-F5344CB8AC3E}">
        <p14:creationId xmlns:p14="http://schemas.microsoft.com/office/powerpoint/2010/main" val="24666198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8" name="Content Placeholder 7"/>
          <p:cNvSpPr>
            <a:spLocks noGrp="1"/>
          </p:cNvSpPr>
          <p:nvPr>
            <p:ph sz="quarter" idx="1"/>
          </p:nvPr>
        </p:nvSpPr>
        <p:spPr>
          <a:xfrm>
            <a:off x="457200" y="1600200"/>
            <a:ext cx="7467600" cy="487375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4"/>
          </p:nvPr>
        </p:nvSpPr>
        <p:spPr/>
        <p:txBody>
          <a:bodyPr rtlCol="0"/>
          <a:lstStyle/>
          <a:p>
            <a:fld id="{9647ED7F-06EF-4138-ABC9-8A00678D0E92}" type="datetimeFigureOut">
              <a:rPr lang="en-US" smtClean="0"/>
              <a:pPr/>
              <a:t>10/4/2021</a:t>
            </a:fld>
            <a:endParaRPr lang="en-US"/>
          </a:p>
        </p:txBody>
      </p:sp>
      <p:sp>
        <p:nvSpPr>
          <p:cNvPr id="9" name="Slide Number Placeholder 8"/>
          <p:cNvSpPr>
            <a:spLocks noGrp="1"/>
          </p:cNvSpPr>
          <p:nvPr>
            <p:ph type="sldNum" sz="quarter" idx="15"/>
          </p:nvPr>
        </p:nvSpPr>
        <p:spPr/>
        <p:txBody>
          <a:bodyPr rtlCol="0"/>
          <a:lstStyle/>
          <a:p>
            <a:fld id="{8E6D2FB6-A39A-42AB-8420-3A0AC97C7708}" type="slidenum">
              <a:rPr lang="en-US" smtClean="0"/>
              <a:pPr/>
              <a:t>‹#›</a:t>
            </a:fld>
            <a:endParaRPr lang="en-US"/>
          </a:p>
        </p:txBody>
      </p:sp>
      <p:sp>
        <p:nvSpPr>
          <p:cNvPr id="10" name="Footer Placeholder 9"/>
          <p:cNvSpPr>
            <a:spLocks noGrp="1"/>
          </p:cNvSpPr>
          <p:nvPr>
            <p:ph type="ftr" sz="quarter" idx="16"/>
          </p:nvPr>
        </p:nvSpPr>
        <p:spPr/>
        <p:txBody>
          <a:bodyPr rtlCol="0"/>
          <a:lstStyle/>
          <a:p>
            <a:endParaRPr lang="en-US"/>
          </a:p>
        </p:txBody>
      </p:sp>
    </p:spTree>
    <p:extLst>
      <p:ext uri="{BB962C8B-B14F-4D97-AF65-F5344CB8AC3E}">
        <p14:creationId xmlns:p14="http://schemas.microsoft.com/office/powerpoint/2010/main" val="2508381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8" name="Content Placeholder 7"/>
          <p:cNvSpPr>
            <a:spLocks noGrp="1"/>
          </p:cNvSpPr>
          <p:nvPr>
            <p:ph sz="quarter" idx="1"/>
          </p:nvPr>
        </p:nvSpPr>
        <p:spPr>
          <a:xfrm>
            <a:off x="457200" y="1600200"/>
            <a:ext cx="7467600" cy="487375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4"/>
          </p:nvPr>
        </p:nvSpPr>
        <p:spPr/>
        <p:txBody>
          <a:bodyPr rtlCol="0"/>
          <a:lstStyle/>
          <a:p>
            <a:fld id="{9647ED7F-06EF-4138-ABC9-8A00678D0E92}" type="datetimeFigureOut">
              <a:rPr lang="en-US" smtClean="0"/>
              <a:pPr/>
              <a:t>10/4/2021</a:t>
            </a:fld>
            <a:endParaRPr lang="en-US"/>
          </a:p>
        </p:txBody>
      </p:sp>
      <p:sp>
        <p:nvSpPr>
          <p:cNvPr id="9" name="Slide Number Placeholder 8"/>
          <p:cNvSpPr>
            <a:spLocks noGrp="1"/>
          </p:cNvSpPr>
          <p:nvPr>
            <p:ph type="sldNum" sz="quarter" idx="15"/>
          </p:nvPr>
        </p:nvSpPr>
        <p:spPr/>
        <p:txBody>
          <a:bodyPr rtlCol="0"/>
          <a:lstStyle/>
          <a:p>
            <a:fld id="{8E6D2FB6-A39A-42AB-8420-3A0AC97C7708}" type="slidenum">
              <a:rPr lang="en-US" smtClean="0"/>
              <a:pPr/>
              <a:t>‹#›</a:t>
            </a:fld>
            <a:endParaRPr lang="en-US"/>
          </a:p>
        </p:txBody>
      </p:sp>
      <p:sp>
        <p:nvSpPr>
          <p:cNvPr id="10" name="Footer Placeholder 9"/>
          <p:cNvSpPr>
            <a:spLocks noGrp="1"/>
          </p:cNvSpPr>
          <p:nvPr>
            <p:ph type="ftr" sz="quarter" idx="16"/>
          </p:nvPr>
        </p:nvSpPr>
        <p:spPr/>
        <p:txBody>
          <a:bodyPr rtlCol="0"/>
          <a:lstStyle/>
          <a:p>
            <a:endParaRPr lang="en-US"/>
          </a:p>
        </p:txBody>
      </p:sp>
    </p:spTree>
    <p:extLst>
      <p:ext uri="{BB962C8B-B14F-4D97-AF65-F5344CB8AC3E}">
        <p14:creationId xmlns:p14="http://schemas.microsoft.com/office/powerpoint/2010/main" val="2558177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8" name="Content Placeholder 7"/>
          <p:cNvSpPr>
            <a:spLocks noGrp="1"/>
          </p:cNvSpPr>
          <p:nvPr>
            <p:ph sz="quarter" idx="1"/>
          </p:nvPr>
        </p:nvSpPr>
        <p:spPr>
          <a:xfrm>
            <a:off x="457200" y="1600200"/>
            <a:ext cx="7467600" cy="487375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4"/>
          </p:nvPr>
        </p:nvSpPr>
        <p:spPr/>
        <p:txBody>
          <a:bodyPr rtlCol="0"/>
          <a:lstStyle/>
          <a:p>
            <a:fld id="{9647ED7F-06EF-4138-ABC9-8A00678D0E92}" type="datetimeFigureOut">
              <a:rPr lang="en-US" smtClean="0"/>
              <a:pPr/>
              <a:t>10/4/2021</a:t>
            </a:fld>
            <a:endParaRPr lang="en-US"/>
          </a:p>
        </p:txBody>
      </p:sp>
      <p:sp>
        <p:nvSpPr>
          <p:cNvPr id="9" name="Slide Number Placeholder 8"/>
          <p:cNvSpPr>
            <a:spLocks noGrp="1"/>
          </p:cNvSpPr>
          <p:nvPr>
            <p:ph type="sldNum" sz="quarter" idx="15"/>
          </p:nvPr>
        </p:nvSpPr>
        <p:spPr/>
        <p:txBody>
          <a:bodyPr rtlCol="0"/>
          <a:lstStyle/>
          <a:p>
            <a:fld id="{8E6D2FB6-A39A-42AB-8420-3A0AC97C7708}" type="slidenum">
              <a:rPr lang="en-US" smtClean="0"/>
              <a:pPr/>
              <a:t>‹#›</a:t>
            </a:fld>
            <a:endParaRPr lang="en-US"/>
          </a:p>
        </p:txBody>
      </p:sp>
      <p:sp>
        <p:nvSpPr>
          <p:cNvPr id="10" name="Footer Placeholder 9"/>
          <p:cNvSpPr>
            <a:spLocks noGrp="1"/>
          </p:cNvSpPr>
          <p:nvPr>
            <p:ph type="ftr" sz="quarter" idx="16"/>
          </p:nvPr>
        </p:nvSpPr>
        <p:spPr/>
        <p:txBody>
          <a:bodyPr rtlCol="0"/>
          <a:lstStyle/>
          <a:p>
            <a:endParaRPr lang="en-US"/>
          </a:p>
        </p:txBody>
      </p:sp>
    </p:spTree>
    <p:extLst>
      <p:ext uri="{BB962C8B-B14F-4D97-AF65-F5344CB8AC3E}">
        <p14:creationId xmlns:p14="http://schemas.microsoft.com/office/powerpoint/2010/main" val="41807435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8" name="Content Placeholder 7"/>
          <p:cNvSpPr>
            <a:spLocks noGrp="1"/>
          </p:cNvSpPr>
          <p:nvPr>
            <p:ph sz="quarter" idx="1"/>
          </p:nvPr>
        </p:nvSpPr>
        <p:spPr>
          <a:xfrm>
            <a:off x="457200" y="1600200"/>
            <a:ext cx="7467600" cy="487375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4"/>
          </p:nvPr>
        </p:nvSpPr>
        <p:spPr/>
        <p:txBody>
          <a:bodyPr rtlCol="0"/>
          <a:lstStyle/>
          <a:p>
            <a:fld id="{9647ED7F-06EF-4138-ABC9-8A00678D0E92}" type="datetimeFigureOut">
              <a:rPr lang="en-US" smtClean="0"/>
              <a:pPr/>
              <a:t>10/4/2021</a:t>
            </a:fld>
            <a:endParaRPr lang="en-US"/>
          </a:p>
        </p:txBody>
      </p:sp>
      <p:sp>
        <p:nvSpPr>
          <p:cNvPr id="9" name="Slide Number Placeholder 8"/>
          <p:cNvSpPr>
            <a:spLocks noGrp="1"/>
          </p:cNvSpPr>
          <p:nvPr>
            <p:ph type="sldNum" sz="quarter" idx="15"/>
          </p:nvPr>
        </p:nvSpPr>
        <p:spPr/>
        <p:txBody>
          <a:bodyPr rtlCol="0"/>
          <a:lstStyle/>
          <a:p>
            <a:fld id="{8E6D2FB6-A39A-42AB-8420-3A0AC97C7708}" type="slidenum">
              <a:rPr lang="en-US" smtClean="0"/>
              <a:pPr/>
              <a:t>‹#›</a:t>
            </a:fld>
            <a:endParaRPr lang="en-US"/>
          </a:p>
        </p:txBody>
      </p:sp>
      <p:sp>
        <p:nvSpPr>
          <p:cNvPr id="10" name="Footer Placeholder 9"/>
          <p:cNvSpPr>
            <a:spLocks noGrp="1"/>
          </p:cNvSpPr>
          <p:nvPr>
            <p:ph type="ftr" sz="quarter" idx="16"/>
          </p:nvPr>
        </p:nvSpPr>
        <p:spPr/>
        <p:txBody>
          <a:bodyPr rtlCol="0"/>
          <a:lstStyle/>
          <a:p>
            <a:endParaRPr lang="en-US"/>
          </a:p>
        </p:txBody>
      </p:sp>
    </p:spTree>
    <p:extLst>
      <p:ext uri="{BB962C8B-B14F-4D97-AF65-F5344CB8AC3E}">
        <p14:creationId xmlns:p14="http://schemas.microsoft.com/office/powerpoint/2010/main" val="9497219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8" name="Content Placeholder 7"/>
          <p:cNvSpPr>
            <a:spLocks noGrp="1"/>
          </p:cNvSpPr>
          <p:nvPr>
            <p:ph sz="quarter" idx="1"/>
          </p:nvPr>
        </p:nvSpPr>
        <p:spPr>
          <a:xfrm>
            <a:off x="457200" y="1600200"/>
            <a:ext cx="7467600" cy="487375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4"/>
          </p:nvPr>
        </p:nvSpPr>
        <p:spPr/>
        <p:txBody>
          <a:bodyPr rtlCol="0"/>
          <a:lstStyle/>
          <a:p>
            <a:fld id="{9647ED7F-06EF-4138-ABC9-8A00678D0E92}" type="datetimeFigureOut">
              <a:rPr lang="en-US" smtClean="0"/>
              <a:pPr/>
              <a:t>10/4/2021</a:t>
            </a:fld>
            <a:endParaRPr lang="en-US"/>
          </a:p>
        </p:txBody>
      </p:sp>
      <p:sp>
        <p:nvSpPr>
          <p:cNvPr id="9" name="Slide Number Placeholder 8"/>
          <p:cNvSpPr>
            <a:spLocks noGrp="1"/>
          </p:cNvSpPr>
          <p:nvPr>
            <p:ph type="sldNum" sz="quarter" idx="15"/>
          </p:nvPr>
        </p:nvSpPr>
        <p:spPr/>
        <p:txBody>
          <a:bodyPr rtlCol="0"/>
          <a:lstStyle/>
          <a:p>
            <a:fld id="{8E6D2FB6-A39A-42AB-8420-3A0AC97C7708}" type="slidenum">
              <a:rPr lang="en-US" smtClean="0"/>
              <a:pPr/>
              <a:t>‹#›</a:t>
            </a:fld>
            <a:endParaRPr lang="en-US"/>
          </a:p>
        </p:txBody>
      </p:sp>
      <p:sp>
        <p:nvSpPr>
          <p:cNvPr id="10" name="Footer Placeholder 9"/>
          <p:cNvSpPr>
            <a:spLocks noGrp="1"/>
          </p:cNvSpPr>
          <p:nvPr>
            <p:ph type="ftr" sz="quarter" idx="16"/>
          </p:nvPr>
        </p:nvSpPr>
        <p:spPr/>
        <p:txBody>
          <a:bodyPr rtlCol="0"/>
          <a:lstStyle/>
          <a:p>
            <a:endParaRPr lang="en-US"/>
          </a:p>
        </p:txBody>
      </p:sp>
    </p:spTree>
    <p:extLst>
      <p:ext uri="{BB962C8B-B14F-4D97-AF65-F5344CB8AC3E}">
        <p14:creationId xmlns:p14="http://schemas.microsoft.com/office/powerpoint/2010/main" val="37339083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Straight Connector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2" name="Title Placeholder 21"/>
          <p:cNvSpPr>
            <a:spLocks noGrp="1"/>
          </p:cNvSpPr>
          <p:nvPr>
            <p:ph type="title"/>
          </p:nvPr>
        </p:nvSpPr>
        <p:spPr>
          <a:xfrm>
            <a:off x="457200" y="274638"/>
            <a:ext cx="7467600" cy="1143000"/>
          </a:xfrm>
          <a:prstGeom prst="rect">
            <a:avLst/>
          </a:prstGeom>
        </p:spPr>
        <p:txBody>
          <a:bodyPr vert="horz" anchor="b">
            <a:normAutofit/>
          </a:bodyPr>
          <a:lstStyle/>
          <a:p>
            <a:r>
              <a:rPr kumimoji="0" lang="en-US"/>
              <a:t>Click to edit Master title style</a:t>
            </a:r>
          </a:p>
        </p:txBody>
      </p:sp>
      <p:sp>
        <p:nvSpPr>
          <p:cNvPr id="13" name="Text Placeholder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fld id="{9647ED7F-06EF-4138-ABC9-8A00678D0E92}" type="datetimeFigureOut">
              <a:rPr lang="en-US" smtClean="0"/>
              <a:pPr/>
              <a:t>10/4/2021</a:t>
            </a:fld>
            <a:endParaRPr lang="en-US"/>
          </a:p>
        </p:txBody>
      </p:sp>
      <p:sp>
        <p:nvSpPr>
          <p:cNvPr id="3" name="Footer Placeholder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endParaRPr lang="en-US"/>
          </a:p>
        </p:txBody>
      </p:sp>
      <p:sp>
        <p:nvSpPr>
          <p:cNvPr id="7" name="Straight Connector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Straight Connector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Rectangle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Straight Connector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Oval 11"/>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Slide Number Placeholder 22"/>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fld id="{8E6D2FB6-A39A-42AB-8420-3A0AC97C7708}"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88" r:id="rId3"/>
    <p:sldLayoutId id="2147483687" r:id="rId4"/>
    <p:sldLayoutId id="2147483686" r:id="rId5"/>
    <p:sldLayoutId id="2147483685" r:id="rId6"/>
    <p:sldLayoutId id="2147483684" r:id="rId7"/>
    <p:sldLayoutId id="2147483683" r:id="rId8"/>
    <p:sldLayoutId id="2147483682" r:id="rId9"/>
    <p:sldLayoutId id="2147483681" r:id="rId10"/>
    <p:sldLayoutId id="2147483680" r:id="rId11"/>
    <p:sldLayoutId id="2147483679" r:id="rId12"/>
    <p:sldLayoutId id="2147483678" r:id="rId13"/>
    <p:sldLayoutId id="2147483677" r:id="rId14"/>
    <p:sldLayoutId id="2147483676" r:id="rId15"/>
    <p:sldLayoutId id="2147483675" r:id="rId16"/>
    <p:sldLayoutId id="2147483674" r:id="rId17"/>
    <p:sldLayoutId id="2147483673" r:id="rId18"/>
    <p:sldLayoutId id="2147483672" r:id="rId19"/>
    <p:sldLayoutId id="2147483663" r:id="rId20"/>
    <p:sldLayoutId id="2147483664" r:id="rId21"/>
    <p:sldLayoutId id="2147483665" r:id="rId22"/>
    <p:sldLayoutId id="2147483666" r:id="rId23"/>
    <p:sldLayoutId id="2147483667" r:id="rId24"/>
    <p:sldLayoutId id="2147483668" r:id="rId25"/>
    <p:sldLayoutId id="2147483669" r:id="rId26"/>
    <p:sldLayoutId id="2147483670" r:id="rId27"/>
    <p:sldLayoutId id="2147483671" r:id="rId28"/>
    <p:sldLayoutId id="2147483689" r:id="rId29"/>
    <p:sldLayoutId id="2147483691" r:id="rId30"/>
    <p:sldLayoutId id="2147483692" r:id="rId31"/>
    <p:sldLayoutId id="2147483693" r:id="rId32"/>
    <p:sldLayoutId id="2147483694" r:id="rId33"/>
    <p:sldLayoutId id="2147483695" r:id="rId34"/>
    <p:sldLayoutId id="2147483696" r:id="rId35"/>
  </p:sldLayoutIdLst>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1.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32.xml"/><Relationship Id="rId4" Type="http://schemas.openxmlformats.org/officeDocument/2006/relationships/image" Target="../media/image9.jpeg"/></Relationships>
</file>

<file path=ppt/slides/_rels/slide13.xml.rels><?xml version="1.0" encoding="UTF-8" standalone="yes"?>
<Relationships xmlns="http://schemas.openxmlformats.org/package/2006/relationships"><Relationship Id="rId8" Type="http://schemas.openxmlformats.org/officeDocument/2006/relationships/slide" Target="slide20.xml"/><Relationship Id="rId3" Type="http://schemas.openxmlformats.org/officeDocument/2006/relationships/slide" Target="slide15.xml"/><Relationship Id="rId7" Type="http://schemas.openxmlformats.org/officeDocument/2006/relationships/slide" Target="slide19.xml"/><Relationship Id="rId2" Type="http://schemas.openxmlformats.org/officeDocument/2006/relationships/slide" Target="slide14.xml"/><Relationship Id="rId1" Type="http://schemas.openxmlformats.org/officeDocument/2006/relationships/slideLayout" Target="../slideLayouts/slideLayout33.xml"/><Relationship Id="rId6" Type="http://schemas.openxmlformats.org/officeDocument/2006/relationships/slide" Target="slide18.xml"/><Relationship Id="rId5" Type="http://schemas.openxmlformats.org/officeDocument/2006/relationships/slide" Target="slide17.xml"/><Relationship Id="rId4" Type="http://schemas.openxmlformats.org/officeDocument/2006/relationships/slide" Target="slide16.xml"/><Relationship Id="rId9" Type="http://schemas.openxmlformats.org/officeDocument/2006/relationships/slide" Target="slide21.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slide" Target="slide13.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slide" Target="slide13.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slide" Target="slide13.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slide" Target="slide13.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audio" Target="../media/audio2.wav"/><Relationship Id="rId1" Type="http://schemas.openxmlformats.org/officeDocument/2006/relationships/slideLayout" Target="../slideLayouts/slideLayout2.xml"/><Relationship Id="rId4" Type="http://schemas.openxmlformats.org/officeDocument/2006/relationships/slide" Target="slide13.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audio" Target="../media/audio3.wav"/><Relationship Id="rId1" Type="http://schemas.openxmlformats.org/officeDocument/2006/relationships/slideLayout" Target="../slideLayouts/slideLayout2.xml"/><Relationship Id="rId4" Type="http://schemas.openxmlformats.org/officeDocument/2006/relationships/slide" Target="slide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audio" Target="../media/audio4.wav"/><Relationship Id="rId1" Type="http://schemas.openxmlformats.org/officeDocument/2006/relationships/slideLayout" Target="../slideLayouts/slideLayout2.xml"/><Relationship Id="rId4" Type="http://schemas.openxmlformats.org/officeDocument/2006/relationships/slide" Target="slide13.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31.xml"/><Relationship Id="rId6" Type="http://schemas.openxmlformats.org/officeDocument/2006/relationships/image" Target="../media/image12.jpeg"/><Relationship Id="rId5" Type="http://schemas.openxmlformats.org/officeDocument/2006/relationships/image" Target="../media/image10.jpeg"/><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audio" Target="../media/audio5.wav"/><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slide" Target="slide31.xml"/><Relationship Id="rId3" Type="http://schemas.openxmlformats.org/officeDocument/2006/relationships/slide" Target="slide29.xml"/><Relationship Id="rId7" Type="http://schemas.openxmlformats.org/officeDocument/2006/relationships/slide" Target="slide33.xml"/><Relationship Id="rId12" Type="http://schemas.openxmlformats.org/officeDocument/2006/relationships/slide" Target="slide40.xml"/><Relationship Id="rId2" Type="http://schemas.openxmlformats.org/officeDocument/2006/relationships/slide" Target="slide30.xml"/><Relationship Id="rId1" Type="http://schemas.openxmlformats.org/officeDocument/2006/relationships/slideLayout" Target="../slideLayouts/slideLayout2.xml"/><Relationship Id="rId6" Type="http://schemas.openxmlformats.org/officeDocument/2006/relationships/slide" Target="slide38.xml"/><Relationship Id="rId11" Type="http://schemas.openxmlformats.org/officeDocument/2006/relationships/slide" Target="slide37.xml"/><Relationship Id="rId5" Type="http://schemas.openxmlformats.org/officeDocument/2006/relationships/slide" Target="slide34.xml"/><Relationship Id="rId10" Type="http://schemas.openxmlformats.org/officeDocument/2006/relationships/slide" Target="slide39.xml"/><Relationship Id="rId4" Type="http://schemas.openxmlformats.org/officeDocument/2006/relationships/slide" Target="slide32.xml"/><Relationship Id="rId9" Type="http://schemas.openxmlformats.org/officeDocument/2006/relationships/slide" Target="slide36.xml"/></Relationships>
</file>

<file path=ppt/slides/_rels/slide2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slide" Target="slide28.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slide" Target="slide28.xml"/></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slide" Target="slide28.xml"/></Relationships>
</file>

<file path=ppt/slides/_rels/slide32.xml.rels><?xml version="1.0" encoding="UTF-8" standalone="yes"?>
<Relationships xmlns="http://schemas.openxmlformats.org/package/2006/relationships"><Relationship Id="rId3" Type="http://schemas.openxmlformats.org/officeDocument/2006/relationships/slide" Target="slide28.xml"/><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33.xml.rels><?xml version="1.0" encoding="UTF-8" standalone="yes"?>
<Relationships xmlns="http://schemas.openxmlformats.org/package/2006/relationships"><Relationship Id="rId3" Type="http://schemas.openxmlformats.org/officeDocument/2006/relationships/slide" Target="slide28.xml"/><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3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slide" Target="slide28.xml"/></Relationships>
</file>

<file path=ppt/slides/_rels/slide35.xml.rels><?xml version="1.0" encoding="UTF-8" standalone="yes"?>
<Relationships xmlns="http://schemas.openxmlformats.org/package/2006/relationships"><Relationship Id="rId3" Type="http://schemas.openxmlformats.org/officeDocument/2006/relationships/slide" Target="slide28.xml"/><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3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audio" Target="../media/audio2.wav"/><Relationship Id="rId1" Type="http://schemas.openxmlformats.org/officeDocument/2006/relationships/slideLayout" Target="../slideLayouts/slideLayout2.xml"/><Relationship Id="rId4" Type="http://schemas.openxmlformats.org/officeDocument/2006/relationships/slide" Target="slide28.xml"/></Relationships>
</file>

<file path=ppt/slides/_rels/slide37.xml.rels><?xml version="1.0" encoding="UTF-8" standalone="yes"?>
<Relationships xmlns="http://schemas.openxmlformats.org/package/2006/relationships"><Relationship Id="rId3" Type="http://schemas.openxmlformats.org/officeDocument/2006/relationships/slide" Target="slide28.xml"/><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3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audio" Target="../media/audio2.wav"/><Relationship Id="rId1" Type="http://schemas.openxmlformats.org/officeDocument/2006/relationships/slideLayout" Target="../slideLayouts/slideLayout2.xml"/><Relationship Id="rId4" Type="http://schemas.openxmlformats.org/officeDocument/2006/relationships/slide" Target="slide28.xml"/></Relationships>
</file>

<file path=ppt/slides/_rels/slide39.xml.rels><?xml version="1.0" encoding="UTF-8" standalone="yes"?>
<Relationships xmlns="http://schemas.openxmlformats.org/package/2006/relationships"><Relationship Id="rId3" Type="http://schemas.openxmlformats.org/officeDocument/2006/relationships/slide" Target="slide28.xml"/><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audio" Target="../media/audio6.wav"/><Relationship Id="rId1" Type="http://schemas.openxmlformats.org/officeDocument/2006/relationships/slideLayout" Target="../slideLayouts/slideLayout2.xml"/><Relationship Id="rId4" Type="http://schemas.openxmlformats.org/officeDocument/2006/relationships/slide" Target="slide28.xml"/></Relationships>
</file>

<file path=ppt/slides/_rels/slide4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2.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hyperlink" Target="Ph&#7909;c%20t&#237;nh%20k&#7927;%20lu&#7853;t%20c&#7911;a%20Nh&#7853;t%20B&#7843;n%20v&#224;%20&#272;&#7913;c.mp4" TargetMode="External"/><Relationship Id="rId5" Type="http://schemas.openxmlformats.org/officeDocument/2006/relationships/hyperlink" Target="L&#224;m%20th&#7871;%20n&#224;o%20&#273;&#7875;%20x&#226;y%20d&#7921;ng%20K&#7880;%20LU&#7852;T%20c&#7911;a%20b&#7843;n%20th&#226;n%20-%20Dang%20HNN.mp4" TargetMode="External"/><Relationship Id="rId4" Type="http://schemas.openxmlformats.org/officeDocument/2006/relationships/image" Target="../media/image31.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3.png"/></Relationships>
</file>

<file path=ppt/slides/_rels/slide45.xml.rels><?xml version="1.0" encoding="UTF-8" standalone="yes"?>
<Relationships xmlns="http://schemas.openxmlformats.org/package/2006/relationships"><Relationship Id="rId8" Type="http://schemas.openxmlformats.org/officeDocument/2006/relationships/image" Target="../media/image40.gif"/><Relationship Id="rId13" Type="http://schemas.openxmlformats.org/officeDocument/2006/relationships/image" Target="../media/image45.emf"/><Relationship Id="rId3" Type="http://schemas.openxmlformats.org/officeDocument/2006/relationships/image" Target="../media/image35.gif"/><Relationship Id="rId7" Type="http://schemas.openxmlformats.org/officeDocument/2006/relationships/image" Target="../media/image39.gif"/><Relationship Id="rId12" Type="http://schemas.openxmlformats.org/officeDocument/2006/relationships/image" Target="../media/image44.emf"/><Relationship Id="rId17" Type="http://schemas.openxmlformats.org/officeDocument/2006/relationships/image" Target="../media/image49.emf"/><Relationship Id="rId2" Type="http://schemas.openxmlformats.org/officeDocument/2006/relationships/image" Target="../media/image34.gif"/><Relationship Id="rId16" Type="http://schemas.openxmlformats.org/officeDocument/2006/relationships/image" Target="../media/image48.emf"/><Relationship Id="rId1" Type="http://schemas.openxmlformats.org/officeDocument/2006/relationships/slideLayout" Target="../slideLayouts/slideLayout2.xml"/><Relationship Id="rId6" Type="http://schemas.openxmlformats.org/officeDocument/2006/relationships/image" Target="../media/image38.emf"/><Relationship Id="rId11" Type="http://schemas.openxmlformats.org/officeDocument/2006/relationships/image" Target="../media/image43.emf"/><Relationship Id="rId5" Type="http://schemas.openxmlformats.org/officeDocument/2006/relationships/image" Target="../media/image37.gif"/><Relationship Id="rId15" Type="http://schemas.openxmlformats.org/officeDocument/2006/relationships/image" Target="../media/image47.emf"/><Relationship Id="rId10" Type="http://schemas.openxmlformats.org/officeDocument/2006/relationships/image" Target="../media/image42.emf"/><Relationship Id="rId4" Type="http://schemas.openxmlformats.org/officeDocument/2006/relationships/image" Target="../media/image36.gif"/><Relationship Id="rId9" Type="http://schemas.openxmlformats.org/officeDocument/2006/relationships/image" Target="../media/image41.gif"/><Relationship Id="rId14" Type="http://schemas.openxmlformats.org/officeDocument/2006/relationships/image" Target="../media/image46.emf"/></Relationships>
</file>

<file path=ppt/slides/_rels/slide4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audio" Target="../media/audio7.wav"/><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5.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p:cNvSpPr/>
          <p:nvPr/>
        </p:nvSpPr>
        <p:spPr>
          <a:xfrm>
            <a:off x="1582215" y="1643102"/>
            <a:ext cx="6332128" cy="957308"/>
          </a:xfrm>
          <a:prstGeom prst="wedgeRoundRectCallout">
            <a:avLst/>
          </a:prstGeom>
          <a:solidFill>
            <a:srgbClr val="002060"/>
          </a:solidFill>
        </p:spPr>
        <p:style>
          <a:lnRef idx="2">
            <a:schemeClr val="accent2"/>
          </a:lnRef>
          <a:fillRef idx="1">
            <a:schemeClr val="lt1"/>
          </a:fillRef>
          <a:effectRef idx="0">
            <a:schemeClr val="accent2"/>
          </a:effectRef>
          <a:fontRef idx="minor">
            <a:schemeClr val="dk1"/>
          </a:fontRef>
        </p:style>
        <p:txBody>
          <a:bodyPr lIns="51412" tIns="25708" rIns="51412" bIns="25708" numCol="1" rtlCol="0" anchor="ctr">
            <a:prstTxWarp prst="textPlain">
              <a:avLst/>
            </a:prstTxWarp>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2325" b="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anose="02020603050405020304" pitchFamily="18" charset="0"/>
                <a:cs typeface="Times New Roman" panose="02020603050405020304" pitchFamily="18" charset="0"/>
              </a:rPr>
              <a:t>HOẠT ĐỘNG KHỞI ĐỘNG</a:t>
            </a:r>
          </a:p>
        </p:txBody>
      </p:sp>
      <p:pic>
        <p:nvPicPr>
          <p:cNvPr id="1028" name="Picture 4"/>
          <p:cNvPicPr>
            <a:picLocks noChangeAspect="1" noChangeArrowheads="1"/>
          </p:cNvPicPr>
          <p:nvPr/>
        </p:nvPicPr>
        <p:blipFill>
          <a:blip r:embed="rId2">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2746282" y="2721856"/>
            <a:ext cx="2905622" cy="1472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advClick="0" advTm="6000">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54"/>
        <p:cNvGrpSpPr/>
        <p:nvPr/>
      </p:nvGrpSpPr>
      <p:grpSpPr>
        <a:xfrm>
          <a:off x="0" y="0"/>
          <a:ext cx="0" cy="0"/>
          <a:chOff x="0" y="0"/>
          <a:chExt cx="0" cy="0"/>
        </a:xfrm>
      </p:grpSpPr>
      <p:sp>
        <p:nvSpPr>
          <p:cNvPr id="2" name="Oval 1"/>
          <p:cNvSpPr/>
          <p:nvPr/>
        </p:nvSpPr>
        <p:spPr>
          <a:xfrm>
            <a:off x="2052758" y="2380305"/>
            <a:ext cx="1560786" cy="961696"/>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400" b="1">
                <a:solidFill>
                  <a:schemeClr val="tx1"/>
                </a:solidFill>
                <a:latin typeface="Times New Roman" panose="02020603050405020304" pitchFamily="18" charset="0"/>
                <a:cs typeface="Times New Roman" panose="02020603050405020304" pitchFamily="18" charset="0"/>
              </a:rPr>
              <a:t>Đạo đức</a:t>
            </a:r>
          </a:p>
        </p:txBody>
      </p:sp>
      <p:sp>
        <p:nvSpPr>
          <p:cNvPr id="7" name="Oval 6"/>
          <p:cNvSpPr/>
          <p:nvPr/>
        </p:nvSpPr>
        <p:spPr>
          <a:xfrm>
            <a:off x="2052759" y="4482793"/>
            <a:ext cx="1560786" cy="1024758"/>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400" b="1">
                <a:solidFill>
                  <a:schemeClr val="tx1"/>
                </a:solidFill>
                <a:latin typeface="Times New Roman" panose="02020603050405020304" pitchFamily="18" charset="0"/>
                <a:cs typeface="Times New Roman" panose="02020603050405020304" pitchFamily="18" charset="0"/>
              </a:rPr>
              <a:t>Kỷ luật</a:t>
            </a:r>
          </a:p>
        </p:txBody>
      </p:sp>
      <p:sp>
        <p:nvSpPr>
          <p:cNvPr id="4" name="Rectangle 3"/>
          <p:cNvSpPr/>
          <p:nvPr/>
        </p:nvSpPr>
        <p:spPr>
          <a:xfrm>
            <a:off x="103506" y="3451226"/>
            <a:ext cx="1457325" cy="72199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FF00"/>
                </a:solidFill>
                <a:latin typeface="Times New Roman" panose="02020603050405020304" pitchFamily="18" charset="0"/>
                <a:cs typeface="Times New Roman" panose="02020603050405020304" pitchFamily="18" charset="0"/>
              </a:rPr>
              <a:t>1. </a:t>
            </a:r>
            <a:r>
              <a:rPr lang="en-US" sz="2400" b="1" dirty="0" err="1">
                <a:solidFill>
                  <a:srgbClr val="FFFF00"/>
                </a:solidFill>
                <a:latin typeface="Times New Roman" panose="02020603050405020304" pitchFamily="18" charset="0"/>
                <a:cs typeface="Times New Roman" panose="02020603050405020304" pitchFamily="18" charset="0"/>
              </a:rPr>
              <a:t>Khái</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niệm</a:t>
            </a:r>
            <a:endParaRPr lang="en-US" sz="2400" b="1" dirty="0">
              <a:solidFill>
                <a:srgbClr val="FFFF00"/>
              </a:solidFill>
              <a:latin typeface="Times New Roman" panose="02020603050405020304" pitchFamily="18" charset="0"/>
              <a:cs typeface="Times New Roman" panose="02020603050405020304" pitchFamily="18" charset="0"/>
            </a:endParaRPr>
          </a:p>
        </p:txBody>
      </p:sp>
      <p:cxnSp>
        <p:nvCxnSpPr>
          <p:cNvPr id="8" name="Straight Arrow Connector 7"/>
          <p:cNvCxnSpPr>
            <a:stCxn id="4" idx="3"/>
            <a:endCxn id="2" idx="2"/>
          </p:cNvCxnSpPr>
          <p:nvPr/>
        </p:nvCxnSpPr>
        <p:spPr>
          <a:xfrm flipV="1">
            <a:off x="1560634" y="2861306"/>
            <a:ext cx="492125" cy="951230"/>
          </a:xfrm>
          <a:prstGeom prst="straightConnector1">
            <a:avLst/>
          </a:prstGeom>
          <a:ln>
            <a:tailEnd type="triangle" w="med" len="med"/>
          </a:ln>
        </p:spPr>
        <p:style>
          <a:lnRef idx="2">
            <a:schemeClr val="accent2"/>
          </a:lnRef>
          <a:fillRef idx="0">
            <a:schemeClr val="accent2"/>
          </a:fillRef>
          <a:effectRef idx="1">
            <a:schemeClr val="accent2"/>
          </a:effectRef>
          <a:fontRef idx="minor">
            <a:schemeClr val="tx1"/>
          </a:fontRef>
        </p:style>
      </p:cxnSp>
      <p:cxnSp>
        <p:nvCxnSpPr>
          <p:cNvPr id="11" name="Straight Arrow Connector 10"/>
          <p:cNvCxnSpPr>
            <a:stCxn id="4" idx="3"/>
            <a:endCxn id="7" idx="2"/>
          </p:cNvCxnSpPr>
          <p:nvPr/>
        </p:nvCxnSpPr>
        <p:spPr>
          <a:xfrm>
            <a:off x="1560634" y="3812537"/>
            <a:ext cx="492125" cy="1183005"/>
          </a:xfrm>
          <a:prstGeom prst="straightConnector1">
            <a:avLst/>
          </a:prstGeom>
          <a:ln>
            <a:tailEnd type="triangle" w="med" len="med"/>
          </a:ln>
        </p:spPr>
        <p:style>
          <a:lnRef idx="2">
            <a:schemeClr val="accent2"/>
          </a:lnRef>
          <a:fillRef idx="0">
            <a:schemeClr val="accent2"/>
          </a:fillRef>
          <a:effectRef idx="1">
            <a:schemeClr val="accent2"/>
          </a:effectRef>
          <a:fontRef idx="minor">
            <a:schemeClr val="tx1"/>
          </a:fontRef>
        </p:style>
      </p:cxnSp>
      <p:sp>
        <p:nvSpPr>
          <p:cNvPr id="17" name="TextBox 16"/>
          <p:cNvSpPr txBox="1"/>
          <p:nvPr/>
        </p:nvSpPr>
        <p:spPr>
          <a:xfrm>
            <a:off x="4208780" y="1969136"/>
            <a:ext cx="4742180" cy="1783715"/>
          </a:xfrm>
          <a:prstGeom prst="rect">
            <a:avLst/>
          </a:prstGeom>
          <a:noFill/>
          <a:ln w="19050">
            <a:solidFill>
              <a:schemeClr val="tx1"/>
            </a:solidFill>
          </a:ln>
        </p:spPr>
        <p:txBody>
          <a:bodyPr wrap="square" rtlCol="0">
            <a:spAutoFit/>
          </a:bodyPr>
          <a:lstStyle/>
          <a:p>
            <a:pPr algn="just"/>
            <a:r>
              <a:rPr lang="en-US" altLang="vi-VN" sz="2200" dirty="0">
                <a:solidFill>
                  <a:schemeClr val="accent3">
                    <a:lumMod val="75000"/>
                  </a:schemeClr>
                </a:solidFill>
                <a:latin typeface="Times New Roman" panose="02020603050405020304" pitchFamily="18" charset="0"/>
                <a:cs typeface="Times New Roman" panose="02020603050405020304" pitchFamily="18" charset="0"/>
                <a:sym typeface="+mn-ea"/>
              </a:rPr>
              <a:t>- L</a:t>
            </a:r>
            <a:r>
              <a:rPr lang="vi-VN" sz="2200" dirty="0">
                <a:solidFill>
                  <a:schemeClr val="accent3">
                    <a:lumMod val="75000"/>
                  </a:schemeClr>
                </a:solidFill>
                <a:latin typeface="Times New Roman" panose="02020603050405020304" pitchFamily="18" charset="0"/>
                <a:cs typeface="Times New Roman" panose="02020603050405020304" pitchFamily="18" charset="0"/>
                <a:sym typeface="+mn-ea"/>
              </a:rPr>
              <a:t>à những quy định, chuẩn mực ứng xử của con người với con người, với công việc,</a:t>
            </a:r>
            <a:r>
              <a:rPr lang="en-US" sz="2200" dirty="0">
                <a:solidFill>
                  <a:schemeClr val="accent3">
                    <a:lumMod val="75000"/>
                  </a:schemeClr>
                </a:solidFill>
                <a:latin typeface="Times New Roman" panose="02020603050405020304" pitchFamily="18" charset="0"/>
                <a:cs typeface="Times New Roman" panose="02020603050405020304" pitchFamily="18" charset="0"/>
                <a:sym typeface="+mn-ea"/>
              </a:rPr>
              <a:t> </a:t>
            </a:r>
            <a:r>
              <a:rPr lang="vi-VN" sz="2200" dirty="0">
                <a:solidFill>
                  <a:schemeClr val="accent3">
                    <a:lumMod val="75000"/>
                  </a:schemeClr>
                </a:solidFill>
                <a:latin typeface="Times New Roman" panose="02020603050405020304" pitchFamily="18" charset="0"/>
                <a:cs typeface="Times New Roman" panose="02020603050405020304" pitchFamily="18" charset="0"/>
                <a:sym typeface="+mn-ea"/>
              </a:rPr>
              <a:t>với thiên nhiên và môi trường sống</a:t>
            </a:r>
          </a:p>
          <a:p>
            <a:pPr algn="just"/>
            <a:r>
              <a:rPr lang="en-US" altLang="vi-VN" sz="2200" dirty="0">
                <a:solidFill>
                  <a:schemeClr val="accent3">
                    <a:lumMod val="75000"/>
                  </a:schemeClr>
                </a:solidFill>
                <a:latin typeface="Times New Roman" panose="02020603050405020304" pitchFamily="18" charset="0"/>
                <a:cs typeface="Times New Roman" panose="02020603050405020304" pitchFamily="18" charset="0"/>
                <a:sym typeface="+mn-ea"/>
              </a:rPr>
              <a:t>- Đ</a:t>
            </a:r>
            <a:r>
              <a:rPr lang="vi-VN" sz="2200" dirty="0">
                <a:solidFill>
                  <a:schemeClr val="accent3">
                    <a:lumMod val="75000"/>
                  </a:schemeClr>
                </a:solidFill>
                <a:latin typeface="Times New Roman" panose="02020603050405020304" pitchFamily="18" charset="0"/>
                <a:cs typeface="Times New Roman" panose="02020603050405020304" pitchFamily="18" charset="0"/>
                <a:sym typeface="+mn-ea"/>
              </a:rPr>
              <a:t>ược mọi người ủng hộ và tự giác thực hiện.</a:t>
            </a:r>
          </a:p>
        </p:txBody>
      </p:sp>
      <p:sp>
        <p:nvSpPr>
          <p:cNvPr id="20" name="TextBox 19"/>
          <p:cNvSpPr txBox="1"/>
          <p:nvPr/>
        </p:nvSpPr>
        <p:spPr>
          <a:xfrm>
            <a:off x="4208781" y="4104006"/>
            <a:ext cx="4741545" cy="1783715"/>
          </a:xfrm>
          <a:prstGeom prst="rect">
            <a:avLst/>
          </a:prstGeom>
          <a:noFill/>
          <a:ln w="19050">
            <a:solidFill>
              <a:schemeClr val="tx1"/>
            </a:solidFill>
          </a:ln>
        </p:spPr>
        <p:txBody>
          <a:bodyPr wrap="square" rtlCol="0">
            <a:spAutoFit/>
          </a:bodyPr>
          <a:lstStyle/>
          <a:p>
            <a:pPr algn="just"/>
            <a:r>
              <a:rPr lang="en-US" altLang="vi-VN" sz="2200" dirty="0">
                <a:solidFill>
                  <a:schemeClr val="accent3">
                    <a:lumMod val="75000"/>
                  </a:schemeClr>
                </a:solidFill>
                <a:latin typeface="Times New Roman" panose="02020603050405020304" pitchFamily="18" charset="0"/>
                <a:cs typeface="Times New Roman" panose="02020603050405020304" pitchFamily="18" charset="0"/>
                <a:sym typeface="+mn-ea"/>
              </a:rPr>
              <a:t>L</a:t>
            </a:r>
            <a:r>
              <a:rPr lang="vi-VN" sz="2200" dirty="0">
                <a:solidFill>
                  <a:schemeClr val="accent3">
                    <a:lumMod val="75000"/>
                  </a:schemeClr>
                </a:solidFill>
                <a:latin typeface="Times New Roman" panose="02020603050405020304" pitchFamily="18" charset="0"/>
                <a:cs typeface="Times New Roman" panose="02020603050405020304" pitchFamily="18" charset="0"/>
                <a:sym typeface="+mn-ea"/>
              </a:rPr>
              <a:t>à những quy định chung của một cộng đồng hoặc của một tổ chức xã hội yêu cầu mọi người phải tuân theo nhằm tạo ra sự thống nhất trong hành động để đạt hiệu quả, chất lượng cao.</a:t>
            </a:r>
          </a:p>
        </p:txBody>
      </p:sp>
      <p:grpSp>
        <p:nvGrpSpPr>
          <p:cNvPr id="6" name="Group 87"/>
          <p:cNvGrpSpPr/>
          <p:nvPr/>
        </p:nvGrpSpPr>
        <p:grpSpPr bwMode="auto">
          <a:xfrm>
            <a:off x="209550" y="1146176"/>
            <a:ext cx="5042774" cy="726141"/>
            <a:chOff x="1728" y="2478"/>
            <a:chExt cx="4560" cy="653"/>
          </a:xfrm>
        </p:grpSpPr>
        <p:sp>
          <p:nvSpPr>
            <p:cNvPr id="9" name="AutoShape 67"/>
            <p:cNvSpPr>
              <a:spLocks noChangeArrowheads="1"/>
            </p:cNvSpPr>
            <p:nvPr/>
          </p:nvSpPr>
          <p:spPr bwMode="gray">
            <a:xfrm>
              <a:off x="2096" y="2591"/>
              <a:ext cx="4192" cy="436"/>
            </a:xfrm>
            <a:prstGeom prst="roundRect">
              <a:avLst>
                <a:gd name="adj" fmla="val 16667"/>
              </a:avLst>
            </a:prstGeom>
            <a:solidFill>
              <a:schemeClr val="accent1"/>
            </a:solidFill>
            <a:ln w="12700" algn="ctr">
              <a:solidFill>
                <a:schemeClr val="bg1"/>
              </a:solidFill>
              <a:round/>
            </a:ln>
            <a:effectLst>
              <a:outerShdw dist="99190" dir="2388334" algn="ctr" rotWithShape="0">
                <a:srgbClr val="333333">
                  <a:alpha val="50000"/>
                </a:srgbClr>
              </a:outerShdw>
            </a:effectLst>
          </p:spPr>
          <p:txBody>
            <a:bodyPr wrap="none" anchor="ctr"/>
            <a:lstStyle/>
            <a:p>
              <a:pPr fontAlgn="base">
                <a:spcBef>
                  <a:spcPct val="0"/>
                </a:spcBef>
                <a:spcAft>
                  <a:spcPct val="0"/>
                </a:spcAft>
              </a:pPr>
              <a:endParaRPr lang="en-US" sz="2400" b="1">
                <a:solidFill>
                  <a:srgbClr val="000066"/>
                </a:solidFill>
                <a:latin typeface="Arial" panose="020B0604020202020204" pitchFamily="34" charset="0"/>
              </a:endParaRPr>
            </a:p>
          </p:txBody>
        </p:sp>
        <p:sp>
          <p:nvSpPr>
            <p:cNvPr id="10" name="AutoShape 68"/>
            <p:cNvSpPr>
              <a:spLocks noChangeArrowheads="1"/>
            </p:cNvSpPr>
            <p:nvPr/>
          </p:nvSpPr>
          <p:spPr bwMode="gray">
            <a:xfrm>
              <a:off x="1728" y="2478"/>
              <a:ext cx="662" cy="653"/>
            </a:xfrm>
            <a:prstGeom prst="diamond">
              <a:avLst/>
            </a:prstGeom>
            <a:solidFill>
              <a:schemeClr val="accent1"/>
            </a:solidFill>
            <a:ln w="25400" algn="ctr">
              <a:solidFill>
                <a:schemeClr val="bg1"/>
              </a:solidFill>
              <a:miter lim="800000"/>
            </a:ln>
            <a:effectLst>
              <a:outerShdw dist="63500" dir="2212194" algn="ctr" rotWithShape="0">
                <a:srgbClr val="333333">
                  <a:alpha val="50000"/>
                </a:srgbClr>
              </a:outerShdw>
            </a:effectLst>
          </p:spPr>
          <p:txBody>
            <a:bodyPr wrap="none" anchor="ctr"/>
            <a:lstStyle/>
            <a:p>
              <a:pPr fontAlgn="base">
                <a:spcBef>
                  <a:spcPct val="0"/>
                </a:spcBef>
                <a:spcAft>
                  <a:spcPct val="0"/>
                </a:spcAft>
              </a:pPr>
              <a:endParaRPr lang="en-US" sz="2400" b="1">
                <a:solidFill>
                  <a:srgbClr val="000066"/>
                </a:solidFill>
                <a:latin typeface="Arial" panose="020B0604020202020204" pitchFamily="34" charset="0"/>
              </a:endParaRPr>
            </a:p>
          </p:txBody>
        </p:sp>
        <p:sp>
          <p:nvSpPr>
            <p:cNvPr id="12" name="Text Box 69"/>
            <p:cNvSpPr txBox="1">
              <a:spLocks noChangeArrowheads="1"/>
            </p:cNvSpPr>
            <p:nvPr/>
          </p:nvSpPr>
          <p:spPr bwMode="gray">
            <a:xfrm>
              <a:off x="2316" y="2644"/>
              <a:ext cx="3310" cy="3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51311" tIns="25656" rIns="51311" bIns="25656">
              <a:spAutoFit/>
            </a:bodyPr>
            <a:lstStyle>
              <a:lvl1pPr defTabSz="684530">
                <a:defRPr>
                  <a:solidFill>
                    <a:schemeClr val="tx1"/>
                  </a:solidFill>
                  <a:latin typeface="Arial" panose="020B0604020202020204" pitchFamily="34" charset="0"/>
                </a:defRPr>
              </a:lvl1pPr>
              <a:lvl2pPr marL="341630" defTabSz="684530">
                <a:defRPr>
                  <a:solidFill>
                    <a:schemeClr val="tx1"/>
                  </a:solidFill>
                  <a:latin typeface="Arial" panose="020B0604020202020204" pitchFamily="34" charset="0"/>
                </a:defRPr>
              </a:lvl2pPr>
              <a:lvl3pPr marL="684530" defTabSz="684530">
                <a:defRPr>
                  <a:solidFill>
                    <a:schemeClr val="tx1"/>
                  </a:solidFill>
                  <a:latin typeface="Arial" panose="020B0604020202020204" pitchFamily="34" charset="0"/>
                </a:defRPr>
              </a:lvl3pPr>
              <a:lvl4pPr marL="1025525" defTabSz="684530">
                <a:defRPr>
                  <a:solidFill>
                    <a:schemeClr val="tx1"/>
                  </a:solidFill>
                  <a:latin typeface="Arial" panose="020B0604020202020204" pitchFamily="34" charset="0"/>
                </a:defRPr>
              </a:lvl4pPr>
              <a:lvl5pPr marL="1368425" defTabSz="684530">
                <a:defRPr>
                  <a:solidFill>
                    <a:schemeClr val="tx1"/>
                  </a:solidFill>
                  <a:latin typeface="Arial" panose="020B0604020202020204" pitchFamily="34" charset="0"/>
                </a:defRPr>
              </a:lvl5pPr>
              <a:lvl6pPr marL="1825625" defTabSz="684530" fontAlgn="base">
                <a:spcBef>
                  <a:spcPct val="0"/>
                </a:spcBef>
                <a:spcAft>
                  <a:spcPct val="0"/>
                </a:spcAft>
                <a:defRPr>
                  <a:solidFill>
                    <a:schemeClr val="tx1"/>
                  </a:solidFill>
                  <a:latin typeface="Arial" panose="020B0604020202020204" pitchFamily="34" charset="0"/>
                </a:defRPr>
              </a:lvl6pPr>
              <a:lvl7pPr marL="2282825" defTabSz="684530" fontAlgn="base">
                <a:spcBef>
                  <a:spcPct val="0"/>
                </a:spcBef>
                <a:spcAft>
                  <a:spcPct val="0"/>
                </a:spcAft>
                <a:defRPr>
                  <a:solidFill>
                    <a:schemeClr val="tx1"/>
                  </a:solidFill>
                  <a:latin typeface="Arial" panose="020B0604020202020204" pitchFamily="34" charset="0"/>
                </a:defRPr>
              </a:lvl7pPr>
              <a:lvl8pPr marL="2740025" defTabSz="684530" fontAlgn="base">
                <a:spcBef>
                  <a:spcPct val="0"/>
                </a:spcBef>
                <a:spcAft>
                  <a:spcPct val="0"/>
                </a:spcAft>
                <a:defRPr>
                  <a:solidFill>
                    <a:schemeClr val="tx1"/>
                  </a:solidFill>
                  <a:latin typeface="Arial" panose="020B0604020202020204" pitchFamily="34" charset="0"/>
                </a:defRPr>
              </a:lvl8pPr>
              <a:lvl9pPr marL="3197225" defTabSz="684530" fontAlgn="base">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sz="2400" b="1" dirty="0">
                  <a:latin typeface="Times New Roman" panose="02020603050405020304" pitchFamily="18" charset="0"/>
                  <a:cs typeface="Times New Roman" panose="02020603050405020304" pitchFamily="18" charset="0"/>
                </a:rPr>
                <a:t>NỘI DUNG BÀI HỌC</a:t>
              </a:r>
            </a:p>
          </p:txBody>
        </p:sp>
        <p:sp>
          <p:nvSpPr>
            <p:cNvPr id="13" name="Text Box 82"/>
            <p:cNvSpPr txBox="1">
              <a:spLocks noChangeArrowheads="1"/>
            </p:cNvSpPr>
            <p:nvPr/>
          </p:nvSpPr>
          <p:spPr bwMode="gray">
            <a:xfrm>
              <a:off x="1869" y="2620"/>
              <a:ext cx="363" cy="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92457" dir="9843276" algn="ctr" rotWithShape="0">
                      <a:schemeClr val="bg2"/>
                    </a:outerShdw>
                  </a:effectLst>
                </a14:hiddenEffects>
              </a:ext>
            </a:extLst>
          </p:spPr>
          <p:txBody>
            <a:bodyPr wrap="none" lIns="51311" tIns="25656" rIns="51311" bIns="25656">
              <a:spAutoFit/>
            </a:bodyPr>
            <a:lstStyle>
              <a:lvl1pPr defTabSz="684530">
                <a:defRPr>
                  <a:solidFill>
                    <a:schemeClr val="tx1"/>
                  </a:solidFill>
                  <a:latin typeface="Arial" panose="020B0604020202020204" pitchFamily="34" charset="0"/>
                </a:defRPr>
              </a:lvl1pPr>
              <a:lvl2pPr marL="341630" defTabSz="684530">
                <a:defRPr>
                  <a:solidFill>
                    <a:schemeClr val="tx1"/>
                  </a:solidFill>
                  <a:latin typeface="Arial" panose="020B0604020202020204" pitchFamily="34" charset="0"/>
                </a:defRPr>
              </a:lvl2pPr>
              <a:lvl3pPr marL="684530" defTabSz="684530">
                <a:defRPr>
                  <a:solidFill>
                    <a:schemeClr val="tx1"/>
                  </a:solidFill>
                  <a:latin typeface="Arial" panose="020B0604020202020204" pitchFamily="34" charset="0"/>
                </a:defRPr>
              </a:lvl3pPr>
              <a:lvl4pPr marL="1025525" defTabSz="684530">
                <a:defRPr>
                  <a:solidFill>
                    <a:schemeClr val="tx1"/>
                  </a:solidFill>
                  <a:latin typeface="Arial" panose="020B0604020202020204" pitchFamily="34" charset="0"/>
                </a:defRPr>
              </a:lvl4pPr>
              <a:lvl5pPr marL="1368425" defTabSz="684530">
                <a:defRPr>
                  <a:solidFill>
                    <a:schemeClr val="tx1"/>
                  </a:solidFill>
                  <a:latin typeface="Arial" panose="020B0604020202020204" pitchFamily="34" charset="0"/>
                </a:defRPr>
              </a:lvl5pPr>
              <a:lvl6pPr marL="1825625" defTabSz="684530" fontAlgn="base">
                <a:spcBef>
                  <a:spcPct val="0"/>
                </a:spcBef>
                <a:spcAft>
                  <a:spcPct val="0"/>
                </a:spcAft>
                <a:defRPr>
                  <a:solidFill>
                    <a:schemeClr val="tx1"/>
                  </a:solidFill>
                  <a:latin typeface="Arial" panose="020B0604020202020204" pitchFamily="34" charset="0"/>
                </a:defRPr>
              </a:lvl6pPr>
              <a:lvl7pPr marL="2282825" defTabSz="684530" fontAlgn="base">
                <a:spcBef>
                  <a:spcPct val="0"/>
                </a:spcBef>
                <a:spcAft>
                  <a:spcPct val="0"/>
                </a:spcAft>
                <a:defRPr>
                  <a:solidFill>
                    <a:schemeClr val="tx1"/>
                  </a:solidFill>
                  <a:latin typeface="Arial" panose="020B0604020202020204" pitchFamily="34" charset="0"/>
                </a:defRPr>
              </a:lvl7pPr>
              <a:lvl8pPr marL="2740025" defTabSz="684530" fontAlgn="base">
                <a:spcBef>
                  <a:spcPct val="0"/>
                </a:spcBef>
                <a:spcAft>
                  <a:spcPct val="0"/>
                </a:spcAft>
                <a:defRPr>
                  <a:solidFill>
                    <a:schemeClr val="tx1"/>
                  </a:solidFill>
                  <a:latin typeface="Arial" panose="020B0604020202020204" pitchFamily="34" charset="0"/>
                </a:defRPr>
              </a:lvl8pPr>
              <a:lvl9pPr marL="3197225" defTabSz="684530" fontAlgn="base">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sz="3000" b="1" dirty="0">
                  <a:latin typeface="Times New Roman" panose="02020603050405020304" pitchFamily="18" charset="0"/>
                  <a:cs typeface="Times New Roman" panose="02020603050405020304" pitchFamily="18" charset="0"/>
                </a:rPr>
                <a:t>II</a:t>
              </a:r>
            </a:p>
          </p:txBody>
        </p:sp>
      </p:grpSp>
      <p:cxnSp>
        <p:nvCxnSpPr>
          <p:cNvPr id="18" name="Straight Arrow Connector 17"/>
          <p:cNvCxnSpPr>
            <a:stCxn id="2" idx="6"/>
            <a:endCxn id="17" idx="1"/>
          </p:cNvCxnSpPr>
          <p:nvPr/>
        </p:nvCxnSpPr>
        <p:spPr>
          <a:xfrm>
            <a:off x="3613786" y="2861310"/>
            <a:ext cx="594995" cy="0"/>
          </a:xfrm>
          <a:prstGeom prst="straightConnector1">
            <a:avLst/>
          </a:prstGeom>
          <a:ln>
            <a:tailEnd type="arrow" w="med" len="med"/>
          </a:ln>
        </p:spPr>
        <p:style>
          <a:lnRef idx="2">
            <a:schemeClr val="accent2"/>
          </a:lnRef>
          <a:fillRef idx="0">
            <a:schemeClr val="accent2"/>
          </a:fillRef>
          <a:effectRef idx="1">
            <a:schemeClr val="accent2"/>
          </a:effectRef>
          <a:fontRef idx="minor">
            <a:schemeClr val="tx1"/>
          </a:fontRef>
        </p:style>
      </p:cxnSp>
      <p:cxnSp>
        <p:nvCxnSpPr>
          <p:cNvPr id="19" name="Straight Arrow Connector 18"/>
          <p:cNvCxnSpPr>
            <a:stCxn id="7" idx="6"/>
            <a:endCxn id="20" idx="1"/>
          </p:cNvCxnSpPr>
          <p:nvPr/>
        </p:nvCxnSpPr>
        <p:spPr>
          <a:xfrm>
            <a:off x="3613786" y="4995546"/>
            <a:ext cx="594995" cy="635"/>
          </a:xfrm>
          <a:prstGeom prst="straightConnector1">
            <a:avLst/>
          </a:prstGeom>
          <a:ln>
            <a:tailEnd type="arrow" w="med" len="med"/>
          </a:ln>
        </p:spPr>
        <p:style>
          <a:lnRef idx="2">
            <a:schemeClr val="accent2"/>
          </a:lnRef>
          <a:fillRef idx="0">
            <a:schemeClr val="accent2"/>
          </a:fillRef>
          <a:effectRef idx="1">
            <a:schemeClr val="accent2"/>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96"/>
        <p:cNvGrpSpPr/>
        <p:nvPr/>
      </p:nvGrpSpPr>
      <p:grpSpPr>
        <a:xfrm>
          <a:off x="0" y="0"/>
          <a:ext cx="0" cy="0"/>
          <a:chOff x="0" y="0"/>
          <a:chExt cx="0" cy="0"/>
        </a:xfrm>
      </p:grpSpPr>
      <p:sp>
        <p:nvSpPr>
          <p:cNvPr id="755" name="Google Shape;755;p38"/>
          <p:cNvSpPr/>
          <p:nvPr/>
        </p:nvSpPr>
        <p:spPr>
          <a:xfrm flipH="1">
            <a:off x="495301" y="1302385"/>
            <a:ext cx="7748905" cy="572770"/>
          </a:xfrm>
          <a:custGeom>
            <a:avLst/>
            <a:gdLst/>
            <a:ahLst/>
            <a:cxnLst/>
            <a:rect l="l" t="t" r="r" b="b"/>
            <a:pathLst>
              <a:path w="32493" h="20610" extrusionOk="0">
                <a:moveTo>
                  <a:pt x="32493" y="0"/>
                </a:moveTo>
                <a:lnTo>
                  <a:pt x="1" y="1393"/>
                </a:lnTo>
                <a:lnTo>
                  <a:pt x="1882" y="20610"/>
                </a:lnTo>
                <a:lnTo>
                  <a:pt x="31921" y="20562"/>
                </a:lnTo>
                <a:lnTo>
                  <a:pt x="32493" y="0"/>
                </a:lnTo>
                <a:close/>
              </a:path>
            </a:pathLst>
          </a:custGeom>
          <a:solidFill>
            <a:schemeClr val="lt2"/>
          </a:solidFill>
          <a:ln>
            <a:noFill/>
          </a:ln>
        </p:spPr>
        <p:txBody>
          <a:bodyPr spcFirstLastPara="1" wrap="square" lIns="91425" tIns="91425" rIns="91425" bIns="91425" anchor="ctr" anchorCtr="0">
            <a:noAutofit/>
          </a:bodyPr>
          <a:lstStyle/>
          <a:p>
            <a:endParaRPr>
              <a:latin typeface="Cambria" panose="02040503050406030204" pitchFamily="18" charset="0"/>
              <a:ea typeface="Cambria" panose="02040503050406030204" pitchFamily="18" charset="0"/>
            </a:endParaRPr>
          </a:p>
        </p:txBody>
      </p:sp>
      <p:sp>
        <p:nvSpPr>
          <p:cNvPr id="756" name="Google Shape;756;p38"/>
          <p:cNvSpPr txBox="1">
            <a:spLocks noGrp="1"/>
          </p:cNvSpPr>
          <p:nvPr>
            <p:ph type="title"/>
          </p:nvPr>
        </p:nvSpPr>
        <p:spPr>
          <a:prstGeom prst="rect">
            <a:avLst/>
          </a:prstGeom>
        </p:spPr>
        <p:txBody>
          <a:bodyPr spcFirstLastPara="1" vert="horz" wrap="square" lIns="91425" tIns="91425" rIns="91425" bIns="91425" anchor="ctr" anchorCtr="0">
            <a:noAutofit/>
          </a:bodyPr>
          <a:lstStyle/>
          <a:p>
            <a:pPr>
              <a:spcBef>
                <a:spcPts val="0"/>
              </a:spcBef>
            </a:pPr>
            <a:r>
              <a:rPr lang="en-US" sz="2400" b="1" dirty="0" err="1">
                <a:latin typeface="Times New Roman" panose="02020603050405020304" pitchFamily="18" charset="0"/>
                <a:ea typeface="Cambria" panose="02040503050406030204" pitchFamily="18" charset="0"/>
                <a:cs typeface="Times New Roman" panose="02020603050405020304" pitchFamily="18" charset="0"/>
              </a:rPr>
              <a:t>Giữa</a:t>
            </a:r>
            <a:r>
              <a:rPr lang="en-US" sz="2400" b="1" dirty="0">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latin typeface="Times New Roman" panose="02020603050405020304" pitchFamily="18" charset="0"/>
                <a:ea typeface="Cambria" panose="02040503050406030204" pitchFamily="18" charset="0"/>
                <a:cs typeface="Times New Roman" panose="02020603050405020304" pitchFamily="18" charset="0"/>
              </a:rPr>
              <a:t>đạo</a:t>
            </a:r>
            <a:r>
              <a:rPr lang="en-US" sz="2400" b="1" dirty="0">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latin typeface="Times New Roman" panose="02020603050405020304" pitchFamily="18" charset="0"/>
                <a:ea typeface="Cambria" panose="02040503050406030204" pitchFamily="18" charset="0"/>
                <a:cs typeface="Times New Roman" panose="02020603050405020304" pitchFamily="18" charset="0"/>
              </a:rPr>
              <a:t>đức</a:t>
            </a:r>
            <a:r>
              <a:rPr lang="en-US" sz="2400" b="1" dirty="0">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latin typeface="Times New Roman" panose="02020603050405020304" pitchFamily="18" charset="0"/>
                <a:ea typeface="Cambria" panose="02040503050406030204" pitchFamily="18" charset="0"/>
                <a:cs typeface="Times New Roman" panose="02020603050405020304" pitchFamily="18" charset="0"/>
              </a:rPr>
              <a:t>và</a:t>
            </a:r>
            <a:r>
              <a:rPr lang="en-US" sz="2400" b="1" dirty="0">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latin typeface="Times New Roman" panose="02020603050405020304" pitchFamily="18" charset="0"/>
                <a:ea typeface="Cambria" panose="02040503050406030204" pitchFamily="18" charset="0"/>
                <a:cs typeface="Times New Roman" panose="02020603050405020304" pitchFamily="18" charset="0"/>
              </a:rPr>
              <a:t>kỉ</a:t>
            </a:r>
            <a:r>
              <a:rPr lang="en-US" sz="2400" b="1" dirty="0">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latin typeface="Times New Roman" panose="02020603050405020304" pitchFamily="18" charset="0"/>
                <a:ea typeface="Cambria" panose="02040503050406030204" pitchFamily="18" charset="0"/>
                <a:cs typeface="Times New Roman" panose="02020603050405020304" pitchFamily="18" charset="0"/>
              </a:rPr>
              <a:t>luật</a:t>
            </a:r>
            <a:r>
              <a:rPr lang="en-US" sz="2400" b="1" dirty="0">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latin typeface="Times New Roman" panose="02020603050405020304" pitchFamily="18" charset="0"/>
                <a:ea typeface="Cambria" panose="02040503050406030204" pitchFamily="18" charset="0"/>
                <a:cs typeface="Times New Roman" panose="02020603050405020304" pitchFamily="18" charset="0"/>
              </a:rPr>
              <a:t>có</a:t>
            </a:r>
            <a:r>
              <a:rPr lang="en-US" sz="2400" b="1" dirty="0">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latin typeface="Times New Roman" panose="02020603050405020304" pitchFamily="18" charset="0"/>
                <a:ea typeface="Cambria" panose="02040503050406030204" pitchFamily="18" charset="0"/>
                <a:cs typeface="Times New Roman" panose="02020603050405020304" pitchFamily="18" charset="0"/>
              </a:rPr>
              <a:t>mối</a:t>
            </a:r>
            <a:r>
              <a:rPr lang="en-US" sz="2400" b="1" dirty="0">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latin typeface="Times New Roman" panose="02020603050405020304" pitchFamily="18" charset="0"/>
                <a:ea typeface="Cambria" panose="02040503050406030204" pitchFamily="18" charset="0"/>
                <a:cs typeface="Times New Roman" panose="02020603050405020304" pitchFamily="18" charset="0"/>
              </a:rPr>
              <a:t>quan</a:t>
            </a:r>
            <a:r>
              <a:rPr lang="en-US" sz="2400" b="1" dirty="0">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latin typeface="Times New Roman" panose="02020603050405020304" pitchFamily="18" charset="0"/>
                <a:ea typeface="Cambria" panose="02040503050406030204" pitchFamily="18" charset="0"/>
                <a:cs typeface="Times New Roman" panose="02020603050405020304" pitchFamily="18" charset="0"/>
              </a:rPr>
              <a:t>hệ</a:t>
            </a:r>
            <a:r>
              <a:rPr lang="en-US" sz="2400" b="1" dirty="0">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latin typeface="Times New Roman" panose="02020603050405020304" pitchFamily="18" charset="0"/>
                <a:ea typeface="Cambria" panose="02040503050406030204" pitchFamily="18" charset="0"/>
                <a:cs typeface="Times New Roman" panose="02020603050405020304" pitchFamily="18" charset="0"/>
              </a:rPr>
              <a:t>như</a:t>
            </a:r>
            <a:r>
              <a:rPr lang="en-US" sz="2400" b="1" dirty="0">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latin typeface="Times New Roman" panose="02020603050405020304" pitchFamily="18" charset="0"/>
                <a:ea typeface="Cambria" panose="02040503050406030204" pitchFamily="18" charset="0"/>
                <a:cs typeface="Times New Roman" panose="02020603050405020304" pitchFamily="18" charset="0"/>
              </a:rPr>
              <a:t>thế</a:t>
            </a:r>
            <a:r>
              <a:rPr lang="en-US" sz="2400" b="1" dirty="0">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latin typeface="Times New Roman" panose="02020603050405020304" pitchFamily="18" charset="0"/>
                <a:ea typeface="Cambria" panose="02040503050406030204" pitchFamily="18" charset="0"/>
                <a:cs typeface="Times New Roman" panose="02020603050405020304" pitchFamily="18" charset="0"/>
              </a:rPr>
              <a:t>nào</a:t>
            </a:r>
            <a:r>
              <a:rPr lang="en-US" sz="2400" b="1" dirty="0">
                <a:latin typeface="Times New Roman" panose="02020603050405020304" pitchFamily="18" charset="0"/>
                <a:ea typeface="Cambria" panose="02040503050406030204" pitchFamily="18" charset="0"/>
                <a:cs typeface="Times New Roman" panose="02020603050405020304" pitchFamily="18" charset="0"/>
              </a:rPr>
              <a:t>? </a:t>
            </a:r>
            <a:endParaRPr sz="24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3" name="Title 2"/>
          <p:cNvSpPr>
            <a:spLocks noGrp="1"/>
          </p:cNvSpPr>
          <p:nvPr/>
        </p:nvSpPr>
        <p:spPr>
          <a:xfrm>
            <a:off x="1567988" y="2459489"/>
            <a:ext cx="2009400" cy="370500"/>
          </a:xfrm>
          <a:prstGeom prst="rect">
            <a:avLst/>
          </a:prstGeom>
          <a:noFill/>
          <a:ln>
            <a:noFill/>
          </a:ln>
        </p:spPr>
        <p:txBody>
          <a:bodyPr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Alegreya Sans"/>
              <a:buNone/>
              <a:defRPr sz="3000" b="0" i="0" u="none" strike="noStrike" cap="none">
                <a:solidFill>
                  <a:schemeClr val="dk1"/>
                </a:solidFill>
                <a:latin typeface="Alegreya Sans"/>
                <a:ea typeface="Alegreya Sans"/>
                <a:cs typeface="Alegreya Sans"/>
                <a:sym typeface="Alegreya Sans"/>
              </a:defRPr>
            </a:lvl1pPr>
            <a:lvl2pPr marR="0" lvl="1" algn="l" rtl="0">
              <a:lnSpc>
                <a:spcPct val="100000"/>
              </a:lnSpc>
              <a:spcBef>
                <a:spcPts val="0"/>
              </a:spcBef>
              <a:spcAft>
                <a:spcPts val="0"/>
              </a:spcAft>
              <a:buClr>
                <a:schemeClr val="dk1"/>
              </a:buClr>
              <a:buSzPts val="3000"/>
              <a:buFont typeface="Alegreya Sans"/>
              <a:buNone/>
              <a:defRPr sz="3000" b="0" i="0" u="none" strike="noStrike" cap="none">
                <a:solidFill>
                  <a:schemeClr val="dk1"/>
                </a:solidFill>
                <a:latin typeface="Alegreya Sans"/>
                <a:ea typeface="Alegreya Sans"/>
                <a:cs typeface="Alegreya Sans"/>
                <a:sym typeface="Alegreya Sans"/>
              </a:defRPr>
            </a:lvl2pPr>
            <a:lvl3pPr marR="0" lvl="2" algn="l" rtl="0">
              <a:lnSpc>
                <a:spcPct val="100000"/>
              </a:lnSpc>
              <a:spcBef>
                <a:spcPts val="0"/>
              </a:spcBef>
              <a:spcAft>
                <a:spcPts val="0"/>
              </a:spcAft>
              <a:buClr>
                <a:schemeClr val="dk1"/>
              </a:buClr>
              <a:buSzPts val="3000"/>
              <a:buFont typeface="Alegreya Sans"/>
              <a:buNone/>
              <a:defRPr sz="3000" b="0" i="0" u="none" strike="noStrike" cap="none">
                <a:solidFill>
                  <a:schemeClr val="dk1"/>
                </a:solidFill>
                <a:latin typeface="Alegreya Sans"/>
                <a:ea typeface="Alegreya Sans"/>
                <a:cs typeface="Alegreya Sans"/>
                <a:sym typeface="Alegreya Sans"/>
              </a:defRPr>
            </a:lvl3pPr>
            <a:lvl4pPr marR="0" lvl="3" algn="l" rtl="0">
              <a:lnSpc>
                <a:spcPct val="100000"/>
              </a:lnSpc>
              <a:spcBef>
                <a:spcPts val="0"/>
              </a:spcBef>
              <a:spcAft>
                <a:spcPts val="0"/>
              </a:spcAft>
              <a:buClr>
                <a:schemeClr val="dk1"/>
              </a:buClr>
              <a:buSzPts val="3000"/>
              <a:buFont typeface="Alegreya Sans"/>
              <a:buNone/>
              <a:defRPr sz="3000" b="0" i="0" u="none" strike="noStrike" cap="none">
                <a:solidFill>
                  <a:schemeClr val="dk1"/>
                </a:solidFill>
                <a:latin typeface="Alegreya Sans"/>
                <a:ea typeface="Alegreya Sans"/>
                <a:cs typeface="Alegreya Sans"/>
                <a:sym typeface="Alegreya Sans"/>
              </a:defRPr>
            </a:lvl4pPr>
            <a:lvl5pPr marR="0" lvl="4" algn="l" rtl="0">
              <a:lnSpc>
                <a:spcPct val="100000"/>
              </a:lnSpc>
              <a:spcBef>
                <a:spcPts val="0"/>
              </a:spcBef>
              <a:spcAft>
                <a:spcPts val="0"/>
              </a:spcAft>
              <a:buClr>
                <a:schemeClr val="dk1"/>
              </a:buClr>
              <a:buSzPts val="3000"/>
              <a:buFont typeface="Alegreya Sans"/>
              <a:buNone/>
              <a:defRPr sz="3000" b="0" i="0" u="none" strike="noStrike" cap="none">
                <a:solidFill>
                  <a:schemeClr val="dk1"/>
                </a:solidFill>
                <a:latin typeface="Alegreya Sans"/>
                <a:ea typeface="Alegreya Sans"/>
                <a:cs typeface="Alegreya Sans"/>
                <a:sym typeface="Alegreya Sans"/>
              </a:defRPr>
            </a:lvl5pPr>
            <a:lvl6pPr marR="0" lvl="5" algn="l" rtl="0">
              <a:lnSpc>
                <a:spcPct val="100000"/>
              </a:lnSpc>
              <a:spcBef>
                <a:spcPts val="0"/>
              </a:spcBef>
              <a:spcAft>
                <a:spcPts val="0"/>
              </a:spcAft>
              <a:buClr>
                <a:schemeClr val="dk1"/>
              </a:buClr>
              <a:buSzPts val="3000"/>
              <a:buFont typeface="Alegreya Sans"/>
              <a:buNone/>
              <a:defRPr sz="3000" b="0" i="0" u="none" strike="noStrike" cap="none">
                <a:solidFill>
                  <a:schemeClr val="dk1"/>
                </a:solidFill>
                <a:latin typeface="Alegreya Sans"/>
                <a:ea typeface="Alegreya Sans"/>
                <a:cs typeface="Alegreya Sans"/>
                <a:sym typeface="Alegreya Sans"/>
              </a:defRPr>
            </a:lvl6pPr>
            <a:lvl7pPr marR="0" lvl="6" algn="l" rtl="0">
              <a:lnSpc>
                <a:spcPct val="100000"/>
              </a:lnSpc>
              <a:spcBef>
                <a:spcPts val="0"/>
              </a:spcBef>
              <a:spcAft>
                <a:spcPts val="0"/>
              </a:spcAft>
              <a:buClr>
                <a:schemeClr val="dk1"/>
              </a:buClr>
              <a:buSzPts val="3000"/>
              <a:buFont typeface="Alegreya Sans"/>
              <a:buNone/>
              <a:defRPr sz="3000" b="0" i="0" u="none" strike="noStrike" cap="none">
                <a:solidFill>
                  <a:schemeClr val="dk1"/>
                </a:solidFill>
                <a:latin typeface="Alegreya Sans"/>
                <a:ea typeface="Alegreya Sans"/>
                <a:cs typeface="Alegreya Sans"/>
                <a:sym typeface="Alegreya Sans"/>
              </a:defRPr>
            </a:lvl7pPr>
            <a:lvl8pPr marR="0" lvl="7" algn="l" rtl="0">
              <a:lnSpc>
                <a:spcPct val="100000"/>
              </a:lnSpc>
              <a:spcBef>
                <a:spcPts val="0"/>
              </a:spcBef>
              <a:spcAft>
                <a:spcPts val="0"/>
              </a:spcAft>
              <a:buClr>
                <a:schemeClr val="dk1"/>
              </a:buClr>
              <a:buSzPts val="3000"/>
              <a:buFont typeface="Alegreya Sans"/>
              <a:buNone/>
              <a:defRPr sz="3000" b="0" i="0" u="none" strike="noStrike" cap="none">
                <a:solidFill>
                  <a:schemeClr val="dk1"/>
                </a:solidFill>
                <a:latin typeface="Alegreya Sans"/>
                <a:ea typeface="Alegreya Sans"/>
                <a:cs typeface="Alegreya Sans"/>
                <a:sym typeface="Alegreya Sans"/>
              </a:defRPr>
            </a:lvl8pPr>
            <a:lvl9pPr marR="0" lvl="8" algn="l" rtl="0">
              <a:lnSpc>
                <a:spcPct val="100000"/>
              </a:lnSpc>
              <a:spcBef>
                <a:spcPts val="0"/>
              </a:spcBef>
              <a:spcAft>
                <a:spcPts val="0"/>
              </a:spcAft>
              <a:buClr>
                <a:schemeClr val="dk1"/>
              </a:buClr>
              <a:buSzPts val="3000"/>
              <a:buFont typeface="Alegreya Sans"/>
              <a:buNone/>
              <a:defRPr sz="3000" b="0" i="0" u="none" strike="noStrike" cap="none">
                <a:solidFill>
                  <a:schemeClr val="dk1"/>
                </a:solidFill>
                <a:latin typeface="Alegreya Sans"/>
                <a:ea typeface="Alegreya Sans"/>
                <a:cs typeface="Alegreya Sans"/>
                <a:sym typeface="Alegreya Sans"/>
              </a:defRPr>
            </a:lvl9pPr>
          </a:lstStyle>
          <a:p>
            <a:r>
              <a:rPr lang="en-US" b="1">
                <a:latin typeface="Cambria" panose="02040503050406030204" pitchFamily="18" charset="0"/>
                <a:ea typeface="Cambria" panose="02040503050406030204" pitchFamily="18" charset="0"/>
              </a:rPr>
              <a:t>Đạo đức </a:t>
            </a:r>
            <a:endParaRPr lang="vi-VN" b="1" dirty="0">
              <a:latin typeface="Cambria" panose="02040503050406030204" pitchFamily="18" charset="0"/>
              <a:ea typeface="Cambria" panose="02040503050406030204" pitchFamily="18" charset="0"/>
            </a:endParaRPr>
          </a:p>
        </p:txBody>
      </p:sp>
      <p:sp>
        <p:nvSpPr>
          <p:cNvPr id="21" name="TextBox 20"/>
          <p:cNvSpPr txBox="1"/>
          <p:nvPr/>
        </p:nvSpPr>
        <p:spPr>
          <a:xfrm>
            <a:off x="1382604" y="2998553"/>
            <a:ext cx="2380171" cy="1107996"/>
          </a:xfrm>
          <a:prstGeom prst="rect">
            <a:avLst/>
          </a:prstGeom>
          <a:noFill/>
        </p:spPr>
        <p:txBody>
          <a:bodyPr wrap="square" rtlCol="0">
            <a:spAutoFit/>
          </a:bodyPr>
          <a:lstStyle/>
          <a:p>
            <a:pPr algn="just"/>
            <a:r>
              <a:rPr lang="en-US" sz="2200">
                <a:latin typeface="Times New Roman" panose="02020603050405020304" pitchFamily="18" charset="0"/>
                <a:cs typeface="Times New Roman" panose="02020603050405020304" pitchFamily="18" charset="0"/>
              </a:rPr>
              <a:t>Người có đạo đức là người tự giác tuân thủ kỉ luật.</a:t>
            </a:r>
          </a:p>
        </p:txBody>
      </p:sp>
      <p:cxnSp>
        <p:nvCxnSpPr>
          <p:cNvPr id="12" name="Straight Arrow Connector 11"/>
          <p:cNvCxnSpPr/>
          <p:nvPr/>
        </p:nvCxnSpPr>
        <p:spPr>
          <a:xfrm>
            <a:off x="3824593" y="2537359"/>
            <a:ext cx="1383423" cy="0"/>
          </a:xfrm>
          <a:prstGeom prst="straightConnector1">
            <a:avLst/>
          </a:prstGeom>
          <a:ln>
            <a:tailEnd type="triangle" w="med" len="med"/>
          </a:ln>
        </p:spPr>
        <p:style>
          <a:lnRef idx="2">
            <a:schemeClr val="accent2"/>
          </a:lnRef>
          <a:fillRef idx="0">
            <a:schemeClr val="accent2"/>
          </a:fillRef>
          <a:effectRef idx="1">
            <a:schemeClr val="accent2"/>
          </a:effectRef>
          <a:fontRef idx="minor">
            <a:schemeClr val="tx1"/>
          </a:fontRef>
        </p:style>
      </p:cxnSp>
      <p:cxnSp>
        <p:nvCxnSpPr>
          <p:cNvPr id="16" name="Straight Arrow Connector 15"/>
          <p:cNvCxnSpPr/>
          <p:nvPr/>
        </p:nvCxnSpPr>
        <p:spPr>
          <a:xfrm flipH="1">
            <a:off x="3824593" y="2722610"/>
            <a:ext cx="1321605" cy="0"/>
          </a:xfrm>
          <a:prstGeom prst="straightConnector1">
            <a:avLst/>
          </a:prstGeom>
          <a:ln>
            <a:tailEnd type="triangle" w="med" len="med"/>
          </a:ln>
        </p:spPr>
        <p:style>
          <a:lnRef idx="2">
            <a:schemeClr val="accent2"/>
          </a:lnRef>
          <a:fillRef idx="0">
            <a:schemeClr val="accent2"/>
          </a:fillRef>
          <a:effectRef idx="1">
            <a:schemeClr val="accent2"/>
          </a:effectRef>
          <a:fontRef idx="minor">
            <a:schemeClr val="tx1"/>
          </a:fontRef>
        </p:style>
      </p:cxnSp>
      <p:sp>
        <p:nvSpPr>
          <p:cNvPr id="4" name="Title 3"/>
          <p:cNvSpPr>
            <a:spLocks noGrp="1"/>
          </p:cNvSpPr>
          <p:nvPr/>
        </p:nvSpPr>
        <p:spPr>
          <a:xfrm>
            <a:off x="5086345" y="2247287"/>
            <a:ext cx="2814708" cy="580277"/>
          </a:xfrm>
          <a:prstGeom prst="rect">
            <a:avLst/>
          </a:prstGeom>
          <a:noFill/>
          <a:ln>
            <a:noFill/>
          </a:ln>
        </p:spPr>
        <p:txBody>
          <a:bodyPr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Alegreya Sans"/>
              <a:buNone/>
              <a:defRPr sz="3000" b="0" i="0" u="none" strike="noStrike" cap="none">
                <a:solidFill>
                  <a:schemeClr val="dk1"/>
                </a:solidFill>
                <a:latin typeface="Alegreya Sans"/>
                <a:ea typeface="Alegreya Sans"/>
                <a:cs typeface="Alegreya Sans"/>
                <a:sym typeface="Alegreya Sans"/>
              </a:defRPr>
            </a:lvl1pPr>
            <a:lvl2pPr marR="0" lvl="1" algn="l" rtl="0">
              <a:lnSpc>
                <a:spcPct val="100000"/>
              </a:lnSpc>
              <a:spcBef>
                <a:spcPts val="0"/>
              </a:spcBef>
              <a:spcAft>
                <a:spcPts val="0"/>
              </a:spcAft>
              <a:buClr>
                <a:schemeClr val="dk1"/>
              </a:buClr>
              <a:buSzPts val="3000"/>
              <a:buFont typeface="Alegreya Sans"/>
              <a:buNone/>
              <a:defRPr sz="3000" b="0" i="0" u="none" strike="noStrike" cap="none">
                <a:solidFill>
                  <a:schemeClr val="dk1"/>
                </a:solidFill>
                <a:latin typeface="Alegreya Sans"/>
                <a:ea typeface="Alegreya Sans"/>
                <a:cs typeface="Alegreya Sans"/>
                <a:sym typeface="Alegreya Sans"/>
              </a:defRPr>
            </a:lvl2pPr>
            <a:lvl3pPr marR="0" lvl="2" algn="l" rtl="0">
              <a:lnSpc>
                <a:spcPct val="100000"/>
              </a:lnSpc>
              <a:spcBef>
                <a:spcPts val="0"/>
              </a:spcBef>
              <a:spcAft>
                <a:spcPts val="0"/>
              </a:spcAft>
              <a:buClr>
                <a:schemeClr val="dk1"/>
              </a:buClr>
              <a:buSzPts val="3000"/>
              <a:buFont typeface="Alegreya Sans"/>
              <a:buNone/>
              <a:defRPr sz="3000" b="0" i="0" u="none" strike="noStrike" cap="none">
                <a:solidFill>
                  <a:schemeClr val="dk1"/>
                </a:solidFill>
                <a:latin typeface="Alegreya Sans"/>
                <a:ea typeface="Alegreya Sans"/>
                <a:cs typeface="Alegreya Sans"/>
                <a:sym typeface="Alegreya Sans"/>
              </a:defRPr>
            </a:lvl3pPr>
            <a:lvl4pPr marR="0" lvl="3" algn="l" rtl="0">
              <a:lnSpc>
                <a:spcPct val="100000"/>
              </a:lnSpc>
              <a:spcBef>
                <a:spcPts val="0"/>
              </a:spcBef>
              <a:spcAft>
                <a:spcPts val="0"/>
              </a:spcAft>
              <a:buClr>
                <a:schemeClr val="dk1"/>
              </a:buClr>
              <a:buSzPts val="3000"/>
              <a:buFont typeface="Alegreya Sans"/>
              <a:buNone/>
              <a:defRPr sz="3000" b="0" i="0" u="none" strike="noStrike" cap="none">
                <a:solidFill>
                  <a:schemeClr val="dk1"/>
                </a:solidFill>
                <a:latin typeface="Alegreya Sans"/>
                <a:ea typeface="Alegreya Sans"/>
                <a:cs typeface="Alegreya Sans"/>
                <a:sym typeface="Alegreya Sans"/>
              </a:defRPr>
            </a:lvl4pPr>
            <a:lvl5pPr marR="0" lvl="4" algn="l" rtl="0">
              <a:lnSpc>
                <a:spcPct val="100000"/>
              </a:lnSpc>
              <a:spcBef>
                <a:spcPts val="0"/>
              </a:spcBef>
              <a:spcAft>
                <a:spcPts val="0"/>
              </a:spcAft>
              <a:buClr>
                <a:schemeClr val="dk1"/>
              </a:buClr>
              <a:buSzPts val="3000"/>
              <a:buFont typeface="Alegreya Sans"/>
              <a:buNone/>
              <a:defRPr sz="3000" b="0" i="0" u="none" strike="noStrike" cap="none">
                <a:solidFill>
                  <a:schemeClr val="dk1"/>
                </a:solidFill>
                <a:latin typeface="Alegreya Sans"/>
                <a:ea typeface="Alegreya Sans"/>
                <a:cs typeface="Alegreya Sans"/>
                <a:sym typeface="Alegreya Sans"/>
              </a:defRPr>
            </a:lvl5pPr>
            <a:lvl6pPr marR="0" lvl="5" algn="l" rtl="0">
              <a:lnSpc>
                <a:spcPct val="100000"/>
              </a:lnSpc>
              <a:spcBef>
                <a:spcPts val="0"/>
              </a:spcBef>
              <a:spcAft>
                <a:spcPts val="0"/>
              </a:spcAft>
              <a:buClr>
                <a:schemeClr val="dk1"/>
              </a:buClr>
              <a:buSzPts val="3000"/>
              <a:buFont typeface="Alegreya Sans"/>
              <a:buNone/>
              <a:defRPr sz="3000" b="0" i="0" u="none" strike="noStrike" cap="none">
                <a:solidFill>
                  <a:schemeClr val="dk1"/>
                </a:solidFill>
                <a:latin typeface="Alegreya Sans"/>
                <a:ea typeface="Alegreya Sans"/>
                <a:cs typeface="Alegreya Sans"/>
                <a:sym typeface="Alegreya Sans"/>
              </a:defRPr>
            </a:lvl6pPr>
            <a:lvl7pPr marR="0" lvl="6" algn="l" rtl="0">
              <a:lnSpc>
                <a:spcPct val="100000"/>
              </a:lnSpc>
              <a:spcBef>
                <a:spcPts val="0"/>
              </a:spcBef>
              <a:spcAft>
                <a:spcPts val="0"/>
              </a:spcAft>
              <a:buClr>
                <a:schemeClr val="dk1"/>
              </a:buClr>
              <a:buSzPts val="3000"/>
              <a:buFont typeface="Alegreya Sans"/>
              <a:buNone/>
              <a:defRPr sz="3000" b="0" i="0" u="none" strike="noStrike" cap="none">
                <a:solidFill>
                  <a:schemeClr val="dk1"/>
                </a:solidFill>
                <a:latin typeface="Alegreya Sans"/>
                <a:ea typeface="Alegreya Sans"/>
                <a:cs typeface="Alegreya Sans"/>
                <a:sym typeface="Alegreya Sans"/>
              </a:defRPr>
            </a:lvl7pPr>
            <a:lvl8pPr marR="0" lvl="7" algn="l" rtl="0">
              <a:lnSpc>
                <a:spcPct val="100000"/>
              </a:lnSpc>
              <a:spcBef>
                <a:spcPts val="0"/>
              </a:spcBef>
              <a:spcAft>
                <a:spcPts val="0"/>
              </a:spcAft>
              <a:buClr>
                <a:schemeClr val="dk1"/>
              </a:buClr>
              <a:buSzPts val="3000"/>
              <a:buFont typeface="Alegreya Sans"/>
              <a:buNone/>
              <a:defRPr sz="3000" b="0" i="0" u="none" strike="noStrike" cap="none">
                <a:solidFill>
                  <a:schemeClr val="dk1"/>
                </a:solidFill>
                <a:latin typeface="Alegreya Sans"/>
                <a:ea typeface="Alegreya Sans"/>
                <a:cs typeface="Alegreya Sans"/>
                <a:sym typeface="Alegreya Sans"/>
              </a:defRPr>
            </a:lvl8pPr>
            <a:lvl9pPr marR="0" lvl="8" algn="l" rtl="0">
              <a:lnSpc>
                <a:spcPct val="100000"/>
              </a:lnSpc>
              <a:spcBef>
                <a:spcPts val="0"/>
              </a:spcBef>
              <a:spcAft>
                <a:spcPts val="0"/>
              </a:spcAft>
              <a:buClr>
                <a:schemeClr val="dk1"/>
              </a:buClr>
              <a:buSzPts val="3000"/>
              <a:buFont typeface="Alegreya Sans"/>
              <a:buNone/>
              <a:defRPr sz="3000" b="0" i="0" u="none" strike="noStrike" cap="none">
                <a:solidFill>
                  <a:schemeClr val="dk1"/>
                </a:solidFill>
                <a:latin typeface="Alegreya Sans"/>
                <a:ea typeface="Alegreya Sans"/>
                <a:cs typeface="Alegreya Sans"/>
                <a:sym typeface="Alegreya Sans"/>
              </a:defRPr>
            </a:lvl9pPr>
          </a:lstStyle>
          <a:p>
            <a:pPr algn="ctr"/>
            <a:r>
              <a:rPr lang="en-US" b="1">
                <a:latin typeface="Cambria" panose="02040503050406030204" pitchFamily="18" charset="0"/>
                <a:ea typeface="Cambria" panose="02040503050406030204" pitchFamily="18" charset="0"/>
              </a:rPr>
              <a:t>Kỉ luật</a:t>
            </a:r>
            <a:endParaRPr lang="vi-VN" b="1" dirty="0">
              <a:latin typeface="Cambria" panose="02040503050406030204" pitchFamily="18" charset="0"/>
              <a:ea typeface="Cambria" panose="02040503050406030204" pitchFamily="18" charset="0"/>
            </a:endParaRPr>
          </a:p>
        </p:txBody>
      </p:sp>
      <p:sp>
        <p:nvSpPr>
          <p:cNvPr id="24" name="TextBox 23"/>
          <p:cNvSpPr txBox="1"/>
          <p:nvPr/>
        </p:nvSpPr>
        <p:spPr>
          <a:xfrm>
            <a:off x="5667659" y="2829052"/>
            <a:ext cx="2112579" cy="1446550"/>
          </a:xfrm>
          <a:prstGeom prst="rect">
            <a:avLst/>
          </a:prstGeom>
          <a:noFill/>
        </p:spPr>
        <p:txBody>
          <a:bodyPr wrap="square" rtlCol="0">
            <a:spAutoFit/>
          </a:bodyPr>
          <a:lstStyle/>
          <a:p>
            <a:pPr algn="just"/>
            <a:r>
              <a:rPr lang="en-US" sz="2200">
                <a:latin typeface="Times New Roman" panose="02020603050405020304" pitchFamily="18" charset="0"/>
                <a:cs typeface="Times New Roman" panose="02020603050405020304" pitchFamily="18" charset="0"/>
              </a:rPr>
              <a:t>Người sống có kỉ luật là biết tự trọng, tôn trọng người khác. </a:t>
            </a:r>
          </a:p>
        </p:txBody>
      </p:sp>
      <p:sp>
        <p:nvSpPr>
          <p:cNvPr id="27" name="Left Brace 26"/>
          <p:cNvSpPr/>
          <p:nvPr/>
        </p:nvSpPr>
        <p:spPr>
          <a:xfrm rot="16200000">
            <a:off x="4322993" y="3428760"/>
            <a:ext cx="386255" cy="2079238"/>
          </a:xfrm>
          <a:prstGeom prst="leftBrace">
            <a:avLst/>
          </a:prstGeom>
          <a:ln w="22225">
            <a:solidFill>
              <a:schemeClr val="accent3"/>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9" name="TextBox 18"/>
          <p:cNvSpPr txBox="1"/>
          <p:nvPr/>
        </p:nvSpPr>
        <p:spPr>
          <a:xfrm>
            <a:off x="1812678" y="4767551"/>
            <a:ext cx="5406260" cy="369332"/>
          </a:xfrm>
          <a:prstGeom prst="rect">
            <a:avLst/>
          </a:prstGeom>
          <a:noFill/>
        </p:spPr>
        <p:txBody>
          <a:bodyPr wrap="square" rtlCol="0">
            <a:spAutoFit/>
          </a:bodyPr>
          <a:lstStyle/>
          <a:p>
            <a:pPr algn="ctr"/>
            <a:r>
              <a:rPr lang="en-US" b="1">
                <a:latin typeface="Times New Roman" panose="02020603050405020304" pitchFamily="18" charset="0"/>
                <a:cs typeface="Times New Roman" panose="02020603050405020304" pitchFamily="18" charset="0"/>
              </a:rPr>
              <a:t>Giữa đạo đức và kỉ luật có mối quan hệ chặt chẽ</a:t>
            </a:r>
          </a:p>
        </p:txBody>
      </p:sp>
      <p:pic>
        <p:nvPicPr>
          <p:cNvPr id="25" name="Content Placeholder 2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076325" y="4365626"/>
            <a:ext cx="934720" cy="856615"/>
          </a:xfrm>
          <a:prstGeom prst="rect">
            <a:avLst/>
          </a:prstGeom>
        </p:spPr>
      </p:pic>
      <p:sp>
        <p:nvSpPr>
          <p:cNvPr id="930" name="Google Shape;930;p56"/>
          <p:cNvSpPr/>
          <p:nvPr/>
        </p:nvSpPr>
        <p:spPr>
          <a:xfrm rot="10800000" flipH="1">
            <a:off x="5964556" y="5629276"/>
            <a:ext cx="3179445" cy="371475"/>
          </a:xfrm>
          <a:custGeom>
            <a:avLst/>
            <a:gdLst/>
            <a:ahLst/>
            <a:cxnLst/>
            <a:rect l="l" t="t" r="r" b="b"/>
            <a:pathLst>
              <a:path w="93106" h="38119" extrusionOk="0">
                <a:moveTo>
                  <a:pt x="78816" y="4722"/>
                </a:moveTo>
                <a:cubicBezTo>
                  <a:pt x="78816" y="4757"/>
                  <a:pt x="78741" y="4741"/>
                  <a:pt x="78682" y="4766"/>
                </a:cubicBezTo>
                <a:lnTo>
                  <a:pt x="78682" y="4766"/>
                </a:lnTo>
                <a:cubicBezTo>
                  <a:pt x="78716" y="4741"/>
                  <a:pt x="78757" y="4722"/>
                  <a:pt x="78816" y="4722"/>
                </a:cubicBezTo>
                <a:close/>
                <a:moveTo>
                  <a:pt x="18904" y="6010"/>
                </a:moveTo>
                <a:cubicBezTo>
                  <a:pt x="18936" y="6010"/>
                  <a:pt x="18925" y="6031"/>
                  <a:pt x="18914" y="6031"/>
                </a:cubicBezTo>
                <a:cubicBezTo>
                  <a:pt x="18909" y="6031"/>
                  <a:pt x="18904" y="6026"/>
                  <a:pt x="18904" y="6010"/>
                </a:cubicBezTo>
                <a:close/>
                <a:moveTo>
                  <a:pt x="67671" y="17244"/>
                </a:moveTo>
                <a:cubicBezTo>
                  <a:pt x="67682" y="17244"/>
                  <a:pt x="67669" y="17314"/>
                  <a:pt x="67660" y="17314"/>
                </a:cubicBezTo>
                <a:cubicBezTo>
                  <a:pt x="67657" y="17314"/>
                  <a:pt x="67654" y="17302"/>
                  <a:pt x="67654" y="17267"/>
                </a:cubicBezTo>
                <a:cubicBezTo>
                  <a:pt x="67662" y="17251"/>
                  <a:pt x="67668" y="17244"/>
                  <a:pt x="67671" y="17244"/>
                </a:cubicBezTo>
                <a:close/>
                <a:moveTo>
                  <a:pt x="24676" y="20940"/>
                </a:moveTo>
                <a:cubicBezTo>
                  <a:pt x="24676" y="20940"/>
                  <a:pt x="24723" y="20940"/>
                  <a:pt x="24676" y="20988"/>
                </a:cubicBezTo>
                <a:lnTo>
                  <a:pt x="24676" y="20940"/>
                </a:lnTo>
                <a:close/>
                <a:moveTo>
                  <a:pt x="82584" y="27905"/>
                </a:moveTo>
                <a:lnTo>
                  <a:pt x="82584" y="28000"/>
                </a:lnTo>
                <a:cubicBezTo>
                  <a:pt x="82537" y="28000"/>
                  <a:pt x="82584" y="27905"/>
                  <a:pt x="82584" y="27905"/>
                </a:cubicBezTo>
                <a:close/>
                <a:moveTo>
                  <a:pt x="83348" y="36539"/>
                </a:moveTo>
                <a:cubicBezTo>
                  <a:pt x="83348" y="36539"/>
                  <a:pt x="83326" y="36560"/>
                  <a:pt x="83312" y="36560"/>
                </a:cubicBezTo>
                <a:cubicBezTo>
                  <a:pt x="83305" y="36560"/>
                  <a:pt x="83300" y="36554"/>
                  <a:pt x="83300" y="36539"/>
                </a:cubicBezTo>
                <a:close/>
                <a:moveTo>
                  <a:pt x="42413" y="0"/>
                </a:moveTo>
                <a:cubicBezTo>
                  <a:pt x="38784" y="0"/>
                  <a:pt x="35159" y="117"/>
                  <a:pt x="31544" y="117"/>
                </a:cubicBezTo>
                <a:cubicBezTo>
                  <a:pt x="30112" y="117"/>
                  <a:pt x="28680" y="98"/>
                  <a:pt x="27251" y="47"/>
                </a:cubicBezTo>
                <a:cubicBezTo>
                  <a:pt x="22100" y="95"/>
                  <a:pt x="16948" y="858"/>
                  <a:pt x="11892" y="1574"/>
                </a:cubicBezTo>
                <a:cubicBezTo>
                  <a:pt x="11817" y="1574"/>
                  <a:pt x="11764" y="1583"/>
                  <a:pt x="11730" y="1596"/>
                </a:cubicBezTo>
                <a:lnTo>
                  <a:pt x="11730" y="1596"/>
                </a:lnTo>
                <a:cubicBezTo>
                  <a:pt x="8826" y="1978"/>
                  <a:pt x="0" y="2602"/>
                  <a:pt x="1732" y="6439"/>
                </a:cubicBezTo>
                <a:cubicBezTo>
                  <a:pt x="3783" y="10685"/>
                  <a:pt x="1732" y="15169"/>
                  <a:pt x="4307" y="19223"/>
                </a:cubicBezTo>
                <a:cubicBezTo>
                  <a:pt x="5023" y="22324"/>
                  <a:pt x="4403" y="26712"/>
                  <a:pt x="6263" y="29145"/>
                </a:cubicBezTo>
                <a:cubicBezTo>
                  <a:pt x="7169" y="30051"/>
                  <a:pt x="9507" y="29860"/>
                  <a:pt x="9125" y="31530"/>
                </a:cubicBezTo>
                <a:cubicBezTo>
                  <a:pt x="8686" y="35807"/>
                  <a:pt x="12637" y="36432"/>
                  <a:pt x="16712" y="36432"/>
                </a:cubicBezTo>
                <a:cubicBezTo>
                  <a:pt x="18394" y="36432"/>
                  <a:pt x="20096" y="36326"/>
                  <a:pt x="21521" y="36326"/>
                </a:cubicBezTo>
                <a:cubicBezTo>
                  <a:pt x="22265" y="36326"/>
                  <a:pt x="22933" y="36355"/>
                  <a:pt x="23483" y="36443"/>
                </a:cubicBezTo>
                <a:cubicBezTo>
                  <a:pt x="28473" y="37212"/>
                  <a:pt x="33475" y="37491"/>
                  <a:pt x="38483" y="37491"/>
                </a:cubicBezTo>
                <a:cubicBezTo>
                  <a:pt x="47454" y="37491"/>
                  <a:pt x="56443" y="36595"/>
                  <a:pt x="65412" y="36014"/>
                </a:cubicBezTo>
                <a:cubicBezTo>
                  <a:pt x="70056" y="36133"/>
                  <a:pt x="77494" y="38119"/>
                  <a:pt x="83250" y="38119"/>
                </a:cubicBezTo>
                <a:cubicBezTo>
                  <a:pt x="89024" y="38119"/>
                  <a:pt x="93106" y="36121"/>
                  <a:pt x="90980" y="28239"/>
                </a:cubicBezTo>
                <a:cubicBezTo>
                  <a:pt x="89251" y="24641"/>
                  <a:pt x="92969" y="24704"/>
                  <a:pt x="92225" y="22332"/>
                </a:cubicBezTo>
                <a:lnTo>
                  <a:pt x="92225" y="22332"/>
                </a:lnTo>
                <a:cubicBezTo>
                  <a:pt x="92267" y="22379"/>
                  <a:pt x="92313" y="22424"/>
                  <a:pt x="92363" y="22467"/>
                </a:cubicBezTo>
                <a:lnTo>
                  <a:pt x="92172" y="22181"/>
                </a:lnTo>
                <a:lnTo>
                  <a:pt x="92172" y="22181"/>
                </a:lnTo>
                <a:cubicBezTo>
                  <a:pt x="92192" y="22232"/>
                  <a:pt x="92209" y="22283"/>
                  <a:pt x="92225" y="22332"/>
                </a:cubicBezTo>
                <a:lnTo>
                  <a:pt x="92225" y="22332"/>
                </a:lnTo>
                <a:cubicBezTo>
                  <a:pt x="91191" y="21182"/>
                  <a:pt x="92579" y="18909"/>
                  <a:pt x="92029" y="18221"/>
                </a:cubicBezTo>
                <a:cubicBezTo>
                  <a:pt x="92506" y="17077"/>
                  <a:pt x="91791" y="15741"/>
                  <a:pt x="90741" y="14882"/>
                </a:cubicBezTo>
                <a:cubicBezTo>
                  <a:pt x="90455" y="13261"/>
                  <a:pt x="90073" y="11686"/>
                  <a:pt x="89596" y="10112"/>
                </a:cubicBezTo>
                <a:cubicBezTo>
                  <a:pt x="90360" y="8300"/>
                  <a:pt x="89167" y="7536"/>
                  <a:pt x="87593" y="6916"/>
                </a:cubicBezTo>
                <a:cubicBezTo>
                  <a:pt x="87225" y="4798"/>
                  <a:pt x="86678" y="2902"/>
                  <a:pt x="84195" y="2902"/>
                </a:cubicBezTo>
                <a:cubicBezTo>
                  <a:pt x="84106" y="2902"/>
                  <a:pt x="84014" y="2904"/>
                  <a:pt x="83920" y="2909"/>
                </a:cubicBezTo>
                <a:cubicBezTo>
                  <a:pt x="72138" y="763"/>
                  <a:pt x="60070" y="524"/>
                  <a:pt x="48049" y="47"/>
                </a:cubicBezTo>
                <a:lnTo>
                  <a:pt x="47190" y="47"/>
                </a:lnTo>
                <a:lnTo>
                  <a:pt x="47381" y="95"/>
                </a:lnTo>
                <a:cubicBezTo>
                  <a:pt x="45725" y="25"/>
                  <a:pt x="44069" y="0"/>
                  <a:pt x="42413"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929" name="Google Shape;929;p56"/>
          <p:cNvSpPr/>
          <p:nvPr/>
        </p:nvSpPr>
        <p:spPr>
          <a:xfrm rot="10800000">
            <a:off x="7053581" y="5379086"/>
            <a:ext cx="2240915" cy="371475"/>
          </a:xfrm>
          <a:custGeom>
            <a:avLst/>
            <a:gdLst/>
            <a:ahLst/>
            <a:cxnLst/>
            <a:rect l="l" t="t" r="r" b="b"/>
            <a:pathLst>
              <a:path w="93106" h="38119" extrusionOk="0">
                <a:moveTo>
                  <a:pt x="78816" y="4722"/>
                </a:moveTo>
                <a:cubicBezTo>
                  <a:pt x="78816" y="4757"/>
                  <a:pt x="78741" y="4741"/>
                  <a:pt x="78682" y="4766"/>
                </a:cubicBezTo>
                <a:lnTo>
                  <a:pt x="78682" y="4766"/>
                </a:lnTo>
                <a:cubicBezTo>
                  <a:pt x="78716" y="4741"/>
                  <a:pt x="78757" y="4722"/>
                  <a:pt x="78816" y="4722"/>
                </a:cubicBezTo>
                <a:close/>
                <a:moveTo>
                  <a:pt x="18904" y="6010"/>
                </a:moveTo>
                <a:cubicBezTo>
                  <a:pt x="18936" y="6010"/>
                  <a:pt x="18925" y="6031"/>
                  <a:pt x="18914" y="6031"/>
                </a:cubicBezTo>
                <a:cubicBezTo>
                  <a:pt x="18909" y="6031"/>
                  <a:pt x="18904" y="6026"/>
                  <a:pt x="18904" y="6010"/>
                </a:cubicBezTo>
                <a:close/>
                <a:moveTo>
                  <a:pt x="67671" y="17244"/>
                </a:moveTo>
                <a:cubicBezTo>
                  <a:pt x="67682" y="17244"/>
                  <a:pt x="67669" y="17314"/>
                  <a:pt x="67660" y="17314"/>
                </a:cubicBezTo>
                <a:cubicBezTo>
                  <a:pt x="67657" y="17314"/>
                  <a:pt x="67654" y="17302"/>
                  <a:pt x="67654" y="17267"/>
                </a:cubicBezTo>
                <a:cubicBezTo>
                  <a:pt x="67662" y="17251"/>
                  <a:pt x="67668" y="17244"/>
                  <a:pt x="67671" y="17244"/>
                </a:cubicBezTo>
                <a:close/>
                <a:moveTo>
                  <a:pt x="24676" y="20940"/>
                </a:moveTo>
                <a:cubicBezTo>
                  <a:pt x="24676" y="20940"/>
                  <a:pt x="24723" y="20940"/>
                  <a:pt x="24676" y="20988"/>
                </a:cubicBezTo>
                <a:lnTo>
                  <a:pt x="24676" y="20940"/>
                </a:lnTo>
                <a:close/>
                <a:moveTo>
                  <a:pt x="82584" y="27905"/>
                </a:moveTo>
                <a:lnTo>
                  <a:pt x="82584" y="28000"/>
                </a:lnTo>
                <a:cubicBezTo>
                  <a:pt x="82537" y="28000"/>
                  <a:pt x="82584" y="27905"/>
                  <a:pt x="82584" y="27905"/>
                </a:cubicBezTo>
                <a:close/>
                <a:moveTo>
                  <a:pt x="83348" y="36539"/>
                </a:moveTo>
                <a:cubicBezTo>
                  <a:pt x="83348" y="36539"/>
                  <a:pt x="83326" y="36560"/>
                  <a:pt x="83312" y="36560"/>
                </a:cubicBezTo>
                <a:cubicBezTo>
                  <a:pt x="83305" y="36560"/>
                  <a:pt x="83300" y="36554"/>
                  <a:pt x="83300" y="36539"/>
                </a:cubicBezTo>
                <a:close/>
                <a:moveTo>
                  <a:pt x="42413" y="0"/>
                </a:moveTo>
                <a:cubicBezTo>
                  <a:pt x="38784" y="0"/>
                  <a:pt x="35159" y="117"/>
                  <a:pt x="31544" y="117"/>
                </a:cubicBezTo>
                <a:cubicBezTo>
                  <a:pt x="30112" y="117"/>
                  <a:pt x="28680" y="98"/>
                  <a:pt x="27251" y="47"/>
                </a:cubicBezTo>
                <a:cubicBezTo>
                  <a:pt x="22100" y="95"/>
                  <a:pt x="16948" y="858"/>
                  <a:pt x="11892" y="1574"/>
                </a:cubicBezTo>
                <a:cubicBezTo>
                  <a:pt x="11817" y="1574"/>
                  <a:pt x="11764" y="1583"/>
                  <a:pt x="11730" y="1596"/>
                </a:cubicBezTo>
                <a:lnTo>
                  <a:pt x="11730" y="1596"/>
                </a:lnTo>
                <a:cubicBezTo>
                  <a:pt x="8826" y="1978"/>
                  <a:pt x="0" y="2602"/>
                  <a:pt x="1732" y="6439"/>
                </a:cubicBezTo>
                <a:cubicBezTo>
                  <a:pt x="3783" y="10685"/>
                  <a:pt x="1732" y="15169"/>
                  <a:pt x="4307" y="19223"/>
                </a:cubicBezTo>
                <a:cubicBezTo>
                  <a:pt x="5023" y="22324"/>
                  <a:pt x="4403" y="26712"/>
                  <a:pt x="6263" y="29145"/>
                </a:cubicBezTo>
                <a:cubicBezTo>
                  <a:pt x="7169" y="30051"/>
                  <a:pt x="9507" y="29860"/>
                  <a:pt x="9125" y="31530"/>
                </a:cubicBezTo>
                <a:cubicBezTo>
                  <a:pt x="8686" y="35807"/>
                  <a:pt x="12637" y="36432"/>
                  <a:pt x="16712" y="36432"/>
                </a:cubicBezTo>
                <a:cubicBezTo>
                  <a:pt x="18394" y="36432"/>
                  <a:pt x="20096" y="36326"/>
                  <a:pt x="21521" y="36326"/>
                </a:cubicBezTo>
                <a:cubicBezTo>
                  <a:pt x="22265" y="36326"/>
                  <a:pt x="22933" y="36355"/>
                  <a:pt x="23483" y="36443"/>
                </a:cubicBezTo>
                <a:cubicBezTo>
                  <a:pt x="28473" y="37212"/>
                  <a:pt x="33475" y="37491"/>
                  <a:pt x="38483" y="37491"/>
                </a:cubicBezTo>
                <a:cubicBezTo>
                  <a:pt x="47454" y="37491"/>
                  <a:pt x="56443" y="36595"/>
                  <a:pt x="65412" y="36014"/>
                </a:cubicBezTo>
                <a:cubicBezTo>
                  <a:pt x="70056" y="36133"/>
                  <a:pt x="77494" y="38119"/>
                  <a:pt x="83250" y="38119"/>
                </a:cubicBezTo>
                <a:cubicBezTo>
                  <a:pt x="89024" y="38119"/>
                  <a:pt x="93106" y="36121"/>
                  <a:pt x="90980" y="28239"/>
                </a:cubicBezTo>
                <a:cubicBezTo>
                  <a:pt x="89251" y="24641"/>
                  <a:pt x="92969" y="24704"/>
                  <a:pt x="92225" y="22332"/>
                </a:cubicBezTo>
                <a:lnTo>
                  <a:pt x="92225" y="22332"/>
                </a:lnTo>
                <a:cubicBezTo>
                  <a:pt x="92267" y="22379"/>
                  <a:pt x="92313" y="22424"/>
                  <a:pt x="92363" y="22467"/>
                </a:cubicBezTo>
                <a:lnTo>
                  <a:pt x="92172" y="22181"/>
                </a:lnTo>
                <a:lnTo>
                  <a:pt x="92172" y="22181"/>
                </a:lnTo>
                <a:cubicBezTo>
                  <a:pt x="92192" y="22232"/>
                  <a:pt x="92209" y="22283"/>
                  <a:pt x="92225" y="22332"/>
                </a:cubicBezTo>
                <a:lnTo>
                  <a:pt x="92225" y="22332"/>
                </a:lnTo>
                <a:cubicBezTo>
                  <a:pt x="91191" y="21182"/>
                  <a:pt x="92579" y="18909"/>
                  <a:pt x="92029" y="18221"/>
                </a:cubicBezTo>
                <a:cubicBezTo>
                  <a:pt x="92506" y="17077"/>
                  <a:pt x="91791" y="15741"/>
                  <a:pt x="90741" y="14882"/>
                </a:cubicBezTo>
                <a:cubicBezTo>
                  <a:pt x="90455" y="13261"/>
                  <a:pt x="90073" y="11686"/>
                  <a:pt x="89596" y="10112"/>
                </a:cubicBezTo>
                <a:cubicBezTo>
                  <a:pt x="90360" y="8300"/>
                  <a:pt x="89167" y="7536"/>
                  <a:pt x="87593" y="6916"/>
                </a:cubicBezTo>
                <a:cubicBezTo>
                  <a:pt x="87225" y="4798"/>
                  <a:pt x="86678" y="2902"/>
                  <a:pt x="84195" y="2902"/>
                </a:cubicBezTo>
                <a:cubicBezTo>
                  <a:pt x="84106" y="2902"/>
                  <a:pt x="84014" y="2904"/>
                  <a:pt x="83920" y="2909"/>
                </a:cubicBezTo>
                <a:cubicBezTo>
                  <a:pt x="72138" y="763"/>
                  <a:pt x="60070" y="524"/>
                  <a:pt x="48049" y="47"/>
                </a:cubicBezTo>
                <a:lnTo>
                  <a:pt x="47190" y="47"/>
                </a:lnTo>
                <a:lnTo>
                  <a:pt x="47381" y="95"/>
                </a:lnTo>
                <a:cubicBezTo>
                  <a:pt x="45725" y="25"/>
                  <a:pt x="44069" y="0"/>
                  <a:pt x="42413" y="0"/>
                </a:cubicBezTo>
                <a:close/>
              </a:path>
            </a:pathLst>
          </a:custGeom>
          <a:solidFill>
            <a:schemeClr val="lt2"/>
          </a:solidFill>
          <a:ln>
            <a:noFill/>
          </a:ln>
        </p:spPr>
        <p:txBody>
          <a:bodyPr spcFirstLastPara="1" wrap="square" lIns="91425" tIns="91425" rIns="91425" bIns="91425" anchor="ctr" anchorCtr="0">
            <a:noAutofit/>
          </a:body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55"/>
                                        </p:tgtEl>
                                        <p:attrNameLst>
                                          <p:attrName>style.visibility</p:attrName>
                                        </p:attrNameLst>
                                      </p:cBhvr>
                                      <p:to>
                                        <p:strVal val="visible"/>
                                      </p:to>
                                    </p:set>
                                    <p:animEffect transition="in" filter="fade">
                                      <p:cBhvr>
                                        <p:cTn id="7" dur="1000"/>
                                        <p:tgtEl>
                                          <p:spTgt spid="755"/>
                                        </p:tgtEl>
                                      </p:cBhvr>
                                    </p:animEffect>
                                    <p:anim calcmode="lin" valueType="num">
                                      <p:cBhvr>
                                        <p:cTn id="8" dur="1000" fill="hold"/>
                                        <p:tgtEl>
                                          <p:spTgt spid="755"/>
                                        </p:tgtEl>
                                        <p:attrNameLst>
                                          <p:attrName>ppt_x</p:attrName>
                                        </p:attrNameLst>
                                      </p:cBhvr>
                                      <p:tavLst>
                                        <p:tav tm="0">
                                          <p:val>
                                            <p:strVal val="#ppt_x"/>
                                          </p:val>
                                        </p:tav>
                                        <p:tav tm="100000">
                                          <p:val>
                                            <p:strVal val="#ppt_x"/>
                                          </p:val>
                                        </p:tav>
                                      </p:tavLst>
                                    </p:anim>
                                    <p:anim calcmode="lin" valueType="num">
                                      <p:cBhvr>
                                        <p:cTn id="9" dur="1000" fill="hold"/>
                                        <p:tgtEl>
                                          <p:spTgt spid="75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5" grpId="0" bldLvl="0" animBg="1"/>
      <p:bldP spid="3"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08"/>
        <p:cNvGrpSpPr/>
        <p:nvPr/>
      </p:nvGrpSpPr>
      <p:grpSpPr>
        <a:xfrm>
          <a:off x="0" y="0"/>
          <a:ext cx="0" cy="0"/>
          <a:chOff x="0" y="0"/>
          <a:chExt cx="0" cy="0"/>
        </a:xfrm>
      </p:grpSpPr>
      <p:sp>
        <p:nvSpPr>
          <p:cNvPr id="809" name="Google Shape;809;p52"/>
          <p:cNvSpPr/>
          <p:nvPr/>
        </p:nvSpPr>
        <p:spPr>
          <a:xfrm rot="5400000" flipH="1">
            <a:off x="1857554" y="2769317"/>
            <a:ext cx="1574798" cy="3448668"/>
          </a:xfrm>
          <a:custGeom>
            <a:avLst/>
            <a:gdLst/>
            <a:ahLst/>
            <a:cxnLst/>
            <a:rect l="l" t="t" r="r" b="b"/>
            <a:pathLst>
              <a:path w="19040" h="44126" extrusionOk="0">
                <a:moveTo>
                  <a:pt x="12491" y="571"/>
                </a:moveTo>
                <a:lnTo>
                  <a:pt x="12491" y="571"/>
                </a:lnTo>
                <a:cubicBezTo>
                  <a:pt x="12499" y="571"/>
                  <a:pt x="12502" y="576"/>
                  <a:pt x="12504" y="582"/>
                </a:cubicBezTo>
                <a:lnTo>
                  <a:pt x="12504" y="582"/>
                </a:lnTo>
                <a:cubicBezTo>
                  <a:pt x="12500" y="579"/>
                  <a:pt x="12496" y="576"/>
                  <a:pt x="12491" y="571"/>
                </a:cubicBezTo>
                <a:close/>
                <a:moveTo>
                  <a:pt x="12519" y="740"/>
                </a:moveTo>
                <a:lnTo>
                  <a:pt x="12519" y="754"/>
                </a:lnTo>
                <a:lnTo>
                  <a:pt x="12491" y="754"/>
                </a:lnTo>
                <a:cubicBezTo>
                  <a:pt x="12491" y="754"/>
                  <a:pt x="12505" y="740"/>
                  <a:pt x="12519" y="740"/>
                </a:cubicBezTo>
                <a:close/>
                <a:moveTo>
                  <a:pt x="15265" y="1388"/>
                </a:moveTo>
                <a:cubicBezTo>
                  <a:pt x="15265" y="1388"/>
                  <a:pt x="15293" y="1388"/>
                  <a:pt x="15279" y="1416"/>
                </a:cubicBezTo>
                <a:cubicBezTo>
                  <a:pt x="15279" y="1402"/>
                  <a:pt x="15265" y="1388"/>
                  <a:pt x="15265" y="1388"/>
                </a:cubicBezTo>
                <a:close/>
                <a:moveTo>
                  <a:pt x="17079" y="2072"/>
                </a:moveTo>
                <a:cubicBezTo>
                  <a:pt x="17082" y="2072"/>
                  <a:pt x="17091" y="2078"/>
                  <a:pt x="17082" y="2078"/>
                </a:cubicBezTo>
                <a:cubicBezTo>
                  <a:pt x="17077" y="2073"/>
                  <a:pt x="17077" y="2072"/>
                  <a:pt x="17079" y="2072"/>
                </a:cubicBezTo>
                <a:close/>
                <a:moveTo>
                  <a:pt x="10217" y="2821"/>
                </a:moveTo>
                <a:cubicBezTo>
                  <a:pt x="10224" y="2821"/>
                  <a:pt x="10224" y="2824"/>
                  <a:pt x="10210" y="2839"/>
                </a:cubicBezTo>
                <a:lnTo>
                  <a:pt x="10182" y="2824"/>
                </a:lnTo>
                <a:cubicBezTo>
                  <a:pt x="10196" y="2824"/>
                  <a:pt x="10210" y="2821"/>
                  <a:pt x="10217" y="2821"/>
                </a:cubicBezTo>
                <a:close/>
                <a:moveTo>
                  <a:pt x="15716" y="3275"/>
                </a:moveTo>
                <a:lnTo>
                  <a:pt x="15730" y="3289"/>
                </a:lnTo>
                <a:cubicBezTo>
                  <a:pt x="15730" y="3303"/>
                  <a:pt x="15730" y="3303"/>
                  <a:pt x="15730" y="3317"/>
                </a:cubicBezTo>
                <a:cubicBezTo>
                  <a:pt x="15716" y="3303"/>
                  <a:pt x="15730" y="3289"/>
                  <a:pt x="15716" y="3275"/>
                </a:cubicBezTo>
                <a:close/>
                <a:moveTo>
                  <a:pt x="12181" y="3430"/>
                </a:moveTo>
                <a:cubicBezTo>
                  <a:pt x="12177" y="3435"/>
                  <a:pt x="12174" y="3436"/>
                  <a:pt x="12171" y="3436"/>
                </a:cubicBezTo>
                <a:cubicBezTo>
                  <a:pt x="12166" y="3436"/>
                  <a:pt x="12163" y="3430"/>
                  <a:pt x="12153" y="3430"/>
                </a:cubicBezTo>
                <a:close/>
                <a:moveTo>
                  <a:pt x="15631" y="4359"/>
                </a:moveTo>
                <a:cubicBezTo>
                  <a:pt x="15631" y="4371"/>
                  <a:pt x="15629" y="4376"/>
                  <a:pt x="15625" y="4376"/>
                </a:cubicBezTo>
                <a:cubicBezTo>
                  <a:pt x="15620" y="4376"/>
                  <a:pt x="15611" y="4367"/>
                  <a:pt x="15603" y="4359"/>
                </a:cubicBezTo>
                <a:close/>
                <a:moveTo>
                  <a:pt x="14575" y="4683"/>
                </a:moveTo>
                <a:lnTo>
                  <a:pt x="14575" y="4683"/>
                </a:lnTo>
                <a:cubicBezTo>
                  <a:pt x="14592" y="4691"/>
                  <a:pt x="14589" y="4699"/>
                  <a:pt x="14584" y="4699"/>
                </a:cubicBezTo>
                <a:cubicBezTo>
                  <a:pt x="14580" y="4699"/>
                  <a:pt x="14575" y="4695"/>
                  <a:pt x="14575" y="4683"/>
                </a:cubicBezTo>
                <a:close/>
                <a:moveTo>
                  <a:pt x="15631" y="6458"/>
                </a:moveTo>
                <a:cubicBezTo>
                  <a:pt x="15631" y="6458"/>
                  <a:pt x="15674" y="6458"/>
                  <a:pt x="15674" y="6472"/>
                </a:cubicBezTo>
                <a:lnTo>
                  <a:pt x="15660" y="6472"/>
                </a:lnTo>
                <a:lnTo>
                  <a:pt x="15631" y="6458"/>
                </a:lnTo>
                <a:close/>
                <a:moveTo>
                  <a:pt x="13566" y="6860"/>
                </a:moveTo>
                <a:cubicBezTo>
                  <a:pt x="13584" y="6860"/>
                  <a:pt x="13644" y="6922"/>
                  <a:pt x="13632" y="6922"/>
                </a:cubicBezTo>
                <a:cubicBezTo>
                  <a:pt x="13618" y="6894"/>
                  <a:pt x="13590" y="6880"/>
                  <a:pt x="13561" y="6866"/>
                </a:cubicBezTo>
                <a:cubicBezTo>
                  <a:pt x="13561" y="6862"/>
                  <a:pt x="13563" y="6860"/>
                  <a:pt x="13566" y="6860"/>
                </a:cubicBezTo>
                <a:close/>
                <a:moveTo>
                  <a:pt x="12900" y="6936"/>
                </a:moveTo>
                <a:cubicBezTo>
                  <a:pt x="12900" y="6936"/>
                  <a:pt x="12914" y="6950"/>
                  <a:pt x="12900" y="6950"/>
                </a:cubicBezTo>
                <a:lnTo>
                  <a:pt x="12900" y="6936"/>
                </a:lnTo>
                <a:close/>
                <a:moveTo>
                  <a:pt x="7478" y="7091"/>
                </a:moveTo>
                <a:lnTo>
                  <a:pt x="7492" y="7105"/>
                </a:lnTo>
                <a:cubicBezTo>
                  <a:pt x="7478" y="7105"/>
                  <a:pt x="7478" y="7105"/>
                  <a:pt x="7478" y="7091"/>
                </a:cubicBezTo>
                <a:close/>
                <a:moveTo>
                  <a:pt x="15660" y="7063"/>
                </a:moveTo>
                <a:cubicBezTo>
                  <a:pt x="15702" y="7063"/>
                  <a:pt x="15730" y="7077"/>
                  <a:pt x="15758" y="7105"/>
                </a:cubicBezTo>
                <a:cubicBezTo>
                  <a:pt x="15730" y="7091"/>
                  <a:pt x="15688" y="7077"/>
                  <a:pt x="15660" y="7063"/>
                </a:cubicBezTo>
                <a:close/>
                <a:moveTo>
                  <a:pt x="8013" y="7936"/>
                </a:moveTo>
                <a:lnTo>
                  <a:pt x="8041" y="7950"/>
                </a:lnTo>
                <a:cubicBezTo>
                  <a:pt x="8041" y="7954"/>
                  <a:pt x="8040" y="7956"/>
                  <a:pt x="8038" y="7956"/>
                </a:cubicBezTo>
                <a:cubicBezTo>
                  <a:pt x="8033" y="7956"/>
                  <a:pt x="8023" y="7946"/>
                  <a:pt x="8013" y="7936"/>
                </a:cubicBezTo>
                <a:close/>
                <a:moveTo>
                  <a:pt x="3845" y="9992"/>
                </a:moveTo>
                <a:cubicBezTo>
                  <a:pt x="3845" y="9997"/>
                  <a:pt x="3843" y="9998"/>
                  <a:pt x="3842" y="9998"/>
                </a:cubicBezTo>
                <a:cubicBezTo>
                  <a:pt x="3839" y="9998"/>
                  <a:pt x="3836" y="9992"/>
                  <a:pt x="3845" y="9992"/>
                </a:cubicBezTo>
                <a:close/>
                <a:moveTo>
                  <a:pt x="4535" y="11555"/>
                </a:moveTo>
                <a:cubicBezTo>
                  <a:pt x="4549" y="11569"/>
                  <a:pt x="4577" y="11583"/>
                  <a:pt x="4591" y="11597"/>
                </a:cubicBezTo>
                <a:cubicBezTo>
                  <a:pt x="4563" y="11583"/>
                  <a:pt x="4549" y="11569"/>
                  <a:pt x="4535" y="11555"/>
                </a:cubicBezTo>
                <a:close/>
                <a:moveTo>
                  <a:pt x="6464" y="11921"/>
                </a:moveTo>
                <a:cubicBezTo>
                  <a:pt x="6464" y="11921"/>
                  <a:pt x="6458" y="11927"/>
                  <a:pt x="6454" y="11927"/>
                </a:cubicBezTo>
                <a:cubicBezTo>
                  <a:pt x="6452" y="11927"/>
                  <a:pt x="6450" y="11926"/>
                  <a:pt x="6450" y="11921"/>
                </a:cubicBezTo>
                <a:close/>
                <a:moveTo>
                  <a:pt x="13942" y="11949"/>
                </a:moveTo>
                <a:lnTo>
                  <a:pt x="13984" y="11963"/>
                </a:lnTo>
                <a:lnTo>
                  <a:pt x="13970" y="11963"/>
                </a:lnTo>
                <a:lnTo>
                  <a:pt x="13942" y="11949"/>
                </a:lnTo>
                <a:close/>
                <a:moveTo>
                  <a:pt x="6070" y="12090"/>
                </a:moveTo>
                <a:lnTo>
                  <a:pt x="6070" y="12090"/>
                </a:lnTo>
                <a:cubicBezTo>
                  <a:pt x="6084" y="12090"/>
                  <a:pt x="6112" y="12104"/>
                  <a:pt x="6098" y="12104"/>
                </a:cubicBezTo>
                <a:lnTo>
                  <a:pt x="6070" y="12090"/>
                </a:lnTo>
                <a:close/>
                <a:moveTo>
                  <a:pt x="2564" y="12766"/>
                </a:moveTo>
                <a:cubicBezTo>
                  <a:pt x="2564" y="12771"/>
                  <a:pt x="2564" y="12772"/>
                  <a:pt x="2563" y="12772"/>
                </a:cubicBezTo>
                <a:cubicBezTo>
                  <a:pt x="2560" y="12772"/>
                  <a:pt x="2554" y="12766"/>
                  <a:pt x="2535" y="12766"/>
                </a:cubicBezTo>
                <a:close/>
                <a:moveTo>
                  <a:pt x="11351" y="13935"/>
                </a:moveTo>
                <a:lnTo>
                  <a:pt x="11379" y="13949"/>
                </a:lnTo>
                <a:cubicBezTo>
                  <a:pt x="11365" y="13949"/>
                  <a:pt x="11351" y="13949"/>
                  <a:pt x="11336" y="13935"/>
                </a:cubicBezTo>
                <a:close/>
                <a:moveTo>
                  <a:pt x="7798" y="14199"/>
                </a:moveTo>
                <a:cubicBezTo>
                  <a:pt x="7806" y="14199"/>
                  <a:pt x="7809" y="14202"/>
                  <a:pt x="7802" y="14217"/>
                </a:cubicBezTo>
                <a:lnTo>
                  <a:pt x="7774" y="14202"/>
                </a:lnTo>
                <a:cubicBezTo>
                  <a:pt x="7781" y="14202"/>
                  <a:pt x="7791" y="14199"/>
                  <a:pt x="7798" y="14199"/>
                </a:cubicBezTo>
                <a:close/>
                <a:moveTo>
                  <a:pt x="9902" y="15052"/>
                </a:moveTo>
                <a:cubicBezTo>
                  <a:pt x="9905" y="15052"/>
                  <a:pt x="9909" y="15064"/>
                  <a:pt x="9905" y="15064"/>
                </a:cubicBezTo>
                <a:cubicBezTo>
                  <a:pt x="9904" y="15064"/>
                  <a:pt x="9902" y="15064"/>
                  <a:pt x="9900" y="15061"/>
                </a:cubicBezTo>
                <a:cubicBezTo>
                  <a:pt x="9900" y="15054"/>
                  <a:pt x="9901" y="15052"/>
                  <a:pt x="9902" y="15052"/>
                </a:cubicBezTo>
                <a:close/>
                <a:moveTo>
                  <a:pt x="4130" y="15084"/>
                </a:moveTo>
                <a:cubicBezTo>
                  <a:pt x="4138" y="15084"/>
                  <a:pt x="4147" y="15085"/>
                  <a:pt x="4155" y="15090"/>
                </a:cubicBezTo>
                <a:cubicBezTo>
                  <a:pt x="4127" y="15090"/>
                  <a:pt x="4113" y="15104"/>
                  <a:pt x="4098" y="15104"/>
                </a:cubicBezTo>
                <a:lnTo>
                  <a:pt x="4084" y="15104"/>
                </a:lnTo>
                <a:cubicBezTo>
                  <a:pt x="4094" y="15094"/>
                  <a:pt x="4111" y="15084"/>
                  <a:pt x="4130" y="15084"/>
                </a:cubicBezTo>
                <a:close/>
                <a:moveTo>
                  <a:pt x="10125" y="15188"/>
                </a:moveTo>
                <a:cubicBezTo>
                  <a:pt x="10125" y="15202"/>
                  <a:pt x="10097" y="15202"/>
                  <a:pt x="10083" y="15202"/>
                </a:cubicBezTo>
                <a:cubicBezTo>
                  <a:pt x="10083" y="15202"/>
                  <a:pt x="10111" y="15188"/>
                  <a:pt x="10125" y="15188"/>
                </a:cubicBezTo>
                <a:close/>
                <a:moveTo>
                  <a:pt x="11520" y="15245"/>
                </a:moveTo>
                <a:cubicBezTo>
                  <a:pt x="11520" y="15252"/>
                  <a:pt x="11520" y="15252"/>
                  <a:pt x="11518" y="15252"/>
                </a:cubicBezTo>
                <a:cubicBezTo>
                  <a:pt x="11516" y="15252"/>
                  <a:pt x="11513" y="15252"/>
                  <a:pt x="11505" y="15259"/>
                </a:cubicBezTo>
                <a:lnTo>
                  <a:pt x="11520" y="15245"/>
                </a:lnTo>
                <a:close/>
                <a:moveTo>
                  <a:pt x="7633" y="15582"/>
                </a:moveTo>
                <a:lnTo>
                  <a:pt x="7633" y="15582"/>
                </a:lnTo>
                <a:cubicBezTo>
                  <a:pt x="7647" y="15597"/>
                  <a:pt x="7675" y="15582"/>
                  <a:pt x="7647" y="15611"/>
                </a:cubicBezTo>
                <a:cubicBezTo>
                  <a:pt x="7647" y="15597"/>
                  <a:pt x="7633" y="15597"/>
                  <a:pt x="7633" y="15582"/>
                </a:cubicBezTo>
                <a:close/>
                <a:moveTo>
                  <a:pt x="1691" y="15667"/>
                </a:moveTo>
                <a:cubicBezTo>
                  <a:pt x="1698" y="15674"/>
                  <a:pt x="1698" y="15674"/>
                  <a:pt x="1694" y="15674"/>
                </a:cubicBezTo>
                <a:cubicBezTo>
                  <a:pt x="1691" y="15674"/>
                  <a:pt x="1683" y="15674"/>
                  <a:pt x="1676" y="15681"/>
                </a:cubicBezTo>
                <a:lnTo>
                  <a:pt x="1691" y="15667"/>
                </a:lnTo>
                <a:close/>
                <a:moveTo>
                  <a:pt x="11129" y="15703"/>
                </a:moveTo>
                <a:cubicBezTo>
                  <a:pt x="11135" y="15703"/>
                  <a:pt x="11144" y="15709"/>
                  <a:pt x="11153" y="15709"/>
                </a:cubicBezTo>
                <a:lnTo>
                  <a:pt x="11125" y="15709"/>
                </a:lnTo>
                <a:cubicBezTo>
                  <a:pt x="11125" y="15705"/>
                  <a:pt x="11127" y="15703"/>
                  <a:pt x="11129" y="15703"/>
                </a:cubicBezTo>
                <a:close/>
                <a:moveTo>
                  <a:pt x="10097" y="16118"/>
                </a:moveTo>
                <a:cubicBezTo>
                  <a:pt x="10088" y="16118"/>
                  <a:pt x="10085" y="16124"/>
                  <a:pt x="10080" y="16124"/>
                </a:cubicBezTo>
                <a:cubicBezTo>
                  <a:pt x="10077" y="16124"/>
                  <a:pt x="10074" y="16122"/>
                  <a:pt x="10069" y="16118"/>
                </a:cubicBezTo>
                <a:close/>
                <a:moveTo>
                  <a:pt x="2606" y="16146"/>
                </a:moveTo>
                <a:cubicBezTo>
                  <a:pt x="2606" y="16160"/>
                  <a:pt x="2606" y="16160"/>
                  <a:pt x="2592" y="16174"/>
                </a:cubicBezTo>
                <a:lnTo>
                  <a:pt x="2606" y="16146"/>
                </a:lnTo>
                <a:close/>
                <a:moveTo>
                  <a:pt x="4845" y="16392"/>
                </a:moveTo>
                <a:cubicBezTo>
                  <a:pt x="4852" y="16392"/>
                  <a:pt x="4852" y="16399"/>
                  <a:pt x="4845" y="16427"/>
                </a:cubicBezTo>
                <a:cubicBezTo>
                  <a:pt x="4831" y="16427"/>
                  <a:pt x="4760" y="16413"/>
                  <a:pt x="4803" y="16399"/>
                </a:cubicBezTo>
                <a:cubicBezTo>
                  <a:pt x="4824" y="16399"/>
                  <a:pt x="4838" y="16392"/>
                  <a:pt x="4845" y="16392"/>
                </a:cubicBezTo>
                <a:close/>
                <a:moveTo>
                  <a:pt x="10858" y="18342"/>
                </a:moveTo>
                <a:lnTo>
                  <a:pt x="10858" y="18371"/>
                </a:lnTo>
                <a:cubicBezTo>
                  <a:pt x="10844" y="18371"/>
                  <a:pt x="10858" y="18357"/>
                  <a:pt x="10858" y="18342"/>
                </a:cubicBezTo>
                <a:close/>
                <a:moveTo>
                  <a:pt x="5450" y="18441"/>
                </a:moveTo>
                <a:cubicBezTo>
                  <a:pt x="5450" y="18455"/>
                  <a:pt x="5436" y="18483"/>
                  <a:pt x="5436" y="18511"/>
                </a:cubicBezTo>
                <a:cubicBezTo>
                  <a:pt x="5394" y="18497"/>
                  <a:pt x="5366" y="18483"/>
                  <a:pt x="5450" y="18441"/>
                </a:cubicBezTo>
                <a:close/>
                <a:moveTo>
                  <a:pt x="9464" y="18511"/>
                </a:moveTo>
                <a:cubicBezTo>
                  <a:pt x="9454" y="18511"/>
                  <a:pt x="9445" y="18524"/>
                  <a:pt x="9444" y="18524"/>
                </a:cubicBezTo>
                <a:cubicBezTo>
                  <a:pt x="9443" y="18524"/>
                  <a:pt x="9445" y="18521"/>
                  <a:pt x="9450" y="18511"/>
                </a:cubicBezTo>
                <a:close/>
                <a:moveTo>
                  <a:pt x="3934" y="18576"/>
                </a:moveTo>
                <a:cubicBezTo>
                  <a:pt x="3939" y="18576"/>
                  <a:pt x="3948" y="18582"/>
                  <a:pt x="3958" y="18582"/>
                </a:cubicBezTo>
                <a:lnTo>
                  <a:pt x="3930" y="18582"/>
                </a:lnTo>
                <a:cubicBezTo>
                  <a:pt x="3930" y="18577"/>
                  <a:pt x="3931" y="18576"/>
                  <a:pt x="3934" y="18576"/>
                </a:cubicBezTo>
                <a:close/>
                <a:moveTo>
                  <a:pt x="1930" y="18737"/>
                </a:moveTo>
                <a:lnTo>
                  <a:pt x="1930" y="18737"/>
                </a:lnTo>
                <a:cubicBezTo>
                  <a:pt x="1958" y="18751"/>
                  <a:pt x="1972" y="18751"/>
                  <a:pt x="2000" y="18765"/>
                </a:cubicBezTo>
                <a:cubicBezTo>
                  <a:pt x="1983" y="18777"/>
                  <a:pt x="1965" y="18783"/>
                  <a:pt x="1952" y="18783"/>
                </a:cubicBezTo>
                <a:cubicBezTo>
                  <a:pt x="1933" y="18783"/>
                  <a:pt x="1922" y="18770"/>
                  <a:pt x="1930" y="18737"/>
                </a:cubicBezTo>
                <a:close/>
                <a:moveTo>
                  <a:pt x="9802" y="18709"/>
                </a:moveTo>
                <a:cubicBezTo>
                  <a:pt x="9802" y="18761"/>
                  <a:pt x="9794" y="18790"/>
                  <a:pt x="9767" y="18790"/>
                </a:cubicBezTo>
                <a:cubicBezTo>
                  <a:pt x="9757" y="18790"/>
                  <a:pt x="9746" y="18786"/>
                  <a:pt x="9731" y="18779"/>
                </a:cubicBezTo>
                <a:cubicBezTo>
                  <a:pt x="9745" y="18751"/>
                  <a:pt x="9773" y="18737"/>
                  <a:pt x="9802" y="18709"/>
                </a:cubicBezTo>
                <a:close/>
                <a:moveTo>
                  <a:pt x="8365" y="19948"/>
                </a:moveTo>
                <a:cubicBezTo>
                  <a:pt x="8365" y="19962"/>
                  <a:pt x="8351" y="19962"/>
                  <a:pt x="8351" y="19962"/>
                </a:cubicBezTo>
                <a:cubicBezTo>
                  <a:pt x="8351" y="19962"/>
                  <a:pt x="8351" y="19962"/>
                  <a:pt x="8365" y="19948"/>
                </a:cubicBezTo>
                <a:close/>
                <a:moveTo>
                  <a:pt x="3898" y="19998"/>
                </a:moveTo>
                <a:cubicBezTo>
                  <a:pt x="3900" y="19998"/>
                  <a:pt x="3901" y="19999"/>
                  <a:pt x="3901" y="20004"/>
                </a:cubicBezTo>
                <a:lnTo>
                  <a:pt x="3887" y="20004"/>
                </a:lnTo>
                <a:cubicBezTo>
                  <a:pt x="3887" y="20004"/>
                  <a:pt x="3894" y="19998"/>
                  <a:pt x="3898" y="19998"/>
                </a:cubicBezTo>
                <a:close/>
                <a:moveTo>
                  <a:pt x="7471" y="21086"/>
                </a:moveTo>
                <a:cubicBezTo>
                  <a:pt x="7476" y="21086"/>
                  <a:pt x="7484" y="21094"/>
                  <a:pt x="7492" y="21103"/>
                </a:cubicBezTo>
                <a:lnTo>
                  <a:pt x="7464" y="21103"/>
                </a:lnTo>
                <a:cubicBezTo>
                  <a:pt x="7464" y="21091"/>
                  <a:pt x="7467" y="21086"/>
                  <a:pt x="7471" y="21086"/>
                </a:cubicBezTo>
                <a:close/>
                <a:moveTo>
                  <a:pt x="1029" y="22102"/>
                </a:moveTo>
                <a:lnTo>
                  <a:pt x="1029" y="22116"/>
                </a:lnTo>
                <a:cubicBezTo>
                  <a:pt x="1029" y="22116"/>
                  <a:pt x="1035" y="22104"/>
                  <a:pt x="1039" y="22104"/>
                </a:cubicBezTo>
                <a:cubicBezTo>
                  <a:pt x="1041" y="22104"/>
                  <a:pt x="1043" y="22107"/>
                  <a:pt x="1043" y="22116"/>
                </a:cubicBezTo>
                <a:cubicBezTo>
                  <a:pt x="1043" y="22121"/>
                  <a:pt x="1040" y="22122"/>
                  <a:pt x="1037" y="22122"/>
                </a:cubicBezTo>
                <a:cubicBezTo>
                  <a:pt x="1030" y="22122"/>
                  <a:pt x="1019" y="22112"/>
                  <a:pt x="1029" y="22102"/>
                </a:cubicBezTo>
                <a:close/>
                <a:moveTo>
                  <a:pt x="7323" y="22102"/>
                </a:moveTo>
                <a:cubicBezTo>
                  <a:pt x="7365" y="22145"/>
                  <a:pt x="7408" y="22187"/>
                  <a:pt x="7450" y="22229"/>
                </a:cubicBezTo>
                <a:cubicBezTo>
                  <a:pt x="7323" y="22229"/>
                  <a:pt x="7281" y="22187"/>
                  <a:pt x="7323" y="22102"/>
                </a:cubicBezTo>
                <a:close/>
                <a:moveTo>
                  <a:pt x="8812" y="22645"/>
                </a:moveTo>
                <a:cubicBezTo>
                  <a:pt x="8814" y="22645"/>
                  <a:pt x="8816" y="22647"/>
                  <a:pt x="8816" y="22651"/>
                </a:cubicBezTo>
                <a:lnTo>
                  <a:pt x="8802" y="22651"/>
                </a:lnTo>
                <a:cubicBezTo>
                  <a:pt x="8802" y="22651"/>
                  <a:pt x="8808" y="22645"/>
                  <a:pt x="8812" y="22645"/>
                </a:cubicBezTo>
                <a:close/>
                <a:moveTo>
                  <a:pt x="2662" y="23989"/>
                </a:moveTo>
                <a:cubicBezTo>
                  <a:pt x="2733" y="24003"/>
                  <a:pt x="2662" y="24017"/>
                  <a:pt x="2634" y="24031"/>
                </a:cubicBezTo>
                <a:cubicBezTo>
                  <a:pt x="2634" y="24017"/>
                  <a:pt x="2648" y="24003"/>
                  <a:pt x="2648" y="23989"/>
                </a:cubicBezTo>
                <a:close/>
                <a:moveTo>
                  <a:pt x="6154" y="24609"/>
                </a:moveTo>
                <a:lnTo>
                  <a:pt x="6098" y="24665"/>
                </a:lnTo>
                <a:cubicBezTo>
                  <a:pt x="6070" y="24623"/>
                  <a:pt x="6098" y="24609"/>
                  <a:pt x="6154" y="24609"/>
                </a:cubicBezTo>
                <a:close/>
                <a:moveTo>
                  <a:pt x="8219" y="25360"/>
                </a:moveTo>
                <a:cubicBezTo>
                  <a:pt x="8229" y="25360"/>
                  <a:pt x="8241" y="25363"/>
                  <a:pt x="8253" y="25369"/>
                </a:cubicBezTo>
                <a:lnTo>
                  <a:pt x="8182" y="25383"/>
                </a:lnTo>
                <a:cubicBezTo>
                  <a:pt x="8190" y="25367"/>
                  <a:pt x="8204" y="25360"/>
                  <a:pt x="8219" y="25360"/>
                </a:cubicBezTo>
                <a:close/>
                <a:moveTo>
                  <a:pt x="4253" y="26102"/>
                </a:moveTo>
                <a:lnTo>
                  <a:pt x="4253" y="26102"/>
                </a:lnTo>
                <a:cubicBezTo>
                  <a:pt x="4267" y="26200"/>
                  <a:pt x="4183" y="26214"/>
                  <a:pt x="4127" y="26214"/>
                </a:cubicBezTo>
                <a:cubicBezTo>
                  <a:pt x="4169" y="26186"/>
                  <a:pt x="4211" y="26144"/>
                  <a:pt x="4253" y="26116"/>
                </a:cubicBezTo>
                <a:lnTo>
                  <a:pt x="4253" y="26102"/>
                </a:lnTo>
                <a:close/>
                <a:moveTo>
                  <a:pt x="7634" y="26405"/>
                </a:moveTo>
                <a:cubicBezTo>
                  <a:pt x="7635" y="26405"/>
                  <a:pt x="7638" y="26411"/>
                  <a:pt x="7647" y="26411"/>
                </a:cubicBezTo>
                <a:lnTo>
                  <a:pt x="7633" y="26411"/>
                </a:lnTo>
                <a:cubicBezTo>
                  <a:pt x="7633" y="26407"/>
                  <a:pt x="7633" y="26405"/>
                  <a:pt x="7634" y="26405"/>
                </a:cubicBezTo>
                <a:close/>
                <a:moveTo>
                  <a:pt x="5137" y="26673"/>
                </a:moveTo>
                <a:cubicBezTo>
                  <a:pt x="5139" y="26673"/>
                  <a:pt x="5141" y="26674"/>
                  <a:pt x="5141" y="26679"/>
                </a:cubicBezTo>
                <a:lnTo>
                  <a:pt x="5126" y="26679"/>
                </a:lnTo>
                <a:cubicBezTo>
                  <a:pt x="5126" y="26679"/>
                  <a:pt x="5133" y="26673"/>
                  <a:pt x="5137" y="26673"/>
                </a:cubicBezTo>
                <a:close/>
                <a:moveTo>
                  <a:pt x="6830" y="26820"/>
                </a:moveTo>
                <a:cubicBezTo>
                  <a:pt x="6844" y="26820"/>
                  <a:pt x="6816" y="26834"/>
                  <a:pt x="6802" y="26834"/>
                </a:cubicBezTo>
                <a:cubicBezTo>
                  <a:pt x="6802" y="26834"/>
                  <a:pt x="6816" y="26820"/>
                  <a:pt x="6830" y="26820"/>
                </a:cubicBezTo>
                <a:close/>
                <a:moveTo>
                  <a:pt x="2648" y="26834"/>
                </a:moveTo>
                <a:cubicBezTo>
                  <a:pt x="2648" y="26834"/>
                  <a:pt x="2662" y="26834"/>
                  <a:pt x="2662" y="26848"/>
                </a:cubicBezTo>
                <a:lnTo>
                  <a:pt x="2648" y="26834"/>
                </a:lnTo>
                <a:close/>
                <a:moveTo>
                  <a:pt x="2493" y="27270"/>
                </a:moveTo>
                <a:cubicBezTo>
                  <a:pt x="2493" y="27270"/>
                  <a:pt x="2493" y="27284"/>
                  <a:pt x="2493" y="27284"/>
                </a:cubicBezTo>
                <a:cubicBezTo>
                  <a:pt x="2493" y="27277"/>
                  <a:pt x="2492" y="27274"/>
                  <a:pt x="2491" y="27272"/>
                </a:cubicBezTo>
                <a:lnTo>
                  <a:pt x="2491" y="27272"/>
                </a:lnTo>
                <a:cubicBezTo>
                  <a:pt x="2492" y="27272"/>
                  <a:pt x="2492" y="27271"/>
                  <a:pt x="2493" y="27270"/>
                </a:cubicBezTo>
                <a:close/>
                <a:moveTo>
                  <a:pt x="10534" y="27791"/>
                </a:moveTo>
                <a:cubicBezTo>
                  <a:pt x="10534" y="27812"/>
                  <a:pt x="10549" y="27825"/>
                  <a:pt x="10546" y="27825"/>
                </a:cubicBezTo>
                <a:cubicBezTo>
                  <a:pt x="10545" y="27825"/>
                  <a:pt x="10541" y="27823"/>
                  <a:pt x="10534" y="27819"/>
                </a:cubicBezTo>
                <a:lnTo>
                  <a:pt x="10534" y="27834"/>
                </a:lnTo>
                <a:cubicBezTo>
                  <a:pt x="10492" y="27834"/>
                  <a:pt x="10534" y="27819"/>
                  <a:pt x="10534" y="27791"/>
                </a:cubicBezTo>
                <a:close/>
                <a:moveTo>
                  <a:pt x="3563" y="28045"/>
                </a:moveTo>
                <a:cubicBezTo>
                  <a:pt x="3563" y="28059"/>
                  <a:pt x="3577" y="28073"/>
                  <a:pt x="3577" y="28087"/>
                </a:cubicBezTo>
                <a:cubicBezTo>
                  <a:pt x="3563" y="28073"/>
                  <a:pt x="3549" y="28059"/>
                  <a:pt x="3563" y="28045"/>
                </a:cubicBezTo>
                <a:close/>
                <a:moveTo>
                  <a:pt x="12070" y="29097"/>
                </a:moveTo>
                <a:cubicBezTo>
                  <a:pt x="12074" y="29097"/>
                  <a:pt x="12083" y="29115"/>
                  <a:pt x="12083" y="29115"/>
                </a:cubicBezTo>
                <a:cubicBezTo>
                  <a:pt x="12086" y="29118"/>
                  <a:pt x="12086" y="29119"/>
                  <a:pt x="12085" y="29119"/>
                </a:cubicBezTo>
                <a:cubicBezTo>
                  <a:pt x="12082" y="29119"/>
                  <a:pt x="12055" y="29101"/>
                  <a:pt x="12055" y="29101"/>
                </a:cubicBezTo>
                <a:lnTo>
                  <a:pt x="12069" y="29101"/>
                </a:lnTo>
                <a:cubicBezTo>
                  <a:pt x="12069" y="29098"/>
                  <a:pt x="12069" y="29097"/>
                  <a:pt x="12070" y="29097"/>
                </a:cubicBezTo>
                <a:close/>
                <a:moveTo>
                  <a:pt x="8121" y="29505"/>
                </a:moveTo>
                <a:cubicBezTo>
                  <a:pt x="8134" y="29505"/>
                  <a:pt x="8146" y="29523"/>
                  <a:pt x="8112" y="29523"/>
                </a:cubicBezTo>
                <a:cubicBezTo>
                  <a:pt x="8098" y="29523"/>
                  <a:pt x="8098" y="29509"/>
                  <a:pt x="8112" y="29509"/>
                </a:cubicBezTo>
                <a:cubicBezTo>
                  <a:pt x="8115" y="29506"/>
                  <a:pt x="8118" y="29505"/>
                  <a:pt x="8121" y="29505"/>
                </a:cubicBezTo>
                <a:close/>
                <a:moveTo>
                  <a:pt x="4451" y="30030"/>
                </a:moveTo>
                <a:cubicBezTo>
                  <a:pt x="4458" y="30044"/>
                  <a:pt x="4458" y="30048"/>
                  <a:pt x="4454" y="30048"/>
                </a:cubicBezTo>
                <a:cubicBezTo>
                  <a:pt x="4451" y="30048"/>
                  <a:pt x="4443" y="30044"/>
                  <a:pt x="4436" y="30044"/>
                </a:cubicBezTo>
                <a:cubicBezTo>
                  <a:pt x="4436" y="30030"/>
                  <a:pt x="4451" y="30030"/>
                  <a:pt x="4451" y="30030"/>
                </a:cubicBezTo>
                <a:close/>
                <a:moveTo>
                  <a:pt x="2986" y="30425"/>
                </a:moveTo>
                <a:lnTo>
                  <a:pt x="2986" y="30439"/>
                </a:lnTo>
                <a:lnTo>
                  <a:pt x="2944" y="30425"/>
                </a:lnTo>
                <a:close/>
                <a:moveTo>
                  <a:pt x="13209" y="30509"/>
                </a:moveTo>
                <a:cubicBezTo>
                  <a:pt x="13209" y="30537"/>
                  <a:pt x="13195" y="30537"/>
                  <a:pt x="13181" y="30551"/>
                </a:cubicBezTo>
                <a:cubicBezTo>
                  <a:pt x="13181" y="30537"/>
                  <a:pt x="13195" y="30523"/>
                  <a:pt x="13209" y="30509"/>
                </a:cubicBezTo>
                <a:close/>
                <a:moveTo>
                  <a:pt x="3015" y="30625"/>
                </a:moveTo>
                <a:cubicBezTo>
                  <a:pt x="3015" y="30627"/>
                  <a:pt x="3014" y="30631"/>
                  <a:pt x="3014" y="30636"/>
                </a:cubicBezTo>
                <a:cubicBezTo>
                  <a:pt x="3014" y="30641"/>
                  <a:pt x="3010" y="30642"/>
                  <a:pt x="3004" y="30642"/>
                </a:cubicBezTo>
                <a:cubicBezTo>
                  <a:pt x="2994" y="30642"/>
                  <a:pt x="2981" y="30636"/>
                  <a:pt x="3000" y="30636"/>
                </a:cubicBezTo>
                <a:cubicBezTo>
                  <a:pt x="3008" y="30632"/>
                  <a:pt x="3013" y="30628"/>
                  <a:pt x="3015" y="30625"/>
                </a:cubicBezTo>
                <a:close/>
                <a:moveTo>
                  <a:pt x="3803" y="31185"/>
                </a:moveTo>
                <a:lnTo>
                  <a:pt x="3817" y="31199"/>
                </a:lnTo>
                <a:cubicBezTo>
                  <a:pt x="3817" y="31199"/>
                  <a:pt x="3803" y="31199"/>
                  <a:pt x="3803" y="31185"/>
                </a:cubicBezTo>
                <a:close/>
                <a:moveTo>
                  <a:pt x="12347" y="32376"/>
                </a:moveTo>
                <a:cubicBezTo>
                  <a:pt x="12349" y="32376"/>
                  <a:pt x="12350" y="32377"/>
                  <a:pt x="12350" y="32382"/>
                </a:cubicBezTo>
                <a:lnTo>
                  <a:pt x="12336" y="32382"/>
                </a:lnTo>
                <a:cubicBezTo>
                  <a:pt x="12336" y="32382"/>
                  <a:pt x="12343" y="32376"/>
                  <a:pt x="12347" y="32376"/>
                </a:cubicBezTo>
                <a:close/>
                <a:moveTo>
                  <a:pt x="6070" y="33002"/>
                </a:moveTo>
                <a:cubicBezTo>
                  <a:pt x="6056" y="33009"/>
                  <a:pt x="6049" y="33012"/>
                  <a:pt x="6045" y="33012"/>
                </a:cubicBezTo>
                <a:cubicBezTo>
                  <a:pt x="6042" y="33012"/>
                  <a:pt x="6042" y="33009"/>
                  <a:pt x="6042" y="33002"/>
                </a:cubicBezTo>
                <a:close/>
                <a:moveTo>
                  <a:pt x="12048" y="33319"/>
                </a:moveTo>
                <a:cubicBezTo>
                  <a:pt x="12058" y="33319"/>
                  <a:pt x="12073" y="33325"/>
                  <a:pt x="12083" y="33325"/>
                </a:cubicBezTo>
                <a:cubicBezTo>
                  <a:pt x="12069" y="33325"/>
                  <a:pt x="12055" y="33325"/>
                  <a:pt x="12041" y="33340"/>
                </a:cubicBezTo>
                <a:lnTo>
                  <a:pt x="12041" y="33325"/>
                </a:lnTo>
                <a:cubicBezTo>
                  <a:pt x="12041" y="33321"/>
                  <a:pt x="12044" y="33319"/>
                  <a:pt x="12048" y="33319"/>
                </a:cubicBezTo>
                <a:close/>
                <a:moveTo>
                  <a:pt x="14434" y="33354"/>
                </a:moveTo>
                <a:lnTo>
                  <a:pt x="14406" y="33368"/>
                </a:lnTo>
                <a:lnTo>
                  <a:pt x="14406" y="33354"/>
                </a:lnTo>
                <a:close/>
                <a:moveTo>
                  <a:pt x="15110" y="33621"/>
                </a:moveTo>
                <a:lnTo>
                  <a:pt x="15096" y="33635"/>
                </a:lnTo>
                <a:cubicBezTo>
                  <a:pt x="15096" y="33621"/>
                  <a:pt x="15110" y="33621"/>
                  <a:pt x="15110" y="33621"/>
                </a:cubicBezTo>
                <a:close/>
                <a:moveTo>
                  <a:pt x="11900" y="34934"/>
                </a:moveTo>
                <a:cubicBezTo>
                  <a:pt x="11903" y="34934"/>
                  <a:pt x="11907" y="34938"/>
                  <a:pt x="11914" y="34945"/>
                </a:cubicBezTo>
                <a:lnTo>
                  <a:pt x="11886" y="34945"/>
                </a:lnTo>
                <a:cubicBezTo>
                  <a:pt x="11893" y="34938"/>
                  <a:pt x="11896" y="34934"/>
                  <a:pt x="11900" y="34934"/>
                </a:cubicBezTo>
                <a:close/>
                <a:moveTo>
                  <a:pt x="14111" y="35579"/>
                </a:moveTo>
                <a:cubicBezTo>
                  <a:pt x="14111" y="35588"/>
                  <a:pt x="14104" y="35605"/>
                  <a:pt x="14100" y="35605"/>
                </a:cubicBezTo>
                <a:cubicBezTo>
                  <a:pt x="14098" y="35605"/>
                  <a:pt x="14097" y="35601"/>
                  <a:pt x="14097" y="35593"/>
                </a:cubicBezTo>
                <a:lnTo>
                  <a:pt x="14111" y="35579"/>
                </a:lnTo>
                <a:close/>
                <a:moveTo>
                  <a:pt x="7802" y="35635"/>
                </a:moveTo>
                <a:cubicBezTo>
                  <a:pt x="7816" y="35649"/>
                  <a:pt x="7802" y="35649"/>
                  <a:pt x="7788" y="35663"/>
                </a:cubicBezTo>
                <a:cubicBezTo>
                  <a:pt x="7788" y="35649"/>
                  <a:pt x="7802" y="35649"/>
                  <a:pt x="7802" y="35649"/>
                </a:cubicBezTo>
                <a:lnTo>
                  <a:pt x="7802" y="35635"/>
                </a:lnTo>
                <a:close/>
                <a:moveTo>
                  <a:pt x="9569" y="35769"/>
                </a:moveTo>
                <a:lnTo>
                  <a:pt x="9569" y="35769"/>
                </a:lnTo>
                <a:cubicBezTo>
                  <a:pt x="9551" y="35783"/>
                  <a:pt x="9545" y="35810"/>
                  <a:pt x="9532" y="35810"/>
                </a:cubicBezTo>
                <a:cubicBezTo>
                  <a:pt x="9529" y="35810"/>
                  <a:pt x="9525" y="35809"/>
                  <a:pt x="9520" y="35804"/>
                </a:cubicBezTo>
                <a:cubicBezTo>
                  <a:pt x="9509" y="35782"/>
                  <a:pt x="9541" y="35777"/>
                  <a:pt x="9569" y="35769"/>
                </a:cubicBezTo>
                <a:close/>
                <a:moveTo>
                  <a:pt x="16420" y="35818"/>
                </a:moveTo>
                <a:cubicBezTo>
                  <a:pt x="16420" y="35832"/>
                  <a:pt x="16420" y="35846"/>
                  <a:pt x="16406" y="35846"/>
                </a:cubicBezTo>
                <a:lnTo>
                  <a:pt x="16406" y="35846"/>
                </a:lnTo>
                <a:cubicBezTo>
                  <a:pt x="16407" y="35837"/>
                  <a:pt x="16411" y="35827"/>
                  <a:pt x="16420" y="35818"/>
                </a:cubicBezTo>
                <a:close/>
                <a:moveTo>
                  <a:pt x="10759" y="36621"/>
                </a:moveTo>
                <a:cubicBezTo>
                  <a:pt x="10759" y="36621"/>
                  <a:pt x="10759" y="36635"/>
                  <a:pt x="10759" y="36635"/>
                </a:cubicBezTo>
                <a:cubicBezTo>
                  <a:pt x="10759" y="36635"/>
                  <a:pt x="10745" y="36635"/>
                  <a:pt x="10759" y="36621"/>
                </a:cubicBezTo>
                <a:close/>
                <a:moveTo>
                  <a:pt x="13113" y="36863"/>
                </a:moveTo>
                <a:cubicBezTo>
                  <a:pt x="13114" y="36863"/>
                  <a:pt x="13118" y="36867"/>
                  <a:pt x="13125" y="36874"/>
                </a:cubicBezTo>
                <a:lnTo>
                  <a:pt x="13111" y="36874"/>
                </a:lnTo>
                <a:cubicBezTo>
                  <a:pt x="13111" y="36867"/>
                  <a:pt x="13111" y="36863"/>
                  <a:pt x="13113" y="36863"/>
                </a:cubicBezTo>
                <a:close/>
                <a:moveTo>
                  <a:pt x="11773" y="37564"/>
                </a:moveTo>
                <a:cubicBezTo>
                  <a:pt x="11773" y="37564"/>
                  <a:pt x="11787" y="37578"/>
                  <a:pt x="11787" y="37578"/>
                </a:cubicBezTo>
                <a:cubicBezTo>
                  <a:pt x="11773" y="37578"/>
                  <a:pt x="11773" y="37564"/>
                  <a:pt x="11773" y="37564"/>
                </a:cubicBezTo>
                <a:close/>
                <a:moveTo>
                  <a:pt x="8957" y="37578"/>
                </a:moveTo>
                <a:lnTo>
                  <a:pt x="8957" y="37578"/>
                </a:lnTo>
                <a:cubicBezTo>
                  <a:pt x="8966" y="37578"/>
                  <a:pt x="8969" y="37584"/>
                  <a:pt x="8966" y="37584"/>
                </a:cubicBezTo>
                <a:cubicBezTo>
                  <a:pt x="8965" y="37584"/>
                  <a:pt x="8961" y="37583"/>
                  <a:pt x="8957" y="37578"/>
                </a:cubicBezTo>
                <a:close/>
                <a:moveTo>
                  <a:pt x="13111" y="38184"/>
                </a:moveTo>
                <a:cubicBezTo>
                  <a:pt x="13111" y="38184"/>
                  <a:pt x="13111" y="38198"/>
                  <a:pt x="13111" y="38198"/>
                </a:cubicBezTo>
                <a:lnTo>
                  <a:pt x="13111" y="38212"/>
                </a:lnTo>
                <a:cubicBezTo>
                  <a:pt x="13097" y="38198"/>
                  <a:pt x="13097" y="38198"/>
                  <a:pt x="13111" y="38184"/>
                </a:cubicBezTo>
                <a:close/>
                <a:moveTo>
                  <a:pt x="10910" y="38262"/>
                </a:moveTo>
                <a:cubicBezTo>
                  <a:pt x="10912" y="38262"/>
                  <a:pt x="10914" y="38263"/>
                  <a:pt x="10914" y="38268"/>
                </a:cubicBezTo>
                <a:lnTo>
                  <a:pt x="10900" y="38268"/>
                </a:lnTo>
                <a:cubicBezTo>
                  <a:pt x="10900" y="38268"/>
                  <a:pt x="10906" y="38262"/>
                  <a:pt x="10910" y="38262"/>
                </a:cubicBezTo>
                <a:close/>
                <a:moveTo>
                  <a:pt x="11892" y="38426"/>
                </a:moveTo>
                <a:lnTo>
                  <a:pt x="11892" y="38426"/>
                </a:lnTo>
                <a:cubicBezTo>
                  <a:pt x="11893" y="38430"/>
                  <a:pt x="11886" y="38437"/>
                  <a:pt x="11886" y="38437"/>
                </a:cubicBezTo>
                <a:cubicBezTo>
                  <a:pt x="11883" y="38440"/>
                  <a:pt x="11881" y="38441"/>
                  <a:pt x="11880" y="38441"/>
                </a:cubicBezTo>
                <a:cubicBezTo>
                  <a:pt x="11878" y="38441"/>
                  <a:pt x="11884" y="38431"/>
                  <a:pt x="11892" y="38426"/>
                </a:cubicBezTo>
                <a:close/>
                <a:moveTo>
                  <a:pt x="8788" y="38803"/>
                </a:moveTo>
                <a:cubicBezTo>
                  <a:pt x="8796" y="38820"/>
                  <a:pt x="8799" y="38827"/>
                  <a:pt x="8795" y="38827"/>
                </a:cubicBezTo>
                <a:cubicBezTo>
                  <a:pt x="8792" y="38827"/>
                  <a:pt x="8785" y="38823"/>
                  <a:pt x="8774" y="38817"/>
                </a:cubicBezTo>
                <a:lnTo>
                  <a:pt x="8788" y="38803"/>
                </a:lnTo>
                <a:close/>
                <a:moveTo>
                  <a:pt x="10111" y="39845"/>
                </a:moveTo>
                <a:cubicBezTo>
                  <a:pt x="10125" y="39845"/>
                  <a:pt x="10140" y="39845"/>
                  <a:pt x="10154" y="39859"/>
                </a:cubicBezTo>
                <a:lnTo>
                  <a:pt x="10140" y="39859"/>
                </a:lnTo>
                <a:cubicBezTo>
                  <a:pt x="10140" y="39859"/>
                  <a:pt x="10111" y="39859"/>
                  <a:pt x="10111" y="39845"/>
                </a:cubicBezTo>
                <a:close/>
                <a:moveTo>
                  <a:pt x="10942" y="40338"/>
                </a:moveTo>
                <a:cubicBezTo>
                  <a:pt x="10949" y="40352"/>
                  <a:pt x="10949" y="40356"/>
                  <a:pt x="10944" y="40356"/>
                </a:cubicBezTo>
                <a:cubicBezTo>
                  <a:pt x="10939" y="40356"/>
                  <a:pt x="10928" y="40352"/>
                  <a:pt x="10914" y="40352"/>
                </a:cubicBezTo>
                <a:lnTo>
                  <a:pt x="10942" y="40338"/>
                </a:lnTo>
                <a:close/>
                <a:moveTo>
                  <a:pt x="11431" y="40368"/>
                </a:moveTo>
                <a:cubicBezTo>
                  <a:pt x="11433" y="40368"/>
                  <a:pt x="11435" y="40371"/>
                  <a:pt x="11435" y="40380"/>
                </a:cubicBezTo>
                <a:lnTo>
                  <a:pt x="11421" y="40380"/>
                </a:lnTo>
                <a:cubicBezTo>
                  <a:pt x="11421" y="40380"/>
                  <a:pt x="11427" y="40368"/>
                  <a:pt x="11431" y="40368"/>
                </a:cubicBezTo>
                <a:close/>
                <a:moveTo>
                  <a:pt x="13153" y="41845"/>
                </a:moveTo>
                <a:cubicBezTo>
                  <a:pt x="13167" y="41859"/>
                  <a:pt x="13153" y="41859"/>
                  <a:pt x="13153" y="41859"/>
                </a:cubicBezTo>
                <a:cubicBezTo>
                  <a:pt x="13153" y="41859"/>
                  <a:pt x="13153" y="41845"/>
                  <a:pt x="13153" y="41845"/>
                </a:cubicBezTo>
                <a:close/>
                <a:moveTo>
                  <a:pt x="12041" y="42971"/>
                </a:moveTo>
                <a:cubicBezTo>
                  <a:pt x="12041" y="42984"/>
                  <a:pt x="12030" y="43016"/>
                  <a:pt x="12018" y="43016"/>
                </a:cubicBezTo>
                <a:cubicBezTo>
                  <a:pt x="12016" y="43016"/>
                  <a:pt x="12014" y="43016"/>
                  <a:pt x="12012" y="43014"/>
                </a:cubicBezTo>
                <a:cubicBezTo>
                  <a:pt x="12026" y="43000"/>
                  <a:pt x="12026" y="42985"/>
                  <a:pt x="12041" y="42971"/>
                </a:cubicBezTo>
                <a:close/>
                <a:moveTo>
                  <a:pt x="12962" y="0"/>
                </a:moveTo>
                <a:cubicBezTo>
                  <a:pt x="12908" y="0"/>
                  <a:pt x="12899" y="107"/>
                  <a:pt x="12837" y="107"/>
                </a:cubicBezTo>
                <a:cubicBezTo>
                  <a:pt x="12835" y="107"/>
                  <a:pt x="12832" y="107"/>
                  <a:pt x="12829" y="107"/>
                </a:cubicBezTo>
                <a:cubicBezTo>
                  <a:pt x="12688" y="107"/>
                  <a:pt x="11646" y="135"/>
                  <a:pt x="11801" y="290"/>
                </a:cubicBezTo>
                <a:cubicBezTo>
                  <a:pt x="11168" y="473"/>
                  <a:pt x="10576" y="740"/>
                  <a:pt x="10041" y="1106"/>
                </a:cubicBezTo>
                <a:cubicBezTo>
                  <a:pt x="9661" y="1290"/>
                  <a:pt x="9112" y="1430"/>
                  <a:pt x="8957" y="1867"/>
                </a:cubicBezTo>
                <a:cubicBezTo>
                  <a:pt x="8950" y="1832"/>
                  <a:pt x="8923" y="1817"/>
                  <a:pt x="8881" y="1817"/>
                </a:cubicBezTo>
                <a:cubicBezTo>
                  <a:pt x="8586" y="1817"/>
                  <a:pt x="7561" y="2587"/>
                  <a:pt x="7746" y="2698"/>
                </a:cubicBezTo>
                <a:lnTo>
                  <a:pt x="7788" y="2726"/>
                </a:lnTo>
                <a:cubicBezTo>
                  <a:pt x="7802" y="2740"/>
                  <a:pt x="7816" y="2754"/>
                  <a:pt x="7830" y="2768"/>
                </a:cubicBezTo>
                <a:cubicBezTo>
                  <a:pt x="7703" y="3078"/>
                  <a:pt x="7281" y="3050"/>
                  <a:pt x="7140" y="3374"/>
                </a:cubicBezTo>
                <a:cubicBezTo>
                  <a:pt x="7323" y="3458"/>
                  <a:pt x="7013" y="3698"/>
                  <a:pt x="7042" y="3866"/>
                </a:cubicBezTo>
                <a:cubicBezTo>
                  <a:pt x="7024" y="3908"/>
                  <a:pt x="7005" y="3922"/>
                  <a:pt x="6985" y="3922"/>
                </a:cubicBezTo>
                <a:cubicBezTo>
                  <a:pt x="6938" y="3922"/>
                  <a:pt x="6884" y="3847"/>
                  <a:pt x="6824" y="3847"/>
                </a:cubicBezTo>
                <a:cubicBezTo>
                  <a:pt x="6803" y="3847"/>
                  <a:pt x="6782" y="3856"/>
                  <a:pt x="6760" y="3881"/>
                </a:cubicBezTo>
                <a:cubicBezTo>
                  <a:pt x="6323" y="4838"/>
                  <a:pt x="5436" y="5753"/>
                  <a:pt x="4732" y="6626"/>
                </a:cubicBezTo>
                <a:cubicBezTo>
                  <a:pt x="4662" y="6739"/>
                  <a:pt x="4310" y="6894"/>
                  <a:pt x="4648" y="6950"/>
                </a:cubicBezTo>
                <a:cubicBezTo>
                  <a:pt x="4563" y="7091"/>
                  <a:pt x="4436" y="7148"/>
                  <a:pt x="4451" y="7317"/>
                </a:cubicBezTo>
                <a:cubicBezTo>
                  <a:pt x="4366" y="7429"/>
                  <a:pt x="4197" y="7528"/>
                  <a:pt x="4267" y="7697"/>
                </a:cubicBezTo>
                <a:cubicBezTo>
                  <a:pt x="4042" y="8063"/>
                  <a:pt x="3817" y="8570"/>
                  <a:pt x="3394" y="8936"/>
                </a:cubicBezTo>
                <a:cubicBezTo>
                  <a:pt x="3384" y="8937"/>
                  <a:pt x="3374" y="8937"/>
                  <a:pt x="3364" y="8937"/>
                </a:cubicBezTo>
                <a:cubicBezTo>
                  <a:pt x="3304" y="8937"/>
                  <a:pt x="3246" y="8922"/>
                  <a:pt x="3197" y="8922"/>
                </a:cubicBezTo>
                <a:cubicBezTo>
                  <a:pt x="3141" y="8922"/>
                  <a:pt x="3099" y="8943"/>
                  <a:pt x="3085" y="9034"/>
                </a:cubicBezTo>
                <a:cubicBezTo>
                  <a:pt x="3634" y="9260"/>
                  <a:pt x="2944" y="10034"/>
                  <a:pt x="2803" y="10316"/>
                </a:cubicBezTo>
                <a:cubicBezTo>
                  <a:pt x="2662" y="10696"/>
                  <a:pt x="2620" y="10992"/>
                  <a:pt x="2395" y="11316"/>
                </a:cubicBezTo>
                <a:cubicBezTo>
                  <a:pt x="2061" y="11623"/>
                  <a:pt x="2113" y="12584"/>
                  <a:pt x="1690" y="12584"/>
                </a:cubicBezTo>
                <a:cubicBezTo>
                  <a:pt x="1648" y="12584"/>
                  <a:pt x="1601" y="12575"/>
                  <a:pt x="1550" y="12555"/>
                </a:cubicBezTo>
                <a:cubicBezTo>
                  <a:pt x="1507" y="12738"/>
                  <a:pt x="1324" y="13160"/>
                  <a:pt x="1550" y="13259"/>
                </a:cubicBezTo>
                <a:cubicBezTo>
                  <a:pt x="1606" y="13414"/>
                  <a:pt x="1437" y="13597"/>
                  <a:pt x="1479" y="13696"/>
                </a:cubicBezTo>
                <a:cubicBezTo>
                  <a:pt x="1240" y="14667"/>
                  <a:pt x="1057" y="15653"/>
                  <a:pt x="930" y="16639"/>
                </a:cubicBezTo>
                <a:cubicBezTo>
                  <a:pt x="775" y="17230"/>
                  <a:pt x="888" y="18047"/>
                  <a:pt x="395" y="18427"/>
                </a:cubicBezTo>
                <a:cubicBezTo>
                  <a:pt x="508" y="18793"/>
                  <a:pt x="832" y="19131"/>
                  <a:pt x="353" y="19525"/>
                </a:cubicBezTo>
                <a:cubicBezTo>
                  <a:pt x="226" y="20046"/>
                  <a:pt x="888" y="20398"/>
                  <a:pt x="592" y="21159"/>
                </a:cubicBezTo>
                <a:cubicBezTo>
                  <a:pt x="282" y="21412"/>
                  <a:pt x="282" y="21539"/>
                  <a:pt x="578" y="21708"/>
                </a:cubicBezTo>
                <a:cubicBezTo>
                  <a:pt x="634" y="21835"/>
                  <a:pt x="691" y="22201"/>
                  <a:pt x="550" y="22342"/>
                </a:cubicBezTo>
                <a:cubicBezTo>
                  <a:pt x="1" y="22750"/>
                  <a:pt x="620" y="23299"/>
                  <a:pt x="663" y="23750"/>
                </a:cubicBezTo>
                <a:cubicBezTo>
                  <a:pt x="578" y="24553"/>
                  <a:pt x="311" y="23806"/>
                  <a:pt x="606" y="24820"/>
                </a:cubicBezTo>
                <a:cubicBezTo>
                  <a:pt x="648" y="25285"/>
                  <a:pt x="508" y="25989"/>
                  <a:pt x="916" y="26397"/>
                </a:cubicBezTo>
                <a:lnTo>
                  <a:pt x="972" y="26679"/>
                </a:lnTo>
                <a:cubicBezTo>
                  <a:pt x="888" y="27608"/>
                  <a:pt x="1423" y="27200"/>
                  <a:pt x="1550" y="27918"/>
                </a:cubicBezTo>
                <a:cubicBezTo>
                  <a:pt x="1564" y="28270"/>
                  <a:pt x="536" y="28298"/>
                  <a:pt x="1043" y="28833"/>
                </a:cubicBezTo>
                <a:cubicBezTo>
                  <a:pt x="1487" y="28951"/>
                  <a:pt x="1301" y="30367"/>
                  <a:pt x="1474" y="30367"/>
                </a:cubicBezTo>
                <a:cubicBezTo>
                  <a:pt x="1488" y="30367"/>
                  <a:pt x="1503" y="30358"/>
                  <a:pt x="1522" y="30340"/>
                </a:cubicBezTo>
                <a:cubicBezTo>
                  <a:pt x="2057" y="30650"/>
                  <a:pt x="1719" y="32114"/>
                  <a:pt x="2324" y="32734"/>
                </a:cubicBezTo>
                <a:cubicBezTo>
                  <a:pt x="2127" y="32804"/>
                  <a:pt x="2606" y="32833"/>
                  <a:pt x="2578" y="33086"/>
                </a:cubicBezTo>
                <a:cubicBezTo>
                  <a:pt x="2517" y="33411"/>
                  <a:pt x="2416" y="34046"/>
                  <a:pt x="2785" y="34046"/>
                </a:cubicBezTo>
                <a:cubicBezTo>
                  <a:pt x="2847" y="34046"/>
                  <a:pt x="2923" y="34028"/>
                  <a:pt x="3014" y="33987"/>
                </a:cubicBezTo>
                <a:cubicBezTo>
                  <a:pt x="3045" y="33976"/>
                  <a:pt x="3074" y="33970"/>
                  <a:pt x="3101" y="33970"/>
                </a:cubicBezTo>
                <a:cubicBezTo>
                  <a:pt x="3267" y="33970"/>
                  <a:pt x="3354" y="34172"/>
                  <a:pt x="3451" y="34269"/>
                </a:cubicBezTo>
                <a:cubicBezTo>
                  <a:pt x="3455" y="34268"/>
                  <a:pt x="3460" y="34267"/>
                  <a:pt x="3464" y="34267"/>
                </a:cubicBezTo>
                <a:cubicBezTo>
                  <a:pt x="3556" y="34267"/>
                  <a:pt x="3477" y="34566"/>
                  <a:pt x="3423" y="34593"/>
                </a:cubicBezTo>
                <a:cubicBezTo>
                  <a:pt x="3408" y="35241"/>
                  <a:pt x="3915" y="35747"/>
                  <a:pt x="4014" y="36353"/>
                </a:cubicBezTo>
                <a:cubicBezTo>
                  <a:pt x="4074" y="36329"/>
                  <a:pt x="4136" y="36318"/>
                  <a:pt x="4196" y="36318"/>
                </a:cubicBezTo>
                <a:cubicBezTo>
                  <a:pt x="4417" y="36318"/>
                  <a:pt x="4620" y="36470"/>
                  <a:pt x="4676" y="36691"/>
                </a:cubicBezTo>
                <a:cubicBezTo>
                  <a:pt x="4634" y="37240"/>
                  <a:pt x="5098" y="37381"/>
                  <a:pt x="5493" y="37578"/>
                </a:cubicBezTo>
                <a:cubicBezTo>
                  <a:pt x="5577" y="38155"/>
                  <a:pt x="5957" y="38662"/>
                  <a:pt x="6506" y="38888"/>
                </a:cubicBezTo>
                <a:cubicBezTo>
                  <a:pt x="6675" y="39183"/>
                  <a:pt x="6971" y="39451"/>
                  <a:pt x="7112" y="39775"/>
                </a:cubicBezTo>
                <a:lnTo>
                  <a:pt x="7154" y="39873"/>
                </a:lnTo>
                <a:cubicBezTo>
                  <a:pt x="7534" y="40296"/>
                  <a:pt x="7929" y="40268"/>
                  <a:pt x="8140" y="40859"/>
                </a:cubicBezTo>
                <a:cubicBezTo>
                  <a:pt x="8196" y="41113"/>
                  <a:pt x="8506" y="41225"/>
                  <a:pt x="8661" y="41324"/>
                </a:cubicBezTo>
                <a:cubicBezTo>
                  <a:pt x="8872" y="41451"/>
                  <a:pt x="8914" y="41901"/>
                  <a:pt x="9112" y="41929"/>
                </a:cubicBezTo>
                <a:cubicBezTo>
                  <a:pt x="10055" y="42591"/>
                  <a:pt x="11069" y="43267"/>
                  <a:pt x="11998" y="43690"/>
                </a:cubicBezTo>
                <a:cubicBezTo>
                  <a:pt x="12202" y="43797"/>
                  <a:pt x="12464" y="44125"/>
                  <a:pt x="12689" y="44125"/>
                </a:cubicBezTo>
                <a:cubicBezTo>
                  <a:pt x="12759" y="44125"/>
                  <a:pt x="12825" y="44094"/>
                  <a:pt x="12885" y="44013"/>
                </a:cubicBezTo>
                <a:cubicBezTo>
                  <a:pt x="13139" y="43760"/>
                  <a:pt x="13435" y="44112"/>
                  <a:pt x="13308" y="43605"/>
                </a:cubicBezTo>
                <a:cubicBezTo>
                  <a:pt x="13401" y="43480"/>
                  <a:pt x="13507" y="43447"/>
                  <a:pt x="13619" y="43447"/>
                </a:cubicBezTo>
                <a:cubicBezTo>
                  <a:pt x="13746" y="43447"/>
                  <a:pt x="13879" y="43490"/>
                  <a:pt x="14008" y="43490"/>
                </a:cubicBezTo>
                <a:cubicBezTo>
                  <a:pt x="14124" y="43490"/>
                  <a:pt x="14236" y="43456"/>
                  <a:pt x="14336" y="43323"/>
                </a:cubicBezTo>
                <a:lnTo>
                  <a:pt x="14336" y="43323"/>
                </a:lnTo>
                <a:lnTo>
                  <a:pt x="14322" y="43352"/>
                </a:lnTo>
                <a:cubicBezTo>
                  <a:pt x="14758" y="43239"/>
                  <a:pt x="14899" y="42802"/>
                  <a:pt x="15364" y="42521"/>
                </a:cubicBezTo>
                <a:cubicBezTo>
                  <a:pt x="15871" y="42197"/>
                  <a:pt x="16068" y="41746"/>
                  <a:pt x="16392" y="41324"/>
                </a:cubicBezTo>
                <a:lnTo>
                  <a:pt x="16392" y="41324"/>
                </a:lnTo>
                <a:lnTo>
                  <a:pt x="16350" y="41338"/>
                </a:lnTo>
                <a:cubicBezTo>
                  <a:pt x="16524" y="41054"/>
                  <a:pt x="16601" y="40968"/>
                  <a:pt x="16641" y="40968"/>
                </a:cubicBezTo>
                <a:cubicBezTo>
                  <a:pt x="16704" y="40968"/>
                  <a:pt x="16675" y="41182"/>
                  <a:pt x="16784" y="41182"/>
                </a:cubicBezTo>
                <a:cubicBezTo>
                  <a:pt x="16846" y="41182"/>
                  <a:pt x="16954" y="41111"/>
                  <a:pt x="17152" y="40887"/>
                </a:cubicBezTo>
                <a:cubicBezTo>
                  <a:pt x="17175" y="40911"/>
                  <a:pt x="17198" y="40922"/>
                  <a:pt x="17221" y="40922"/>
                </a:cubicBezTo>
                <a:cubicBezTo>
                  <a:pt x="17406" y="40922"/>
                  <a:pt x="17609" y="40264"/>
                  <a:pt x="17547" y="40127"/>
                </a:cubicBezTo>
                <a:cubicBezTo>
                  <a:pt x="17520" y="40111"/>
                  <a:pt x="17494" y="40104"/>
                  <a:pt x="17468" y="40104"/>
                </a:cubicBezTo>
                <a:cubicBezTo>
                  <a:pt x="17267" y="40104"/>
                  <a:pt x="17108" y="40553"/>
                  <a:pt x="16983" y="40690"/>
                </a:cubicBezTo>
                <a:cubicBezTo>
                  <a:pt x="16997" y="40338"/>
                  <a:pt x="16533" y="40690"/>
                  <a:pt x="16462" y="40268"/>
                </a:cubicBezTo>
                <a:cubicBezTo>
                  <a:pt x="16702" y="39831"/>
                  <a:pt x="16927" y="39564"/>
                  <a:pt x="17645" y="39240"/>
                </a:cubicBezTo>
                <a:cubicBezTo>
                  <a:pt x="17680" y="39263"/>
                  <a:pt x="17714" y="39273"/>
                  <a:pt x="17747" y="39273"/>
                </a:cubicBezTo>
                <a:cubicBezTo>
                  <a:pt x="17977" y="39273"/>
                  <a:pt x="18154" y="38775"/>
                  <a:pt x="18363" y="38676"/>
                </a:cubicBezTo>
                <a:cubicBezTo>
                  <a:pt x="18504" y="38676"/>
                  <a:pt x="19039" y="38268"/>
                  <a:pt x="18927" y="38071"/>
                </a:cubicBezTo>
                <a:cubicBezTo>
                  <a:pt x="18743" y="38029"/>
                  <a:pt x="18758" y="37705"/>
                  <a:pt x="18800" y="37536"/>
                </a:cubicBezTo>
                <a:cubicBezTo>
                  <a:pt x="18758" y="37325"/>
                  <a:pt x="18870" y="37029"/>
                  <a:pt x="18715" y="36846"/>
                </a:cubicBezTo>
                <a:cubicBezTo>
                  <a:pt x="18662" y="36352"/>
                  <a:pt x="18406" y="35529"/>
                  <a:pt x="17731" y="35529"/>
                </a:cubicBezTo>
                <a:cubicBezTo>
                  <a:pt x="17694" y="35529"/>
                  <a:pt x="17656" y="35531"/>
                  <a:pt x="17617" y="35536"/>
                </a:cubicBezTo>
                <a:cubicBezTo>
                  <a:pt x="17603" y="35423"/>
                  <a:pt x="17560" y="35381"/>
                  <a:pt x="17507" y="35381"/>
                </a:cubicBezTo>
                <a:cubicBezTo>
                  <a:pt x="17402" y="35381"/>
                  <a:pt x="17255" y="35546"/>
                  <a:pt x="17209" y="35649"/>
                </a:cubicBezTo>
                <a:cubicBezTo>
                  <a:pt x="17026" y="35255"/>
                  <a:pt x="16307" y="35198"/>
                  <a:pt x="16237" y="34748"/>
                </a:cubicBezTo>
                <a:cubicBezTo>
                  <a:pt x="16156" y="34600"/>
                  <a:pt x="16076" y="34323"/>
                  <a:pt x="15884" y="34323"/>
                </a:cubicBezTo>
                <a:cubicBezTo>
                  <a:pt x="15875" y="34323"/>
                  <a:pt x="15866" y="34324"/>
                  <a:pt x="15857" y="34325"/>
                </a:cubicBezTo>
                <a:cubicBezTo>
                  <a:pt x="15744" y="34072"/>
                  <a:pt x="15702" y="33579"/>
                  <a:pt x="15406" y="33551"/>
                </a:cubicBezTo>
                <a:cubicBezTo>
                  <a:pt x="15029" y="33133"/>
                  <a:pt x="14987" y="32264"/>
                  <a:pt x="14379" y="32264"/>
                </a:cubicBezTo>
                <a:cubicBezTo>
                  <a:pt x="14352" y="32264"/>
                  <a:pt x="14323" y="32266"/>
                  <a:pt x="14294" y="32269"/>
                </a:cubicBezTo>
                <a:cubicBezTo>
                  <a:pt x="14251" y="32213"/>
                  <a:pt x="14153" y="32213"/>
                  <a:pt x="14209" y="32114"/>
                </a:cubicBezTo>
                <a:cubicBezTo>
                  <a:pt x="14336" y="31805"/>
                  <a:pt x="13871" y="31805"/>
                  <a:pt x="13857" y="31537"/>
                </a:cubicBezTo>
                <a:cubicBezTo>
                  <a:pt x="13787" y="31270"/>
                  <a:pt x="13674" y="31016"/>
                  <a:pt x="13547" y="30763"/>
                </a:cubicBezTo>
                <a:cubicBezTo>
                  <a:pt x="13575" y="30594"/>
                  <a:pt x="13407" y="30692"/>
                  <a:pt x="13294" y="30594"/>
                </a:cubicBezTo>
                <a:cubicBezTo>
                  <a:pt x="13252" y="30354"/>
                  <a:pt x="13153" y="30199"/>
                  <a:pt x="13223" y="30002"/>
                </a:cubicBezTo>
                <a:cubicBezTo>
                  <a:pt x="13040" y="29340"/>
                  <a:pt x="12646" y="29368"/>
                  <a:pt x="12674" y="28678"/>
                </a:cubicBezTo>
                <a:cubicBezTo>
                  <a:pt x="12660" y="28172"/>
                  <a:pt x="12167" y="27932"/>
                  <a:pt x="12280" y="27439"/>
                </a:cubicBezTo>
                <a:cubicBezTo>
                  <a:pt x="12238" y="27101"/>
                  <a:pt x="11787" y="26862"/>
                  <a:pt x="11956" y="26524"/>
                </a:cubicBezTo>
                <a:cubicBezTo>
                  <a:pt x="12083" y="26102"/>
                  <a:pt x="11491" y="25651"/>
                  <a:pt x="11632" y="25130"/>
                </a:cubicBezTo>
                <a:cubicBezTo>
                  <a:pt x="11576" y="24933"/>
                  <a:pt x="11351" y="24764"/>
                  <a:pt x="11435" y="24510"/>
                </a:cubicBezTo>
                <a:cubicBezTo>
                  <a:pt x="11294" y="24468"/>
                  <a:pt x="11139" y="24313"/>
                  <a:pt x="11168" y="24172"/>
                </a:cubicBezTo>
                <a:cubicBezTo>
                  <a:pt x="11252" y="24102"/>
                  <a:pt x="11252" y="23877"/>
                  <a:pt x="11266" y="23764"/>
                </a:cubicBezTo>
                <a:cubicBezTo>
                  <a:pt x="11196" y="23651"/>
                  <a:pt x="11618" y="23426"/>
                  <a:pt x="11449" y="23229"/>
                </a:cubicBezTo>
                <a:cubicBezTo>
                  <a:pt x="11224" y="23060"/>
                  <a:pt x="11942" y="22595"/>
                  <a:pt x="11435" y="22159"/>
                </a:cubicBezTo>
                <a:lnTo>
                  <a:pt x="11449" y="22102"/>
                </a:lnTo>
                <a:cubicBezTo>
                  <a:pt x="11407" y="21793"/>
                  <a:pt x="11815" y="21609"/>
                  <a:pt x="11590" y="21356"/>
                </a:cubicBezTo>
                <a:cubicBezTo>
                  <a:pt x="11562" y="20990"/>
                  <a:pt x="11717" y="20553"/>
                  <a:pt x="11393" y="20159"/>
                </a:cubicBezTo>
                <a:cubicBezTo>
                  <a:pt x="11407" y="19370"/>
                  <a:pt x="11632" y="18638"/>
                  <a:pt x="11632" y="17850"/>
                </a:cubicBezTo>
                <a:cubicBezTo>
                  <a:pt x="11618" y="17807"/>
                  <a:pt x="11787" y="17723"/>
                  <a:pt x="11815" y="17709"/>
                </a:cubicBezTo>
                <a:cubicBezTo>
                  <a:pt x="11970" y="17652"/>
                  <a:pt x="12026" y="17469"/>
                  <a:pt x="11928" y="17385"/>
                </a:cubicBezTo>
                <a:cubicBezTo>
                  <a:pt x="11970" y="17329"/>
                  <a:pt x="12026" y="17188"/>
                  <a:pt x="11900" y="17160"/>
                </a:cubicBezTo>
                <a:cubicBezTo>
                  <a:pt x="11970" y="17047"/>
                  <a:pt x="12097" y="16991"/>
                  <a:pt x="12026" y="16850"/>
                </a:cubicBezTo>
                <a:cubicBezTo>
                  <a:pt x="12181" y="16737"/>
                  <a:pt x="12322" y="16399"/>
                  <a:pt x="12195" y="16287"/>
                </a:cubicBezTo>
                <a:cubicBezTo>
                  <a:pt x="12280" y="16174"/>
                  <a:pt x="12294" y="16019"/>
                  <a:pt x="12252" y="15878"/>
                </a:cubicBezTo>
                <a:cubicBezTo>
                  <a:pt x="12336" y="15808"/>
                  <a:pt x="12393" y="15751"/>
                  <a:pt x="12294" y="15639"/>
                </a:cubicBezTo>
                <a:cubicBezTo>
                  <a:pt x="12041" y="15399"/>
                  <a:pt x="12562" y="15343"/>
                  <a:pt x="12393" y="15174"/>
                </a:cubicBezTo>
                <a:cubicBezTo>
                  <a:pt x="12491" y="15019"/>
                  <a:pt x="12731" y="14907"/>
                  <a:pt x="12716" y="14709"/>
                </a:cubicBezTo>
                <a:cubicBezTo>
                  <a:pt x="12759" y="14653"/>
                  <a:pt x="12970" y="14343"/>
                  <a:pt x="12900" y="14174"/>
                </a:cubicBezTo>
                <a:cubicBezTo>
                  <a:pt x="13083" y="14090"/>
                  <a:pt x="13238" y="13935"/>
                  <a:pt x="13322" y="13752"/>
                </a:cubicBezTo>
                <a:cubicBezTo>
                  <a:pt x="13604" y="13442"/>
                  <a:pt x="13871" y="13034"/>
                  <a:pt x="14139" y="12696"/>
                </a:cubicBezTo>
                <a:cubicBezTo>
                  <a:pt x="14195" y="12499"/>
                  <a:pt x="14434" y="12696"/>
                  <a:pt x="14237" y="12442"/>
                </a:cubicBezTo>
                <a:cubicBezTo>
                  <a:pt x="14308" y="12231"/>
                  <a:pt x="14787" y="12104"/>
                  <a:pt x="14674" y="11865"/>
                </a:cubicBezTo>
                <a:cubicBezTo>
                  <a:pt x="15110" y="11119"/>
                  <a:pt x="15491" y="11724"/>
                  <a:pt x="15068" y="10992"/>
                </a:cubicBezTo>
                <a:cubicBezTo>
                  <a:pt x="15068" y="10978"/>
                  <a:pt x="15068" y="10964"/>
                  <a:pt x="15068" y="10964"/>
                </a:cubicBezTo>
                <a:cubicBezTo>
                  <a:pt x="15533" y="10865"/>
                  <a:pt x="15364" y="10555"/>
                  <a:pt x="15195" y="10302"/>
                </a:cubicBezTo>
                <a:cubicBezTo>
                  <a:pt x="15308" y="10048"/>
                  <a:pt x="15519" y="9710"/>
                  <a:pt x="15336" y="9401"/>
                </a:cubicBezTo>
                <a:cubicBezTo>
                  <a:pt x="15617" y="9119"/>
                  <a:pt x="15660" y="8570"/>
                  <a:pt x="15829" y="8246"/>
                </a:cubicBezTo>
                <a:cubicBezTo>
                  <a:pt x="16110" y="8091"/>
                  <a:pt x="15800" y="7317"/>
                  <a:pt x="15800" y="6950"/>
                </a:cubicBezTo>
                <a:cubicBezTo>
                  <a:pt x="15843" y="6303"/>
                  <a:pt x="15660" y="5838"/>
                  <a:pt x="15223" y="5275"/>
                </a:cubicBezTo>
                <a:cubicBezTo>
                  <a:pt x="15096" y="4894"/>
                  <a:pt x="15786" y="5063"/>
                  <a:pt x="15913" y="4740"/>
                </a:cubicBezTo>
                <a:cubicBezTo>
                  <a:pt x="15899" y="4556"/>
                  <a:pt x="16293" y="4500"/>
                  <a:pt x="16420" y="4388"/>
                </a:cubicBezTo>
                <a:cubicBezTo>
                  <a:pt x="16476" y="4261"/>
                  <a:pt x="16842" y="4148"/>
                  <a:pt x="16814" y="4021"/>
                </a:cubicBezTo>
                <a:cubicBezTo>
                  <a:pt x="16772" y="3810"/>
                  <a:pt x="17096" y="3881"/>
                  <a:pt x="17068" y="3712"/>
                </a:cubicBezTo>
                <a:cubicBezTo>
                  <a:pt x="17828" y="3064"/>
                  <a:pt x="17223" y="1444"/>
                  <a:pt x="16350" y="937"/>
                </a:cubicBezTo>
                <a:cubicBezTo>
                  <a:pt x="15913" y="585"/>
                  <a:pt x="15195" y="473"/>
                  <a:pt x="14730" y="290"/>
                </a:cubicBezTo>
                <a:cubicBezTo>
                  <a:pt x="14717" y="290"/>
                  <a:pt x="14705" y="290"/>
                  <a:pt x="14692" y="290"/>
                </a:cubicBezTo>
                <a:cubicBezTo>
                  <a:pt x="14211" y="290"/>
                  <a:pt x="13670" y="68"/>
                  <a:pt x="13227" y="68"/>
                </a:cubicBezTo>
                <a:cubicBezTo>
                  <a:pt x="13172" y="68"/>
                  <a:pt x="13120" y="71"/>
                  <a:pt x="13069" y="79"/>
                </a:cubicBezTo>
                <a:cubicBezTo>
                  <a:pt x="13019" y="20"/>
                  <a:pt x="12986" y="0"/>
                  <a:pt x="12962" y="0"/>
                </a:cubicBezTo>
                <a:close/>
              </a:path>
            </a:pathLst>
          </a:custGeom>
          <a:solidFill>
            <a:srgbClr val="9DB0CE">
              <a:alpha val="40630"/>
            </a:srgbClr>
          </a:solidFill>
          <a:ln>
            <a:noFill/>
          </a:ln>
        </p:spPr>
        <p:txBody>
          <a:bodyPr spcFirstLastPara="1" wrap="square" lIns="91425" tIns="91425" rIns="91425" bIns="91425" anchor="ctr" anchorCtr="0">
            <a:noAutofit/>
          </a:bodyPr>
          <a:lstStyle/>
          <a:p>
            <a:endParaRPr/>
          </a:p>
        </p:txBody>
      </p:sp>
      <p:pic>
        <p:nvPicPr>
          <p:cNvPr id="810" name="Google Shape;810;p52"/>
          <p:cNvPicPr preferRelativeResize="0"/>
          <p:nvPr/>
        </p:nvPicPr>
        <p:blipFill rotWithShape="1">
          <a:blip r:embed="rId3"/>
          <a:srcRect l="16749" r="16650"/>
          <a:stretch>
            <a:fillRect/>
          </a:stretch>
        </p:blipFill>
        <p:spPr>
          <a:xfrm>
            <a:off x="1179611" y="1962147"/>
            <a:ext cx="2930700" cy="2933700"/>
          </a:xfrm>
          <a:prstGeom prst="ellipse">
            <a:avLst/>
          </a:prstGeom>
          <a:noFill/>
          <a:ln>
            <a:noFill/>
          </a:ln>
        </p:spPr>
      </p:pic>
      <p:pic>
        <p:nvPicPr>
          <p:cNvPr id="811" name="Google Shape;811;p52"/>
          <p:cNvPicPr preferRelativeResize="0"/>
          <p:nvPr/>
        </p:nvPicPr>
        <p:blipFill rotWithShape="1">
          <a:blip r:embed="rId4">
            <a:alphaModFix amt="58000"/>
          </a:blip>
          <a:srcRect l="16749" r="16650"/>
          <a:stretch>
            <a:fillRect/>
          </a:stretch>
        </p:blipFill>
        <p:spPr>
          <a:xfrm>
            <a:off x="1179611" y="1962147"/>
            <a:ext cx="2930700" cy="2933700"/>
          </a:xfrm>
          <a:prstGeom prst="ellipse">
            <a:avLst/>
          </a:prstGeom>
          <a:noFill/>
          <a:ln>
            <a:noFill/>
          </a:ln>
        </p:spPr>
      </p:pic>
      <p:sp>
        <p:nvSpPr>
          <p:cNvPr id="812" name="Google Shape;812;p52"/>
          <p:cNvSpPr txBox="1">
            <a:spLocks noGrp="1"/>
          </p:cNvSpPr>
          <p:nvPr>
            <p:ph type="body" idx="1"/>
          </p:nvPr>
        </p:nvSpPr>
        <p:spPr>
          <a:xfrm>
            <a:off x="3937877" y="1936162"/>
            <a:ext cx="4875530" cy="2859405"/>
          </a:xfrm>
          <a:prstGeom prst="rect">
            <a:avLst/>
          </a:prstGeom>
        </p:spPr>
        <p:txBody>
          <a:bodyPr spcFirstLastPara="1" vert="horz" wrap="square" lIns="91425" tIns="91425" rIns="91425" bIns="91425" anchor="ctr" anchorCtr="0">
            <a:noAutofit/>
          </a:bodyPr>
          <a:lstStyle/>
          <a:p>
            <a:pPr algn="just">
              <a:lnSpc>
                <a:spcPct val="120000"/>
              </a:lnSpc>
              <a:buFontTx/>
              <a:buNone/>
            </a:pPr>
            <a:r>
              <a:rPr lang="en-US" altLang="en-US" dirty="0" err="1">
                <a:solidFill>
                  <a:schemeClr val="accent3"/>
                </a:solidFill>
                <a:latin typeface="Times New Roman" panose="02020603050405020304" pitchFamily="18" charset="0"/>
                <a:sym typeface="+mn-ea"/>
              </a:rPr>
              <a:t>Mỗi</a:t>
            </a:r>
            <a:r>
              <a:rPr lang="en-US" altLang="en-US" dirty="0">
                <a:solidFill>
                  <a:schemeClr val="accent3"/>
                </a:solidFill>
                <a:latin typeface="Times New Roman" panose="02020603050405020304" pitchFamily="18" charset="0"/>
                <a:sym typeface="+mn-ea"/>
              </a:rPr>
              <a:t> ô </a:t>
            </a:r>
            <a:r>
              <a:rPr lang="en-US" altLang="en-US" dirty="0" err="1">
                <a:solidFill>
                  <a:schemeClr val="accent3"/>
                </a:solidFill>
                <a:latin typeface="Times New Roman" panose="02020603050405020304" pitchFamily="18" charset="0"/>
                <a:sym typeface="+mn-ea"/>
              </a:rPr>
              <a:t>tương</a:t>
            </a:r>
            <a:r>
              <a:rPr lang="en-US" altLang="en-US" dirty="0">
                <a:solidFill>
                  <a:schemeClr val="accent3"/>
                </a:solidFill>
                <a:latin typeface="Times New Roman" panose="02020603050405020304" pitchFamily="18" charset="0"/>
                <a:sym typeface="+mn-ea"/>
              </a:rPr>
              <a:t> </a:t>
            </a:r>
            <a:r>
              <a:rPr lang="en-US" altLang="en-US" dirty="0" err="1">
                <a:solidFill>
                  <a:schemeClr val="accent3"/>
                </a:solidFill>
                <a:latin typeface="Times New Roman" panose="02020603050405020304" pitchFamily="18" charset="0"/>
                <a:sym typeface="+mn-ea"/>
              </a:rPr>
              <a:t>ứng</a:t>
            </a:r>
            <a:r>
              <a:rPr lang="en-US" altLang="en-US" dirty="0">
                <a:solidFill>
                  <a:schemeClr val="accent3"/>
                </a:solidFill>
                <a:latin typeface="Times New Roman" panose="02020603050405020304" pitchFamily="18" charset="0"/>
                <a:sym typeface="+mn-ea"/>
              </a:rPr>
              <a:t> </a:t>
            </a:r>
            <a:r>
              <a:rPr lang="en-US" altLang="en-US" dirty="0" err="1">
                <a:solidFill>
                  <a:schemeClr val="accent3"/>
                </a:solidFill>
                <a:latin typeface="Times New Roman" panose="02020603050405020304" pitchFamily="18" charset="0"/>
                <a:sym typeface="+mn-ea"/>
              </a:rPr>
              <a:t>với</a:t>
            </a:r>
            <a:r>
              <a:rPr lang="en-US" altLang="en-US" dirty="0">
                <a:solidFill>
                  <a:schemeClr val="accent3"/>
                </a:solidFill>
                <a:latin typeface="Times New Roman" panose="02020603050405020304" pitchFamily="18" charset="0"/>
                <a:sym typeface="+mn-ea"/>
              </a:rPr>
              <a:t> 1 </a:t>
            </a:r>
            <a:r>
              <a:rPr lang="en-US" altLang="en-US" dirty="0" err="1">
                <a:solidFill>
                  <a:schemeClr val="accent3"/>
                </a:solidFill>
                <a:latin typeface="Times New Roman" panose="02020603050405020304" pitchFamily="18" charset="0"/>
                <a:sym typeface="+mn-ea"/>
              </a:rPr>
              <a:t>hình</a:t>
            </a:r>
            <a:r>
              <a:rPr lang="en-US" altLang="en-US" dirty="0">
                <a:solidFill>
                  <a:schemeClr val="accent3"/>
                </a:solidFill>
                <a:latin typeface="Times New Roman" panose="02020603050405020304" pitchFamily="18" charset="0"/>
                <a:sym typeface="+mn-ea"/>
              </a:rPr>
              <a:t> </a:t>
            </a:r>
            <a:r>
              <a:rPr lang="en-US" altLang="en-US" dirty="0" err="1">
                <a:solidFill>
                  <a:schemeClr val="accent3"/>
                </a:solidFill>
                <a:latin typeface="Times New Roman" panose="02020603050405020304" pitchFamily="18" charset="0"/>
                <a:sym typeface="+mn-ea"/>
              </a:rPr>
              <a:t>ảnh</a:t>
            </a:r>
            <a:r>
              <a:rPr lang="en-US" altLang="en-US" dirty="0">
                <a:solidFill>
                  <a:schemeClr val="accent3"/>
                </a:solidFill>
                <a:latin typeface="Times New Roman" panose="02020603050405020304" pitchFamily="18" charset="0"/>
                <a:sym typeface="+mn-ea"/>
              </a:rPr>
              <a:t>, </a:t>
            </a:r>
            <a:r>
              <a:rPr lang="en-US" altLang="en-US" dirty="0" err="1">
                <a:solidFill>
                  <a:schemeClr val="accent3"/>
                </a:solidFill>
                <a:latin typeface="Times New Roman" panose="02020603050405020304" pitchFamily="18" charset="0"/>
                <a:sym typeface="+mn-ea"/>
              </a:rPr>
              <a:t>sau</a:t>
            </a:r>
            <a:r>
              <a:rPr lang="en-US" altLang="en-US" dirty="0">
                <a:solidFill>
                  <a:schemeClr val="accent3"/>
                </a:solidFill>
                <a:latin typeface="Times New Roman" panose="02020603050405020304" pitchFamily="18" charset="0"/>
                <a:sym typeface="+mn-ea"/>
              </a:rPr>
              <a:t> </a:t>
            </a:r>
            <a:r>
              <a:rPr lang="en-US" altLang="en-US" dirty="0" err="1">
                <a:solidFill>
                  <a:schemeClr val="accent3"/>
                </a:solidFill>
                <a:latin typeface="Times New Roman" panose="02020603050405020304" pitchFamily="18" charset="0"/>
                <a:sym typeface="+mn-ea"/>
              </a:rPr>
              <a:t>khi</a:t>
            </a:r>
            <a:r>
              <a:rPr lang="en-US" altLang="en-US" dirty="0">
                <a:solidFill>
                  <a:schemeClr val="accent3"/>
                </a:solidFill>
                <a:latin typeface="Times New Roman" panose="02020603050405020304" pitchFamily="18" charset="0"/>
                <a:sym typeface="+mn-ea"/>
              </a:rPr>
              <a:t> </a:t>
            </a:r>
            <a:r>
              <a:rPr lang="en-US" altLang="en-US" dirty="0" err="1">
                <a:solidFill>
                  <a:schemeClr val="accent3"/>
                </a:solidFill>
                <a:latin typeface="Times New Roman" panose="02020603050405020304" pitchFamily="18" charset="0"/>
                <a:sym typeface="+mn-ea"/>
              </a:rPr>
              <a:t>quan</a:t>
            </a:r>
            <a:r>
              <a:rPr lang="en-US" altLang="en-US" dirty="0">
                <a:solidFill>
                  <a:schemeClr val="accent3"/>
                </a:solidFill>
                <a:latin typeface="Times New Roman" panose="02020603050405020304" pitchFamily="18" charset="0"/>
                <a:sym typeface="+mn-ea"/>
              </a:rPr>
              <a:t> </a:t>
            </a:r>
            <a:r>
              <a:rPr lang="en-US" altLang="en-US" dirty="0" err="1">
                <a:solidFill>
                  <a:schemeClr val="accent3"/>
                </a:solidFill>
                <a:latin typeface="Times New Roman" panose="02020603050405020304" pitchFamily="18" charset="0"/>
                <a:sym typeface="+mn-ea"/>
              </a:rPr>
              <a:t>sát</a:t>
            </a:r>
            <a:r>
              <a:rPr lang="en-US" altLang="en-US" dirty="0">
                <a:solidFill>
                  <a:schemeClr val="accent3"/>
                </a:solidFill>
                <a:latin typeface="Times New Roman" panose="02020603050405020304" pitchFamily="18" charset="0"/>
                <a:sym typeface="+mn-ea"/>
              </a:rPr>
              <a:t> </a:t>
            </a:r>
            <a:r>
              <a:rPr lang="en-US" altLang="en-US" dirty="0" err="1">
                <a:solidFill>
                  <a:schemeClr val="accent3"/>
                </a:solidFill>
                <a:latin typeface="Times New Roman" panose="02020603050405020304" pitchFamily="18" charset="0"/>
                <a:sym typeface="+mn-ea"/>
              </a:rPr>
              <a:t>ảnh</a:t>
            </a:r>
            <a:r>
              <a:rPr lang="en-US" altLang="en-US" dirty="0">
                <a:solidFill>
                  <a:schemeClr val="accent3"/>
                </a:solidFill>
                <a:latin typeface="Times New Roman" panose="02020603050405020304" pitchFamily="18" charset="0"/>
                <a:sym typeface="+mn-ea"/>
              </a:rPr>
              <a:t>, </a:t>
            </a:r>
            <a:r>
              <a:rPr lang="en-US" altLang="en-US" dirty="0" err="1">
                <a:solidFill>
                  <a:schemeClr val="accent3"/>
                </a:solidFill>
                <a:latin typeface="Times New Roman" panose="02020603050405020304" pitchFamily="18" charset="0"/>
                <a:sym typeface="+mn-ea"/>
              </a:rPr>
              <a:t>em</a:t>
            </a:r>
            <a:r>
              <a:rPr lang="en-US" altLang="en-US" dirty="0">
                <a:solidFill>
                  <a:schemeClr val="accent3"/>
                </a:solidFill>
                <a:latin typeface="Times New Roman" panose="02020603050405020304" pitchFamily="18" charset="0"/>
                <a:sym typeface="+mn-ea"/>
              </a:rPr>
              <a:t> </a:t>
            </a:r>
            <a:r>
              <a:rPr lang="en-US" altLang="en-US" dirty="0" err="1">
                <a:solidFill>
                  <a:schemeClr val="accent3"/>
                </a:solidFill>
                <a:latin typeface="Times New Roman" panose="02020603050405020304" pitchFamily="18" charset="0"/>
                <a:sym typeface="+mn-ea"/>
              </a:rPr>
              <a:t>hãy</a:t>
            </a:r>
            <a:r>
              <a:rPr lang="en-US" altLang="en-US" dirty="0">
                <a:solidFill>
                  <a:schemeClr val="accent3"/>
                </a:solidFill>
                <a:latin typeface="Times New Roman" panose="02020603050405020304" pitchFamily="18" charset="0"/>
                <a:sym typeface="+mn-ea"/>
              </a:rPr>
              <a:t> </a:t>
            </a:r>
            <a:r>
              <a:rPr lang="en-US" altLang="en-US" dirty="0" err="1">
                <a:solidFill>
                  <a:schemeClr val="accent3"/>
                </a:solidFill>
                <a:latin typeface="Times New Roman" panose="02020603050405020304" pitchFamily="18" charset="0"/>
                <a:sym typeface="+mn-ea"/>
              </a:rPr>
              <a:t>cho</a:t>
            </a:r>
            <a:r>
              <a:rPr lang="en-US" altLang="en-US" dirty="0">
                <a:solidFill>
                  <a:schemeClr val="accent3"/>
                </a:solidFill>
                <a:latin typeface="Times New Roman" panose="02020603050405020304" pitchFamily="18" charset="0"/>
                <a:sym typeface="+mn-ea"/>
              </a:rPr>
              <a:t> </a:t>
            </a:r>
            <a:r>
              <a:rPr lang="en-US" altLang="en-US" dirty="0" err="1">
                <a:solidFill>
                  <a:schemeClr val="accent3"/>
                </a:solidFill>
                <a:latin typeface="Times New Roman" panose="02020603050405020304" pitchFamily="18" charset="0"/>
                <a:sym typeface="+mn-ea"/>
              </a:rPr>
              <a:t>biết</a:t>
            </a:r>
            <a:r>
              <a:rPr lang="en-US" altLang="en-US" dirty="0">
                <a:solidFill>
                  <a:schemeClr val="accent3"/>
                </a:solidFill>
                <a:latin typeface="Times New Roman" panose="02020603050405020304" pitchFamily="18" charset="0"/>
                <a:sym typeface="+mn-ea"/>
              </a:rPr>
              <a:t>:</a:t>
            </a:r>
            <a:endParaRPr lang="en-US" altLang="en-US" dirty="0">
              <a:solidFill>
                <a:schemeClr val="accent3"/>
              </a:solidFill>
              <a:latin typeface="Times New Roman" panose="02020603050405020304" pitchFamily="18" charset="0"/>
            </a:endParaRPr>
          </a:p>
          <a:p>
            <a:pPr marL="274320" indent="-284480" algn="just">
              <a:lnSpc>
                <a:spcPct val="120000"/>
              </a:lnSpc>
            </a:pPr>
            <a:r>
              <a:rPr lang="en-US" altLang="en-US" dirty="0" err="1">
                <a:solidFill>
                  <a:schemeClr val="accent2">
                    <a:lumMod val="75000"/>
                  </a:schemeClr>
                </a:solidFill>
                <a:latin typeface="Times New Roman" panose="02020603050405020304" pitchFamily="18" charset="0"/>
                <a:sym typeface="+mn-ea"/>
              </a:rPr>
              <a:t>Hành</a:t>
            </a:r>
            <a:r>
              <a:rPr lang="en-US" altLang="en-US" dirty="0">
                <a:solidFill>
                  <a:schemeClr val="accent2">
                    <a:lumMod val="75000"/>
                  </a:schemeClr>
                </a:solidFill>
                <a:latin typeface="Times New Roman" panose="02020603050405020304" pitchFamily="18" charset="0"/>
                <a:sym typeface="+mn-ea"/>
              </a:rPr>
              <a:t> vi </a:t>
            </a:r>
            <a:r>
              <a:rPr lang="en-US" altLang="en-US" dirty="0" err="1">
                <a:solidFill>
                  <a:schemeClr val="accent2">
                    <a:lumMod val="75000"/>
                  </a:schemeClr>
                </a:solidFill>
                <a:latin typeface="Times New Roman" panose="02020603050405020304" pitchFamily="18" charset="0"/>
                <a:sym typeface="+mn-ea"/>
              </a:rPr>
              <a:t>nào</a:t>
            </a:r>
            <a:r>
              <a:rPr lang="en-US" altLang="en-US" dirty="0">
                <a:solidFill>
                  <a:schemeClr val="accent2">
                    <a:lumMod val="75000"/>
                  </a:schemeClr>
                </a:solidFill>
                <a:latin typeface="Times New Roman" panose="02020603050405020304" pitchFamily="18" charset="0"/>
                <a:sym typeface="+mn-ea"/>
              </a:rPr>
              <a:t> </a:t>
            </a:r>
            <a:r>
              <a:rPr lang="en-US" altLang="en-US" dirty="0" err="1">
                <a:solidFill>
                  <a:schemeClr val="accent2">
                    <a:lumMod val="75000"/>
                  </a:schemeClr>
                </a:solidFill>
                <a:latin typeface="Times New Roman" panose="02020603050405020304" pitchFamily="18" charset="0"/>
                <a:sym typeface="+mn-ea"/>
              </a:rPr>
              <a:t>biểu</a:t>
            </a:r>
            <a:r>
              <a:rPr lang="en-US" altLang="en-US" dirty="0">
                <a:solidFill>
                  <a:schemeClr val="accent2">
                    <a:lumMod val="75000"/>
                  </a:schemeClr>
                </a:solidFill>
                <a:latin typeface="Times New Roman" panose="02020603050405020304" pitchFamily="18" charset="0"/>
                <a:sym typeface="+mn-ea"/>
              </a:rPr>
              <a:t> </a:t>
            </a:r>
            <a:r>
              <a:rPr lang="en-US" altLang="en-US" dirty="0" err="1">
                <a:solidFill>
                  <a:schemeClr val="accent2">
                    <a:lumMod val="75000"/>
                  </a:schemeClr>
                </a:solidFill>
                <a:latin typeface="Times New Roman" panose="02020603050405020304" pitchFamily="18" charset="0"/>
                <a:sym typeface="+mn-ea"/>
              </a:rPr>
              <a:t>hiện</a:t>
            </a:r>
            <a:r>
              <a:rPr lang="en-US" altLang="en-US" dirty="0">
                <a:solidFill>
                  <a:schemeClr val="accent2">
                    <a:lumMod val="75000"/>
                  </a:schemeClr>
                </a:solidFill>
                <a:latin typeface="Times New Roman" panose="02020603050405020304" pitchFamily="18" charset="0"/>
                <a:sym typeface="+mn-ea"/>
              </a:rPr>
              <a:t> </a:t>
            </a:r>
            <a:r>
              <a:rPr lang="en-US" altLang="en-US" dirty="0" err="1">
                <a:solidFill>
                  <a:schemeClr val="accent2">
                    <a:lumMod val="75000"/>
                  </a:schemeClr>
                </a:solidFill>
                <a:latin typeface="Times New Roman" panose="02020603050405020304" pitchFamily="18" charset="0"/>
                <a:sym typeface="+mn-ea"/>
              </a:rPr>
              <a:t>đạo</a:t>
            </a:r>
            <a:r>
              <a:rPr lang="en-US" altLang="en-US" dirty="0">
                <a:solidFill>
                  <a:schemeClr val="accent2">
                    <a:lumMod val="75000"/>
                  </a:schemeClr>
                </a:solidFill>
                <a:latin typeface="Times New Roman" panose="02020603050405020304" pitchFamily="18" charset="0"/>
                <a:sym typeface="+mn-ea"/>
              </a:rPr>
              <a:t> </a:t>
            </a:r>
            <a:r>
              <a:rPr lang="en-US" altLang="en-US" dirty="0" err="1">
                <a:solidFill>
                  <a:schemeClr val="accent2">
                    <a:lumMod val="75000"/>
                  </a:schemeClr>
                </a:solidFill>
                <a:latin typeface="Times New Roman" panose="02020603050405020304" pitchFamily="18" charset="0"/>
                <a:sym typeface="+mn-ea"/>
              </a:rPr>
              <a:t>đức</a:t>
            </a:r>
            <a:r>
              <a:rPr lang="en-US" altLang="en-US" dirty="0">
                <a:solidFill>
                  <a:schemeClr val="accent2">
                    <a:lumMod val="75000"/>
                  </a:schemeClr>
                </a:solidFill>
                <a:latin typeface="Times New Roman" panose="02020603050405020304" pitchFamily="18" charset="0"/>
                <a:sym typeface="+mn-ea"/>
              </a:rPr>
              <a:t> </a:t>
            </a:r>
            <a:r>
              <a:rPr lang="en-US" altLang="en-US" dirty="0" err="1">
                <a:solidFill>
                  <a:schemeClr val="accent2">
                    <a:lumMod val="75000"/>
                  </a:schemeClr>
                </a:solidFill>
                <a:latin typeface="Times New Roman" panose="02020603050405020304" pitchFamily="18" charset="0"/>
                <a:sym typeface="+mn-ea"/>
              </a:rPr>
              <a:t>và</a:t>
            </a:r>
            <a:r>
              <a:rPr lang="en-US" altLang="en-US" dirty="0">
                <a:solidFill>
                  <a:schemeClr val="accent2">
                    <a:lumMod val="75000"/>
                  </a:schemeClr>
                </a:solidFill>
                <a:latin typeface="Times New Roman" panose="02020603050405020304" pitchFamily="18" charset="0"/>
                <a:sym typeface="+mn-ea"/>
              </a:rPr>
              <a:t> </a:t>
            </a:r>
            <a:r>
              <a:rPr lang="en-US" altLang="en-US" dirty="0" err="1">
                <a:solidFill>
                  <a:schemeClr val="accent2">
                    <a:lumMod val="75000"/>
                  </a:schemeClr>
                </a:solidFill>
                <a:latin typeface="Times New Roman" panose="02020603050405020304" pitchFamily="18" charset="0"/>
                <a:sym typeface="+mn-ea"/>
              </a:rPr>
              <a:t>kỉ</a:t>
            </a:r>
            <a:r>
              <a:rPr lang="en-US" altLang="en-US" dirty="0">
                <a:solidFill>
                  <a:schemeClr val="accent2">
                    <a:lumMod val="75000"/>
                  </a:schemeClr>
                </a:solidFill>
                <a:latin typeface="Times New Roman" panose="02020603050405020304" pitchFamily="18" charset="0"/>
                <a:sym typeface="+mn-ea"/>
              </a:rPr>
              <a:t> </a:t>
            </a:r>
            <a:r>
              <a:rPr lang="en-US" altLang="en-US" dirty="0" err="1">
                <a:solidFill>
                  <a:schemeClr val="accent2">
                    <a:lumMod val="75000"/>
                  </a:schemeClr>
                </a:solidFill>
                <a:latin typeface="Times New Roman" panose="02020603050405020304" pitchFamily="18" charset="0"/>
                <a:sym typeface="+mn-ea"/>
              </a:rPr>
              <a:t>luật</a:t>
            </a:r>
            <a:r>
              <a:rPr lang="en-US" altLang="en-US" dirty="0">
                <a:solidFill>
                  <a:schemeClr val="accent2">
                    <a:lumMod val="75000"/>
                  </a:schemeClr>
                </a:solidFill>
                <a:latin typeface="Times New Roman" panose="02020603050405020304" pitchFamily="18" charset="0"/>
                <a:sym typeface="+mn-ea"/>
              </a:rPr>
              <a:t>?</a:t>
            </a:r>
            <a:endParaRPr lang="en-US" altLang="en-US" dirty="0">
              <a:solidFill>
                <a:schemeClr val="accent2">
                  <a:lumMod val="75000"/>
                </a:schemeClr>
              </a:solidFill>
              <a:latin typeface="Times New Roman" panose="02020603050405020304" pitchFamily="18" charset="0"/>
            </a:endParaRPr>
          </a:p>
          <a:p>
            <a:pPr marL="274320" indent="-284480" algn="just">
              <a:lnSpc>
                <a:spcPct val="120000"/>
              </a:lnSpc>
            </a:pPr>
            <a:r>
              <a:rPr lang="en-US" altLang="en-US" dirty="0" err="1">
                <a:solidFill>
                  <a:schemeClr val="accent2">
                    <a:lumMod val="75000"/>
                  </a:schemeClr>
                </a:solidFill>
                <a:latin typeface="Times New Roman" panose="02020603050405020304" pitchFamily="18" charset="0"/>
                <a:sym typeface="+mn-ea"/>
              </a:rPr>
              <a:t>Hành</a:t>
            </a:r>
            <a:r>
              <a:rPr lang="en-US" altLang="en-US" dirty="0">
                <a:solidFill>
                  <a:schemeClr val="accent2">
                    <a:lumMod val="75000"/>
                  </a:schemeClr>
                </a:solidFill>
                <a:latin typeface="Times New Roman" panose="02020603050405020304" pitchFamily="18" charset="0"/>
                <a:sym typeface="+mn-ea"/>
              </a:rPr>
              <a:t> vi </a:t>
            </a:r>
            <a:r>
              <a:rPr lang="en-US" altLang="en-US" dirty="0" err="1">
                <a:solidFill>
                  <a:schemeClr val="accent2">
                    <a:lumMod val="75000"/>
                  </a:schemeClr>
                </a:solidFill>
                <a:latin typeface="Times New Roman" panose="02020603050405020304" pitchFamily="18" charset="0"/>
                <a:sym typeface="+mn-ea"/>
              </a:rPr>
              <a:t>nào</a:t>
            </a:r>
            <a:r>
              <a:rPr lang="en-US" altLang="en-US" dirty="0">
                <a:solidFill>
                  <a:schemeClr val="accent2">
                    <a:lumMod val="75000"/>
                  </a:schemeClr>
                </a:solidFill>
                <a:latin typeface="Times New Roman" panose="02020603050405020304" pitchFamily="18" charset="0"/>
                <a:sym typeface="+mn-ea"/>
              </a:rPr>
              <a:t> </a:t>
            </a:r>
            <a:r>
              <a:rPr lang="en-US" altLang="en-US" dirty="0" err="1">
                <a:solidFill>
                  <a:schemeClr val="accent2">
                    <a:lumMod val="75000"/>
                  </a:schemeClr>
                </a:solidFill>
                <a:latin typeface="Times New Roman" panose="02020603050405020304" pitchFamily="18" charset="0"/>
                <a:sym typeface="+mn-ea"/>
              </a:rPr>
              <a:t>biểu</a:t>
            </a:r>
            <a:r>
              <a:rPr lang="en-US" altLang="en-US" dirty="0">
                <a:solidFill>
                  <a:schemeClr val="accent2">
                    <a:lumMod val="75000"/>
                  </a:schemeClr>
                </a:solidFill>
                <a:latin typeface="Times New Roman" panose="02020603050405020304" pitchFamily="18" charset="0"/>
                <a:sym typeface="+mn-ea"/>
              </a:rPr>
              <a:t> </a:t>
            </a:r>
            <a:r>
              <a:rPr lang="en-US" altLang="en-US" dirty="0" err="1">
                <a:solidFill>
                  <a:schemeClr val="accent2">
                    <a:lumMod val="75000"/>
                  </a:schemeClr>
                </a:solidFill>
                <a:latin typeface="Times New Roman" panose="02020603050405020304" pitchFamily="18" charset="0"/>
                <a:sym typeface="+mn-ea"/>
              </a:rPr>
              <a:t>hiện</a:t>
            </a:r>
            <a:r>
              <a:rPr lang="en-US" altLang="en-US" dirty="0">
                <a:solidFill>
                  <a:schemeClr val="accent2">
                    <a:lumMod val="75000"/>
                  </a:schemeClr>
                </a:solidFill>
                <a:latin typeface="Times New Roman" panose="02020603050405020304" pitchFamily="18" charset="0"/>
                <a:sym typeface="+mn-ea"/>
              </a:rPr>
              <a:t> </a:t>
            </a:r>
            <a:r>
              <a:rPr lang="en-US" altLang="en-US" dirty="0" err="1">
                <a:solidFill>
                  <a:schemeClr val="accent2">
                    <a:lumMod val="75000"/>
                  </a:schemeClr>
                </a:solidFill>
                <a:latin typeface="Times New Roman" panose="02020603050405020304" pitchFamily="18" charset="0"/>
                <a:sym typeface="+mn-ea"/>
              </a:rPr>
              <a:t>thiếu</a:t>
            </a:r>
            <a:r>
              <a:rPr lang="en-US" altLang="en-US" dirty="0">
                <a:solidFill>
                  <a:schemeClr val="accent2">
                    <a:lumMod val="75000"/>
                  </a:schemeClr>
                </a:solidFill>
                <a:latin typeface="Times New Roman" panose="02020603050405020304" pitchFamily="18" charset="0"/>
                <a:sym typeface="+mn-ea"/>
              </a:rPr>
              <a:t> </a:t>
            </a:r>
            <a:r>
              <a:rPr lang="en-US" altLang="en-US" dirty="0" err="1">
                <a:solidFill>
                  <a:schemeClr val="accent2">
                    <a:lumMod val="75000"/>
                  </a:schemeClr>
                </a:solidFill>
                <a:latin typeface="Times New Roman" panose="02020603050405020304" pitchFamily="18" charset="0"/>
                <a:sym typeface="+mn-ea"/>
              </a:rPr>
              <a:t>đạo</a:t>
            </a:r>
            <a:r>
              <a:rPr lang="en-US" altLang="en-US" dirty="0">
                <a:solidFill>
                  <a:schemeClr val="accent2">
                    <a:lumMod val="75000"/>
                  </a:schemeClr>
                </a:solidFill>
                <a:latin typeface="Times New Roman" panose="02020603050405020304" pitchFamily="18" charset="0"/>
                <a:sym typeface="+mn-ea"/>
              </a:rPr>
              <a:t> </a:t>
            </a:r>
            <a:r>
              <a:rPr lang="en-US" altLang="en-US" dirty="0" err="1">
                <a:solidFill>
                  <a:schemeClr val="accent2">
                    <a:lumMod val="75000"/>
                  </a:schemeClr>
                </a:solidFill>
                <a:latin typeface="Times New Roman" panose="02020603050405020304" pitchFamily="18" charset="0"/>
                <a:sym typeface="+mn-ea"/>
              </a:rPr>
              <a:t>đức</a:t>
            </a:r>
            <a:r>
              <a:rPr lang="en-US" altLang="en-US" dirty="0">
                <a:solidFill>
                  <a:schemeClr val="accent2">
                    <a:lumMod val="75000"/>
                  </a:schemeClr>
                </a:solidFill>
                <a:latin typeface="Times New Roman" panose="02020603050405020304" pitchFamily="18" charset="0"/>
                <a:sym typeface="+mn-ea"/>
              </a:rPr>
              <a:t> </a:t>
            </a:r>
            <a:r>
              <a:rPr lang="en-US" altLang="en-US" dirty="0" err="1">
                <a:solidFill>
                  <a:schemeClr val="accent2">
                    <a:lumMod val="75000"/>
                  </a:schemeClr>
                </a:solidFill>
                <a:latin typeface="Times New Roman" panose="02020603050405020304" pitchFamily="18" charset="0"/>
                <a:sym typeface="+mn-ea"/>
              </a:rPr>
              <a:t>và</a:t>
            </a:r>
            <a:r>
              <a:rPr lang="en-US" altLang="en-US" dirty="0">
                <a:solidFill>
                  <a:schemeClr val="accent2">
                    <a:lumMod val="75000"/>
                  </a:schemeClr>
                </a:solidFill>
                <a:latin typeface="Times New Roman" panose="02020603050405020304" pitchFamily="18" charset="0"/>
                <a:sym typeface="+mn-ea"/>
              </a:rPr>
              <a:t> </a:t>
            </a:r>
            <a:r>
              <a:rPr lang="en-US" altLang="en-US" dirty="0" err="1">
                <a:solidFill>
                  <a:schemeClr val="accent2">
                    <a:lumMod val="75000"/>
                  </a:schemeClr>
                </a:solidFill>
                <a:latin typeface="Times New Roman" panose="02020603050405020304" pitchFamily="18" charset="0"/>
                <a:sym typeface="+mn-ea"/>
              </a:rPr>
              <a:t>kỉ</a:t>
            </a:r>
            <a:r>
              <a:rPr lang="en-US" altLang="en-US" dirty="0">
                <a:solidFill>
                  <a:schemeClr val="accent2">
                    <a:lumMod val="75000"/>
                  </a:schemeClr>
                </a:solidFill>
                <a:latin typeface="Times New Roman" panose="02020603050405020304" pitchFamily="18" charset="0"/>
                <a:sym typeface="+mn-ea"/>
              </a:rPr>
              <a:t> </a:t>
            </a:r>
            <a:r>
              <a:rPr lang="en-US" altLang="en-US" dirty="0" err="1">
                <a:solidFill>
                  <a:schemeClr val="accent2">
                    <a:lumMod val="75000"/>
                  </a:schemeClr>
                </a:solidFill>
                <a:latin typeface="Times New Roman" panose="02020603050405020304" pitchFamily="18" charset="0"/>
                <a:sym typeface="+mn-ea"/>
              </a:rPr>
              <a:t>luật</a:t>
            </a:r>
            <a:r>
              <a:rPr lang="en-US" altLang="en-US" dirty="0">
                <a:solidFill>
                  <a:schemeClr val="accent2">
                    <a:lumMod val="75000"/>
                  </a:schemeClr>
                </a:solidFill>
                <a:latin typeface="Times New Roman" panose="02020603050405020304" pitchFamily="18" charset="0"/>
                <a:sym typeface="+mn-ea"/>
              </a:rPr>
              <a:t>?</a:t>
            </a:r>
            <a:endParaRPr lang="en-US" altLang="en-US" dirty="0">
              <a:solidFill>
                <a:schemeClr val="accent2">
                  <a:lumMod val="75000"/>
                </a:schemeClr>
              </a:solidFill>
              <a:latin typeface="Times New Roman" panose="02020603050405020304" pitchFamily="18" charset="0"/>
            </a:endParaRPr>
          </a:p>
          <a:p>
            <a:pPr marL="274320" indent="-284480" algn="just">
              <a:lnSpc>
                <a:spcPct val="120000"/>
              </a:lnSpc>
            </a:pPr>
            <a:endParaRPr lang="en-US" altLang="en-US" dirty="0">
              <a:solidFill>
                <a:schemeClr val="accent2">
                  <a:lumMod val="75000"/>
                </a:schemeClr>
              </a:solidFill>
              <a:latin typeface="Times New Roman" panose="02020603050405020304" pitchFamily="18" charset="0"/>
            </a:endParaRPr>
          </a:p>
        </p:txBody>
      </p:sp>
      <p:sp>
        <p:nvSpPr>
          <p:cNvPr id="813" name="Google Shape;813;p52"/>
          <p:cNvSpPr txBox="1">
            <a:spLocks noGrp="1"/>
          </p:cNvSpPr>
          <p:nvPr>
            <p:ph type="title"/>
          </p:nvPr>
        </p:nvSpPr>
        <p:spPr>
          <a:xfrm>
            <a:off x="4369286" y="339128"/>
            <a:ext cx="4012713" cy="1103100"/>
          </a:xfrm>
          <a:prstGeom prst="rect">
            <a:avLst/>
          </a:prstGeom>
        </p:spPr>
        <p:txBody>
          <a:bodyPr spcFirstLastPara="1" vert="horz" wrap="square" lIns="91425" tIns="91425" rIns="91425" bIns="91425" anchor="t" anchorCtr="0">
            <a:noAutofit/>
          </a:bodyPr>
          <a:lstStyle/>
          <a:p>
            <a:r>
              <a:rPr lang="en-US" altLang="en-GB" sz="5400" dirty="0" err="1"/>
              <a:t>Trò</a:t>
            </a:r>
            <a:r>
              <a:rPr lang="en-US" altLang="en-GB" sz="5400" dirty="0"/>
              <a:t> </a:t>
            </a:r>
            <a:r>
              <a:rPr lang="en-US" altLang="en-GB" sz="5400" dirty="0" err="1"/>
              <a:t>chơi</a:t>
            </a:r>
            <a:endParaRPr lang="en-US" altLang="en-GB" sz="5400"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49" name="Text Box 17">
            <a:hlinkClick r:id="rId2" action="ppaction://hlinksldjump"/>
          </p:cNvPr>
          <p:cNvSpPr txBox="1">
            <a:spLocks noChangeArrowheads="1"/>
          </p:cNvSpPr>
          <p:nvPr/>
        </p:nvSpPr>
        <p:spPr bwMode="auto">
          <a:xfrm>
            <a:off x="857250" y="1246586"/>
            <a:ext cx="1671638" cy="1673535"/>
          </a:xfrm>
          <a:prstGeom prst="rect">
            <a:avLst/>
          </a:prstGeom>
          <a:solidFill>
            <a:srgbClr val="FFCC00"/>
          </a:solidFill>
          <a:ln w="9525">
            <a:solidFill>
              <a:schemeClr val="bg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endParaRPr lang="en-US" altLang="en-US" sz="1050" u="sng" dirty="0">
              <a:latin typeface="Tahoma" panose="020B0604030504040204" pitchFamily="34" charset="0"/>
            </a:endParaRPr>
          </a:p>
          <a:p>
            <a:pPr>
              <a:spcBef>
                <a:spcPct val="50000"/>
              </a:spcBef>
            </a:pPr>
            <a:endParaRPr lang="en-US" altLang="en-US" sz="1050" u="sng" dirty="0">
              <a:latin typeface="Tahoma" panose="020B0604030504040204" pitchFamily="34" charset="0"/>
            </a:endParaRPr>
          </a:p>
          <a:p>
            <a:pPr algn="ctr">
              <a:spcBef>
                <a:spcPct val="50000"/>
              </a:spcBef>
            </a:pPr>
            <a:r>
              <a:rPr lang="en-US" altLang="en-US" sz="3000" b="1" dirty="0">
                <a:latin typeface="Tahoma" panose="020B0604030504040204" pitchFamily="34" charset="0"/>
              </a:rPr>
              <a:t>1</a:t>
            </a:r>
          </a:p>
          <a:p>
            <a:pPr>
              <a:spcBef>
                <a:spcPct val="50000"/>
              </a:spcBef>
            </a:pPr>
            <a:endParaRPr lang="en-US" altLang="en-US" sz="1050" u="sng" dirty="0">
              <a:latin typeface="Tahoma" panose="020B0604030504040204" pitchFamily="34" charset="0"/>
            </a:endParaRPr>
          </a:p>
          <a:p>
            <a:pPr>
              <a:spcBef>
                <a:spcPct val="50000"/>
              </a:spcBef>
            </a:pPr>
            <a:endParaRPr lang="en-US" altLang="en-US" sz="1050" u="sng" dirty="0">
              <a:latin typeface="Tahoma" panose="020B0604030504040204" pitchFamily="34" charset="0"/>
            </a:endParaRPr>
          </a:p>
        </p:txBody>
      </p:sp>
      <p:sp>
        <p:nvSpPr>
          <p:cNvPr id="172050" name="Text Box 18">
            <a:hlinkClick r:id="rId3" action="ppaction://hlinksldjump"/>
          </p:cNvPr>
          <p:cNvSpPr txBox="1">
            <a:spLocks noChangeArrowheads="1"/>
          </p:cNvSpPr>
          <p:nvPr/>
        </p:nvSpPr>
        <p:spPr bwMode="auto">
          <a:xfrm>
            <a:off x="2528887" y="1257302"/>
            <a:ext cx="1919288" cy="1673535"/>
          </a:xfrm>
          <a:prstGeom prst="rect">
            <a:avLst/>
          </a:prstGeom>
          <a:solidFill>
            <a:srgbClr val="FFCC00"/>
          </a:solidFill>
          <a:ln w="9525">
            <a:solidFill>
              <a:schemeClr val="bg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endParaRPr lang="en-US" altLang="en-US" sz="1050" u="sng" dirty="0">
              <a:latin typeface="Tahoma" panose="020B0604030504040204" pitchFamily="34" charset="0"/>
            </a:endParaRPr>
          </a:p>
          <a:p>
            <a:pPr>
              <a:spcBef>
                <a:spcPct val="50000"/>
              </a:spcBef>
            </a:pPr>
            <a:endParaRPr lang="en-US" altLang="en-US" sz="1050" u="sng" dirty="0">
              <a:latin typeface="Tahoma" panose="020B0604030504040204" pitchFamily="34" charset="0"/>
            </a:endParaRPr>
          </a:p>
          <a:p>
            <a:pPr algn="ctr">
              <a:spcBef>
                <a:spcPct val="50000"/>
              </a:spcBef>
            </a:pPr>
            <a:r>
              <a:rPr lang="en-US" altLang="en-US" sz="3000" b="1" dirty="0">
                <a:latin typeface="Tahoma" panose="020B0604030504040204" pitchFamily="34" charset="0"/>
              </a:rPr>
              <a:t>2</a:t>
            </a:r>
          </a:p>
          <a:p>
            <a:pPr>
              <a:spcBef>
                <a:spcPct val="50000"/>
              </a:spcBef>
            </a:pPr>
            <a:endParaRPr lang="en-US" altLang="en-US" sz="1050" u="sng" dirty="0">
              <a:latin typeface="Tahoma" panose="020B0604030504040204" pitchFamily="34" charset="0"/>
            </a:endParaRPr>
          </a:p>
          <a:p>
            <a:pPr>
              <a:spcBef>
                <a:spcPct val="50000"/>
              </a:spcBef>
            </a:pPr>
            <a:endParaRPr lang="en-US" altLang="en-US" sz="1050" u="sng" dirty="0">
              <a:latin typeface="Tahoma" panose="020B0604030504040204" pitchFamily="34" charset="0"/>
            </a:endParaRPr>
          </a:p>
        </p:txBody>
      </p:sp>
      <p:sp>
        <p:nvSpPr>
          <p:cNvPr id="172051" name="Text Box 19">
            <a:hlinkClick r:id="rId4" action="ppaction://hlinksldjump"/>
          </p:cNvPr>
          <p:cNvSpPr txBox="1">
            <a:spLocks noChangeArrowheads="1"/>
          </p:cNvSpPr>
          <p:nvPr/>
        </p:nvSpPr>
        <p:spPr bwMode="auto">
          <a:xfrm>
            <a:off x="4448175" y="1257302"/>
            <a:ext cx="1981200" cy="1673535"/>
          </a:xfrm>
          <a:prstGeom prst="rect">
            <a:avLst/>
          </a:prstGeom>
          <a:solidFill>
            <a:srgbClr val="FFCC00"/>
          </a:solidFill>
          <a:ln w="9525">
            <a:solidFill>
              <a:schemeClr val="bg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endParaRPr lang="en-US" altLang="en-US" sz="1050" u="sng">
              <a:latin typeface="Tahoma" panose="020B0604030504040204" pitchFamily="34" charset="0"/>
            </a:endParaRPr>
          </a:p>
          <a:p>
            <a:pPr>
              <a:spcBef>
                <a:spcPct val="50000"/>
              </a:spcBef>
            </a:pPr>
            <a:endParaRPr lang="en-US" altLang="en-US" sz="1050" u="sng">
              <a:latin typeface="Tahoma" panose="020B0604030504040204" pitchFamily="34" charset="0"/>
            </a:endParaRPr>
          </a:p>
          <a:p>
            <a:pPr algn="ctr">
              <a:spcBef>
                <a:spcPct val="50000"/>
              </a:spcBef>
            </a:pPr>
            <a:r>
              <a:rPr lang="en-US" altLang="en-US" sz="3000" b="1">
                <a:latin typeface="Tahoma" panose="020B0604030504040204" pitchFamily="34" charset="0"/>
              </a:rPr>
              <a:t>3</a:t>
            </a:r>
          </a:p>
          <a:p>
            <a:pPr>
              <a:spcBef>
                <a:spcPct val="50000"/>
              </a:spcBef>
            </a:pPr>
            <a:endParaRPr lang="en-US" altLang="en-US" sz="1050" u="sng">
              <a:latin typeface="Tahoma" panose="020B0604030504040204" pitchFamily="34" charset="0"/>
            </a:endParaRPr>
          </a:p>
          <a:p>
            <a:pPr>
              <a:spcBef>
                <a:spcPct val="50000"/>
              </a:spcBef>
            </a:pPr>
            <a:endParaRPr lang="en-US" altLang="en-US" sz="1050" u="sng">
              <a:latin typeface="Tahoma" panose="020B0604030504040204" pitchFamily="34" charset="0"/>
            </a:endParaRPr>
          </a:p>
        </p:txBody>
      </p:sp>
      <p:sp>
        <p:nvSpPr>
          <p:cNvPr id="172052" name="Text Box 20">
            <a:hlinkClick r:id="rId5" action="ppaction://hlinksldjump"/>
          </p:cNvPr>
          <p:cNvSpPr txBox="1">
            <a:spLocks noChangeArrowheads="1"/>
          </p:cNvSpPr>
          <p:nvPr/>
        </p:nvSpPr>
        <p:spPr bwMode="auto">
          <a:xfrm>
            <a:off x="6429376" y="1257302"/>
            <a:ext cx="1857375" cy="1673535"/>
          </a:xfrm>
          <a:prstGeom prst="rect">
            <a:avLst/>
          </a:prstGeom>
          <a:solidFill>
            <a:srgbClr val="FFCC00"/>
          </a:solidFill>
          <a:ln w="9525">
            <a:solidFill>
              <a:schemeClr val="bg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endParaRPr lang="en-US" altLang="en-US" sz="1050" u="sng" dirty="0">
              <a:latin typeface="Tahoma" panose="020B0604030504040204" pitchFamily="34" charset="0"/>
            </a:endParaRPr>
          </a:p>
          <a:p>
            <a:pPr>
              <a:spcBef>
                <a:spcPct val="50000"/>
              </a:spcBef>
            </a:pPr>
            <a:endParaRPr lang="en-US" altLang="en-US" sz="1050" u="sng" dirty="0">
              <a:latin typeface="Tahoma" panose="020B0604030504040204" pitchFamily="34" charset="0"/>
            </a:endParaRPr>
          </a:p>
          <a:p>
            <a:pPr algn="ctr">
              <a:spcBef>
                <a:spcPct val="50000"/>
              </a:spcBef>
            </a:pPr>
            <a:r>
              <a:rPr lang="en-US" altLang="en-US" sz="3000" b="1" dirty="0">
                <a:latin typeface="Tahoma" panose="020B0604030504040204" pitchFamily="34" charset="0"/>
              </a:rPr>
              <a:t>4</a:t>
            </a:r>
          </a:p>
          <a:p>
            <a:pPr>
              <a:spcBef>
                <a:spcPct val="50000"/>
              </a:spcBef>
            </a:pPr>
            <a:endParaRPr lang="en-US" altLang="en-US" sz="1050" u="sng" dirty="0">
              <a:latin typeface="Tahoma" panose="020B0604030504040204" pitchFamily="34" charset="0"/>
            </a:endParaRPr>
          </a:p>
          <a:p>
            <a:pPr>
              <a:spcBef>
                <a:spcPct val="50000"/>
              </a:spcBef>
            </a:pPr>
            <a:endParaRPr lang="en-US" altLang="en-US" sz="1050" u="sng" dirty="0">
              <a:latin typeface="Tahoma" panose="020B0604030504040204" pitchFamily="34" charset="0"/>
            </a:endParaRPr>
          </a:p>
        </p:txBody>
      </p:sp>
      <p:sp>
        <p:nvSpPr>
          <p:cNvPr id="172053" name="Text Box 21">
            <a:hlinkClick r:id="rId6" action="ppaction://hlinksldjump"/>
          </p:cNvPr>
          <p:cNvSpPr txBox="1">
            <a:spLocks noChangeArrowheads="1"/>
          </p:cNvSpPr>
          <p:nvPr/>
        </p:nvSpPr>
        <p:spPr bwMode="auto">
          <a:xfrm>
            <a:off x="1785937" y="4013599"/>
            <a:ext cx="1671638" cy="1431161"/>
          </a:xfrm>
          <a:prstGeom prst="rect">
            <a:avLst/>
          </a:prstGeom>
          <a:solidFill>
            <a:srgbClr val="FFCC00"/>
          </a:solidFill>
          <a:ln w="9525">
            <a:solidFill>
              <a:schemeClr val="bg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endParaRPr lang="en-US" altLang="en-US" sz="1050" u="sng">
              <a:latin typeface="Tahoma" panose="020B0604030504040204" pitchFamily="34" charset="0"/>
            </a:endParaRPr>
          </a:p>
          <a:p>
            <a:pPr algn="ctr">
              <a:spcBef>
                <a:spcPct val="50000"/>
              </a:spcBef>
            </a:pPr>
            <a:r>
              <a:rPr lang="en-US" altLang="en-US" sz="3000" b="1">
                <a:latin typeface="Tahoma" panose="020B0604030504040204" pitchFamily="34" charset="0"/>
              </a:rPr>
              <a:t>5</a:t>
            </a:r>
            <a:endParaRPr lang="en-US" altLang="en-US" sz="1050" b="1" u="sng">
              <a:latin typeface="Tahoma" panose="020B0604030504040204" pitchFamily="34" charset="0"/>
            </a:endParaRPr>
          </a:p>
          <a:p>
            <a:pPr>
              <a:spcBef>
                <a:spcPct val="50000"/>
              </a:spcBef>
            </a:pPr>
            <a:endParaRPr lang="en-US" altLang="en-US" sz="1050" u="sng">
              <a:latin typeface="Tahoma" panose="020B0604030504040204" pitchFamily="34" charset="0"/>
            </a:endParaRPr>
          </a:p>
          <a:p>
            <a:pPr>
              <a:spcBef>
                <a:spcPct val="50000"/>
              </a:spcBef>
            </a:pPr>
            <a:endParaRPr lang="en-US" altLang="en-US" sz="1050" u="sng">
              <a:latin typeface="Tahoma" panose="020B0604030504040204" pitchFamily="34" charset="0"/>
            </a:endParaRPr>
          </a:p>
        </p:txBody>
      </p:sp>
      <p:sp>
        <p:nvSpPr>
          <p:cNvPr id="172054" name="Text Box 22">
            <a:hlinkClick r:id="rId7" action="ppaction://hlinksldjump"/>
          </p:cNvPr>
          <p:cNvSpPr txBox="1">
            <a:spLocks noChangeArrowheads="1"/>
          </p:cNvSpPr>
          <p:nvPr/>
        </p:nvSpPr>
        <p:spPr bwMode="auto">
          <a:xfrm>
            <a:off x="3457575" y="4000501"/>
            <a:ext cx="1919288" cy="1431161"/>
          </a:xfrm>
          <a:prstGeom prst="rect">
            <a:avLst/>
          </a:prstGeom>
          <a:solidFill>
            <a:srgbClr val="FFCC00"/>
          </a:solidFill>
          <a:ln w="9525">
            <a:solidFill>
              <a:schemeClr val="bg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endParaRPr lang="en-US" altLang="en-US" sz="1050" u="sng">
              <a:latin typeface="Tahoma" panose="020B0604030504040204" pitchFamily="34" charset="0"/>
            </a:endParaRPr>
          </a:p>
          <a:p>
            <a:pPr algn="ctr">
              <a:spcBef>
                <a:spcPct val="50000"/>
              </a:spcBef>
            </a:pPr>
            <a:r>
              <a:rPr lang="en-US" altLang="en-US" sz="3000" b="1">
                <a:latin typeface="Tahoma" panose="020B0604030504040204" pitchFamily="34" charset="0"/>
              </a:rPr>
              <a:t>6</a:t>
            </a:r>
            <a:endParaRPr lang="en-US" altLang="en-US" sz="1050" b="1" u="sng">
              <a:latin typeface="Tahoma" panose="020B0604030504040204" pitchFamily="34" charset="0"/>
            </a:endParaRPr>
          </a:p>
          <a:p>
            <a:pPr>
              <a:spcBef>
                <a:spcPct val="50000"/>
              </a:spcBef>
            </a:pPr>
            <a:endParaRPr lang="en-US" altLang="en-US" sz="1050" u="sng">
              <a:latin typeface="Tahoma" panose="020B0604030504040204" pitchFamily="34" charset="0"/>
            </a:endParaRPr>
          </a:p>
          <a:p>
            <a:pPr>
              <a:spcBef>
                <a:spcPct val="50000"/>
              </a:spcBef>
            </a:pPr>
            <a:endParaRPr lang="en-US" altLang="en-US" sz="1050" u="sng">
              <a:latin typeface="Tahoma" panose="020B0604030504040204" pitchFamily="34" charset="0"/>
            </a:endParaRPr>
          </a:p>
        </p:txBody>
      </p:sp>
      <p:sp>
        <p:nvSpPr>
          <p:cNvPr id="172055" name="Text Box 23">
            <a:hlinkClick r:id="rId8" action="ppaction://hlinksldjump"/>
          </p:cNvPr>
          <p:cNvSpPr txBox="1">
            <a:spLocks noChangeArrowheads="1"/>
          </p:cNvSpPr>
          <p:nvPr/>
        </p:nvSpPr>
        <p:spPr bwMode="auto">
          <a:xfrm>
            <a:off x="5376863" y="4000501"/>
            <a:ext cx="1981200" cy="1431161"/>
          </a:xfrm>
          <a:prstGeom prst="rect">
            <a:avLst/>
          </a:prstGeom>
          <a:solidFill>
            <a:srgbClr val="FFCC00"/>
          </a:solidFill>
          <a:ln w="9525">
            <a:solidFill>
              <a:schemeClr val="bg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endParaRPr lang="en-US" altLang="en-US" sz="1050" u="sng" dirty="0">
              <a:latin typeface="Tahoma" panose="020B0604030504040204" pitchFamily="34" charset="0"/>
            </a:endParaRPr>
          </a:p>
          <a:p>
            <a:pPr algn="ctr">
              <a:spcBef>
                <a:spcPct val="50000"/>
              </a:spcBef>
            </a:pPr>
            <a:r>
              <a:rPr lang="en-US" altLang="en-US" sz="3000" b="1" dirty="0">
                <a:latin typeface="Tahoma" panose="020B0604030504040204" pitchFamily="34" charset="0"/>
              </a:rPr>
              <a:t>7</a:t>
            </a:r>
            <a:endParaRPr lang="en-US" altLang="en-US" sz="1050" b="1" u="sng" dirty="0">
              <a:latin typeface="Tahoma" panose="020B0604030504040204" pitchFamily="34" charset="0"/>
            </a:endParaRPr>
          </a:p>
          <a:p>
            <a:pPr>
              <a:spcBef>
                <a:spcPct val="50000"/>
              </a:spcBef>
            </a:pPr>
            <a:endParaRPr lang="en-US" altLang="en-US" sz="1050" u="sng" dirty="0">
              <a:latin typeface="Tahoma" panose="020B0604030504040204" pitchFamily="34" charset="0"/>
            </a:endParaRPr>
          </a:p>
          <a:p>
            <a:pPr>
              <a:spcBef>
                <a:spcPct val="50000"/>
              </a:spcBef>
            </a:pPr>
            <a:endParaRPr lang="en-US" altLang="en-US" sz="1050" u="sng" dirty="0">
              <a:latin typeface="Tahoma" panose="020B0604030504040204" pitchFamily="34" charset="0"/>
            </a:endParaRPr>
          </a:p>
        </p:txBody>
      </p:sp>
      <p:sp>
        <p:nvSpPr>
          <p:cNvPr id="2" name="Mũi tên: Phải 1">
            <a:hlinkClick r:id="rId9" action="ppaction://hlinksldjump"/>
            <a:extLst>
              <a:ext uri="{FF2B5EF4-FFF2-40B4-BE49-F238E27FC236}">
                <a16:creationId xmlns:a16="http://schemas.microsoft.com/office/drawing/2014/main" xmlns="" id="{FDA0B4C3-F07B-4744-BE5C-2BF1FD5AA147}"/>
              </a:ext>
            </a:extLst>
          </p:cNvPr>
          <p:cNvSpPr/>
          <p:nvPr/>
        </p:nvSpPr>
        <p:spPr>
          <a:xfrm>
            <a:off x="7543800" y="5943600"/>
            <a:ext cx="742951" cy="533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2049"/>
                    </p:tgtEl>
                  </p:cond>
                </p:stCondLst>
                <p:endSync evt="end" delay="0">
                  <p:rtn val="all"/>
                </p:endSync>
                <p:childTnLst>
                  <p:par>
                    <p:cTn id="3" fill="hold">
                      <p:stCondLst>
                        <p:cond delay="0"/>
                      </p:stCondLst>
                      <p:childTnLst>
                        <p:par>
                          <p:cTn id="4" fill="hold">
                            <p:stCondLst>
                              <p:cond delay="0"/>
                            </p:stCondLst>
                            <p:childTnLst>
                              <p:par>
                                <p:cTn id="5" presetID="5" presetClass="exit" presetSubtype="10" fill="hold" grpId="0" nodeType="clickEffect">
                                  <p:stCondLst>
                                    <p:cond delay="0"/>
                                  </p:stCondLst>
                                  <p:childTnLst>
                                    <p:animEffect transition="out" filter="checkerboard(across)">
                                      <p:cBhvr>
                                        <p:cTn id="6" dur="500"/>
                                        <p:tgtEl>
                                          <p:spTgt spid="172049"/>
                                        </p:tgtEl>
                                      </p:cBhvr>
                                    </p:animEffect>
                                    <p:set>
                                      <p:cBhvr>
                                        <p:cTn id="7" dur="1" fill="hold">
                                          <p:stCondLst>
                                            <p:cond delay="499"/>
                                          </p:stCondLst>
                                        </p:cTn>
                                        <p:tgtEl>
                                          <p:spTgt spid="172049"/>
                                        </p:tgtEl>
                                        <p:attrNameLst>
                                          <p:attrName>style.visibility</p:attrName>
                                        </p:attrNameLst>
                                      </p:cBhvr>
                                      <p:to>
                                        <p:strVal val="hidden"/>
                                      </p:to>
                                    </p:set>
                                  </p:childTnLst>
                                </p:cTn>
                              </p:par>
                            </p:childTnLst>
                          </p:cTn>
                        </p:par>
                      </p:childTnLst>
                    </p:cTn>
                  </p:par>
                </p:childTnLst>
              </p:cTn>
              <p:nextCondLst>
                <p:cond evt="onClick" delay="0">
                  <p:tgtEl>
                    <p:spTgt spid="172049"/>
                  </p:tgtEl>
                </p:cond>
              </p:nextCondLst>
            </p:seq>
            <p:seq concurrent="1" nextAc="seek">
              <p:cTn id="8" restart="whenNotActive" fill="hold" evtFilter="cancelBubble" nodeType="interactiveSeq">
                <p:stCondLst>
                  <p:cond evt="onClick" delay="0">
                    <p:tgtEl>
                      <p:spTgt spid="172051"/>
                    </p:tgtEl>
                  </p:cond>
                </p:stCondLst>
                <p:endSync evt="end" delay="0">
                  <p:rtn val="all"/>
                </p:endSync>
                <p:childTnLst>
                  <p:par>
                    <p:cTn id="9" fill="hold">
                      <p:stCondLst>
                        <p:cond delay="0"/>
                      </p:stCondLst>
                      <p:childTnLst>
                        <p:par>
                          <p:cTn id="10" fill="hold">
                            <p:stCondLst>
                              <p:cond delay="0"/>
                            </p:stCondLst>
                            <p:childTnLst>
                              <p:par>
                                <p:cTn id="11" presetID="5" presetClass="exit" presetSubtype="10" fill="hold" grpId="0" nodeType="clickEffect">
                                  <p:stCondLst>
                                    <p:cond delay="0"/>
                                  </p:stCondLst>
                                  <p:childTnLst>
                                    <p:animEffect transition="out" filter="checkerboard(across)">
                                      <p:cBhvr>
                                        <p:cTn id="12" dur="500"/>
                                        <p:tgtEl>
                                          <p:spTgt spid="172051"/>
                                        </p:tgtEl>
                                      </p:cBhvr>
                                    </p:animEffect>
                                    <p:set>
                                      <p:cBhvr>
                                        <p:cTn id="13" dur="1" fill="hold">
                                          <p:stCondLst>
                                            <p:cond delay="499"/>
                                          </p:stCondLst>
                                        </p:cTn>
                                        <p:tgtEl>
                                          <p:spTgt spid="172051"/>
                                        </p:tgtEl>
                                        <p:attrNameLst>
                                          <p:attrName>style.visibility</p:attrName>
                                        </p:attrNameLst>
                                      </p:cBhvr>
                                      <p:to>
                                        <p:strVal val="hidden"/>
                                      </p:to>
                                    </p:set>
                                  </p:childTnLst>
                                </p:cTn>
                              </p:par>
                            </p:childTnLst>
                          </p:cTn>
                        </p:par>
                      </p:childTnLst>
                    </p:cTn>
                  </p:par>
                </p:childTnLst>
              </p:cTn>
              <p:nextCondLst>
                <p:cond evt="onClick" delay="0">
                  <p:tgtEl>
                    <p:spTgt spid="172051"/>
                  </p:tgtEl>
                </p:cond>
              </p:nextCondLst>
            </p:seq>
            <p:seq concurrent="1" nextAc="seek">
              <p:cTn id="14" restart="whenNotActive" fill="hold" evtFilter="cancelBubble" nodeType="interactiveSeq">
                <p:stCondLst>
                  <p:cond evt="onClick" delay="0">
                    <p:tgtEl>
                      <p:spTgt spid="172052"/>
                    </p:tgtEl>
                  </p:cond>
                </p:stCondLst>
                <p:endSync evt="end" delay="0">
                  <p:rtn val="all"/>
                </p:endSync>
                <p:childTnLst>
                  <p:par>
                    <p:cTn id="15" fill="hold">
                      <p:stCondLst>
                        <p:cond delay="0"/>
                      </p:stCondLst>
                      <p:childTnLst>
                        <p:par>
                          <p:cTn id="16" fill="hold">
                            <p:stCondLst>
                              <p:cond delay="0"/>
                            </p:stCondLst>
                            <p:childTnLst>
                              <p:par>
                                <p:cTn id="17" presetID="5" presetClass="exit" presetSubtype="10" fill="hold" grpId="0" nodeType="clickEffect">
                                  <p:stCondLst>
                                    <p:cond delay="0"/>
                                  </p:stCondLst>
                                  <p:childTnLst>
                                    <p:animEffect transition="out" filter="checkerboard(across)">
                                      <p:cBhvr>
                                        <p:cTn id="18" dur="500"/>
                                        <p:tgtEl>
                                          <p:spTgt spid="172052"/>
                                        </p:tgtEl>
                                      </p:cBhvr>
                                    </p:animEffect>
                                    <p:set>
                                      <p:cBhvr>
                                        <p:cTn id="19" dur="1" fill="hold">
                                          <p:stCondLst>
                                            <p:cond delay="499"/>
                                          </p:stCondLst>
                                        </p:cTn>
                                        <p:tgtEl>
                                          <p:spTgt spid="172052"/>
                                        </p:tgtEl>
                                        <p:attrNameLst>
                                          <p:attrName>style.visibility</p:attrName>
                                        </p:attrNameLst>
                                      </p:cBhvr>
                                      <p:to>
                                        <p:strVal val="hidden"/>
                                      </p:to>
                                    </p:set>
                                  </p:childTnLst>
                                </p:cTn>
                              </p:par>
                            </p:childTnLst>
                          </p:cTn>
                        </p:par>
                      </p:childTnLst>
                    </p:cTn>
                  </p:par>
                </p:childTnLst>
              </p:cTn>
              <p:nextCondLst>
                <p:cond evt="onClick" delay="0">
                  <p:tgtEl>
                    <p:spTgt spid="172052"/>
                  </p:tgtEl>
                </p:cond>
              </p:nextCondLst>
            </p:seq>
            <p:seq concurrent="1" nextAc="seek">
              <p:cTn id="20" restart="whenNotActive" fill="hold" evtFilter="cancelBubble" nodeType="interactiveSeq">
                <p:stCondLst>
                  <p:cond evt="onClick" delay="0">
                    <p:tgtEl>
                      <p:spTgt spid="172053"/>
                    </p:tgtEl>
                  </p:cond>
                </p:stCondLst>
                <p:endSync evt="end" delay="0">
                  <p:rtn val="all"/>
                </p:endSync>
                <p:childTnLst>
                  <p:par>
                    <p:cTn id="21" fill="hold">
                      <p:stCondLst>
                        <p:cond delay="0"/>
                      </p:stCondLst>
                      <p:childTnLst>
                        <p:par>
                          <p:cTn id="22" fill="hold">
                            <p:stCondLst>
                              <p:cond delay="0"/>
                            </p:stCondLst>
                            <p:childTnLst>
                              <p:par>
                                <p:cTn id="23" presetID="5" presetClass="exit" presetSubtype="10" fill="hold" grpId="0" nodeType="clickEffect">
                                  <p:stCondLst>
                                    <p:cond delay="0"/>
                                  </p:stCondLst>
                                  <p:childTnLst>
                                    <p:animEffect transition="out" filter="checkerboard(across)">
                                      <p:cBhvr>
                                        <p:cTn id="24" dur="500"/>
                                        <p:tgtEl>
                                          <p:spTgt spid="172053"/>
                                        </p:tgtEl>
                                      </p:cBhvr>
                                    </p:animEffect>
                                    <p:set>
                                      <p:cBhvr>
                                        <p:cTn id="25" dur="1" fill="hold">
                                          <p:stCondLst>
                                            <p:cond delay="499"/>
                                          </p:stCondLst>
                                        </p:cTn>
                                        <p:tgtEl>
                                          <p:spTgt spid="172053"/>
                                        </p:tgtEl>
                                        <p:attrNameLst>
                                          <p:attrName>style.visibility</p:attrName>
                                        </p:attrNameLst>
                                      </p:cBhvr>
                                      <p:to>
                                        <p:strVal val="hidden"/>
                                      </p:to>
                                    </p:set>
                                  </p:childTnLst>
                                </p:cTn>
                              </p:par>
                            </p:childTnLst>
                          </p:cTn>
                        </p:par>
                      </p:childTnLst>
                    </p:cTn>
                  </p:par>
                </p:childTnLst>
              </p:cTn>
              <p:nextCondLst>
                <p:cond evt="onClick" delay="0">
                  <p:tgtEl>
                    <p:spTgt spid="172053"/>
                  </p:tgtEl>
                </p:cond>
              </p:nextCondLst>
            </p:seq>
            <p:seq concurrent="1" nextAc="seek">
              <p:cTn id="26" restart="whenNotActive" fill="hold" evtFilter="cancelBubble" nodeType="interactiveSeq">
                <p:stCondLst>
                  <p:cond evt="onClick" delay="0">
                    <p:tgtEl>
                      <p:spTgt spid="172054"/>
                    </p:tgtEl>
                  </p:cond>
                </p:stCondLst>
                <p:endSync evt="end" delay="0">
                  <p:rtn val="all"/>
                </p:endSync>
                <p:childTnLst>
                  <p:par>
                    <p:cTn id="27" fill="hold">
                      <p:stCondLst>
                        <p:cond delay="0"/>
                      </p:stCondLst>
                      <p:childTnLst>
                        <p:par>
                          <p:cTn id="28" fill="hold">
                            <p:stCondLst>
                              <p:cond delay="0"/>
                            </p:stCondLst>
                            <p:childTnLst>
                              <p:par>
                                <p:cTn id="29" presetID="5" presetClass="exit" presetSubtype="10" fill="hold" grpId="0" nodeType="clickEffect">
                                  <p:stCondLst>
                                    <p:cond delay="0"/>
                                  </p:stCondLst>
                                  <p:childTnLst>
                                    <p:animEffect transition="out" filter="checkerboard(across)">
                                      <p:cBhvr>
                                        <p:cTn id="30" dur="500"/>
                                        <p:tgtEl>
                                          <p:spTgt spid="172054"/>
                                        </p:tgtEl>
                                      </p:cBhvr>
                                    </p:animEffect>
                                    <p:set>
                                      <p:cBhvr>
                                        <p:cTn id="31" dur="1" fill="hold">
                                          <p:stCondLst>
                                            <p:cond delay="499"/>
                                          </p:stCondLst>
                                        </p:cTn>
                                        <p:tgtEl>
                                          <p:spTgt spid="172054"/>
                                        </p:tgtEl>
                                        <p:attrNameLst>
                                          <p:attrName>style.visibility</p:attrName>
                                        </p:attrNameLst>
                                      </p:cBhvr>
                                      <p:to>
                                        <p:strVal val="hidden"/>
                                      </p:to>
                                    </p:set>
                                  </p:childTnLst>
                                </p:cTn>
                              </p:par>
                            </p:childTnLst>
                          </p:cTn>
                        </p:par>
                      </p:childTnLst>
                    </p:cTn>
                  </p:par>
                </p:childTnLst>
              </p:cTn>
              <p:nextCondLst>
                <p:cond evt="onClick" delay="0">
                  <p:tgtEl>
                    <p:spTgt spid="172054"/>
                  </p:tgtEl>
                </p:cond>
              </p:nextCondLst>
            </p:seq>
            <p:seq concurrent="1" nextAc="seek">
              <p:cTn id="32" restart="whenNotActive" fill="hold" evtFilter="cancelBubble" nodeType="interactiveSeq">
                <p:stCondLst>
                  <p:cond evt="onClick" delay="0">
                    <p:tgtEl>
                      <p:spTgt spid="172055"/>
                    </p:tgtEl>
                  </p:cond>
                </p:stCondLst>
                <p:endSync evt="end" delay="0">
                  <p:rtn val="all"/>
                </p:endSync>
                <p:childTnLst>
                  <p:par>
                    <p:cTn id="33" fill="hold">
                      <p:stCondLst>
                        <p:cond delay="0"/>
                      </p:stCondLst>
                      <p:childTnLst>
                        <p:par>
                          <p:cTn id="34" fill="hold">
                            <p:stCondLst>
                              <p:cond delay="0"/>
                            </p:stCondLst>
                            <p:childTnLst>
                              <p:par>
                                <p:cTn id="35" presetID="5" presetClass="exit" presetSubtype="10" fill="hold" grpId="0" nodeType="clickEffect">
                                  <p:stCondLst>
                                    <p:cond delay="0"/>
                                  </p:stCondLst>
                                  <p:childTnLst>
                                    <p:animEffect transition="out" filter="checkerboard(across)">
                                      <p:cBhvr>
                                        <p:cTn id="36" dur="500"/>
                                        <p:tgtEl>
                                          <p:spTgt spid="172055"/>
                                        </p:tgtEl>
                                      </p:cBhvr>
                                    </p:animEffect>
                                    <p:set>
                                      <p:cBhvr>
                                        <p:cTn id="37" dur="1" fill="hold">
                                          <p:stCondLst>
                                            <p:cond delay="499"/>
                                          </p:stCondLst>
                                        </p:cTn>
                                        <p:tgtEl>
                                          <p:spTgt spid="172055"/>
                                        </p:tgtEl>
                                        <p:attrNameLst>
                                          <p:attrName>style.visibility</p:attrName>
                                        </p:attrNameLst>
                                      </p:cBhvr>
                                      <p:to>
                                        <p:strVal val="hidden"/>
                                      </p:to>
                                    </p:set>
                                  </p:childTnLst>
                                </p:cTn>
                              </p:par>
                            </p:childTnLst>
                          </p:cTn>
                        </p:par>
                      </p:childTnLst>
                    </p:cTn>
                  </p:par>
                </p:childTnLst>
              </p:cTn>
              <p:nextCondLst>
                <p:cond evt="onClick" delay="0">
                  <p:tgtEl>
                    <p:spTgt spid="172055"/>
                  </p:tgtEl>
                </p:cond>
              </p:nextCondLst>
            </p:seq>
            <p:seq concurrent="1" nextAc="seek">
              <p:cTn id="38" restart="whenNotActive" fill="hold" evtFilter="cancelBubble" nodeType="interactiveSeq">
                <p:stCondLst>
                  <p:cond evt="onClick" delay="0">
                    <p:tgtEl>
                      <p:spTgt spid="172050"/>
                    </p:tgtEl>
                  </p:cond>
                </p:stCondLst>
                <p:endSync evt="end" delay="0">
                  <p:rtn val="all"/>
                </p:endSync>
                <p:childTnLst>
                  <p:par>
                    <p:cTn id="39" fill="hold">
                      <p:stCondLst>
                        <p:cond delay="0"/>
                      </p:stCondLst>
                      <p:childTnLst>
                        <p:par>
                          <p:cTn id="40" fill="hold">
                            <p:stCondLst>
                              <p:cond delay="0"/>
                            </p:stCondLst>
                            <p:childTnLst>
                              <p:par>
                                <p:cTn id="41" presetID="5" presetClass="exit" presetSubtype="10" fill="hold" grpId="0" nodeType="clickEffect">
                                  <p:stCondLst>
                                    <p:cond delay="0"/>
                                  </p:stCondLst>
                                  <p:childTnLst>
                                    <p:animEffect transition="out" filter="checkerboard(across)">
                                      <p:cBhvr>
                                        <p:cTn id="42" dur="500"/>
                                        <p:tgtEl>
                                          <p:spTgt spid="172050"/>
                                        </p:tgtEl>
                                      </p:cBhvr>
                                    </p:animEffect>
                                    <p:set>
                                      <p:cBhvr>
                                        <p:cTn id="43" dur="1" fill="hold">
                                          <p:stCondLst>
                                            <p:cond delay="499"/>
                                          </p:stCondLst>
                                        </p:cTn>
                                        <p:tgtEl>
                                          <p:spTgt spid="172050"/>
                                        </p:tgtEl>
                                        <p:attrNameLst>
                                          <p:attrName>style.visibility</p:attrName>
                                        </p:attrNameLst>
                                      </p:cBhvr>
                                      <p:to>
                                        <p:strVal val="hidden"/>
                                      </p:to>
                                    </p:set>
                                  </p:childTnLst>
                                </p:cTn>
                              </p:par>
                            </p:childTnLst>
                          </p:cTn>
                        </p:par>
                      </p:childTnLst>
                    </p:cTn>
                  </p:par>
                </p:childTnLst>
              </p:cTn>
              <p:nextCondLst>
                <p:cond evt="onClick" delay="0">
                  <p:tgtEl>
                    <p:spTgt spid="172050"/>
                  </p:tgtEl>
                </p:cond>
              </p:nextCondLst>
            </p:seq>
          </p:childTnLst>
        </p:cTn>
      </p:par>
    </p:tnLst>
    <p:bldLst>
      <p:bldP spid="172049" grpId="0" bldLvl="0" animBg="1"/>
      <p:bldP spid="172050" grpId="0" bldLvl="0" animBg="1"/>
      <p:bldP spid="172051" grpId="0" bldLvl="0" animBg="1"/>
      <p:bldP spid="172052" grpId="0" bldLvl="0" animBg="1"/>
      <p:bldP spid="172053" grpId="0" bldLvl="0" animBg="1"/>
      <p:bldP spid="172054" grpId="0" bldLvl="0" animBg="1"/>
      <p:bldP spid="172055"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9" name="Rectangle 3"/>
          <p:cNvSpPr>
            <a:spLocks noChangeArrowheads="1"/>
          </p:cNvSpPr>
          <p:nvPr/>
        </p:nvSpPr>
        <p:spPr bwMode="auto">
          <a:xfrm>
            <a:off x="2956266" y="550269"/>
            <a:ext cx="6019800" cy="830997"/>
          </a:xfrm>
          <a:prstGeom prst="rect">
            <a:avLst/>
          </a:prstGeom>
          <a:gradFill rotWithShape="1">
            <a:gsLst>
              <a:gs pos="0">
                <a:srgbClr val="FFCC99"/>
              </a:gs>
              <a:gs pos="100000">
                <a:srgbClr val="FFCCCC"/>
              </a:gs>
            </a:gsLst>
            <a:path path="shape">
              <a:fillToRect l="50000" t="50000" r="50000" b="50000"/>
            </a:path>
          </a:gradFill>
          <a:ln w="9525">
            <a:solidFill>
              <a:schemeClr val="bg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400" b="1" dirty="0" err="1">
                <a:solidFill>
                  <a:srgbClr val="990000"/>
                </a:solidFill>
                <a:latin typeface="Times New Roman" panose="02020603050405020304" pitchFamily="18" charset="0"/>
              </a:rPr>
              <a:t>Giúp</a:t>
            </a:r>
            <a:r>
              <a:rPr lang="en-US" altLang="en-US" sz="2400" b="1" dirty="0">
                <a:solidFill>
                  <a:srgbClr val="990000"/>
                </a:solidFill>
                <a:latin typeface="Times New Roman" panose="02020603050405020304" pitchFamily="18" charset="0"/>
              </a:rPr>
              <a:t> </a:t>
            </a:r>
            <a:r>
              <a:rPr lang="en-US" altLang="en-US" sz="2400" b="1" dirty="0" err="1">
                <a:solidFill>
                  <a:srgbClr val="990000"/>
                </a:solidFill>
                <a:latin typeface="Times New Roman" panose="02020603050405020304" pitchFamily="18" charset="0"/>
              </a:rPr>
              <a:t>đỡ</a:t>
            </a:r>
            <a:r>
              <a:rPr lang="en-US" altLang="en-US" sz="2400" b="1" dirty="0">
                <a:solidFill>
                  <a:srgbClr val="990000"/>
                </a:solidFill>
                <a:latin typeface="Times New Roman" panose="02020603050405020304" pitchFamily="18" charset="0"/>
              </a:rPr>
              <a:t> </a:t>
            </a:r>
            <a:r>
              <a:rPr lang="en-US" altLang="en-US" sz="2400" b="1" dirty="0" err="1">
                <a:solidFill>
                  <a:srgbClr val="990000"/>
                </a:solidFill>
                <a:latin typeface="Times New Roman" panose="02020603050405020304" pitchFamily="18" charset="0"/>
              </a:rPr>
              <a:t>người</a:t>
            </a:r>
            <a:r>
              <a:rPr lang="en-US" altLang="en-US" sz="2400" b="1" dirty="0">
                <a:solidFill>
                  <a:srgbClr val="990000"/>
                </a:solidFill>
                <a:latin typeface="Times New Roman" panose="02020603050405020304" pitchFamily="18" charset="0"/>
              </a:rPr>
              <a:t> </a:t>
            </a:r>
            <a:r>
              <a:rPr lang="en-US" altLang="en-US" sz="2400" b="1" dirty="0" err="1">
                <a:solidFill>
                  <a:srgbClr val="990000"/>
                </a:solidFill>
                <a:latin typeface="Times New Roman" panose="02020603050405020304" pitchFamily="18" charset="0"/>
              </a:rPr>
              <a:t>có</a:t>
            </a:r>
            <a:r>
              <a:rPr lang="en-US" altLang="en-US" sz="2400" b="1" dirty="0">
                <a:solidFill>
                  <a:srgbClr val="990000"/>
                </a:solidFill>
                <a:latin typeface="Times New Roman" panose="02020603050405020304" pitchFamily="18" charset="0"/>
              </a:rPr>
              <a:t> </a:t>
            </a:r>
            <a:r>
              <a:rPr lang="en-US" altLang="en-US" sz="2400" b="1" dirty="0" err="1">
                <a:solidFill>
                  <a:srgbClr val="990000"/>
                </a:solidFill>
                <a:latin typeface="Times New Roman" panose="02020603050405020304" pitchFamily="18" charset="0"/>
              </a:rPr>
              <a:t>tuổi</a:t>
            </a:r>
            <a:r>
              <a:rPr lang="en-US" altLang="en-US" sz="2400" b="1" dirty="0">
                <a:solidFill>
                  <a:srgbClr val="990000"/>
                </a:solidFill>
                <a:latin typeface="Times New Roman" panose="02020603050405020304" pitchFamily="18" charset="0"/>
              </a:rPr>
              <a:t> </a:t>
            </a:r>
            <a:r>
              <a:rPr lang="en-US" altLang="en-US" sz="2400" b="1" dirty="0" err="1">
                <a:solidFill>
                  <a:srgbClr val="990000"/>
                </a:solidFill>
                <a:latin typeface="Times New Roman" panose="02020603050405020304" pitchFamily="18" charset="0"/>
              </a:rPr>
              <a:t>trong</a:t>
            </a:r>
            <a:r>
              <a:rPr lang="en-US" altLang="en-US" sz="2400" b="1" dirty="0">
                <a:solidFill>
                  <a:srgbClr val="990000"/>
                </a:solidFill>
                <a:latin typeface="Times New Roman" panose="02020603050405020304" pitchFamily="18" charset="0"/>
              </a:rPr>
              <a:t> </a:t>
            </a:r>
            <a:r>
              <a:rPr lang="en-US" altLang="en-US" sz="2400" b="1" dirty="0" err="1">
                <a:solidFill>
                  <a:srgbClr val="990000"/>
                </a:solidFill>
                <a:latin typeface="Times New Roman" panose="02020603050405020304" pitchFamily="18" charset="0"/>
              </a:rPr>
              <a:t>đại</a:t>
            </a:r>
            <a:r>
              <a:rPr lang="en-US" altLang="en-US" sz="2400" b="1" dirty="0">
                <a:solidFill>
                  <a:srgbClr val="990000"/>
                </a:solidFill>
                <a:latin typeface="Times New Roman" panose="02020603050405020304" pitchFamily="18" charset="0"/>
              </a:rPr>
              <a:t> </a:t>
            </a:r>
            <a:r>
              <a:rPr lang="en-US" altLang="en-US" sz="2400" b="1" dirty="0" err="1">
                <a:solidFill>
                  <a:srgbClr val="990000"/>
                </a:solidFill>
                <a:latin typeface="Times New Roman" panose="02020603050405020304" pitchFamily="18" charset="0"/>
              </a:rPr>
              <a:t>dịch</a:t>
            </a:r>
            <a:r>
              <a:rPr lang="en-US" altLang="en-US" sz="2400" b="1" dirty="0">
                <a:solidFill>
                  <a:srgbClr val="990000"/>
                </a:solidFill>
                <a:latin typeface="Times New Roman" panose="02020603050405020304" pitchFamily="18" charset="0"/>
              </a:rPr>
              <a:t> Covid</a:t>
            </a:r>
          </a:p>
          <a:p>
            <a:pPr algn="ctr"/>
            <a:r>
              <a:rPr lang="en-US" altLang="en-US" sz="2400" b="1" dirty="0">
                <a:solidFill>
                  <a:srgbClr val="990000"/>
                </a:solidFill>
                <a:latin typeface="Times New Roman" panose="02020603050405020304" pitchFamily="18" charset="0"/>
              </a:rPr>
              <a:t>=&gt; </a:t>
            </a:r>
            <a:r>
              <a:rPr lang="en-US" altLang="en-US" sz="2400" b="1" dirty="0" err="1">
                <a:solidFill>
                  <a:srgbClr val="990000"/>
                </a:solidFill>
                <a:latin typeface="Times New Roman" panose="02020603050405020304" pitchFamily="18" charset="0"/>
              </a:rPr>
              <a:t>Biểu</a:t>
            </a:r>
            <a:r>
              <a:rPr lang="en-US" altLang="en-US" sz="2400" b="1" dirty="0">
                <a:solidFill>
                  <a:srgbClr val="990000"/>
                </a:solidFill>
                <a:latin typeface="Times New Roman" panose="02020603050405020304" pitchFamily="18" charset="0"/>
              </a:rPr>
              <a:t> </a:t>
            </a:r>
            <a:r>
              <a:rPr lang="en-US" altLang="en-US" sz="2400" b="1" dirty="0" err="1">
                <a:solidFill>
                  <a:srgbClr val="990000"/>
                </a:solidFill>
                <a:latin typeface="Times New Roman" panose="02020603050405020304" pitchFamily="18" charset="0"/>
              </a:rPr>
              <a:t>hiện</a:t>
            </a:r>
            <a:r>
              <a:rPr lang="en-US" altLang="en-US" sz="2400" b="1" dirty="0">
                <a:solidFill>
                  <a:srgbClr val="990000"/>
                </a:solidFill>
                <a:latin typeface="Times New Roman" panose="02020603050405020304" pitchFamily="18" charset="0"/>
              </a:rPr>
              <a:t> </a:t>
            </a:r>
            <a:r>
              <a:rPr lang="en-US" altLang="en-US" sz="2400" b="1" dirty="0" err="1">
                <a:solidFill>
                  <a:srgbClr val="990000"/>
                </a:solidFill>
                <a:latin typeface="Times New Roman" panose="02020603050405020304" pitchFamily="18" charset="0"/>
              </a:rPr>
              <a:t>đạo</a:t>
            </a:r>
            <a:r>
              <a:rPr lang="en-US" altLang="en-US" sz="2400" b="1" dirty="0">
                <a:solidFill>
                  <a:srgbClr val="990000"/>
                </a:solidFill>
                <a:latin typeface="Times New Roman" panose="02020603050405020304" pitchFamily="18" charset="0"/>
              </a:rPr>
              <a:t> </a:t>
            </a:r>
            <a:r>
              <a:rPr lang="en-US" altLang="en-US" sz="2400" b="1" dirty="0" err="1">
                <a:solidFill>
                  <a:srgbClr val="990000"/>
                </a:solidFill>
                <a:latin typeface="Times New Roman" panose="02020603050405020304" pitchFamily="18" charset="0"/>
              </a:rPr>
              <a:t>đức</a:t>
            </a:r>
            <a:endParaRPr lang="en-US" altLang="en-US" sz="2400" b="1" dirty="0">
              <a:solidFill>
                <a:srgbClr val="990000"/>
              </a:solidFill>
              <a:latin typeface="Times New Roman" panose="02020603050405020304" pitchFamily="18" charset="0"/>
            </a:endParaRPr>
          </a:p>
        </p:txBody>
      </p:sp>
      <p:pic>
        <p:nvPicPr>
          <p:cNvPr id="22533" name="Picture 6"/>
          <p:cNvPicPr>
            <a:picLocks noChangeAspect="1" noChangeArrowheads="1"/>
          </p:cNvPicPr>
          <p:nvPr/>
        </p:nvPicPr>
        <p:blipFill>
          <a:blip r:embed="rId3"/>
          <a:srcRect/>
          <a:stretch>
            <a:fillRect/>
          </a:stretch>
        </p:blipFill>
        <p:spPr bwMode="auto">
          <a:xfrm>
            <a:off x="508000" y="2057400"/>
            <a:ext cx="81280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AutoShape 4">
            <a:hlinkClick r:id="rId4" action="ppaction://hlinksldjump"/>
            <a:extLst>
              <a:ext uri="{FF2B5EF4-FFF2-40B4-BE49-F238E27FC236}">
                <a16:creationId xmlns:a16="http://schemas.microsoft.com/office/drawing/2014/main" xmlns="" id="{0F4FABC8-2358-4DF4-9C3B-A2AE2FC9FA58}"/>
              </a:ext>
            </a:extLst>
          </p:cNvPr>
          <p:cNvSpPr>
            <a:spLocks noChangeArrowheads="1"/>
          </p:cNvSpPr>
          <p:nvPr/>
        </p:nvSpPr>
        <p:spPr bwMode="auto">
          <a:xfrm>
            <a:off x="390525" y="-24165"/>
            <a:ext cx="2481263" cy="825371"/>
          </a:xfrm>
          <a:prstGeom prst="leftArrow">
            <a:avLst>
              <a:gd name="adj1" fmla="val 50000"/>
              <a:gd name="adj2" fmla="val 86401"/>
            </a:avLst>
          </a:prstGeom>
          <a:solidFill>
            <a:srgbClr val="FF9933"/>
          </a:solidFill>
          <a:ln w="9525">
            <a:solidFill>
              <a:schemeClr val="bg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100" b="1" dirty="0" err="1">
                <a:solidFill>
                  <a:srgbClr val="990000"/>
                </a:solidFill>
                <a:latin typeface="VNI-Times" pitchFamily="2" charset="0"/>
              </a:rPr>
              <a:t>Trở</a:t>
            </a:r>
            <a:r>
              <a:rPr lang="en-US" altLang="en-US" sz="2100" b="1" dirty="0">
                <a:solidFill>
                  <a:srgbClr val="990000"/>
                </a:solidFill>
                <a:latin typeface="VNI-Times" pitchFamily="2" charset="0"/>
              </a:rPr>
              <a:t> </a:t>
            </a:r>
            <a:r>
              <a:rPr lang="en-US" altLang="en-US" sz="2100" b="1" dirty="0" err="1">
                <a:solidFill>
                  <a:srgbClr val="990000"/>
                </a:solidFill>
                <a:latin typeface="VNI-Times" pitchFamily="2" charset="0"/>
              </a:rPr>
              <a:t>về</a:t>
            </a:r>
            <a:r>
              <a:rPr lang="en-US" altLang="en-US" sz="2100" b="1" dirty="0">
                <a:solidFill>
                  <a:srgbClr val="990000"/>
                </a:solidFill>
                <a:latin typeface="VNI-Times" pitchFamily="2" charset="0"/>
              </a:rPr>
              <a:t> </a:t>
            </a:r>
            <a:r>
              <a:rPr lang="en-US" altLang="en-US" sz="2100" b="1" dirty="0" err="1">
                <a:solidFill>
                  <a:srgbClr val="990000"/>
                </a:solidFill>
                <a:latin typeface="VNI-Times" pitchFamily="2" charset="0"/>
              </a:rPr>
              <a:t>trò</a:t>
            </a:r>
            <a:r>
              <a:rPr lang="en-US" altLang="en-US" sz="2100" b="1" dirty="0">
                <a:solidFill>
                  <a:srgbClr val="990000"/>
                </a:solidFill>
                <a:latin typeface="VNI-Times" pitchFamily="2" charset="0"/>
              </a:rPr>
              <a:t> </a:t>
            </a:r>
            <a:r>
              <a:rPr lang="en-US" altLang="en-US" sz="2100" b="1" dirty="0" err="1">
                <a:solidFill>
                  <a:srgbClr val="990000"/>
                </a:solidFill>
                <a:latin typeface="VNI-Times" pitchFamily="2" charset="0"/>
              </a:rPr>
              <a:t>chơi</a:t>
            </a:r>
            <a:endParaRPr lang="en-US" altLang="en-US" sz="2100" b="1" dirty="0">
              <a:solidFill>
                <a:srgbClr val="990000"/>
              </a:solidFill>
              <a:latin typeface="VNI-Times" pitchFamily="2" charset="0"/>
            </a:endParaRPr>
          </a:p>
        </p:txBody>
      </p:sp>
      <p:sp>
        <p:nvSpPr>
          <p:cNvPr id="9" name="AutoShape 5">
            <a:extLst>
              <a:ext uri="{FF2B5EF4-FFF2-40B4-BE49-F238E27FC236}">
                <a16:creationId xmlns:a16="http://schemas.microsoft.com/office/drawing/2014/main" xmlns="" id="{4AAF0570-8404-48A9-BA60-54191306F034}"/>
              </a:ext>
            </a:extLst>
          </p:cNvPr>
          <p:cNvSpPr>
            <a:spLocks noChangeArrowheads="1"/>
          </p:cNvSpPr>
          <p:nvPr/>
        </p:nvSpPr>
        <p:spPr bwMode="auto">
          <a:xfrm>
            <a:off x="1235612" y="584200"/>
            <a:ext cx="1733549" cy="825371"/>
          </a:xfrm>
          <a:prstGeom prst="rightArrow">
            <a:avLst>
              <a:gd name="adj1" fmla="val 50000"/>
              <a:gd name="adj2" fmla="val 90698"/>
            </a:avLst>
          </a:prstGeom>
          <a:solidFill>
            <a:srgbClr val="99FF99"/>
          </a:solidFill>
          <a:ln w="9525">
            <a:solidFill>
              <a:schemeClr val="bg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100" b="1" dirty="0" err="1">
                <a:solidFill>
                  <a:srgbClr val="990000"/>
                </a:solidFill>
                <a:latin typeface="VNI-Times" pitchFamily="2" charset="0"/>
              </a:rPr>
              <a:t>Đáp</a:t>
            </a:r>
            <a:r>
              <a:rPr lang="en-US" altLang="en-US" sz="2100" b="1" dirty="0">
                <a:solidFill>
                  <a:srgbClr val="990000"/>
                </a:solidFill>
                <a:latin typeface="VNI-Times" pitchFamily="2" charset="0"/>
              </a:rPr>
              <a:t> </a:t>
            </a:r>
            <a:r>
              <a:rPr lang="en-US" altLang="en-US" sz="2100" b="1" dirty="0" err="1">
                <a:solidFill>
                  <a:srgbClr val="990000"/>
                </a:solidFill>
                <a:latin typeface="VNI-Times" pitchFamily="2" charset="0"/>
              </a:rPr>
              <a:t>án</a:t>
            </a:r>
            <a:r>
              <a:rPr lang="en-US" altLang="en-US" sz="2100" b="1" dirty="0">
                <a:solidFill>
                  <a:srgbClr val="990000"/>
                </a:solidFill>
                <a:latin typeface="VNI-Times" pitchFamily="2" charset="0"/>
              </a:rPr>
              <a:t> 3</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73059"/>
                                        </p:tgtEl>
                                        <p:attrNameLst>
                                          <p:attrName>style.visibility</p:attrName>
                                        </p:attrNameLst>
                                      </p:cBhvr>
                                      <p:to>
                                        <p:strVal val="visible"/>
                                      </p:to>
                                    </p:set>
                                    <p:animEffect transition="in" filter="blinds(horizontal)">
                                      <p:cBhvr>
                                        <p:cTn id="7" dur="500"/>
                                        <p:tgtEl>
                                          <p:spTgt spid="173059"/>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059"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3" name="Rectangle 3"/>
          <p:cNvSpPr>
            <a:spLocks noChangeArrowheads="1"/>
          </p:cNvSpPr>
          <p:nvPr/>
        </p:nvSpPr>
        <p:spPr bwMode="auto">
          <a:xfrm>
            <a:off x="3048000" y="516612"/>
            <a:ext cx="5705475" cy="830997"/>
          </a:xfrm>
          <a:prstGeom prst="rect">
            <a:avLst/>
          </a:prstGeom>
          <a:gradFill rotWithShape="1">
            <a:gsLst>
              <a:gs pos="0">
                <a:srgbClr val="FFCC99"/>
              </a:gs>
              <a:gs pos="100000">
                <a:srgbClr val="FFCCCC"/>
              </a:gs>
            </a:gsLst>
            <a:path path="shape">
              <a:fillToRect l="50000" t="50000" r="50000" b="50000"/>
            </a:path>
          </a:gradFill>
          <a:ln w="9525">
            <a:solidFill>
              <a:schemeClr val="bg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400" b="1" dirty="0">
                <a:solidFill>
                  <a:srgbClr val="990000"/>
                </a:solidFill>
                <a:latin typeface="Times New Roman" panose="02020603050405020304" pitchFamily="18" charset="0"/>
              </a:rPr>
              <a:t>Gian </a:t>
            </a:r>
            <a:r>
              <a:rPr lang="en-US" altLang="en-US" sz="2400" b="1" dirty="0" err="1">
                <a:solidFill>
                  <a:srgbClr val="990000"/>
                </a:solidFill>
                <a:latin typeface="Times New Roman" panose="02020603050405020304" pitchFamily="18" charset="0"/>
              </a:rPr>
              <a:t>lận</a:t>
            </a:r>
            <a:r>
              <a:rPr lang="en-US" altLang="en-US" sz="2400" b="1" dirty="0">
                <a:solidFill>
                  <a:srgbClr val="990000"/>
                </a:solidFill>
                <a:latin typeface="Times New Roman" panose="02020603050405020304" pitchFamily="18" charset="0"/>
              </a:rPr>
              <a:t> </a:t>
            </a:r>
            <a:r>
              <a:rPr lang="en-US" altLang="en-US" sz="2400" b="1" dirty="0" err="1">
                <a:solidFill>
                  <a:srgbClr val="990000"/>
                </a:solidFill>
                <a:latin typeface="Times New Roman" panose="02020603050405020304" pitchFamily="18" charset="0"/>
              </a:rPr>
              <a:t>trong</a:t>
            </a:r>
            <a:r>
              <a:rPr lang="en-US" altLang="en-US" sz="2400" b="1" dirty="0">
                <a:solidFill>
                  <a:srgbClr val="990000"/>
                </a:solidFill>
                <a:latin typeface="Times New Roman" panose="02020603050405020304" pitchFamily="18" charset="0"/>
              </a:rPr>
              <a:t> </a:t>
            </a:r>
            <a:r>
              <a:rPr lang="en-US" altLang="en-US" sz="2400" b="1" dirty="0" err="1">
                <a:solidFill>
                  <a:srgbClr val="990000"/>
                </a:solidFill>
                <a:latin typeface="Times New Roman" panose="02020603050405020304" pitchFamily="18" charset="0"/>
              </a:rPr>
              <a:t>kiểm</a:t>
            </a:r>
            <a:r>
              <a:rPr lang="en-US" altLang="en-US" sz="2400" b="1" dirty="0">
                <a:solidFill>
                  <a:srgbClr val="990000"/>
                </a:solidFill>
                <a:latin typeface="Times New Roman" panose="02020603050405020304" pitchFamily="18" charset="0"/>
              </a:rPr>
              <a:t> </a:t>
            </a:r>
            <a:r>
              <a:rPr lang="en-US" altLang="en-US" sz="2400" b="1" dirty="0" err="1">
                <a:solidFill>
                  <a:srgbClr val="990000"/>
                </a:solidFill>
                <a:latin typeface="Times New Roman" panose="02020603050405020304" pitchFamily="18" charset="0"/>
              </a:rPr>
              <a:t>tra</a:t>
            </a:r>
            <a:r>
              <a:rPr lang="en-US" altLang="en-US" sz="2400" b="1" dirty="0">
                <a:solidFill>
                  <a:srgbClr val="990000"/>
                </a:solidFill>
                <a:latin typeface="Times New Roman" panose="02020603050405020304" pitchFamily="18" charset="0"/>
              </a:rPr>
              <a:t>, </a:t>
            </a:r>
            <a:r>
              <a:rPr lang="en-US" altLang="en-US" sz="2400" b="1" dirty="0" err="1">
                <a:solidFill>
                  <a:srgbClr val="990000"/>
                </a:solidFill>
                <a:latin typeface="Times New Roman" panose="02020603050405020304" pitchFamily="18" charset="0"/>
              </a:rPr>
              <a:t>thi</a:t>
            </a:r>
            <a:r>
              <a:rPr lang="en-US" altLang="en-US" sz="2400" b="1" dirty="0">
                <a:solidFill>
                  <a:srgbClr val="990000"/>
                </a:solidFill>
                <a:latin typeface="Times New Roman" panose="02020603050405020304" pitchFamily="18" charset="0"/>
              </a:rPr>
              <a:t> </a:t>
            </a:r>
            <a:r>
              <a:rPr lang="en-US" altLang="en-US" sz="2400" b="1" dirty="0" err="1">
                <a:solidFill>
                  <a:srgbClr val="990000"/>
                </a:solidFill>
                <a:latin typeface="Times New Roman" panose="02020603050405020304" pitchFamily="18" charset="0"/>
              </a:rPr>
              <a:t>cử</a:t>
            </a:r>
            <a:endParaRPr lang="en-US" altLang="en-US" sz="2400" b="1" dirty="0">
              <a:solidFill>
                <a:srgbClr val="990000"/>
              </a:solidFill>
              <a:latin typeface="Times New Roman" panose="02020603050405020304" pitchFamily="18" charset="0"/>
            </a:endParaRPr>
          </a:p>
          <a:p>
            <a:pPr algn="ctr"/>
            <a:r>
              <a:rPr lang="en-US" altLang="en-US" sz="2400" b="1" dirty="0">
                <a:solidFill>
                  <a:srgbClr val="990000"/>
                </a:solidFill>
                <a:latin typeface="Times New Roman" panose="02020603050405020304" pitchFamily="18" charset="0"/>
              </a:rPr>
              <a:t>=&gt; </a:t>
            </a:r>
            <a:r>
              <a:rPr lang="en-US" altLang="en-US" sz="2400" b="1" dirty="0" err="1">
                <a:solidFill>
                  <a:srgbClr val="990000"/>
                </a:solidFill>
                <a:latin typeface="Times New Roman" panose="02020603050405020304" pitchFamily="18" charset="0"/>
              </a:rPr>
              <a:t>Biểu</a:t>
            </a:r>
            <a:r>
              <a:rPr lang="en-US" altLang="en-US" sz="2400" b="1" dirty="0">
                <a:solidFill>
                  <a:srgbClr val="990000"/>
                </a:solidFill>
                <a:latin typeface="Times New Roman" panose="02020603050405020304" pitchFamily="18" charset="0"/>
              </a:rPr>
              <a:t> </a:t>
            </a:r>
            <a:r>
              <a:rPr lang="en-US" altLang="en-US" sz="2400" b="1" dirty="0" err="1">
                <a:solidFill>
                  <a:srgbClr val="990000"/>
                </a:solidFill>
                <a:latin typeface="Times New Roman" panose="02020603050405020304" pitchFamily="18" charset="0"/>
              </a:rPr>
              <a:t>hiện</a:t>
            </a:r>
            <a:r>
              <a:rPr lang="en-US" altLang="en-US" sz="2400" b="1" dirty="0">
                <a:solidFill>
                  <a:srgbClr val="990000"/>
                </a:solidFill>
                <a:latin typeface="Times New Roman" panose="02020603050405020304" pitchFamily="18" charset="0"/>
              </a:rPr>
              <a:t> vi </a:t>
            </a:r>
            <a:r>
              <a:rPr lang="en-US" altLang="en-US" sz="2400" b="1" dirty="0" err="1">
                <a:solidFill>
                  <a:srgbClr val="990000"/>
                </a:solidFill>
                <a:latin typeface="Times New Roman" panose="02020603050405020304" pitchFamily="18" charset="0"/>
              </a:rPr>
              <a:t>phạm</a:t>
            </a:r>
            <a:r>
              <a:rPr lang="en-US" altLang="en-US" sz="2400" b="1" dirty="0">
                <a:solidFill>
                  <a:srgbClr val="990000"/>
                </a:solidFill>
                <a:latin typeface="Times New Roman" panose="02020603050405020304" pitchFamily="18" charset="0"/>
              </a:rPr>
              <a:t> </a:t>
            </a:r>
            <a:r>
              <a:rPr lang="en-US" altLang="en-US" sz="2400" b="1" dirty="0" err="1">
                <a:solidFill>
                  <a:srgbClr val="990000"/>
                </a:solidFill>
                <a:latin typeface="Times New Roman" panose="02020603050405020304" pitchFamily="18" charset="0"/>
              </a:rPr>
              <a:t>đạo</a:t>
            </a:r>
            <a:r>
              <a:rPr lang="en-US" altLang="en-US" sz="2400" b="1" dirty="0">
                <a:solidFill>
                  <a:srgbClr val="990000"/>
                </a:solidFill>
                <a:latin typeface="Times New Roman" panose="02020603050405020304" pitchFamily="18" charset="0"/>
              </a:rPr>
              <a:t> </a:t>
            </a:r>
            <a:r>
              <a:rPr lang="en-US" altLang="en-US" sz="2400" b="1" dirty="0" err="1">
                <a:solidFill>
                  <a:srgbClr val="990000"/>
                </a:solidFill>
                <a:latin typeface="Times New Roman" panose="02020603050405020304" pitchFamily="18" charset="0"/>
              </a:rPr>
              <a:t>đức</a:t>
            </a:r>
            <a:r>
              <a:rPr lang="en-US" altLang="en-US" sz="2400" b="1" dirty="0">
                <a:solidFill>
                  <a:srgbClr val="990000"/>
                </a:solidFill>
                <a:latin typeface="Times New Roman" panose="02020603050405020304" pitchFamily="18" charset="0"/>
              </a:rPr>
              <a:t> </a:t>
            </a:r>
            <a:r>
              <a:rPr lang="en-US" altLang="en-US" sz="2400" b="1" dirty="0" err="1">
                <a:solidFill>
                  <a:srgbClr val="990000"/>
                </a:solidFill>
                <a:latin typeface="Times New Roman" panose="02020603050405020304" pitchFamily="18" charset="0"/>
              </a:rPr>
              <a:t>và</a:t>
            </a:r>
            <a:r>
              <a:rPr lang="en-US" altLang="en-US" sz="2400" b="1" dirty="0">
                <a:solidFill>
                  <a:srgbClr val="990000"/>
                </a:solidFill>
                <a:latin typeface="Times New Roman" panose="02020603050405020304" pitchFamily="18" charset="0"/>
              </a:rPr>
              <a:t> </a:t>
            </a:r>
            <a:r>
              <a:rPr lang="en-US" altLang="en-US" sz="2400" b="1" dirty="0" err="1">
                <a:solidFill>
                  <a:srgbClr val="990000"/>
                </a:solidFill>
                <a:latin typeface="Times New Roman" panose="02020603050405020304" pitchFamily="18" charset="0"/>
              </a:rPr>
              <a:t>kỉ</a:t>
            </a:r>
            <a:r>
              <a:rPr lang="en-US" altLang="en-US" sz="2400" b="1" dirty="0">
                <a:solidFill>
                  <a:srgbClr val="990000"/>
                </a:solidFill>
                <a:latin typeface="Times New Roman" panose="02020603050405020304" pitchFamily="18" charset="0"/>
              </a:rPr>
              <a:t> </a:t>
            </a:r>
            <a:r>
              <a:rPr lang="en-US" altLang="en-US" sz="2400" b="1" dirty="0" err="1">
                <a:solidFill>
                  <a:srgbClr val="990000"/>
                </a:solidFill>
                <a:latin typeface="Times New Roman" panose="02020603050405020304" pitchFamily="18" charset="0"/>
              </a:rPr>
              <a:t>luật</a:t>
            </a:r>
            <a:endParaRPr lang="en-US" altLang="en-US" sz="2400" b="1" dirty="0">
              <a:solidFill>
                <a:srgbClr val="990000"/>
              </a:solidFill>
              <a:latin typeface="Times New Roman" panose="02020603050405020304" pitchFamily="18" charset="0"/>
            </a:endParaRPr>
          </a:p>
        </p:txBody>
      </p:sp>
      <p:pic>
        <p:nvPicPr>
          <p:cNvPr id="23557" name="Picture 6"/>
          <p:cNvPicPr>
            <a:picLocks noChangeAspect="1" noChangeArrowheads="1"/>
          </p:cNvPicPr>
          <p:nvPr/>
        </p:nvPicPr>
        <p:blipFill>
          <a:blip r:embed="rId3"/>
          <a:srcRect/>
          <a:stretch>
            <a:fillRect/>
          </a:stretch>
        </p:blipFill>
        <p:spPr bwMode="auto">
          <a:xfrm>
            <a:off x="1219200" y="1600200"/>
            <a:ext cx="7010400" cy="467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AutoShape 5">
            <a:extLst>
              <a:ext uri="{FF2B5EF4-FFF2-40B4-BE49-F238E27FC236}">
                <a16:creationId xmlns:a16="http://schemas.microsoft.com/office/drawing/2014/main" xmlns="" id="{69D5AC25-14B1-4A9A-A04A-6E20ACCA6F6B}"/>
              </a:ext>
            </a:extLst>
          </p:cNvPr>
          <p:cNvSpPr>
            <a:spLocks noChangeArrowheads="1"/>
          </p:cNvSpPr>
          <p:nvPr/>
        </p:nvSpPr>
        <p:spPr bwMode="auto">
          <a:xfrm>
            <a:off x="1235612" y="584200"/>
            <a:ext cx="1733549" cy="825371"/>
          </a:xfrm>
          <a:prstGeom prst="rightArrow">
            <a:avLst>
              <a:gd name="adj1" fmla="val 50000"/>
              <a:gd name="adj2" fmla="val 90698"/>
            </a:avLst>
          </a:prstGeom>
          <a:solidFill>
            <a:srgbClr val="99FF99"/>
          </a:solidFill>
          <a:ln w="9525">
            <a:solidFill>
              <a:schemeClr val="bg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100" b="1" dirty="0" err="1">
                <a:solidFill>
                  <a:srgbClr val="990000"/>
                </a:solidFill>
                <a:latin typeface="VNI-Times" pitchFamily="2" charset="0"/>
              </a:rPr>
              <a:t>Đáp</a:t>
            </a:r>
            <a:r>
              <a:rPr lang="en-US" altLang="en-US" sz="2100" b="1" dirty="0">
                <a:solidFill>
                  <a:srgbClr val="990000"/>
                </a:solidFill>
                <a:latin typeface="VNI-Times" pitchFamily="2" charset="0"/>
              </a:rPr>
              <a:t> </a:t>
            </a:r>
            <a:r>
              <a:rPr lang="en-US" altLang="en-US" sz="2100" b="1" dirty="0" err="1">
                <a:solidFill>
                  <a:srgbClr val="990000"/>
                </a:solidFill>
                <a:latin typeface="VNI-Times" pitchFamily="2" charset="0"/>
              </a:rPr>
              <a:t>án</a:t>
            </a:r>
            <a:r>
              <a:rPr lang="en-US" altLang="en-US" sz="2100" b="1" dirty="0">
                <a:solidFill>
                  <a:srgbClr val="990000"/>
                </a:solidFill>
                <a:latin typeface="VNI-Times" pitchFamily="2" charset="0"/>
              </a:rPr>
              <a:t> 3</a:t>
            </a:r>
          </a:p>
        </p:txBody>
      </p:sp>
      <p:sp>
        <p:nvSpPr>
          <p:cNvPr id="8" name="AutoShape 4">
            <a:hlinkClick r:id="rId4" action="ppaction://hlinksldjump"/>
            <a:extLst>
              <a:ext uri="{FF2B5EF4-FFF2-40B4-BE49-F238E27FC236}">
                <a16:creationId xmlns:a16="http://schemas.microsoft.com/office/drawing/2014/main" xmlns="" id="{123270B6-A3E5-44B5-92A5-E4BCD6907BF2}"/>
              </a:ext>
            </a:extLst>
          </p:cNvPr>
          <p:cNvSpPr>
            <a:spLocks noChangeArrowheads="1"/>
          </p:cNvSpPr>
          <p:nvPr/>
        </p:nvSpPr>
        <p:spPr bwMode="auto">
          <a:xfrm>
            <a:off x="390525" y="-24165"/>
            <a:ext cx="2481263" cy="825371"/>
          </a:xfrm>
          <a:prstGeom prst="leftArrow">
            <a:avLst>
              <a:gd name="adj1" fmla="val 50000"/>
              <a:gd name="adj2" fmla="val 86401"/>
            </a:avLst>
          </a:prstGeom>
          <a:solidFill>
            <a:srgbClr val="FF9933"/>
          </a:solidFill>
          <a:ln w="9525">
            <a:solidFill>
              <a:schemeClr val="bg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100" b="1" dirty="0" err="1">
                <a:solidFill>
                  <a:srgbClr val="990000"/>
                </a:solidFill>
                <a:latin typeface="VNI-Times" pitchFamily="2" charset="0"/>
              </a:rPr>
              <a:t>Trở</a:t>
            </a:r>
            <a:r>
              <a:rPr lang="en-US" altLang="en-US" sz="2100" b="1" dirty="0">
                <a:solidFill>
                  <a:srgbClr val="990000"/>
                </a:solidFill>
                <a:latin typeface="VNI-Times" pitchFamily="2" charset="0"/>
              </a:rPr>
              <a:t> </a:t>
            </a:r>
            <a:r>
              <a:rPr lang="en-US" altLang="en-US" sz="2100" b="1" dirty="0" err="1">
                <a:solidFill>
                  <a:srgbClr val="990000"/>
                </a:solidFill>
                <a:latin typeface="VNI-Times" pitchFamily="2" charset="0"/>
              </a:rPr>
              <a:t>về</a:t>
            </a:r>
            <a:r>
              <a:rPr lang="en-US" altLang="en-US" sz="2100" b="1" dirty="0">
                <a:solidFill>
                  <a:srgbClr val="990000"/>
                </a:solidFill>
                <a:latin typeface="VNI-Times" pitchFamily="2" charset="0"/>
              </a:rPr>
              <a:t> </a:t>
            </a:r>
            <a:r>
              <a:rPr lang="en-US" altLang="en-US" sz="2100" b="1" dirty="0" err="1">
                <a:solidFill>
                  <a:srgbClr val="990000"/>
                </a:solidFill>
                <a:latin typeface="VNI-Times" pitchFamily="2" charset="0"/>
              </a:rPr>
              <a:t>trò</a:t>
            </a:r>
            <a:r>
              <a:rPr lang="en-US" altLang="en-US" sz="2100" b="1" dirty="0">
                <a:solidFill>
                  <a:srgbClr val="990000"/>
                </a:solidFill>
                <a:latin typeface="VNI-Times" pitchFamily="2" charset="0"/>
              </a:rPr>
              <a:t> </a:t>
            </a:r>
            <a:r>
              <a:rPr lang="en-US" altLang="en-US" sz="2100" b="1" dirty="0" err="1">
                <a:solidFill>
                  <a:srgbClr val="990000"/>
                </a:solidFill>
                <a:latin typeface="VNI-Times" pitchFamily="2" charset="0"/>
              </a:rPr>
              <a:t>chơi</a:t>
            </a:r>
            <a:endParaRPr lang="en-US" altLang="en-US" sz="2100" b="1" dirty="0">
              <a:solidFill>
                <a:srgbClr val="990000"/>
              </a:solidFill>
              <a:latin typeface="VNI-Times"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408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083"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7" name="Rectangle 3"/>
          <p:cNvSpPr>
            <a:spLocks noChangeArrowheads="1"/>
          </p:cNvSpPr>
          <p:nvPr/>
        </p:nvSpPr>
        <p:spPr bwMode="auto">
          <a:xfrm>
            <a:off x="2978539" y="581387"/>
            <a:ext cx="4767263" cy="830997"/>
          </a:xfrm>
          <a:prstGeom prst="rect">
            <a:avLst/>
          </a:prstGeom>
          <a:solidFill>
            <a:srgbClr val="E9F6A8"/>
          </a:solidFill>
          <a:ln w="9525">
            <a:solidFill>
              <a:schemeClr val="bg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400" b="1" dirty="0" err="1">
                <a:solidFill>
                  <a:srgbClr val="990000"/>
                </a:solidFill>
                <a:latin typeface="Times New Roman" panose="02020603050405020304" pitchFamily="18" charset="0"/>
              </a:rPr>
              <a:t>Học</a:t>
            </a:r>
            <a:r>
              <a:rPr lang="en-US" altLang="en-US" sz="2400" b="1" dirty="0">
                <a:solidFill>
                  <a:srgbClr val="990000"/>
                </a:solidFill>
                <a:latin typeface="Times New Roman" panose="02020603050405020304" pitchFamily="18" charset="0"/>
              </a:rPr>
              <a:t> </a:t>
            </a:r>
            <a:r>
              <a:rPr lang="en-US" altLang="en-US" sz="2400" b="1" dirty="0" err="1">
                <a:solidFill>
                  <a:srgbClr val="990000"/>
                </a:solidFill>
                <a:latin typeface="Times New Roman" panose="02020603050405020304" pitchFamily="18" charset="0"/>
              </a:rPr>
              <a:t>sinh</a:t>
            </a:r>
            <a:r>
              <a:rPr lang="en-US" altLang="en-US" sz="2400" b="1" dirty="0">
                <a:solidFill>
                  <a:srgbClr val="990000"/>
                </a:solidFill>
                <a:latin typeface="Times New Roman" panose="02020603050405020304" pitchFamily="18" charset="0"/>
              </a:rPr>
              <a:t> </a:t>
            </a:r>
            <a:r>
              <a:rPr lang="en-US" altLang="en-US" sz="2400" b="1" dirty="0" err="1">
                <a:solidFill>
                  <a:srgbClr val="990000"/>
                </a:solidFill>
                <a:latin typeface="Times New Roman" panose="02020603050405020304" pitchFamily="18" charset="0"/>
              </a:rPr>
              <a:t>thăm</a:t>
            </a:r>
            <a:r>
              <a:rPr lang="en-US" altLang="en-US" sz="2400" b="1" dirty="0">
                <a:solidFill>
                  <a:srgbClr val="990000"/>
                </a:solidFill>
                <a:latin typeface="Times New Roman" panose="02020603050405020304" pitchFamily="18" charset="0"/>
              </a:rPr>
              <a:t> </a:t>
            </a:r>
            <a:r>
              <a:rPr lang="en-US" altLang="en-US" sz="2400" b="1" dirty="0" err="1">
                <a:solidFill>
                  <a:srgbClr val="990000"/>
                </a:solidFill>
                <a:latin typeface="Times New Roman" panose="02020603050405020304" pitchFamily="18" charset="0"/>
              </a:rPr>
              <a:t>nghĩa</a:t>
            </a:r>
            <a:r>
              <a:rPr lang="en-US" altLang="en-US" sz="2400" b="1" dirty="0">
                <a:solidFill>
                  <a:srgbClr val="990000"/>
                </a:solidFill>
                <a:latin typeface="Times New Roman" panose="02020603050405020304" pitchFamily="18" charset="0"/>
              </a:rPr>
              <a:t> </a:t>
            </a:r>
            <a:r>
              <a:rPr lang="en-US" altLang="en-US" sz="2400" b="1" dirty="0" err="1">
                <a:solidFill>
                  <a:srgbClr val="990000"/>
                </a:solidFill>
                <a:latin typeface="Times New Roman" panose="02020603050405020304" pitchFamily="18" charset="0"/>
              </a:rPr>
              <a:t>trang</a:t>
            </a:r>
            <a:r>
              <a:rPr lang="en-US" altLang="en-US" sz="2400" b="1" dirty="0">
                <a:solidFill>
                  <a:srgbClr val="990000"/>
                </a:solidFill>
                <a:latin typeface="Times New Roman" panose="02020603050405020304" pitchFamily="18" charset="0"/>
              </a:rPr>
              <a:t> </a:t>
            </a:r>
            <a:r>
              <a:rPr lang="en-US" altLang="en-US" sz="2400" b="1" dirty="0" err="1">
                <a:solidFill>
                  <a:srgbClr val="990000"/>
                </a:solidFill>
                <a:latin typeface="Times New Roman" panose="02020603050405020304" pitchFamily="18" charset="0"/>
              </a:rPr>
              <a:t>liệt</a:t>
            </a:r>
            <a:r>
              <a:rPr lang="en-US" altLang="en-US" sz="2400" b="1" dirty="0">
                <a:solidFill>
                  <a:srgbClr val="990000"/>
                </a:solidFill>
                <a:latin typeface="Times New Roman" panose="02020603050405020304" pitchFamily="18" charset="0"/>
              </a:rPr>
              <a:t> </a:t>
            </a:r>
            <a:r>
              <a:rPr lang="en-US" altLang="en-US" sz="2400" b="1" dirty="0" err="1">
                <a:solidFill>
                  <a:srgbClr val="990000"/>
                </a:solidFill>
                <a:latin typeface="Times New Roman" panose="02020603050405020304" pitchFamily="18" charset="0"/>
              </a:rPr>
              <a:t>sĩ</a:t>
            </a:r>
            <a:r>
              <a:rPr lang="en-US" altLang="en-US" sz="2400" b="1" dirty="0">
                <a:solidFill>
                  <a:srgbClr val="990000"/>
                </a:solidFill>
                <a:latin typeface="Times New Roman" panose="02020603050405020304" pitchFamily="18" charset="0"/>
              </a:rPr>
              <a:t> </a:t>
            </a:r>
          </a:p>
          <a:p>
            <a:pPr algn="ctr"/>
            <a:r>
              <a:rPr lang="en-US" altLang="en-US" sz="2400" b="1" dirty="0">
                <a:solidFill>
                  <a:srgbClr val="990000"/>
                </a:solidFill>
                <a:latin typeface="Times New Roman" panose="02020603050405020304" pitchFamily="18" charset="0"/>
              </a:rPr>
              <a:t>=&gt; </a:t>
            </a:r>
            <a:r>
              <a:rPr lang="en-US" altLang="en-US" sz="2400" b="1" dirty="0" err="1">
                <a:solidFill>
                  <a:srgbClr val="990000"/>
                </a:solidFill>
                <a:latin typeface="Times New Roman" panose="02020603050405020304" pitchFamily="18" charset="0"/>
              </a:rPr>
              <a:t>Biểu</a:t>
            </a:r>
            <a:r>
              <a:rPr lang="en-US" altLang="en-US" sz="2400" b="1" dirty="0">
                <a:solidFill>
                  <a:srgbClr val="990000"/>
                </a:solidFill>
                <a:latin typeface="Times New Roman" panose="02020603050405020304" pitchFamily="18" charset="0"/>
              </a:rPr>
              <a:t> </a:t>
            </a:r>
            <a:r>
              <a:rPr lang="en-US" altLang="en-US" sz="2400" b="1" dirty="0" err="1">
                <a:solidFill>
                  <a:srgbClr val="990000"/>
                </a:solidFill>
                <a:latin typeface="Times New Roman" panose="02020603050405020304" pitchFamily="18" charset="0"/>
              </a:rPr>
              <a:t>hiện</a:t>
            </a:r>
            <a:r>
              <a:rPr lang="en-US" altLang="en-US" sz="2400" b="1" dirty="0">
                <a:solidFill>
                  <a:srgbClr val="990000"/>
                </a:solidFill>
                <a:latin typeface="Times New Roman" panose="02020603050405020304" pitchFamily="18" charset="0"/>
              </a:rPr>
              <a:t> </a:t>
            </a:r>
            <a:r>
              <a:rPr lang="en-US" altLang="en-US" sz="2400" b="1" dirty="0" err="1">
                <a:solidFill>
                  <a:srgbClr val="990000"/>
                </a:solidFill>
                <a:latin typeface="Times New Roman" panose="02020603050405020304" pitchFamily="18" charset="0"/>
              </a:rPr>
              <a:t>đạo</a:t>
            </a:r>
            <a:r>
              <a:rPr lang="en-US" altLang="en-US" sz="2400" b="1" dirty="0">
                <a:solidFill>
                  <a:srgbClr val="990000"/>
                </a:solidFill>
                <a:latin typeface="Times New Roman" panose="02020603050405020304" pitchFamily="18" charset="0"/>
              </a:rPr>
              <a:t> </a:t>
            </a:r>
            <a:r>
              <a:rPr lang="en-US" altLang="en-US" sz="2400" b="1" dirty="0" err="1">
                <a:solidFill>
                  <a:srgbClr val="990000"/>
                </a:solidFill>
                <a:latin typeface="Times New Roman" panose="02020603050405020304" pitchFamily="18" charset="0"/>
              </a:rPr>
              <a:t>đức</a:t>
            </a:r>
            <a:endParaRPr lang="en-US" altLang="en-US" sz="2400" b="1" dirty="0">
              <a:solidFill>
                <a:srgbClr val="990000"/>
              </a:solidFill>
              <a:latin typeface="Times New Roman" panose="02020603050405020304" pitchFamily="18" charset="0"/>
            </a:endParaRPr>
          </a:p>
        </p:txBody>
      </p:sp>
      <p:pic>
        <p:nvPicPr>
          <p:cNvPr id="24581" name="Picture 6"/>
          <p:cNvPicPr>
            <a:picLocks noChangeAspect="1" noChangeArrowheads="1"/>
          </p:cNvPicPr>
          <p:nvPr/>
        </p:nvPicPr>
        <p:blipFill>
          <a:blip r:embed="rId3"/>
          <a:srcRect/>
          <a:stretch>
            <a:fillRect/>
          </a:stretch>
        </p:blipFill>
        <p:spPr bwMode="auto">
          <a:xfrm>
            <a:off x="1235612" y="1825228"/>
            <a:ext cx="6989226" cy="4968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AutoShape 5">
            <a:extLst>
              <a:ext uri="{FF2B5EF4-FFF2-40B4-BE49-F238E27FC236}">
                <a16:creationId xmlns:a16="http://schemas.microsoft.com/office/drawing/2014/main" xmlns="" id="{5BCD3190-13B4-490B-B106-C3487E085867}"/>
              </a:ext>
            </a:extLst>
          </p:cNvPr>
          <p:cNvSpPr>
            <a:spLocks noChangeArrowheads="1"/>
          </p:cNvSpPr>
          <p:nvPr/>
        </p:nvSpPr>
        <p:spPr bwMode="auto">
          <a:xfrm>
            <a:off x="1235612" y="584200"/>
            <a:ext cx="1733549" cy="825371"/>
          </a:xfrm>
          <a:prstGeom prst="rightArrow">
            <a:avLst>
              <a:gd name="adj1" fmla="val 50000"/>
              <a:gd name="adj2" fmla="val 90698"/>
            </a:avLst>
          </a:prstGeom>
          <a:solidFill>
            <a:srgbClr val="99FF99"/>
          </a:solidFill>
          <a:ln w="9525">
            <a:solidFill>
              <a:schemeClr val="bg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100" b="1" dirty="0" err="1">
                <a:solidFill>
                  <a:srgbClr val="990000"/>
                </a:solidFill>
                <a:latin typeface="VNI-Times" pitchFamily="2" charset="0"/>
              </a:rPr>
              <a:t>Đáp</a:t>
            </a:r>
            <a:r>
              <a:rPr lang="en-US" altLang="en-US" sz="2100" b="1" dirty="0">
                <a:solidFill>
                  <a:srgbClr val="990000"/>
                </a:solidFill>
                <a:latin typeface="VNI-Times" pitchFamily="2" charset="0"/>
              </a:rPr>
              <a:t> </a:t>
            </a:r>
            <a:r>
              <a:rPr lang="en-US" altLang="en-US" sz="2100" b="1" dirty="0" err="1">
                <a:solidFill>
                  <a:srgbClr val="990000"/>
                </a:solidFill>
                <a:latin typeface="VNI-Times" pitchFamily="2" charset="0"/>
              </a:rPr>
              <a:t>án</a:t>
            </a:r>
            <a:r>
              <a:rPr lang="en-US" altLang="en-US" sz="2100" b="1" dirty="0">
                <a:solidFill>
                  <a:srgbClr val="990000"/>
                </a:solidFill>
                <a:latin typeface="VNI-Times" pitchFamily="2" charset="0"/>
              </a:rPr>
              <a:t> 3</a:t>
            </a:r>
          </a:p>
        </p:txBody>
      </p:sp>
      <p:sp>
        <p:nvSpPr>
          <p:cNvPr id="8" name="AutoShape 4">
            <a:hlinkClick r:id="rId4" action="ppaction://hlinksldjump"/>
            <a:extLst>
              <a:ext uri="{FF2B5EF4-FFF2-40B4-BE49-F238E27FC236}">
                <a16:creationId xmlns:a16="http://schemas.microsoft.com/office/drawing/2014/main" xmlns="" id="{27DA6255-67D3-4494-9161-2C6D0EF2D51D}"/>
              </a:ext>
            </a:extLst>
          </p:cNvPr>
          <p:cNvSpPr>
            <a:spLocks noChangeArrowheads="1"/>
          </p:cNvSpPr>
          <p:nvPr/>
        </p:nvSpPr>
        <p:spPr bwMode="auto">
          <a:xfrm>
            <a:off x="390525" y="-24165"/>
            <a:ext cx="2481263" cy="825371"/>
          </a:xfrm>
          <a:prstGeom prst="leftArrow">
            <a:avLst>
              <a:gd name="adj1" fmla="val 50000"/>
              <a:gd name="adj2" fmla="val 86401"/>
            </a:avLst>
          </a:prstGeom>
          <a:solidFill>
            <a:srgbClr val="FF9933"/>
          </a:solidFill>
          <a:ln w="9525">
            <a:solidFill>
              <a:schemeClr val="bg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100" b="1" dirty="0" err="1">
                <a:solidFill>
                  <a:srgbClr val="990000"/>
                </a:solidFill>
                <a:latin typeface="VNI-Times" pitchFamily="2" charset="0"/>
              </a:rPr>
              <a:t>Trở</a:t>
            </a:r>
            <a:r>
              <a:rPr lang="en-US" altLang="en-US" sz="2100" b="1" dirty="0">
                <a:solidFill>
                  <a:srgbClr val="990000"/>
                </a:solidFill>
                <a:latin typeface="VNI-Times" pitchFamily="2" charset="0"/>
              </a:rPr>
              <a:t> </a:t>
            </a:r>
            <a:r>
              <a:rPr lang="en-US" altLang="en-US" sz="2100" b="1" dirty="0" err="1">
                <a:solidFill>
                  <a:srgbClr val="990000"/>
                </a:solidFill>
                <a:latin typeface="VNI-Times" pitchFamily="2" charset="0"/>
              </a:rPr>
              <a:t>về</a:t>
            </a:r>
            <a:r>
              <a:rPr lang="en-US" altLang="en-US" sz="2100" b="1" dirty="0">
                <a:solidFill>
                  <a:srgbClr val="990000"/>
                </a:solidFill>
                <a:latin typeface="VNI-Times" pitchFamily="2" charset="0"/>
              </a:rPr>
              <a:t> </a:t>
            </a:r>
            <a:r>
              <a:rPr lang="en-US" altLang="en-US" sz="2100" b="1" dirty="0" err="1">
                <a:solidFill>
                  <a:srgbClr val="990000"/>
                </a:solidFill>
                <a:latin typeface="VNI-Times" pitchFamily="2" charset="0"/>
              </a:rPr>
              <a:t>trò</a:t>
            </a:r>
            <a:r>
              <a:rPr lang="en-US" altLang="en-US" sz="2100" b="1" dirty="0">
                <a:solidFill>
                  <a:srgbClr val="990000"/>
                </a:solidFill>
                <a:latin typeface="VNI-Times" pitchFamily="2" charset="0"/>
              </a:rPr>
              <a:t> </a:t>
            </a:r>
            <a:r>
              <a:rPr lang="en-US" altLang="en-US" sz="2100" b="1" dirty="0" err="1">
                <a:solidFill>
                  <a:srgbClr val="990000"/>
                </a:solidFill>
                <a:latin typeface="VNI-Times" pitchFamily="2" charset="0"/>
              </a:rPr>
              <a:t>chơi</a:t>
            </a:r>
            <a:endParaRPr lang="en-US" altLang="en-US" sz="2100" b="1" dirty="0">
              <a:solidFill>
                <a:srgbClr val="990000"/>
              </a:solidFill>
              <a:latin typeface="VNI-Times"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5107"/>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107"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1" name="Rectangle 3"/>
          <p:cNvSpPr>
            <a:spLocks noChangeArrowheads="1"/>
          </p:cNvSpPr>
          <p:nvPr/>
        </p:nvSpPr>
        <p:spPr bwMode="auto">
          <a:xfrm>
            <a:off x="2969161" y="307201"/>
            <a:ext cx="5810250" cy="1200329"/>
          </a:xfrm>
          <a:prstGeom prst="rect">
            <a:avLst/>
          </a:prstGeom>
          <a:gradFill rotWithShape="1">
            <a:gsLst>
              <a:gs pos="0">
                <a:srgbClr val="FFCC99"/>
              </a:gs>
              <a:gs pos="100000">
                <a:srgbClr val="FFCCCC"/>
              </a:gs>
            </a:gsLst>
            <a:path path="shape">
              <a:fillToRect l="50000" t="50000" r="50000" b="50000"/>
            </a:path>
          </a:gradFill>
          <a:ln w="9525">
            <a:solidFill>
              <a:schemeClr val="bg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400" b="1" dirty="0" err="1">
                <a:solidFill>
                  <a:srgbClr val="990000"/>
                </a:solidFill>
                <a:latin typeface="Times New Roman" panose="02020603050405020304" pitchFamily="18" charset="0"/>
              </a:rPr>
              <a:t>Tác</a:t>
            </a:r>
            <a:r>
              <a:rPr lang="en-US" altLang="en-US" sz="2400" b="1" dirty="0">
                <a:solidFill>
                  <a:srgbClr val="990000"/>
                </a:solidFill>
                <a:latin typeface="Times New Roman" panose="02020603050405020304" pitchFamily="18" charset="0"/>
              </a:rPr>
              <a:t> </a:t>
            </a:r>
            <a:r>
              <a:rPr lang="en-US" altLang="en-US" sz="2400" b="1" dirty="0" err="1">
                <a:solidFill>
                  <a:srgbClr val="990000"/>
                </a:solidFill>
                <a:latin typeface="Times New Roman" panose="02020603050405020304" pitchFamily="18" charset="0"/>
              </a:rPr>
              <a:t>phong</a:t>
            </a:r>
            <a:r>
              <a:rPr lang="en-US" altLang="en-US" sz="2400" b="1" dirty="0">
                <a:solidFill>
                  <a:srgbClr val="990000"/>
                </a:solidFill>
                <a:latin typeface="Times New Roman" panose="02020603050405020304" pitchFamily="18" charset="0"/>
              </a:rPr>
              <a:t> </a:t>
            </a:r>
            <a:r>
              <a:rPr lang="en-US" altLang="en-US" sz="2400" b="1" dirty="0" err="1">
                <a:solidFill>
                  <a:srgbClr val="990000"/>
                </a:solidFill>
                <a:latin typeface="Times New Roman" panose="02020603050405020304" pitchFamily="18" charset="0"/>
              </a:rPr>
              <a:t>đội</a:t>
            </a:r>
            <a:r>
              <a:rPr lang="en-US" altLang="en-US" sz="2400" b="1" dirty="0">
                <a:solidFill>
                  <a:srgbClr val="990000"/>
                </a:solidFill>
                <a:latin typeface="Times New Roman" panose="02020603050405020304" pitchFamily="18" charset="0"/>
              </a:rPr>
              <a:t> </a:t>
            </a:r>
            <a:r>
              <a:rPr lang="en-US" altLang="en-US" sz="2400" b="1" dirty="0" err="1">
                <a:solidFill>
                  <a:srgbClr val="990000"/>
                </a:solidFill>
                <a:latin typeface="Times New Roman" panose="02020603050405020304" pitchFamily="18" charset="0"/>
              </a:rPr>
              <a:t>viên</a:t>
            </a:r>
            <a:r>
              <a:rPr lang="en-US" altLang="en-US" sz="2400" b="1" dirty="0">
                <a:solidFill>
                  <a:srgbClr val="990000"/>
                </a:solidFill>
                <a:latin typeface="Times New Roman" panose="02020603050405020304" pitchFamily="18" charset="0"/>
              </a:rPr>
              <a:t> </a:t>
            </a:r>
            <a:r>
              <a:rPr lang="en-US" altLang="en-US" sz="2400" b="1" dirty="0" err="1">
                <a:solidFill>
                  <a:srgbClr val="990000"/>
                </a:solidFill>
                <a:latin typeface="Times New Roman" panose="02020603050405020304" pitchFamily="18" charset="0"/>
              </a:rPr>
              <a:t>thực</a:t>
            </a:r>
            <a:r>
              <a:rPr lang="en-US" altLang="en-US" sz="2400" b="1" dirty="0">
                <a:solidFill>
                  <a:srgbClr val="990000"/>
                </a:solidFill>
                <a:latin typeface="Times New Roman" panose="02020603050405020304" pitchFamily="18" charset="0"/>
              </a:rPr>
              <a:t> </a:t>
            </a:r>
            <a:r>
              <a:rPr lang="en-US" altLang="en-US" sz="2400" b="1" dirty="0" err="1">
                <a:solidFill>
                  <a:srgbClr val="990000"/>
                </a:solidFill>
                <a:latin typeface="Times New Roman" panose="02020603050405020304" pitchFamily="18" charset="0"/>
              </a:rPr>
              <a:t>hiện</a:t>
            </a:r>
            <a:r>
              <a:rPr lang="en-US" altLang="en-US" sz="2400" b="1" dirty="0">
                <a:solidFill>
                  <a:srgbClr val="990000"/>
                </a:solidFill>
                <a:latin typeface="Times New Roman" panose="02020603050405020304" pitchFamily="18" charset="0"/>
              </a:rPr>
              <a:t> </a:t>
            </a:r>
            <a:r>
              <a:rPr lang="en-US" altLang="en-US" sz="2400" b="1" dirty="0" err="1">
                <a:solidFill>
                  <a:srgbClr val="990000"/>
                </a:solidFill>
                <a:latin typeface="Times New Roman" panose="02020603050405020304" pitchFamily="18" charset="0"/>
              </a:rPr>
              <a:t>đúng</a:t>
            </a:r>
            <a:r>
              <a:rPr lang="en-US" altLang="en-US" sz="2400" b="1" dirty="0">
                <a:solidFill>
                  <a:srgbClr val="990000"/>
                </a:solidFill>
                <a:latin typeface="Times New Roman" panose="02020603050405020304" pitchFamily="18" charset="0"/>
              </a:rPr>
              <a:t> </a:t>
            </a:r>
            <a:r>
              <a:rPr lang="en-US" altLang="en-US" sz="2400" b="1" dirty="0" err="1">
                <a:solidFill>
                  <a:srgbClr val="990000"/>
                </a:solidFill>
                <a:latin typeface="Times New Roman" panose="02020603050405020304" pitchFamily="18" charset="0"/>
              </a:rPr>
              <a:t>nội</a:t>
            </a:r>
            <a:r>
              <a:rPr lang="en-US" altLang="en-US" sz="2400" b="1" dirty="0">
                <a:solidFill>
                  <a:srgbClr val="990000"/>
                </a:solidFill>
                <a:latin typeface="Times New Roman" panose="02020603050405020304" pitchFamily="18" charset="0"/>
              </a:rPr>
              <a:t> </a:t>
            </a:r>
            <a:r>
              <a:rPr lang="en-US" altLang="en-US" sz="2400" b="1" dirty="0" err="1">
                <a:solidFill>
                  <a:srgbClr val="990000"/>
                </a:solidFill>
                <a:latin typeface="Times New Roman" panose="02020603050405020304" pitchFamily="18" charset="0"/>
              </a:rPr>
              <a:t>quy</a:t>
            </a:r>
            <a:r>
              <a:rPr lang="en-US" altLang="en-US" sz="2400" b="1" dirty="0">
                <a:solidFill>
                  <a:srgbClr val="990000"/>
                </a:solidFill>
                <a:latin typeface="Times New Roman" panose="02020603050405020304" pitchFamily="18" charset="0"/>
              </a:rPr>
              <a:t> </a:t>
            </a:r>
            <a:r>
              <a:rPr lang="en-US" altLang="en-US" sz="2400" b="1" dirty="0" err="1">
                <a:solidFill>
                  <a:srgbClr val="990000"/>
                </a:solidFill>
                <a:latin typeface="Times New Roman" panose="02020603050405020304" pitchFamily="18" charset="0"/>
              </a:rPr>
              <a:t>nhà</a:t>
            </a:r>
            <a:r>
              <a:rPr lang="en-US" altLang="en-US" sz="2400" b="1" dirty="0">
                <a:solidFill>
                  <a:srgbClr val="990000"/>
                </a:solidFill>
                <a:latin typeface="Times New Roman" panose="02020603050405020304" pitchFamily="18" charset="0"/>
              </a:rPr>
              <a:t> </a:t>
            </a:r>
            <a:r>
              <a:rPr lang="en-US" altLang="en-US" sz="2400" b="1" dirty="0" err="1">
                <a:solidFill>
                  <a:srgbClr val="990000"/>
                </a:solidFill>
                <a:latin typeface="Times New Roman" panose="02020603050405020304" pitchFamily="18" charset="0"/>
              </a:rPr>
              <a:t>trường</a:t>
            </a:r>
            <a:endParaRPr lang="en-US" altLang="en-US" sz="2400" b="1" dirty="0">
              <a:solidFill>
                <a:srgbClr val="990000"/>
              </a:solidFill>
              <a:latin typeface="Times New Roman" panose="02020603050405020304" pitchFamily="18" charset="0"/>
            </a:endParaRPr>
          </a:p>
          <a:p>
            <a:pPr algn="ctr"/>
            <a:r>
              <a:rPr lang="en-US" altLang="en-US" sz="2400" b="1" dirty="0">
                <a:solidFill>
                  <a:srgbClr val="990000"/>
                </a:solidFill>
                <a:latin typeface="Times New Roman" panose="02020603050405020304" pitchFamily="18" charset="0"/>
              </a:rPr>
              <a:t>=&gt; </a:t>
            </a:r>
            <a:r>
              <a:rPr lang="en-US" altLang="en-US" sz="2400" b="1" dirty="0" err="1">
                <a:solidFill>
                  <a:srgbClr val="990000"/>
                </a:solidFill>
                <a:latin typeface="Times New Roman" panose="02020603050405020304" pitchFamily="18" charset="0"/>
              </a:rPr>
              <a:t>Biểu</a:t>
            </a:r>
            <a:r>
              <a:rPr lang="en-US" altLang="en-US" sz="2400" b="1" dirty="0">
                <a:solidFill>
                  <a:srgbClr val="990000"/>
                </a:solidFill>
                <a:latin typeface="Times New Roman" panose="02020603050405020304" pitchFamily="18" charset="0"/>
              </a:rPr>
              <a:t> </a:t>
            </a:r>
            <a:r>
              <a:rPr lang="en-US" altLang="en-US" sz="2400" b="1" dirty="0" err="1">
                <a:solidFill>
                  <a:srgbClr val="990000"/>
                </a:solidFill>
                <a:latin typeface="Times New Roman" panose="02020603050405020304" pitchFamily="18" charset="0"/>
              </a:rPr>
              <a:t>hiện</a:t>
            </a:r>
            <a:r>
              <a:rPr lang="en-US" altLang="en-US" sz="2400" b="1" dirty="0">
                <a:solidFill>
                  <a:srgbClr val="990000"/>
                </a:solidFill>
                <a:latin typeface="Times New Roman" panose="02020603050405020304" pitchFamily="18" charset="0"/>
              </a:rPr>
              <a:t> </a:t>
            </a:r>
            <a:r>
              <a:rPr lang="en-US" altLang="en-US" sz="2400" b="1" dirty="0" err="1">
                <a:solidFill>
                  <a:srgbClr val="990000"/>
                </a:solidFill>
                <a:latin typeface="Times New Roman" panose="02020603050405020304" pitchFamily="18" charset="0"/>
              </a:rPr>
              <a:t>kỉ</a:t>
            </a:r>
            <a:r>
              <a:rPr lang="en-US" altLang="en-US" sz="2400" b="1" dirty="0">
                <a:solidFill>
                  <a:srgbClr val="990000"/>
                </a:solidFill>
                <a:latin typeface="Times New Roman" panose="02020603050405020304" pitchFamily="18" charset="0"/>
              </a:rPr>
              <a:t> </a:t>
            </a:r>
            <a:r>
              <a:rPr lang="en-US" altLang="en-US" sz="2400" b="1" dirty="0" err="1">
                <a:solidFill>
                  <a:srgbClr val="990000"/>
                </a:solidFill>
                <a:latin typeface="Times New Roman" panose="02020603050405020304" pitchFamily="18" charset="0"/>
              </a:rPr>
              <a:t>luật</a:t>
            </a:r>
            <a:endParaRPr lang="en-US" altLang="en-US" sz="2400" b="1" dirty="0">
              <a:solidFill>
                <a:srgbClr val="990000"/>
              </a:solidFill>
              <a:latin typeface="Times New Roman" panose="02020603050405020304" pitchFamily="18" charset="0"/>
            </a:endParaRPr>
          </a:p>
        </p:txBody>
      </p:sp>
      <p:pic>
        <p:nvPicPr>
          <p:cNvPr id="25605" name="Picture 6"/>
          <p:cNvPicPr>
            <a:picLocks noChangeAspect="1" noChangeArrowheads="1"/>
          </p:cNvPicPr>
          <p:nvPr/>
        </p:nvPicPr>
        <p:blipFill>
          <a:blip r:embed="rId3"/>
          <a:srcRect/>
          <a:stretch>
            <a:fillRect/>
          </a:stretch>
        </p:blipFill>
        <p:spPr bwMode="auto">
          <a:xfrm>
            <a:off x="1308308" y="2040618"/>
            <a:ext cx="6156664" cy="4131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AutoShape 5">
            <a:extLst>
              <a:ext uri="{FF2B5EF4-FFF2-40B4-BE49-F238E27FC236}">
                <a16:creationId xmlns:a16="http://schemas.microsoft.com/office/drawing/2014/main" xmlns="" id="{2B491493-8267-4DEA-A454-20B6576E4EEA}"/>
              </a:ext>
            </a:extLst>
          </p:cNvPr>
          <p:cNvSpPr>
            <a:spLocks noChangeArrowheads="1"/>
          </p:cNvSpPr>
          <p:nvPr/>
        </p:nvSpPr>
        <p:spPr bwMode="auto">
          <a:xfrm>
            <a:off x="1235612" y="584200"/>
            <a:ext cx="1733549" cy="825371"/>
          </a:xfrm>
          <a:prstGeom prst="rightArrow">
            <a:avLst>
              <a:gd name="adj1" fmla="val 50000"/>
              <a:gd name="adj2" fmla="val 90698"/>
            </a:avLst>
          </a:prstGeom>
          <a:solidFill>
            <a:srgbClr val="99FF99"/>
          </a:solidFill>
          <a:ln w="9525">
            <a:solidFill>
              <a:schemeClr val="bg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100" b="1" dirty="0" err="1">
                <a:solidFill>
                  <a:srgbClr val="990000"/>
                </a:solidFill>
                <a:latin typeface="VNI-Times" pitchFamily="2" charset="0"/>
              </a:rPr>
              <a:t>Đáp</a:t>
            </a:r>
            <a:r>
              <a:rPr lang="en-US" altLang="en-US" sz="2100" b="1" dirty="0">
                <a:solidFill>
                  <a:srgbClr val="990000"/>
                </a:solidFill>
                <a:latin typeface="VNI-Times" pitchFamily="2" charset="0"/>
              </a:rPr>
              <a:t> </a:t>
            </a:r>
            <a:r>
              <a:rPr lang="en-US" altLang="en-US" sz="2100" b="1" dirty="0" err="1">
                <a:solidFill>
                  <a:srgbClr val="990000"/>
                </a:solidFill>
                <a:latin typeface="VNI-Times" pitchFamily="2" charset="0"/>
              </a:rPr>
              <a:t>án</a:t>
            </a:r>
            <a:r>
              <a:rPr lang="en-US" altLang="en-US" sz="2100" b="1" dirty="0">
                <a:solidFill>
                  <a:srgbClr val="990000"/>
                </a:solidFill>
                <a:latin typeface="VNI-Times" pitchFamily="2" charset="0"/>
              </a:rPr>
              <a:t> 3</a:t>
            </a:r>
          </a:p>
        </p:txBody>
      </p:sp>
      <p:sp>
        <p:nvSpPr>
          <p:cNvPr id="8" name="AutoShape 4">
            <a:hlinkClick r:id="rId4" action="ppaction://hlinksldjump"/>
            <a:extLst>
              <a:ext uri="{FF2B5EF4-FFF2-40B4-BE49-F238E27FC236}">
                <a16:creationId xmlns:a16="http://schemas.microsoft.com/office/drawing/2014/main" xmlns="" id="{96E28B24-7058-4E10-8E02-F9E1EDFFAEF6}"/>
              </a:ext>
            </a:extLst>
          </p:cNvPr>
          <p:cNvSpPr>
            <a:spLocks noChangeArrowheads="1"/>
          </p:cNvSpPr>
          <p:nvPr/>
        </p:nvSpPr>
        <p:spPr bwMode="auto">
          <a:xfrm>
            <a:off x="390525" y="-24165"/>
            <a:ext cx="2481263" cy="825371"/>
          </a:xfrm>
          <a:prstGeom prst="leftArrow">
            <a:avLst>
              <a:gd name="adj1" fmla="val 50000"/>
              <a:gd name="adj2" fmla="val 86401"/>
            </a:avLst>
          </a:prstGeom>
          <a:solidFill>
            <a:srgbClr val="FF9933"/>
          </a:solidFill>
          <a:ln w="9525">
            <a:solidFill>
              <a:schemeClr val="bg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100" b="1" dirty="0" err="1">
                <a:solidFill>
                  <a:srgbClr val="990000"/>
                </a:solidFill>
                <a:latin typeface="VNI-Times" pitchFamily="2" charset="0"/>
              </a:rPr>
              <a:t>Trở</a:t>
            </a:r>
            <a:r>
              <a:rPr lang="en-US" altLang="en-US" sz="2100" b="1" dirty="0">
                <a:solidFill>
                  <a:srgbClr val="990000"/>
                </a:solidFill>
                <a:latin typeface="VNI-Times" pitchFamily="2" charset="0"/>
              </a:rPr>
              <a:t> </a:t>
            </a:r>
            <a:r>
              <a:rPr lang="en-US" altLang="en-US" sz="2100" b="1" dirty="0" err="1">
                <a:solidFill>
                  <a:srgbClr val="990000"/>
                </a:solidFill>
                <a:latin typeface="VNI-Times" pitchFamily="2" charset="0"/>
              </a:rPr>
              <a:t>về</a:t>
            </a:r>
            <a:r>
              <a:rPr lang="en-US" altLang="en-US" sz="2100" b="1" dirty="0">
                <a:solidFill>
                  <a:srgbClr val="990000"/>
                </a:solidFill>
                <a:latin typeface="VNI-Times" pitchFamily="2" charset="0"/>
              </a:rPr>
              <a:t> </a:t>
            </a:r>
            <a:r>
              <a:rPr lang="en-US" altLang="en-US" sz="2100" b="1" dirty="0" err="1">
                <a:solidFill>
                  <a:srgbClr val="990000"/>
                </a:solidFill>
                <a:latin typeface="VNI-Times" pitchFamily="2" charset="0"/>
              </a:rPr>
              <a:t>trò</a:t>
            </a:r>
            <a:r>
              <a:rPr lang="en-US" altLang="en-US" sz="2100" b="1" dirty="0">
                <a:solidFill>
                  <a:srgbClr val="990000"/>
                </a:solidFill>
                <a:latin typeface="VNI-Times" pitchFamily="2" charset="0"/>
              </a:rPr>
              <a:t> </a:t>
            </a:r>
            <a:r>
              <a:rPr lang="en-US" altLang="en-US" sz="2100" b="1" dirty="0" err="1">
                <a:solidFill>
                  <a:srgbClr val="990000"/>
                </a:solidFill>
                <a:latin typeface="VNI-Times" pitchFamily="2" charset="0"/>
              </a:rPr>
              <a:t>chơi</a:t>
            </a:r>
            <a:endParaRPr lang="en-US" altLang="en-US" sz="2100" b="1" dirty="0">
              <a:solidFill>
                <a:srgbClr val="990000"/>
              </a:solidFill>
              <a:latin typeface="VNI-Times"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613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131"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5" name="Rectangle 3"/>
          <p:cNvSpPr>
            <a:spLocks noChangeArrowheads="1"/>
          </p:cNvSpPr>
          <p:nvPr/>
        </p:nvSpPr>
        <p:spPr bwMode="auto">
          <a:xfrm>
            <a:off x="2893475" y="491868"/>
            <a:ext cx="5014913" cy="830997"/>
          </a:xfrm>
          <a:prstGeom prst="rect">
            <a:avLst/>
          </a:prstGeom>
          <a:gradFill rotWithShape="1">
            <a:gsLst>
              <a:gs pos="0">
                <a:srgbClr val="FFCC99"/>
              </a:gs>
              <a:gs pos="100000">
                <a:srgbClr val="FFCCCC"/>
              </a:gs>
            </a:gsLst>
            <a:path path="shape">
              <a:fillToRect l="50000" t="50000" r="50000" b="50000"/>
            </a:path>
          </a:gradFill>
          <a:ln w="9525">
            <a:solidFill>
              <a:schemeClr val="bg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400" b="1" dirty="0" err="1">
                <a:solidFill>
                  <a:srgbClr val="990000"/>
                </a:solidFill>
                <a:latin typeface="Times New Roman" panose="02020603050405020304" pitchFamily="18" charset="0"/>
              </a:rPr>
              <a:t>Chơi</a:t>
            </a:r>
            <a:r>
              <a:rPr lang="en-US" altLang="en-US" sz="2400" b="1" dirty="0">
                <a:solidFill>
                  <a:srgbClr val="990000"/>
                </a:solidFill>
                <a:latin typeface="Times New Roman" panose="02020603050405020304" pitchFamily="18" charset="0"/>
              </a:rPr>
              <a:t> </a:t>
            </a:r>
            <a:r>
              <a:rPr lang="en-US" altLang="en-US" sz="2400" b="1" dirty="0" err="1">
                <a:solidFill>
                  <a:srgbClr val="990000"/>
                </a:solidFill>
                <a:latin typeface="Times New Roman" panose="02020603050405020304" pitchFamily="18" charset="0"/>
              </a:rPr>
              <a:t>điện</a:t>
            </a:r>
            <a:r>
              <a:rPr lang="en-US" altLang="en-US" sz="2400" b="1" dirty="0">
                <a:solidFill>
                  <a:srgbClr val="990000"/>
                </a:solidFill>
                <a:latin typeface="Times New Roman" panose="02020603050405020304" pitchFamily="18" charset="0"/>
              </a:rPr>
              <a:t> </a:t>
            </a:r>
            <a:r>
              <a:rPr lang="en-US" altLang="en-US" sz="2400" b="1" dirty="0" err="1">
                <a:solidFill>
                  <a:srgbClr val="990000"/>
                </a:solidFill>
                <a:latin typeface="Times New Roman" panose="02020603050405020304" pitchFamily="18" charset="0"/>
              </a:rPr>
              <a:t>tử</a:t>
            </a:r>
            <a:r>
              <a:rPr lang="en-US" altLang="en-US" sz="2400" b="1" dirty="0">
                <a:solidFill>
                  <a:srgbClr val="990000"/>
                </a:solidFill>
                <a:latin typeface="Times New Roman" panose="02020603050405020304" pitchFamily="18" charset="0"/>
              </a:rPr>
              <a:t> </a:t>
            </a:r>
            <a:r>
              <a:rPr lang="en-US" altLang="en-US" sz="2400" b="1" dirty="0" err="1">
                <a:solidFill>
                  <a:srgbClr val="990000"/>
                </a:solidFill>
                <a:latin typeface="Times New Roman" panose="02020603050405020304" pitchFamily="18" charset="0"/>
              </a:rPr>
              <a:t>khi</a:t>
            </a:r>
            <a:r>
              <a:rPr lang="en-US" altLang="en-US" sz="2400" b="1" dirty="0">
                <a:solidFill>
                  <a:srgbClr val="990000"/>
                </a:solidFill>
                <a:latin typeface="Times New Roman" panose="02020603050405020304" pitchFamily="18" charset="0"/>
              </a:rPr>
              <a:t> </a:t>
            </a:r>
            <a:r>
              <a:rPr lang="en-US" altLang="en-US" sz="2400" b="1" dirty="0" err="1">
                <a:solidFill>
                  <a:srgbClr val="990000"/>
                </a:solidFill>
                <a:latin typeface="Times New Roman" panose="02020603050405020304" pitchFamily="18" charset="0"/>
              </a:rPr>
              <a:t>học</a:t>
            </a:r>
            <a:r>
              <a:rPr lang="en-US" altLang="en-US" sz="2400" b="1" dirty="0">
                <a:solidFill>
                  <a:srgbClr val="990000"/>
                </a:solidFill>
                <a:latin typeface="Times New Roman" panose="02020603050405020304" pitchFamily="18" charset="0"/>
              </a:rPr>
              <a:t> </a:t>
            </a:r>
            <a:r>
              <a:rPr lang="en-US" altLang="en-US" sz="2400" b="1" dirty="0" err="1">
                <a:solidFill>
                  <a:srgbClr val="990000"/>
                </a:solidFill>
                <a:latin typeface="Times New Roman" panose="02020603050405020304" pitchFamily="18" charset="0"/>
              </a:rPr>
              <a:t>trực</a:t>
            </a:r>
            <a:r>
              <a:rPr lang="en-US" altLang="en-US" sz="2400" b="1" dirty="0">
                <a:solidFill>
                  <a:srgbClr val="990000"/>
                </a:solidFill>
                <a:latin typeface="Times New Roman" panose="02020603050405020304" pitchFamily="18" charset="0"/>
              </a:rPr>
              <a:t> </a:t>
            </a:r>
            <a:r>
              <a:rPr lang="en-US" altLang="en-US" sz="2400" b="1" dirty="0" err="1">
                <a:solidFill>
                  <a:srgbClr val="990000"/>
                </a:solidFill>
                <a:latin typeface="Times New Roman" panose="02020603050405020304" pitchFamily="18" charset="0"/>
              </a:rPr>
              <a:t>tuyến</a:t>
            </a:r>
            <a:endParaRPr lang="en-US" altLang="en-US" sz="2400" b="1" dirty="0">
              <a:solidFill>
                <a:srgbClr val="990000"/>
              </a:solidFill>
              <a:latin typeface="Times New Roman" panose="02020603050405020304" pitchFamily="18" charset="0"/>
            </a:endParaRPr>
          </a:p>
          <a:p>
            <a:pPr algn="ctr"/>
            <a:r>
              <a:rPr lang="en-US" altLang="en-US" sz="2400" b="1" dirty="0">
                <a:solidFill>
                  <a:srgbClr val="990000"/>
                </a:solidFill>
                <a:latin typeface="Times New Roman" panose="02020603050405020304" pitchFamily="18" charset="0"/>
              </a:rPr>
              <a:t>=&gt; </a:t>
            </a:r>
            <a:r>
              <a:rPr lang="en-US" altLang="en-US" sz="2400" b="1" dirty="0" err="1">
                <a:solidFill>
                  <a:srgbClr val="990000"/>
                </a:solidFill>
                <a:latin typeface="Times New Roman" panose="02020603050405020304" pitchFamily="18" charset="0"/>
              </a:rPr>
              <a:t>Biểu</a:t>
            </a:r>
            <a:r>
              <a:rPr lang="en-US" altLang="en-US" sz="2400" b="1" dirty="0">
                <a:solidFill>
                  <a:srgbClr val="990000"/>
                </a:solidFill>
                <a:latin typeface="Times New Roman" panose="02020603050405020304" pitchFamily="18" charset="0"/>
              </a:rPr>
              <a:t> </a:t>
            </a:r>
            <a:r>
              <a:rPr lang="en-US" altLang="en-US" sz="2400" b="1" dirty="0" err="1">
                <a:solidFill>
                  <a:srgbClr val="990000"/>
                </a:solidFill>
                <a:latin typeface="Times New Roman" panose="02020603050405020304" pitchFamily="18" charset="0"/>
              </a:rPr>
              <a:t>hiện</a:t>
            </a:r>
            <a:r>
              <a:rPr lang="en-US" altLang="en-US" sz="2400" b="1" dirty="0">
                <a:solidFill>
                  <a:srgbClr val="990000"/>
                </a:solidFill>
                <a:latin typeface="Times New Roman" panose="02020603050405020304" pitchFamily="18" charset="0"/>
              </a:rPr>
              <a:t> </a:t>
            </a:r>
            <a:r>
              <a:rPr lang="en-US" altLang="en-US" sz="2400" b="1" dirty="0" err="1">
                <a:solidFill>
                  <a:srgbClr val="990000"/>
                </a:solidFill>
                <a:latin typeface="Times New Roman" panose="02020603050405020304" pitchFamily="18" charset="0"/>
              </a:rPr>
              <a:t>thiếu</a:t>
            </a:r>
            <a:r>
              <a:rPr lang="en-US" altLang="en-US" sz="2400" b="1" dirty="0">
                <a:solidFill>
                  <a:srgbClr val="990000"/>
                </a:solidFill>
                <a:latin typeface="Times New Roman" panose="02020603050405020304" pitchFamily="18" charset="0"/>
              </a:rPr>
              <a:t> </a:t>
            </a:r>
            <a:r>
              <a:rPr lang="en-US" altLang="en-US" sz="2400" b="1" dirty="0" err="1">
                <a:solidFill>
                  <a:srgbClr val="990000"/>
                </a:solidFill>
                <a:latin typeface="Times New Roman" panose="02020603050405020304" pitchFamily="18" charset="0"/>
              </a:rPr>
              <a:t>kỉ</a:t>
            </a:r>
            <a:r>
              <a:rPr lang="en-US" altLang="en-US" sz="2400" b="1" dirty="0">
                <a:solidFill>
                  <a:srgbClr val="990000"/>
                </a:solidFill>
                <a:latin typeface="Times New Roman" panose="02020603050405020304" pitchFamily="18" charset="0"/>
              </a:rPr>
              <a:t> </a:t>
            </a:r>
            <a:r>
              <a:rPr lang="en-US" altLang="en-US" sz="2400" b="1" dirty="0" err="1">
                <a:solidFill>
                  <a:srgbClr val="990000"/>
                </a:solidFill>
                <a:latin typeface="Times New Roman" panose="02020603050405020304" pitchFamily="18" charset="0"/>
              </a:rPr>
              <a:t>luật</a:t>
            </a:r>
            <a:endParaRPr lang="en-US" altLang="en-US" sz="2400" b="1" dirty="0">
              <a:solidFill>
                <a:srgbClr val="990000"/>
              </a:solidFill>
              <a:latin typeface="Times New Roman" panose="02020603050405020304" pitchFamily="18" charset="0"/>
            </a:endParaRPr>
          </a:p>
        </p:txBody>
      </p:sp>
      <p:pic>
        <p:nvPicPr>
          <p:cNvPr id="26629" name="Picture 6"/>
          <p:cNvPicPr>
            <a:picLocks noChangeAspect="1" noChangeArrowheads="1"/>
          </p:cNvPicPr>
          <p:nvPr/>
        </p:nvPicPr>
        <p:blipFill>
          <a:blip r:embed="rId3"/>
          <a:srcRect/>
          <a:stretch>
            <a:fillRect/>
          </a:stretch>
        </p:blipFill>
        <p:spPr bwMode="auto">
          <a:xfrm>
            <a:off x="1159338" y="1766499"/>
            <a:ext cx="6915150" cy="4613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AutoShape 5">
            <a:extLst>
              <a:ext uri="{FF2B5EF4-FFF2-40B4-BE49-F238E27FC236}">
                <a16:creationId xmlns:a16="http://schemas.microsoft.com/office/drawing/2014/main" xmlns="" id="{C40230B9-89D6-4978-9A4F-17E94CD10B8F}"/>
              </a:ext>
            </a:extLst>
          </p:cNvPr>
          <p:cNvSpPr>
            <a:spLocks noChangeArrowheads="1"/>
          </p:cNvSpPr>
          <p:nvPr/>
        </p:nvSpPr>
        <p:spPr bwMode="auto">
          <a:xfrm>
            <a:off x="1235612" y="584200"/>
            <a:ext cx="1733549" cy="825371"/>
          </a:xfrm>
          <a:prstGeom prst="rightArrow">
            <a:avLst>
              <a:gd name="adj1" fmla="val 50000"/>
              <a:gd name="adj2" fmla="val 90698"/>
            </a:avLst>
          </a:prstGeom>
          <a:solidFill>
            <a:srgbClr val="99FF99"/>
          </a:solidFill>
          <a:ln w="9525">
            <a:solidFill>
              <a:schemeClr val="bg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100" b="1" dirty="0" err="1">
                <a:solidFill>
                  <a:srgbClr val="990000"/>
                </a:solidFill>
                <a:latin typeface="VNI-Times" pitchFamily="2" charset="0"/>
              </a:rPr>
              <a:t>Đáp</a:t>
            </a:r>
            <a:r>
              <a:rPr lang="en-US" altLang="en-US" sz="2100" b="1" dirty="0">
                <a:solidFill>
                  <a:srgbClr val="990000"/>
                </a:solidFill>
                <a:latin typeface="VNI-Times" pitchFamily="2" charset="0"/>
              </a:rPr>
              <a:t> </a:t>
            </a:r>
            <a:r>
              <a:rPr lang="en-US" altLang="en-US" sz="2100" b="1" dirty="0" err="1">
                <a:solidFill>
                  <a:srgbClr val="990000"/>
                </a:solidFill>
                <a:latin typeface="VNI-Times" pitchFamily="2" charset="0"/>
              </a:rPr>
              <a:t>án</a:t>
            </a:r>
            <a:r>
              <a:rPr lang="en-US" altLang="en-US" sz="2100" b="1" dirty="0">
                <a:solidFill>
                  <a:srgbClr val="990000"/>
                </a:solidFill>
                <a:latin typeface="VNI-Times" pitchFamily="2" charset="0"/>
              </a:rPr>
              <a:t> 3</a:t>
            </a:r>
          </a:p>
        </p:txBody>
      </p:sp>
      <p:sp>
        <p:nvSpPr>
          <p:cNvPr id="8" name="AutoShape 4">
            <a:hlinkClick r:id="rId4" action="ppaction://hlinksldjump"/>
            <a:extLst>
              <a:ext uri="{FF2B5EF4-FFF2-40B4-BE49-F238E27FC236}">
                <a16:creationId xmlns:a16="http://schemas.microsoft.com/office/drawing/2014/main" xmlns="" id="{280145FA-A991-425F-9B0B-0F16F9BEB084}"/>
              </a:ext>
            </a:extLst>
          </p:cNvPr>
          <p:cNvSpPr>
            <a:spLocks noChangeArrowheads="1"/>
          </p:cNvSpPr>
          <p:nvPr/>
        </p:nvSpPr>
        <p:spPr bwMode="auto">
          <a:xfrm>
            <a:off x="390525" y="-24165"/>
            <a:ext cx="2481263" cy="825371"/>
          </a:xfrm>
          <a:prstGeom prst="leftArrow">
            <a:avLst>
              <a:gd name="adj1" fmla="val 50000"/>
              <a:gd name="adj2" fmla="val 86401"/>
            </a:avLst>
          </a:prstGeom>
          <a:solidFill>
            <a:srgbClr val="FF9933"/>
          </a:solidFill>
          <a:ln w="9525">
            <a:solidFill>
              <a:schemeClr val="bg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100" b="1" dirty="0" err="1">
                <a:solidFill>
                  <a:srgbClr val="990000"/>
                </a:solidFill>
                <a:latin typeface="VNI-Times" pitchFamily="2" charset="0"/>
              </a:rPr>
              <a:t>Trở</a:t>
            </a:r>
            <a:r>
              <a:rPr lang="en-US" altLang="en-US" sz="2100" b="1" dirty="0">
                <a:solidFill>
                  <a:srgbClr val="990000"/>
                </a:solidFill>
                <a:latin typeface="VNI-Times" pitchFamily="2" charset="0"/>
              </a:rPr>
              <a:t> </a:t>
            </a:r>
            <a:r>
              <a:rPr lang="en-US" altLang="en-US" sz="2100" b="1" dirty="0" err="1">
                <a:solidFill>
                  <a:srgbClr val="990000"/>
                </a:solidFill>
                <a:latin typeface="VNI-Times" pitchFamily="2" charset="0"/>
              </a:rPr>
              <a:t>về</a:t>
            </a:r>
            <a:r>
              <a:rPr lang="en-US" altLang="en-US" sz="2100" b="1" dirty="0">
                <a:solidFill>
                  <a:srgbClr val="990000"/>
                </a:solidFill>
                <a:latin typeface="VNI-Times" pitchFamily="2" charset="0"/>
              </a:rPr>
              <a:t> </a:t>
            </a:r>
            <a:r>
              <a:rPr lang="en-US" altLang="en-US" sz="2100" b="1" dirty="0" err="1">
                <a:solidFill>
                  <a:srgbClr val="990000"/>
                </a:solidFill>
                <a:latin typeface="VNI-Times" pitchFamily="2" charset="0"/>
              </a:rPr>
              <a:t>trò</a:t>
            </a:r>
            <a:r>
              <a:rPr lang="en-US" altLang="en-US" sz="2100" b="1" dirty="0">
                <a:solidFill>
                  <a:srgbClr val="990000"/>
                </a:solidFill>
                <a:latin typeface="VNI-Times" pitchFamily="2" charset="0"/>
              </a:rPr>
              <a:t> </a:t>
            </a:r>
            <a:r>
              <a:rPr lang="en-US" altLang="en-US" sz="2100" b="1" dirty="0" err="1">
                <a:solidFill>
                  <a:srgbClr val="990000"/>
                </a:solidFill>
                <a:latin typeface="VNI-Times" pitchFamily="2" charset="0"/>
              </a:rPr>
              <a:t>chơi</a:t>
            </a:r>
            <a:endParaRPr lang="en-US" altLang="en-US" sz="2100" b="1" dirty="0">
              <a:solidFill>
                <a:srgbClr val="990000"/>
              </a:solidFill>
              <a:latin typeface="VNI-Times"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715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7155"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9" name="Rectangle 3"/>
          <p:cNvSpPr>
            <a:spLocks noChangeArrowheads="1"/>
          </p:cNvSpPr>
          <p:nvPr/>
        </p:nvSpPr>
        <p:spPr bwMode="auto">
          <a:xfrm>
            <a:off x="2969160" y="538034"/>
            <a:ext cx="5946239" cy="830997"/>
          </a:xfrm>
          <a:prstGeom prst="rect">
            <a:avLst/>
          </a:prstGeom>
          <a:gradFill rotWithShape="1">
            <a:gsLst>
              <a:gs pos="0">
                <a:srgbClr val="FFCC99"/>
              </a:gs>
              <a:gs pos="100000">
                <a:srgbClr val="FFCCCC"/>
              </a:gs>
            </a:gsLst>
            <a:path path="shape">
              <a:fillToRect l="50000" t="50000" r="50000" b="50000"/>
            </a:path>
          </a:gradFill>
          <a:ln w="9525">
            <a:solidFill>
              <a:schemeClr val="bg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400" b="1" dirty="0" err="1">
                <a:solidFill>
                  <a:srgbClr val="990000"/>
                </a:solidFill>
                <a:latin typeface="Times New Roman" panose="02020603050405020304" pitchFamily="18" charset="0"/>
              </a:rPr>
              <a:t>Tình</a:t>
            </a:r>
            <a:r>
              <a:rPr lang="en-US" altLang="en-US" sz="2400" b="1" dirty="0">
                <a:solidFill>
                  <a:srgbClr val="990000"/>
                </a:solidFill>
                <a:latin typeface="Times New Roman" panose="02020603050405020304" pitchFamily="18" charset="0"/>
              </a:rPr>
              <a:t> </a:t>
            </a:r>
            <a:r>
              <a:rPr lang="en-US" altLang="en-US" sz="2400" b="1" dirty="0" err="1">
                <a:solidFill>
                  <a:srgbClr val="990000"/>
                </a:solidFill>
                <a:latin typeface="Times New Roman" panose="02020603050405020304" pitchFamily="18" charset="0"/>
              </a:rPr>
              <a:t>nguyện</a:t>
            </a:r>
            <a:r>
              <a:rPr lang="en-US" altLang="en-US" sz="2400" b="1" dirty="0">
                <a:solidFill>
                  <a:srgbClr val="990000"/>
                </a:solidFill>
                <a:latin typeface="Times New Roman" panose="02020603050405020304" pitchFamily="18" charset="0"/>
              </a:rPr>
              <a:t> </a:t>
            </a:r>
            <a:r>
              <a:rPr lang="en-US" altLang="en-US" sz="2400" b="1" dirty="0" err="1">
                <a:solidFill>
                  <a:srgbClr val="990000"/>
                </a:solidFill>
                <a:latin typeface="Times New Roman" panose="02020603050405020304" pitchFamily="18" charset="0"/>
              </a:rPr>
              <a:t>tham</a:t>
            </a:r>
            <a:r>
              <a:rPr lang="en-US" altLang="en-US" sz="2400" b="1" dirty="0">
                <a:solidFill>
                  <a:srgbClr val="990000"/>
                </a:solidFill>
                <a:latin typeface="Times New Roman" panose="02020603050405020304" pitchFamily="18" charset="0"/>
              </a:rPr>
              <a:t> </a:t>
            </a:r>
            <a:r>
              <a:rPr lang="en-US" altLang="en-US" sz="2400" b="1" dirty="0" err="1">
                <a:solidFill>
                  <a:srgbClr val="990000"/>
                </a:solidFill>
                <a:latin typeface="Times New Roman" panose="02020603050405020304" pitchFamily="18" charset="0"/>
              </a:rPr>
              <a:t>gia</a:t>
            </a:r>
            <a:r>
              <a:rPr lang="en-US" altLang="en-US" sz="2400" b="1" dirty="0">
                <a:solidFill>
                  <a:srgbClr val="990000"/>
                </a:solidFill>
                <a:latin typeface="Times New Roman" panose="02020603050405020304" pitchFamily="18" charset="0"/>
              </a:rPr>
              <a:t> </a:t>
            </a:r>
            <a:r>
              <a:rPr lang="en-US" altLang="en-US" sz="2400" b="1" dirty="0" err="1">
                <a:solidFill>
                  <a:srgbClr val="990000"/>
                </a:solidFill>
                <a:latin typeface="Times New Roman" panose="02020603050405020304" pitchFamily="18" charset="0"/>
              </a:rPr>
              <a:t>phòng</a:t>
            </a:r>
            <a:r>
              <a:rPr lang="en-US" altLang="en-US" sz="2400" b="1" dirty="0">
                <a:solidFill>
                  <a:srgbClr val="990000"/>
                </a:solidFill>
                <a:latin typeface="Times New Roman" panose="02020603050405020304" pitchFamily="18" charset="0"/>
              </a:rPr>
              <a:t> </a:t>
            </a:r>
            <a:r>
              <a:rPr lang="en-US" altLang="en-US" sz="2400" b="1" dirty="0" err="1">
                <a:solidFill>
                  <a:srgbClr val="990000"/>
                </a:solidFill>
                <a:latin typeface="Times New Roman" panose="02020603050405020304" pitchFamily="18" charset="0"/>
              </a:rPr>
              <a:t>chống</a:t>
            </a:r>
            <a:r>
              <a:rPr lang="en-US" altLang="en-US" sz="2400" b="1" dirty="0">
                <a:solidFill>
                  <a:srgbClr val="990000"/>
                </a:solidFill>
                <a:latin typeface="Times New Roman" panose="02020603050405020304" pitchFamily="18" charset="0"/>
              </a:rPr>
              <a:t> </a:t>
            </a:r>
            <a:r>
              <a:rPr lang="en-US" altLang="en-US" sz="2400" b="1" dirty="0" err="1">
                <a:solidFill>
                  <a:srgbClr val="990000"/>
                </a:solidFill>
                <a:latin typeface="Times New Roman" panose="02020603050405020304" pitchFamily="18" charset="0"/>
              </a:rPr>
              <a:t>dịch</a:t>
            </a:r>
            <a:endParaRPr lang="en-US" altLang="en-US" sz="2400" b="1" dirty="0">
              <a:solidFill>
                <a:srgbClr val="990000"/>
              </a:solidFill>
              <a:latin typeface="Times New Roman" panose="02020603050405020304" pitchFamily="18" charset="0"/>
            </a:endParaRPr>
          </a:p>
          <a:p>
            <a:pPr algn="ctr"/>
            <a:r>
              <a:rPr lang="en-US" altLang="en-US" sz="2400" b="1" dirty="0">
                <a:solidFill>
                  <a:srgbClr val="990000"/>
                </a:solidFill>
                <a:latin typeface="Times New Roman" panose="02020603050405020304" pitchFamily="18" charset="0"/>
              </a:rPr>
              <a:t>=&gt; </a:t>
            </a:r>
            <a:r>
              <a:rPr lang="en-US" altLang="en-US" sz="2400" b="1" dirty="0" err="1">
                <a:solidFill>
                  <a:srgbClr val="990000"/>
                </a:solidFill>
                <a:latin typeface="Times New Roman" panose="02020603050405020304" pitchFamily="18" charset="0"/>
              </a:rPr>
              <a:t>Biểu</a:t>
            </a:r>
            <a:r>
              <a:rPr lang="en-US" altLang="en-US" sz="2400" b="1" dirty="0">
                <a:solidFill>
                  <a:srgbClr val="990000"/>
                </a:solidFill>
                <a:latin typeface="Times New Roman" panose="02020603050405020304" pitchFamily="18" charset="0"/>
              </a:rPr>
              <a:t> </a:t>
            </a:r>
            <a:r>
              <a:rPr lang="en-US" altLang="en-US" sz="2400" b="1" dirty="0" err="1">
                <a:solidFill>
                  <a:srgbClr val="990000"/>
                </a:solidFill>
                <a:latin typeface="Times New Roman" panose="02020603050405020304" pitchFamily="18" charset="0"/>
              </a:rPr>
              <a:t>hiện</a:t>
            </a:r>
            <a:r>
              <a:rPr lang="en-US" altLang="en-US" sz="2400" b="1" dirty="0">
                <a:solidFill>
                  <a:srgbClr val="990000"/>
                </a:solidFill>
                <a:latin typeface="Times New Roman" panose="02020603050405020304" pitchFamily="18" charset="0"/>
              </a:rPr>
              <a:t> </a:t>
            </a:r>
            <a:r>
              <a:rPr lang="en-US" altLang="en-US" sz="2400" b="1" dirty="0" err="1">
                <a:solidFill>
                  <a:srgbClr val="990000"/>
                </a:solidFill>
                <a:latin typeface="Times New Roman" panose="02020603050405020304" pitchFamily="18" charset="0"/>
              </a:rPr>
              <a:t>đạo</a:t>
            </a:r>
            <a:r>
              <a:rPr lang="en-US" altLang="en-US" sz="2400" b="1" dirty="0">
                <a:solidFill>
                  <a:srgbClr val="990000"/>
                </a:solidFill>
                <a:latin typeface="Times New Roman" panose="02020603050405020304" pitchFamily="18" charset="0"/>
              </a:rPr>
              <a:t> </a:t>
            </a:r>
            <a:r>
              <a:rPr lang="en-US" altLang="en-US" sz="2400" b="1" dirty="0" err="1">
                <a:solidFill>
                  <a:srgbClr val="990000"/>
                </a:solidFill>
                <a:latin typeface="Times New Roman" panose="02020603050405020304" pitchFamily="18" charset="0"/>
              </a:rPr>
              <a:t>đức</a:t>
            </a:r>
            <a:endParaRPr lang="en-US" altLang="en-US" sz="2400" b="1" dirty="0">
              <a:solidFill>
                <a:srgbClr val="990000"/>
              </a:solidFill>
              <a:latin typeface="Times New Roman" panose="02020603050405020304" pitchFamily="18" charset="0"/>
            </a:endParaRPr>
          </a:p>
        </p:txBody>
      </p:sp>
      <p:pic>
        <p:nvPicPr>
          <p:cNvPr id="27653" name="Picture 6"/>
          <p:cNvPicPr>
            <a:picLocks noChangeAspect="1" noChangeArrowheads="1"/>
          </p:cNvPicPr>
          <p:nvPr/>
        </p:nvPicPr>
        <p:blipFill>
          <a:blip r:embed="rId3"/>
          <a:srcRect/>
          <a:stretch>
            <a:fillRect/>
          </a:stretch>
        </p:blipFill>
        <p:spPr bwMode="auto">
          <a:xfrm>
            <a:off x="1273126" y="1977396"/>
            <a:ext cx="6909517" cy="4666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AutoShape 5">
            <a:extLst>
              <a:ext uri="{FF2B5EF4-FFF2-40B4-BE49-F238E27FC236}">
                <a16:creationId xmlns:a16="http://schemas.microsoft.com/office/drawing/2014/main" xmlns="" id="{F77F6901-6B7B-459C-AB0D-114A2BD5D3B1}"/>
              </a:ext>
            </a:extLst>
          </p:cNvPr>
          <p:cNvSpPr>
            <a:spLocks noChangeArrowheads="1"/>
          </p:cNvSpPr>
          <p:nvPr/>
        </p:nvSpPr>
        <p:spPr bwMode="auto">
          <a:xfrm>
            <a:off x="1235612" y="584200"/>
            <a:ext cx="1733549" cy="825371"/>
          </a:xfrm>
          <a:prstGeom prst="rightArrow">
            <a:avLst>
              <a:gd name="adj1" fmla="val 50000"/>
              <a:gd name="adj2" fmla="val 90698"/>
            </a:avLst>
          </a:prstGeom>
          <a:solidFill>
            <a:srgbClr val="99FF99"/>
          </a:solidFill>
          <a:ln w="9525">
            <a:solidFill>
              <a:schemeClr val="bg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100" b="1" dirty="0" err="1">
                <a:solidFill>
                  <a:srgbClr val="990000"/>
                </a:solidFill>
                <a:latin typeface="VNI-Times" pitchFamily="2" charset="0"/>
              </a:rPr>
              <a:t>Đáp</a:t>
            </a:r>
            <a:r>
              <a:rPr lang="en-US" altLang="en-US" sz="2100" b="1" dirty="0">
                <a:solidFill>
                  <a:srgbClr val="990000"/>
                </a:solidFill>
                <a:latin typeface="VNI-Times" pitchFamily="2" charset="0"/>
              </a:rPr>
              <a:t> </a:t>
            </a:r>
            <a:r>
              <a:rPr lang="en-US" altLang="en-US" sz="2100" b="1" dirty="0" err="1">
                <a:solidFill>
                  <a:srgbClr val="990000"/>
                </a:solidFill>
                <a:latin typeface="VNI-Times" pitchFamily="2" charset="0"/>
              </a:rPr>
              <a:t>án</a:t>
            </a:r>
            <a:r>
              <a:rPr lang="en-US" altLang="en-US" sz="2100" b="1" dirty="0">
                <a:solidFill>
                  <a:srgbClr val="990000"/>
                </a:solidFill>
                <a:latin typeface="VNI-Times" pitchFamily="2" charset="0"/>
              </a:rPr>
              <a:t> 3</a:t>
            </a:r>
          </a:p>
        </p:txBody>
      </p:sp>
      <p:sp>
        <p:nvSpPr>
          <p:cNvPr id="8" name="AutoShape 4">
            <a:hlinkClick r:id="rId4" action="ppaction://hlinksldjump"/>
            <a:extLst>
              <a:ext uri="{FF2B5EF4-FFF2-40B4-BE49-F238E27FC236}">
                <a16:creationId xmlns:a16="http://schemas.microsoft.com/office/drawing/2014/main" xmlns="" id="{CB693580-0724-43F0-83F2-11ABC3DD8CE1}"/>
              </a:ext>
            </a:extLst>
          </p:cNvPr>
          <p:cNvSpPr>
            <a:spLocks noChangeArrowheads="1"/>
          </p:cNvSpPr>
          <p:nvPr/>
        </p:nvSpPr>
        <p:spPr bwMode="auto">
          <a:xfrm>
            <a:off x="390525" y="-24165"/>
            <a:ext cx="2481263" cy="825371"/>
          </a:xfrm>
          <a:prstGeom prst="leftArrow">
            <a:avLst>
              <a:gd name="adj1" fmla="val 50000"/>
              <a:gd name="adj2" fmla="val 86401"/>
            </a:avLst>
          </a:prstGeom>
          <a:solidFill>
            <a:srgbClr val="FF9933"/>
          </a:solidFill>
          <a:ln w="9525">
            <a:solidFill>
              <a:schemeClr val="bg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100" b="1" dirty="0" err="1">
                <a:solidFill>
                  <a:srgbClr val="990000"/>
                </a:solidFill>
                <a:latin typeface="VNI-Times" pitchFamily="2" charset="0"/>
              </a:rPr>
              <a:t>Trở</a:t>
            </a:r>
            <a:r>
              <a:rPr lang="en-US" altLang="en-US" sz="2100" b="1" dirty="0">
                <a:solidFill>
                  <a:srgbClr val="990000"/>
                </a:solidFill>
                <a:latin typeface="VNI-Times" pitchFamily="2" charset="0"/>
              </a:rPr>
              <a:t> </a:t>
            </a:r>
            <a:r>
              <a:rPr lang="en-US" altLang="en-US" sz="2100" b="1" dirty="0" err="1">
                <a:solidFill>
                  <a:srgbClr val="990000"/>
                </a:solidFill>
                <a:latin typeface="VNI-Times" pitchFamily="2" charset="0"/>
              </a:rPr>
              <a:t>về</a:t>
            </a:r>
            <a:r>
              <a:rPr lang="en-US" altLang="en-US" sz="2100" b="1" dirty="0">
                <a:solidFill>
                  <a:srgbClr val="990000"/>
                </a:solidFill>
                <a:latin typeface="VNI-Times" pitchFamily="2" charset="0"/>
              </a:rPr>
              <a:t> </a:t>
            </a:r>
            <a:r>
              <a:rPr lang="en-US" altLang="en-US" sz="2100" b="1" dirty="0" err="1">
                <a:solidFill>
                  <a:srgbClr val="990000"/>
                </a:solidFill>
                <a:latin typeface="VNI-Times" pitchFamily="2" charset="0"/>
              </a:rPr>
              <a:t>trò</a:t>
            </a:r>
            <a:r>
              <a:rPr lang="en-US" altLang="en-US" sz="2100" b="1" dirty="0">
                <a:solidFill>
                  <a:srgbClr val="990000"/>
                </a:solidFill>
                <a:latin typeface="VNI-Times" pitchFamily="2" charset="0"/>
              </a:rPr>
              <a:t> </a:t>
            </a:r>
            <a:r>
              <a:rPr lang="en-US" altLang="en-US" sz="2100" b="1" dirty="0" err="1">
                <a:solidFill>
                  <a:srgbClr val="990000"/>
                </a:solidFill>
                <a:latin typeface="VNI-Times" pitchFamily="2" charset="0"/>
              </a:rPr>
              <a:t>chơi</a:t>
            </a:r>
            <a:endParaRPr lang="en-US" altLang="en-US" sz="2100" b="1" dirty="0">
              <a:solidFill>
                <a:srgbClr val="990000"/>
              </a:solidFill>
              <a:latin typeface="VNI-Times"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8179"/>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179"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sp>
        <p:nvSpPr>
          <p:cNvPr id="14" name="Title 13"/>
          <p:cNvSpPr>
            <a:spLocks noGrp="1"/>
          </p:cNvSpPr>
          <p:nvPr>
            <p:ph type="title"/>
          </p:nvPr>
        </p:nvSpPr>
        <p:spPr>
          <a:xfrm>
            <a:off x="4772660" y="1239521"/>
            <a:ext cx="4804410" cy="527685"/>
          </a:xfrm>
        </p:spPr>
        <p:txBody>
          <a:bodyPr/>
          <a:lstStyle/>
          <a:p>
            <a:r>
              <a:rPr lang="en-US" sz="3300">
                <a:latin typeface="Times New Roman" panose="02020603050405020304" pitchFamily="18" charset="0"/>
                <a:cs typeface="Times New Roman" panose="02020603050405020304" pitchFamily="18" charset="0"/>
              </a:rPr>
              <a:t>Tình huống</a:t>
            </a:r>
          </a:p>
        </p:txBody>
      </p:sp>
      <p:sp>
        <p:nvSpPr>
          <p:cNvPr id="15" name="Text Box 14"/>
          <p:cNvSpPr txBox="1"/>
          <p:nvPr/>
        </p:nvSpPr>
        <p:spPr>
          <a:xfrm>
            <a:off x="426085" y="2108200"/>
            <a:ext cx="8581390" cy="2861310"/>
          </a:xfrm>
          <a:prstGeom prst="rect">
            <a:avLst/>
          </a:prstGeom>
          <a:noFill/>
        </p:spPr>
        <p:txBody>
          <a:bodyPr wrap="square" rtlCol="0" anchor="t">
            <a:spAutoFit/>
          </a:bodyPr>
          <a:lstStyle/>
          <a:p>
            <a:pPr algn="just">
              <a:lnSpc>
                <a:spcPct val="150000"/>
              </a:lnSpc>
            </a:pPr>
            <a:r>
              <a:rPr lang="en-US" sz="2400">
                <a:solidFill>
                  <a:schemeClr val="tx2">
                    <a:lumMod val="50000"/>
                  </a:schemeClr>
                </a:solidFill>
                <a:latin typeface="Times New Roman" panose="02020603050405020304" pitchFamily="18" charset="0"/>
                <a:cs typeface="Times New Roman" panose="02020603050405020304" pitchFamily="18" charset="0"/>
                <a:sym typeface="+mn-ea"/>
              </a:rPr>
              <a:t>Vào lớp đã được 15 phút. Cả lớp đang lắng nghe cô giáo giảng bài. Bỗng bạn Nam hoảng hốt chạy vào lớp và sững lại nhìn cô giáo. Cô ngừng giảng bài, cả lớp giật mình ngơ ngác. Bình tâm trở lại, cô giáo yêu cầu Nam lùi lại phía cửa lớp cô quay lại nói với cả lớp: Các em có suy nghĩ gì về hành vi của bạn Nam?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3" name="Rectangle 3"/>
          <p:cNvSpPr>
            <a:spLocks noChangeArrowheads="1"/>
          </p:cNvSpPr>
          <p:nvPr/>
        </p:nvSpPr>
        <p:spPr bwMode="auto">
          <a:xfrm>
            <a:off x="2969161" y="584200"/>
            <a:ext cx="5464559" cy="830997"/>
          </a:xfrm>
          <a:prstGeom prst="rect">
            <a:avLst/>
          </a:prstGeom>
          <a:gradFill rotWithShape="1">
            <a:gsLst>
              <a:gs pos="0">
                <a:srgbClr val="FFCC99"/>
              </a:gs>
              <a:gs pos="100000">
                <a:srgbClr val="FFCCCC"/>
              </a:gs>
            </a:gsLst>
            <a:path path="shape">
              <a:fillToRect l="50000" t="50000" r="50000" b="50000"/>
            </a:path>
          </a:gradFill>
          <a:ln w="9525">
            <a:solidFill>
              <a:schemeClr val="bg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400" b="1" dirty="0" err="1">
                <a:solidFill>
                  <a:srgbClr val="990000"/>
                </a:solidFill>
                <a:latin typeface="Times New Roman" panose="02020603050405020304" pitchFamily="18" charset="0"/>
              </a:rPr>
              <a:t>Xả</a:t>
            </a:r>
            <a:r>
              <a:rPr lang="en-US" altLang="en-US" sz="2400" b="1" dirty="0">
                <a:solidFill>
                  <a:srgbClr val="990000"/>
                </a:solidFill>
                <a:latin typeface="Times New Roman" panose="02020603050405020304" pitchFamily="18" charset="0"/>
              </a:rPr>
              <a:t> </a:t>
            </a:r>
            <a:r>
              <a:rPr lang="en-US" altLang="en-US" sz="2400" b="1" dirty="0" err="1">
                <a:solidFill>
                  <a:srgbClr val="990000"/>
                </a:solidFill>
                <a:latin typeface="Times New Roman" panose="02020603050405020304" pitchFamily="18" charset="0"/>
              </a:rPr>
              <a:t>rác</a:t>
            </a:r>
            <a:r>
              <a:rPr lang="en-US" altLang="en-US" sz="2400" b="1" dirty="0">
                <a:solidFill>
                  <a:srgbClr val="990000"/>
                </a:solidFill>
                <a:latin typeface="Times New Roman" panose="02020603050405020304" pitchFamily="18" charset="0"/>
              </a:rPr>
              <a:t> </a:t>
            </a:r>
            <a:r>
              <a:rPr lang="en-US" altLang="en-US" sz="2400" b="1" dirty="0" err="1">
                <a:solidFill>
                  <a:srgbClr val="990000"/>
                </a:solidFill>
                <a:latin typeface="Times New Roman" panose="02020603050405020304" pitchFamily="18" charset="0"/>
              </a:rPr>
              <a:t>tại</a:t>
            </a:r>
            <a:r>
              <a:rPr lang="en-US" altLang="en-US" sz="2400" b="1" dirty="0">
                <a:solidFill>
                  <a:srgbClr val="990000"/>
                </a:solidFill>
                <a:latin typeface="Times New Roman" panose="02020603050405020304" pitchFamily="18" charset="0"/>
              </a:rPr>
              <a:t> di </a:t>
            </a:r>
            <a:r>
              <a:rPr lang="en-US" altLang="en-US" sz="2400" b="1" dirty="0" err="1">
                <a:solidFill>
                  <a:srgbClr val="990000"/>
                </a:solidFill>
                <a:latin typeface="Times New Roman" panose="02020603050405020304" pitchFamily="18" charset="0"/>
              </a:rPr>
              <a:t>tích</a:t>
            </a:r>
            <a:r>
              <a:rPr lang="en-US" altLang="en-US" sz="2400" b="1" dirty="0">
                <a:solidFill>
                  <a:srgbClr val="990000"/>
                </a:solidFill>
                <a:latin typeface="Times New Roman" panose="02020603050405020304" pitchFamily="18" charset="0"/>
              </a:rPr>
              <a:t> </a:t>
            </a:r>
            <a:r>
              <a:rPr lang="en-US" altLang="en-US" sz="2400" b="1" dirty="0" err="1">
                <a:solidFill>
                  <a:srgbClr val="990000"/>
                </a:solidFill>
                <a:latin typeface="Times New Roman" panose="02020603050405020304" pitchFamily="18" charset="0"/>
              </a:rPr>
              <a:t>lịch</a:t>
            </a:r>
            <a:r>
              <a:rPr lang="en-US" altLang="en-US" sz="2400" b="1" dirty="0">
                <a:solidFill>
                  <a:srgbClr val="990000"/>
                </a:solidFill>
                <a:latin typeface="Times New Roman" panose="02020603050405020304" pitchFamily="18" charset="0"/>
              </a:rPr>
              <a:t> </a:t>
            </a:r>
            <a:r>
              <a:rPr lang="en-US" altLang="en-US" sz="2400" b="1" dirty="0" err="1">
                <a:solidFill>
                  <a:srgbClr val="990000"/>
                </a:solidFill>
                <a:latin typeface="Times New Roman" panose="02020603050405020304" pitchFamily="18" charset="0"/>
              </a:rPr>
              <a:t>sử</a:t>
            </a:r>
            <a:endParaRPr lang="en-US" altLang="en-US" sz="2400" b="1" dirty="0">
              <a:solidFill>
                <a:srgbClr val="990000"/>
              </a:solidFill>
              <a:latin typeface="Times New Roman" panose="02020603050405020304" pitchFamily="18" charset="0"/>
            </a:endParaRPr>
          </a:p>
          <a:p>
            <a:pPr algn="ctr"/>
            <a:r>
              <a:rPr lang="en-US" altLang="en-US" sz="2400" b="1" dirty="0">
                <a:solidFill>
                  <a:srgbClr val="990000"/>
                </a:solidFill>
                <a:latin typeface="Times New Roman" panose="02020603050405020304" pitchFamily="18" charset="0"/>
              </a:rPr>
              <a:t>=&gt; </a:t>
            </a:r>
            <a:r>
              <a:rPr lang="en-US" altLang="en-US" sz="2400" b="1" dirty="0" err="1">
                <a:solidFill>
                  <a:srgbClr val="990000"/>
                </a:solidFill>
                <a:latin typeface="Times New Roman" panose="02020603050405020304" pitchFamily="18" charset="0"/>
              </a:rPr>
              <a:t>Biểu</a:t>
            </a:r>
            <a:r>
              <a:rPr lang="en-US" altLang="en-US" sz="2400" b="1" dirty="0">
                <a:solidFill>
                  <a:srgbClr val="990000"/>
                </a:solidFill>
                <a:latin typeface="Times New Roman" panose="02020603050405020304" pitchFamily="18" charset="0"/>
              </a:rPr>
              <a:t> </a:t>
            </a:r>
            <a:r>
              <a:rPr lang="en-US" altLang="en-US" sz="2400" b="1" dirty="0" err="1">
                <a:solidFill>
                  <a:srgbClr val="990000"/>
                </a:solidFill>
                <a:latin typeface="Times New Roman" panose="02020603050405020304" pitchFamily="18" charset="0"/>
              </a:rPr>
              <a:t>hiện</a:t>
            </a:r>
            <a:r>
              <a:rPr lang="en-US" altLang="en-US" sz="2400" b="1" dirty="0">
                <a:solidFill>
                  <a:srgbClr val="990000"/>
                </a:solidFill>
                <a:latin typeface="Times New Roman" panose="02020603050405020304" pitchFamily="18" charset="0"/>
              </a:rPr>
              <a:t> </a:t>
            </a:r>
            <a:r>
              <a:rPr lang="en-US" altLang="en-US" sz="2400" b="1" dirty="0" err="1">
                <a:solidFill>
                  <a:srgbClr val="990000"/>
                </a:solidFill>
                <a:latin typeface="Times New Roman" panose="02020603050405020304" pitchFamily="18" charset="0"/>
              </a:rPr>
              <a:t>thiếu</a:t>
            </a:r>
            <a:r>
              <a:rPr lang="en-US" altLang="en-US" sz="2400" b="1" dirty="0">
                <a:solidFill>
                  <a:srgbClr val="990000"/>
                </a:solidFill>
                <a:latin typeface="Times New Roman" panose="02020603050405020304" pitchFamily="18" charset="0"/>
              </a:rPr>
              <a:t> </a:t>
            </a:r>
            <a:r>
              <a:rPr lang="en-US" altLang="en-US" sz="2400" b="1" dirty="0" err="1">
                <a:solidFill>
                  <a:srgbClr val="990000"/>
                </a:solidFill>
                <a:latin typeface="Times New Roman" panose="02020603050405020304" pitchFamily="18" charset="0"/>
              </a:rPr>
              <a:t>đạo</a:t>
            </a:r>
            <a:r>
              <a:rPr lang="en-US" altLang="en-US" sz="2400" b="1" dirty="0">
                <a:solidFill>
                  <a:srgbClr val="990000"/>
                </a:solidFill>
                <a:latin typeface="Times New Roman" panose="02020603050405020304" pitchFamily="18" charset="0"/>
              </a:rPr>
              <a:t> </a:t>
            </a:r>
            <a:r>
              <a:rPr lang="en-US" altLang="en-US" sz="2400" b="1" dirty="0" err="1">
                <a:solidFill>
                  <a:srgbClr val="990000"/>
                </a:solidFill>
                <a:latin typeface="Times New Roman" panose="02020603050405020304" pitchFamily="18" charset="0"/>
              </a:rPr>
              <a:t>đức</a:t>
            </a:r>
            <a:r>
              <a:rPr lang="en-US" altLang="en-US" sz="2400" b="1" dirty="0">
                <a:solidFill>
                  <a:srgbClr val="990000"/>
                </a:solidFill>
                <a:latin typeface="Times New Roman" panose="02020603050405020304" pitchFamily="18" charset="0"/>
              </a:rPr>
              <a:t> </a:t>
            </a:r>
            <a:r>
              <a:rPr lang="en-US" altLang="en-US" sz="2400" b="1" dirty="0" err="1">
                <a:solidFill>
                  <a:srgbClr val="990000"/>
                </a:solidFill>
                <a:latin typeface="Times New Roman" panose="02020603050405020304" pitchFamily="18" charset="0"/>
              </a:rPr>
              <a:t>và</a:t>
            </a:r>
            <a:r>
              <a:rPr lang="en-US" altLang="en-US" sz="2400" b="1" dirty="0">
                <a:solidFill>
                  <a:srgbClr val="990000"/>
                </a:solidFill>
                <a:latin typeface="Times New Roman" panose="02020603050405020304" pitchFamily="18" charset="0"/>
              </a:rPr>
              <a:t> </a:t>
            </a:r>
            <a:r>
              <a:rPr lang="en-US" altLang="en-US" sz="2400" b="1" dirty="0" err="1">
                <a:solidFill>
                  <a:srgbClr val="990000"/>
                </a:solidFill>
                <a:latin typeface="Times New Roman" panose="02020603050405020304" pitchFamily="18" charset="0"/>
              </a:rPr>
              <a:t>kỉ</a:t>
            </a:r>
            <a:r>
              <a:rPr lang="en-US" altLang="en-US" sz="2400" b="1" dirty="0">
                <a:solidFill>
                  <a:srgbClr val="990000"/>
                </a:solidFill>
                <a:latin typeface="Times New Roman" panose="02020603050405020304" pitchFamily="18" charset="0"/>
              </a:rPr>
              <a:t> </a:t>
            </a:r>
            <a:r>
              <a:rPr lang="en-US" altLang="en-US" sz="2400" b="1" dirty="0" err="1">
                <a:solidFill>
                  <a:srgbClr val="990000"/>
                </a:solidFill>
                <a:latin typeface="Times New Roman" panose="02020603050405020304" pitchFamily="18" charset="0"/>
              </a:rPr>
              <a:t>luật</a:t>
            </a:r>
            <a:endParaRPr lang="en-US" altLang="en-US" sz="2400" b="1" dirty="0">
              <a:solidFill>
                <a:srgbClr val="990000"/>
              </a:solidFill>
              <a:latin typeface="Times New Roman" panose="02020603050405020304" pitchFamily="18" charset="0"/>
            </a:endParaRPr>
          </a:p>
        </p:txBody>
      </p:sp>
      <p:pic>
        <p:nvPicPr>
          <p:cNvPr id="28677" name="Picture 6"/>
          <p:cNvPicPr>
            <a:picLocks noChangeAspect="1" noChangeArrowheads="1"/>
          </p:cNvPicPr>
          <p:nvPr/>
        </p:nvPicPr>
        <p:blipFill>
          <a:blip r:embed="rId3"/>
          <a:srcRect/>
          <a:stretch>
            <a:fillRect/>
          </a:stretch>
        </p:blipFill>
        <p:spPr bwMode="auto">
          <a:xfrm>
            <a:off x="1099645" y="1985111"/>
            <a:ext cx="6944710" cy="4629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AutoShape 5">
            <a:extLst>
              <a:ext uri="{FF2B5EF4-FFF2-40B4-BE49-F238E27FC236}">
                <a16:creationId xmlns:a16="http://schemas.microsoft.com/office/drawing/2014/main" xmlns="" id="{ACB92DD1-CD6A-4BBF-95EA-062BE8D6B591}"/>
              </a:ext>
            </a:extLst>
          </p:cNvPr>
          <p:cNvSpPr>
            <a:spLocks noChangeArrowheads="1"/>
          </p:cNvSpPr>
          <p:nvPr/>
        </p:nvSpPr>
        <p:spPr bwMode="auto">
          <a:xfrm>
            <a:off x="1235612" y="584200"/>
            <a:ext cx="1733549" cy="825371"/>
          </a:xfrm>
          <a:prstGeom prst="rightArrow">
            <a:avLst>
              <a:gd name="adj1" fmla="val 50000"/>
              <a:gd name="adj2" fmla="val 90698"/>
            </a:avLst>
          </a:prstGeom>
          <a:solidFill>
            <a:srgbClr val="99FF99"/>
          </a:solidFill>
          <a:ln w="9525">
            <a:solidFill>
              <a:schemeClr val="bg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100" b="1" dirty="0" err="1">
                <a:solidFill>
                  <a:srgbClr val="990000"/>
                </a:solidFill>
                <a:latin typeface="VNI-Times" pitchFamily="2" charset="0"/>
              </a:rPr>
              <a:t>Đáp</a:t>
            </a:r>
            <a:r>
              <a:rPr lang="en-US" altLang="en-US" sz="2100" b="1" dirty="0">
                <a:solidFill>
                  <a:srgbClr val="990000"/>
                </a:solidFill>
                <a:latin typeface="VNI-Times" pitchFamily="2" charset="0"/>
              </a:rPr>
              <a:t> </a:t>
            </a:r>
            <a:r>
              <a:rPr lang="en-US" altLang="en-US" sz="2100" b="1" dirty="0" err="1">
                <a:solidFill>
                  <a:srgbClr val="990000"/>
                </a:solidFill>
                <a:latin typeface="VNI-Times" pitchFamily="2" charset="0"/>
              </a:rPr>
              <a:t>án</a:t>
            </a:r>
            <a:r>
              <a:rPr lang="en-US" altLang="en-US" sz="2100" b="1" dirty="0">
                <a:solidFill>
                  <a:srgbClr val="990000"/>
                </a:solidFill>
                <a:latin typeface="VNI-Times" pitchFamily="2" charset="0"/>
              </a:rPr>
              <a:t> 3</a:t>
            </a:r>
          </a:p>
        </p:txBody>
      </p:sp>
      <p:sp>
        <p:nvSpPr>
          <p:cNvPr id="8" name="AutoShape 4">
            <a:hlinkClick r:id="rId4" action="ppaction://hlinksldjump"/>
            <a:extLst>
              <a:ext uri="{FF2B5EF4-FFF2-40B4-BE49-F238E27FC236}">
                <a16:creationId xmlns:a16="http://schemas.microsoft.com/office/drawing/2014/main" xmlns="" id="{08A8BC5D-3223-490F-B240-BBAB232B93AE}"/>
              </a:ext>
            </a:extLst>
          </p:cNvPr>
          <p:cNvSpPr>
            <a:spLocks noChangeArrowheads="1"/>
          </p:cNvSpPr>
          <p:nvPr/>
        </p:nvSpPr>
        <p:spPr bwMode="auto">
          <a:xfrm>
            <a:off x="390525" y="-24165"/>
            <a:ext cx="2481263" cy="825371"/>
          </a:xfrm>
          <a:prstGeom prst="leftArrow">
            <a:avLst>
              <a:gd name="adj1" fmla="val 50000"/>
              <a:gd name="adj2" fmla="val 86401"/>
            </a:avLst>
          </a:prstGeom>
          <a:solidFill>
            <a:srgbClr val="FF9933"/>
          </a:solidFill>
          <a:ln w="9525">
            <a:solidFill>
              <a:schemeClr val="bg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100" b="1" dirty="0" err="1">
                <a:solidFill>
                  <a:srgbClr val="990000"/>
                </a:solidFill>
                <a:latin typeface="VNI-Times" pitchFamily="2" charset="0"/>
              </a:rPr>
              <a:t>Trở</a:t>
            </a:r>
            <a:r>
              <a:rPr lang="en-US" altLang="en-US" sz="2100" b="1" dirty="0">
                <a:solidFill>
                  <a:srgbClr val="990000"/>
                </a:solidFill>
                <a:latin typeface="VNI-Times" pitchFamily="2" charset="0"/>
              </a:rPr>
              <a:t> </a:t>
            </a:r>
            <a:r>
              <a:rPr lang="en-US" altLang="en-US" sz="2100" b="1" dirty="0" err="1">
                <a:solidFill>
                  <a:srgbClr val="990000"/>
                </a:solidFill>
                <a:latin typeface="VNI-Times" pitchFamily="2" charset="0"/>
              </a:rPr>
              <a:t>về</a:t>
            </a:r>
            <a:r>
              <a:rPr lang="en-US" altLang="en-US" sz="2100" b="1" dirty="0">
                <a:solidFill>
                  <a:srgbClr val="990000"/>
                </a:solidFill>
                <a:latin typeface="VNI-Times" pitchFamily="2" charset="0"/>
              </a:rPr>
              <a:t> </a:t>
            </a:r>
            <a:r>
              <a:rPr lang="en-US" altLang="en-US" sz="2100" b="1" dirty="0" err="1">
                <a:solidFill>
                  <a:srgbClr val="990000"/>
                </a:solidFill>
                <a:latin typeface="VNI-Times" pitchFamily="2" charset="0"/>
              </a:rPr>
              <a:t>trò</a:t>
            </a:r>
            <a:r>
              <a:rPr lang="en-US" altLang="en-US" sz="2100" b="1" dirty="0">
                <a:solidFill>
                  <a:srgbClr val="990000"/>
                </a:solidFill>
                <a:latin typeface="VNI-Times" pitchFamily="2" charset="0"/>
              </a:rPr>
              <a:t> </a:t>
            </a:r>
            <a:r>
              <a:rPr lang="en-US" altLang="en-US" sz="2100" b="1" dirty="0" err="1">
                <a:solidFill>
                  <a:srgbClr val="990000"/>
                </a:solidFill>
                <a:latin typeface="VNI-Times" pitchFamily="2" charset="0"/>
              </a:rPr>
              <a:t>chơi</a:t>
            </a:r>
            <a:endParaRPr lang="en-US" altLang="en-US" sz="2100" b="1" dirty="0">
              <a:solidFill>
                <a:srgbClr val="990000"/>
              </a:solidFill>
              <a:latin typeface="VNI-Times"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920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203" grpId="0" bldLvl="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54"/>
        <p:cNvGrpSpPr/>
        <p:nvPr/>
      </p:nvGrpSpPr>
      <p:grpSpPr>
        <a:xfrm>
          <a:off x="0" y="0"/>
          <a:ext cx="0" cy="0"/>
          <a:chOff x="0" y="0"/>
          <a:chExt cx="0" cy="0"/>
        </a:xfrm>
      </p:grpSpPr>
      <p:pic>
        <p:nvPicPr>
          <p:cNvPr id="4098" name="Picture 2" descr="Cartoon Question Mark With Speech Bubble Royalty Free Cliparts, Vectors,  And Stock Illustration. Image 12927754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5780" y="2075562"/>
            <a:ext cx="1629103" cy="162910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p:cNvPicPr>
            <a:picLocks noChangeAspect="1" noChangeArrowheads="1"/>
          </p:cNvPicPr>
          <p:nvPr/>
        </p:nvPicPr>
        <p:blipFill>
          <a:blip r:embed="rId4"/>
          <a:srcRect/>
          <a:stretch>
            <a:fillRect/>
          </a:stretch>
        </p:blipFill>
        <p:spPr bwMode="auto">
          <a:xfrm>
            <a:off x="6032503" y="4013338"/>
            <a:ext cx="2520291" cy="1702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p:cNvPicPr>
            <a:picLocks noChangeAspect="1" noChangeArrowheads="1"/>
          </p:cNvPicPr>
          <p:nvPr/>
        </p:nvPicPr>
        <p:blipFill>
          <a:blip r:embed="rId5"/>
          <a:srcRect/>
          <a:stretch>
            <a:fillRect/>
          </a:stretch>
        </p:blipFill>
        <p:spPr bwMode="auto">
          <a:xfrm>
            <a:off x="2653116" y="4001823"/>
            <a:ext cx="3244532" cy="1703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noChangeArrowheads="1"/>
          </p:cNvPicPr>
          <p:nvPr/>
        </p:nvPicPr>
        <p:blipFill>
          <a:blip r:embed="rId6"/>
          <a:srcRect/>
          <a:stretch>
            <a:fillRect/>
          </a:stretch>
        </p:blipFill>
        <p:spPr bwMode="auto">
          <a:xfrm>
            <a:off x="233352" y="4001822"/>
            <a:ext cx="2284910" cy="1713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idx="3"/>
          </p:nvPr>
        </p:nvSpPr>
        <p:spPr>
          <a:xfrm>
            <a:off x="2321194" y="2704862"/>
            <a:ext cx="5928497" cy="370500"/>
          </a:xfrm>
        </p:spPr>
        <p:txBody>
          <a:bodyPr/>
          <a:lstStyle/>
          <a:p>
            <a:r>
              <a:rPr lang="en-US" sz="2200">
                <a:latin typeface="Times New Roman" panose="02020603050405020304" pitchFamily="18" charset="0"/>
                <a:cs typeface="Times New Roman" panose="02020603050405020304" pitchFamily="18" charset="0"/>
              </a:rPr>
              <a:t>Từ những hình ảnh vừa quan sát và trải nghiệm bản thân, theo em đạo đức và kỉ luật có ý nghĩa như thế nào với cá nhân và cộng đồng? </a:t>
            </a:r>
          </a:p>
        </p:txBody>
      </p:sp>
      <p:grpSp>
        <p:nvGrpSpPr>
          <p:cNvPr id="8" name="Group 87"/>
          <p:cNvGrpSpPr/>
          <p:nvPr/>
        </p:nvGrpSpPr>
        <p:grpSpPr bwMode="auto">
          <a:xfrm>
            <a:off x="209550" y="1146175"/>
            <a:ext cx="5154930" cy="726440"/>
            <a:chOff x="1728" y="2478"/>
            <a:chExt cx="4560" cy="653"/>
          </a:xfrm>
        </p:grpSpPr>
        <p:sp>
          <p:nvSpPr>
            <p:cNvPr id="11" name="AutoShape 67"/>
            <p:cNvSpPr>
              <a:spLocks noChangeArrowheads="1"/>
            </p:cNvSpPr>
            <p:nvPr/>
          </p:nvSpPr>
          <p:spPr bwMode="gray">
            <a:xfrm>
              <a:off x="2096" y="2591"/>
              <a:ext cx="4192" cy="436"/>
            </a:xfrm>
            <a:prstGeom prst="roundRect">
              <a:avLst>
                <a:gd name="adj" fmla="val 16667"/>
              </a:avLst>
            </a:prstGeom>
            <a:solidFill>
              <a:srgbClr val="FFEDEB"/>
            </a:solidFill>
            <a:ln w="12700" algn="ctr">
              <a:solidFill>
                <a:srgbClr val="FFFFFF"/>
              </a:solidFill>
              <a:round/>
            </a:ln>
            <a:effectLst>
              <a:outerShdw dist="99190" dir="2388334" algn="ctr" rotWithShape="0">
                <a:srgbClr val="333333">
                  <a:alpha val="50000"/>
                </a:srgbClr>
              </a:outerShdw>
            </a:effectLst>
          </p:spPr>
          <p:txBody>
            <a:bodyPr wrap="none" anchor="ctr"/>
            <a:lstStyle/>
            <a:p>
              <a:pPr fontAlgn="base">
                <a:spcBef>
                  <a:spcPct val="0"/>
                </a:spcBef>
                <a:spcAft>
                  <a:spcPct val="0"/>
                </a:spcAft>
              </a:pPr>
              <a:endParaRPr lang="en-US" sz="2400" b="1">
                <a:solidFill>
                  <a:srgbClr val="000066"/>
                </a:solidFill>
                <a:latin typeface="Arial" panose="020B0604020202020204" pitchFamily="34" charset="0"/>
              </a:endParaRPr>
            </a:p>
          </p:txBody>
        </p:sp>
        <p:sp>
          <p:nvSpPr>
            <p:cNvPr id="14" name="AutoShape 68"/>
            <p:cNvSpPr>
              <a:spLocks noChangeArrowheads="1"/>
            </p:cNvSpPr>
            <p:nvPr/>
          </p:nvSpPr>
          <p:spPr bwMode="gray">
            <a:xfrm>
              <a:off x="1728" y="2478"/>
              <a:ext cx="662" cy="653"/>
            </a:xfrm>
            <a:prstGeom prst="diamond">
              <a:avLst/>
            </a:prstGeom>
            <a:solidFill>
              <a:srgbClr val="FFEDEB"/>
            </a:solidFill>
            <a:ln w="25400" algn="ctr">
              <a:solidFill>
                <a:srgbClr val="FFFFFF"/>
              </a:solidFill>
              <a:miter lim="800000"/>
            </a:ln>
            <a:effectLst>
              <a:outerShdw dist="63500" dir="2212194" algn="ctr" rotWithShape="0">
                <a:srgbClr val="333333">
                  <a:alpha val="50000"/>
                </a:srgbClr>
              </a:outerShdw>
            </a:effectLst>
          </p:spPr>
          <p:txBody>
            <a:bodyPr wrap="none" anchor="ctr"/>
            <a:lstStyle/>
            <a:p>
              <a:pPr fontAlgn="base">
                <a:spcBef>
                  <a:spcPct val="0"/>
                </a:spcBef>
                <a:spcAft>
                  <a:spcPct val="0"/>
                </a:spcAft>
              </a:pPr>
              <a:endParaRPr lang="en-US" sz="2400" b="1">
                <a:solidFill>
                  <a:srgbClr val="000066"/>
                </a:solidFill>
                <a:latin typeface="Arial" panose="020B0604020202020204" pitchFamily="34" charset="0"/>
              </a:endParaRPr>
            </a:p>
          </p:txBody>
        </p:sp>
        <p:sp>
          <p:nvSpPr>
            <p:cNvPr id="15" name="Text Box 69"/>
            <p:cNvSpPr txBox="1">
              <a:spLocks noChangeArrowheads="1"/>
            </p:cNvSpPr>
            <p:nvPr/>
          </p:nvSpPr>
          <p:spPr bwMode="gray">
            <a:xfrm>
              <a:off x="2316" y="2644"/>
              <a:ext cx="3310" cy="377"/>
            </a:xfrm>
            <a:prstGeom prst="rect">
              <a:avLst/>
            </a:prstGeom>
            <a:noFill/>
            <a:ln>
              <a:noFill/>
            </a:ln>
            <a:effectLst/>
            <a:extLst>
              <a:ext uri="{909E8E84-426E-40DD-AFC4-6F175D3DCCD1}">
                <a14:hiddenFill xmlns:a14="http://schemas.microsoft.com/office/drawing/2010/main">
                  <a:solidFill>
                    <a:srgbClr val="FFEDEB"/>
                  </a:solidFill>
                </a14:hiddenFill>
              </a:ext>
              <a:ext uri="{91240B29-F687-4F45-9708-019B960494DF}">
                <a14:hiddenLine xmlns:a14="http://schemas.microsoft.com/office/drawing/2010/main" w="9525">
                  <a:solidFill>
                    <a:srgbClr val="535878"/>
                  </a:solidFill>
                  <a:miter lim="800000"/>
                  <a:headEnd/>
                  <a:tailEnd/>
                </a14:hiddenLine>
              </a:ext>
              <a:ext uri="{AF507438-7753-43E0-B8FC-AC1667EBCBE1}">
                <a14:hiddenEffects xmlns:a14="http://schemas.microsoft.com/office/drawing/2010/main">
                  <a:effectLst>
                    <a:outerShdw dist="35921" dir="2700000" algn="ctr" rotWithShape="0">
                      <a:srgbClr val="DDEDF3"/>
                    </a:outerShdw>
                  </a:effectLst>
                </a14:hiddenEffects>
              </a:ext>
            </a:extLst>
          </p:spPr>
          <p:txBody>
            <a:bodyPr lIns="51311" tIns="25656" rIns="51311" bIns="25656">
              <a:spAutoFit/>
            </a:bodyPr>
            <a:lstStyle>
              <a:lvl1pPr defTabSz="684530">
                <a:defRPr>
                  <a:solidFill>
                    <a:srgbClr val="535878"/>
                  </a:solidFill>
                  <a:latin typeface="Arial" panose="020B0604020202020204" pitchFamily="34" charset="0"/>
                </a:defRPr>
              </a:lvl1pPr>
              <a:lvl2pPr marL="341630" defTabSz="684530">
                <a:defRPr>
                  <a:solidFill>
                    <a:srgbClr val="535878"/>
                  </a:solidFill>
                  <a:latin typeface="Arial" panose="020B0604020202020204" pitchFamily="34" charset="0"/>
                </a:defRPr>
              </a:lvl2pPr>
              <a:lvl3pPr marL="684530" defTabSz="684530">
                <a:defRPr>
                  <a:solidFill>
                    <a:srgbClr val="535878"/>
                  </a:solidFill>
                  <a:latin typeface="Arial" panose="020B0604020202020204" pitchFamily="34" charset="0"/>
                </a:defRPr>
              </a:lvl3pPr>
              <a:lvl4pPr marL="1025525" defTabSz="684530">
                <a:defRPr>
                  <a:solidFill>
                    <a:srgbClr val="535878"/>
                  </a:solidFill>
                  <a:latin typeface="Arial" panose="020B0604020202020204" pitchFamily="34" charset="0"/>
                </a:defRPr>
              </a:lvl4pPr>
              <a:lvl5pPr marL="1368425" defTabSz="684530">
                <a:defRPr>
                  <a:solidFill>
                    <a:srgbClr val="535878"/>
                  </a:solidFill>
                  <a:latin typeface="Arial" panose="020B0604020202020204" pitchFamily="34" charset="0"/>
                </a:defRPr>
              </a:lvl5pPr>
              <a:lvl6pPr marL="1825625" defTabSz="684530" fontAlgn="base">
                <a:spcBef>
                  <a:spcPct val="0"/>
                </a:spcBef>
                <a:spcAft>
                  <a:spcPct val="0"/>
                </a:spcAft>
                <a:defRPr>
                  <a:solidFill>
                    <a:srgbClr val="535878"/>
                  </a:solidFill>
                  <a:latin typeface="Arial" panose="020B0604020202020204" pitchFamily="34" charset="0"/>
                </a:defRPr>
              </a:lvl6pPr>
              <a:lvl7pPr marL="2282825" defTabSz="684530" fontAlgn="base">
                <a:spcBef>
                  <a:spcPct val="0"/>
                </a:spcBef>
                <a:spcAft>
                  <a:spcPct val="0"/>
                </a:spcAft>
                <a:defRPr>
                  <a:solidFill>
                    <a:srgbClr val="535878"/>
                  </a:solidFill>
                  <a:latin typeface="Arial" panose="020B0604020202020204" pitchFamily="34" charset="0"/>
                </a:defRPr>
              </a:lvl7pPr>
              <a:lvl8pPr marL="2740025" defTabSz="684530" fontAlgn="base">
                <a:spcBef>
                  <a:spcPct val="0"/>
                </a:spcBef>
                <a:spcAft>
                  <a:spcPct val="0"/>
                </a:spcAft>
                <a:defRPr>
                  <a:solidFill>
                    <a:srgbClr val="535878"/>
                  </a:solidFill>
                  <a:latin typeface="Arial" panose="020B0604020202020204" pitchFamily="34" charset="0"/>
                </a:defRPr>
              </a:lvl8pPr>
              <a:lvl9pPr marL="3197225" defTabSz="684530" fontAlgn="base">
                <a:spcBef>
                  <a:spcPct val="0"/>
                </a:spcBef>
                <a:spcAft>
                  <a:spcPct val="0"/>
                </a:spcAft>
                <a:defRPr>
                  <a:solidFill>
                    <a:srgbClr val="535878"/>
                  </a:solidFill>
                  <a:latin typeface="Arial" panose="020B0604020202020204" pitchFamily="34" charset="0"/>
                </a:defRPr>
              </a:lvl9pPr>
            </a:lstStyle>
            <a:p>
              <a:pPr algn="ctr" eaLnBrk="0" fontAlgn="base" hangingPunct="0">
                <a:spcBef>
                  <a:spcPct val="0"/>
                </a:spcBef>
                <a:spcAft>
                  <a:spcPct val="0"/>
                </a:spcAft>
              </a:pPr>
              <a:r>
                <a:rPr lang="en-US" sz="2400" b="1" dirty="0">
                  <a:latin typeface="Times New Roman" panose="02020603050405020304" pitchFamily="18" charset="0"/>
                  <a:cs typeface="Times New Roman" panose="02020603050405020304" pitchFamily="18" charset="0"/>
                </a:rPr>
                <a:t>NỘI DUNG BÀI HỌC</a:t>
              </a:r>
            </a:p>
          </p:txBody>
        </p:sp>
        <p:sp>
          <p:nvSpPr>
            <p:cNvPr id="16" name="Text Box 82"/>
            <p:cNvSpPr txBox="1">
              <a:spLocks noChangeArrowheads="1"/>
            </p:cNvSpPr>
            <p:nvPr/>
          </p:nvSpPr>
          <p:spPr bwMode="gray">
            <a:xfrm>
              <a:off x="1918" y="2620"/>
              <a:ext cx="398" cy="462"/>
            </a:xfrm>
            <a:prstGeom prst="rect">
              <a:avLst/>
            </a:prstGeom>
            <a:noFill/>
            <a:ln>
              <a:noFill/>
            </a:ln>
            <a:effectLst/>
            <a:extLst>
              <a:ext uri="{909E8E84-426E-40DD-AFC4-6F175D3DCCD1}">
                <a14:hiddenFill xmlns:a14="http://schemas.microsoft.com/office/drawing/2010/main">
                  <a:solidFill>
                    <a:srgbClr val="FFEDEB"/>
                  </a:solidFill>
                </a14:hiddenFill>
              </a:ext>
              <a:ext uri="{91240B29-F687-4F45-9708-019B960494DF}">
                <a14:hiddenLine xmlns:a14="http://schemas.microsoft.com/office/drawing/2010/main" w="9525">
                  <a:solidFill>
                    <a:srgbClr val="535878"/>
                  </a:solidFill>
                  <a:miter lim="800000"/>
                  <a:headEnd/>
                  <a:tailEnd/>
                </a14:hiddenLine>
              </a:ext>
              <a:ext uri="{AF507438-7753-43E0-B8FC-AC1667EBCBE1}">
                <a14:hiddenEffects xmlns:a14="http://schemas.microsoft.com/office/drawing/2010/main">
                  <a:effectLst>
                    <a:outerShdw dist="92457" dir="9843276" algn="ctr" rotWithShape="0">
                      <a:srgbClr val="DDEDF3"/>
                    </a:outerShdw>
                  </a:effectLst>
                </a14:hiddenEffects>
              </a:ext>
            </a:extLst>
          </p:spPr>
          <p:txBody>
            <a:bodyPr wrap="square" lIns="51311" tIns="25656" rIns="51311" bIns="25656">
              <a:spAutoFit/>
            </a:bodyPr>
            <a:lstStyle>
              <a:lvl1pPr defTabSz="684530">
                <a:defRPr>
                  <a:solidFill>
                    <a:srgbClr val="535878"/>
                  </a:solidFill>
                  <a:latin typeface="Arial" panose="020B0604020202020204" pitchFamily="34" charset="0"/>
                </a:defRPr>
              </a:lvl1pPr>
              <a:lvl2pPr marL="341630" defTabSz="684530">
                <a:defRPr>
                  <a:solidFill>
                    <a:srgbClr val="535878"/>
                  </a:solidFill>
                  <a:latin typeface="Arial" panose="020B0604020202020204" pitchFamily="34" charset="0"/>
                </a:defRPr>
              </a:lvl2pPr>
              <a:lvl3pPr marL="684530" defTabSz="684530">
                <a:defRPr>
                  <a:solidFill>
                    <a:srgbClr val="535878"/>
                  </a:solidFill>
                  <a:latin typeface="Arial" panose="020B0604020202020204" pitchFamily="34" charset="0"/>
                </a:defRPr>
              </a:lvl3pPr>
              <a:lvl4pPr marL="1025525" defTabSz="684530">
                <a:defRPr>
                  <a:solidFill>
                    <a:srgbClr val="535878"/>
                  </a:solidFill>
                  <a:latin typeface="Arial" panose="020B0604020202020204" pitchFamily="34" charset="0"/>
                </a:defRPr>
              </a:lvl4pPr>
              <a:lvl5pPr marL="1368425" defTabSz="684530">
                <a:defRPr>
                  <a:solidFill>
                    <a:srgbClr val="535878"/>
                  </a:solidFill>
                  <a:latin typeface="Arial" panose="020B0604020202020204" pitchFamily="34" charset="0"/>
                </a:defRPr>
              </a:lvl5pPr>
              <a:lvl6pPr marL="1825625" defTabSz="684530" fontAlgn="base">
                <a:spcBef>
                  <a:spcPct val="0"/>
                </a:spcBef>
                <a:spcAft>
                  <a:spcPct val="0"/>
                </a:spcAft>
                <a:defRPr>
                  <a:solidFill>
                    <a:srgbClr val="535878"/>
                  </a:solidFill>
                  <a:latin typeface="Arial" panose="020B0604020202020204" pitchFamily="34" charset="0"/>
                </a:defRPr>
              </a:lvl6pPr>
              <a:lvl7pPr marL="2282825" defTabSz="684530" fontAlgn="base">
                <a:spcBef>
                  <a:spcPct val="0"/>
                </a:spcBef>
                <a:spcAft>
                  <a:spcPct val="0"/>
                </a:spcAft>
                <a:defRPr>
                  <a:solidFill>
                    <a:srgbClr val="535878"/>
                  </a:solidFill>
                  <a:latin typeface="Arial" panose="020B0604020202020204" pitchFamily="34" charset="0"/>
                </a:defRPr>
              </a:lvl7pPr>
              <a:lvl8pPr marL="2740025" defTabSz="684530" fontAlgn="base">
                <a:spcBef>
                  <a:spcPct val="0"/>
                </a:spcBef>
                <a:spcAft>
                  <a:spcPct val="0"/>
                </a:spcAft>
                <a:defRPr>
                  <a:solidFill>
                    <a:srgbClr val="535878"/>
                  </a:solidFill>
                  <a:latin typeface="Arial" panose="020B0604020202020204" pitchFamily="34" charset="0"/>
                </a:defRPr>
              </a:lvl8pPr>
              <a:lvl9pPr marL="3197225" defTabSz="684530" fontAlgn="base">
                <a:spcBef>
                  <a:spcPct val="0"/>
                </a:spcBef>
                <a:spcAft>
                  <a:spcPct val="0"/>
                </a:spcAft>
                <a:defRPr>
                  <a:solidFill>
                    <a:srgbClr val="535878"/>
                  </a:solidFill>
                  <a:latin typeface="Arial" panose="020B0604020202020204" pitchFamily="34" charset="0"/>
                </a:defRPr>
              </a:lvl9pPr>
            </a:lstStyle>
            <a:p>
              <a:pPr algn="ctr" eaLnBrk="0" fontAlgn="base" hangingPunct="0">
                <a:spcBef>
                  <a:spcPct val="0"/>
                </a:spcBef>
                <a:spcAft>
                  <a:spcPct val="0"/>
                </a:spcAft>
              </a:pPr>
              <a:r>
                <a:rPr lang="en-US" sz="3000" b="1" dirty="0">
                  <a:latin typeface="Times New Roman" panose="02020603050405020304" pitchFamily="18" charset="0"/>
                  <a:cs typeface="Times New Roman" panose="02020603050405020304" pitchFamily="18" charset="0"/>
                </a:rPr>
                <a:t>II</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304800"/>
            <a:ext cx="9296400" cy="1143000"/>
          </a:xfrm>
        </p:spPr>
        <p:txBody>
          <a:bodyPr>
            <a:noAutofit/>
          </a:bodyPr>
          <a:lstStyle/>
          <a:p>
            <a:pPr algn="ctr"/>
            <a:r>
              <a:rPr lang="en-US" sz="4800" b="1" dirty="0">
                <a:solidFill>
                  <a:schemeClr val="tx1"/>
                </a:solidFill>
                <a:latin typeface="Times New Roman" pitchFamily="18" charset="0"/>
                <a:cs typeface="Times New Roman" pitchFamily="18" charset="0"/>
              </a:rPr>
              <a:t>3. Ý NGHĨA:</a:t>
            </a:r>
            <a:endParaRPr lang="en-US" sz="5400" dirty="0">
              <a:latin typeface="Times New Roman" pitchFamily="18" charset="0"/>
              <a:cs typeface="Times New Roman" pitchFamily="18" charset="0"/>
            </a:endParaRPr>
          </a:p>
        </p:txBody>
      </p:sp>
      <p:sp>
        <p:nvSpPr>
          <p:cNvPr id="4" name="Curved Up Ribbon 3"/>
          <p:cNvSpPr/>
          <p:nvPr/>
        </p:nvSpPr>
        <p:spPr>
          <a:xfrm>
            <a:off x="72683" y="1905000"/>
            <a:ext cx="9144000" cy="4191000"/>
          </a:xfrm>
          <a:prstGeom prst="ellipseRibbon2">
            <a:avLst/>
          </a:prstGeom>
          <a:solidFill>
            <a:schemeClr val="bg2"/>
          </a:solidFill>
          <a:ln>
            <a:solidFill>
              <a:schemeClr val="bg2">
                <a:lumMod val="10000"/>
              </a:schemeClr>
            </a:solid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spcBef>
                <a:spcPct val="50000"/>
              </a:spcBef>
            </a:pPr>
            <a:r>
              <a:rPr lang="en-US" sz="3600" b="1" dirty="0" err="1">
                <a:solidFill>
                  <a:schemeClr val="tx1"/>
                </a:solidFill>
                <a:latin typeface="Times New Roman" pitchFamily="18" charset="0"/>
                <a:cs typeface="Times New Roman" pitchFamily="18" charset="0"/>
              </a:rPr>
              <a:t>Giúp</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chúng</a:t>
            </a:r>
            <a:r>
              <a:rPr lang="en-US" sz="3600" b="1" dirty="0">
                <a:solidFill>
                  <a:schemeClr val="tx1"/>
                </a:solidFill>
                <a:latin typeface="Times New Roman" pitchFamily="18" charset="0"/>
                <a:cs typeface="Times New Roman" pitchFamily="18" charset="0"/>
              </a:rPr>
              <a:t> ta </a:t>
            </a:r>
            <a:r>
              <a:rPr lang="en-US" sz="3600" b="1" dirty="0" err="1">
                <a:solidFill>
                  <a:schemeClr val="tx1"/>
                </a:solidFill>
                <a:latin typeface="Times New Roman" pitchFamily="18" charset="0"/>
                <a:cs typeface="Times New Roman" pitchFamily="18" charset="0"/>
              </a:rPr>
              <a:t>sẽ</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cảm</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thấy</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thoải</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mái</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và</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được</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mọi</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người</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quý</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mến</a:t>
            </a:r>
            <a:r>
              <a:rPr lang="en-US" sz="3600" b="1" dirty="0">
                <a:solidFill>
                  <a:schemeClr val="tx1"/>
                </a:solidFill>
                <a:latin typeface="Times New Roman" pitchFamily="18" charset="0"/>
                <a:cs typeface="Times New Roman" pitchFamily="18" charset="0"/>
              </a:rPr>
              <a:t>.</a:t>
            </a:r>
          </a:p>
        </p:txBody>
      </p:sp>
      <p:pic>
        <p:nvPicPr>
          <p:cNvPr id="5" name="Picture 12" descr="Kết quả hình ảnh cho hình ảnh động trong slide"/>
          <p:cNvPicPr>
            <a:picLocks noGrp="1" noChangeAspect="1" noChangeArrowheads="1" noCrop="1"/>
          </p:cNvPicPr>
          <p:nvPr>
            <p:ph sz="quarter" idx="1"/>
          </p:nvPr>
        </p:nvPicPr>
        <p:blipFill>
          <a:blip r:embed="rId2" cstate="print"/>
          <a:srcRect/>
          <a:stretch>
            <a:fillRect/>
          </a:stretch>
        </p:blipFill>
        <p:spPr bwMode="auto">
          <a:xfrm>
            <a:off x="6781800" y="4800600"/>
            <a:ext cx="2133600" cy="20574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70" decel="100000"/>
                                        <p:tgtEl>
                                          <p:spTgt spid="4"/>
                                        </p:tgtEl>
                                      </p:cBhvr>
                                    </p:animEffect>
                                    <p:animScale>
                                      <p:cBhvr>
                                        <p:cTn id="8" dur="770" decel="100000"/>
                                        <p:tgtEl>
                                          <p:spTgt spid="4"/>
                                        </p:tgtEl>
                                      </p:cBhvr>
                                      <p:from x="10000" y="10000"/>
                                      <p:to x="200000" y="450000"/>
                                    </p:animScale>
                                    <p:animScale>
                                      <p:cBhvr>
                                        <p:cTn id="9" dur="1230" accel="100000" fill="hold">
                                          <p:stCondLst>
                                            <p:cond delay="770"/>
                                          </p:stCondLst>
                                        </p:cTn>
                                        <p:tgtEl>
                                          <p:spTgt spid="4"/>
                                        </p:tgtEl>
                                      </p:cBhvr>
                                      <p:from x="200000" y="450000"/>
                                      <p:to x="100000" y="100000"/>
                                    </p:animScale>
                                    <p:set>
                                      <p:cBhvr>
                                        <p:cTn id="10" dur="770" fill="hold"/>
                                        <p:tgtEl>
                                          <p:spTgt spid="4"/>
                                        </p:tgtEl>
                                        <p:attrNameLst>
                                          <p:attrName>ppt_x</p:attrName>
                                        </p:attrNameLst>
                                      </p:cBhvr>
                                      <p:to>
                                        <p:strVal val="(0.5)"/>
                                      </p:to>
                                    </p:set>
                                    <p:anim from="(0.5)" to="(#ppt_x)" calcmode="lin" valueType="num">
                                      <p:cBhvr>
                                        <p:cTn id="11" dur="1230" accel="100000" fill="hold">
                                          <p:stCondLst>
                                            <p:cond delay="770"/>
                                          </p:stCondLst>
                                        </p:cTn>
                                        <p:tgtEl>
                                          <p:spTgt spid="4"/>
                                        </p:tgtEl>
                                        <p:attrNameLst>
                                          <p:attrName>ppt_x</p:attrName>
                                        </p:attrNameLst>
                                      </p:cBhvr>
                                    </p:anim>
                                    <p:set>
                                      <p:cBhvr>
                                        <p:cTn id="12" dur="770" fill="hold"/>
                                        <p:tgtEl>
                                          <p:spTgt spid="4"/>
                                        </p:tgtEl>
                                        <p:attrNameLst>
                                          <p:attrName>ppt_y</p:attrName>
                                        </p:attrNameLst>
                                      </p:cBhvr>
                                      <p:to>
                                        <p:strVal val="(#ppt_y+0.4)"/>
                                      </p:to>
                                    </p:set>
                                    <p:anim from="(#ppt_y+0.4)" to="(#ppt_y)" calcmode="lin" valueType="num">
                                      <p:cBhvr>
                                        <p:cTn id="13" dur="1230" accel="100000" fill="hold">
                                          <p:stCondLst>
                                            <p:cond delay="770"/>
                                          </p:stCondLst>
                                        </p:cTn>
                                        <p:tgtEl>
                                          <p:spTgt spid="4"/>
                                        </p:tgtEl>
                                        <p:attrNameLst>
                                          <p:attrName>ppt_y</p:attrName>
                                        </p:attrNameLst>
                                      </p:cBhvr>
                                    </p:anim>
                                  </p:childTnLst>
                                </p:cTn>
                              </p:par>
                            </p:childTnLst>
                          </p:cTn>
                        </p:par>
                      </p:childTnLst>
                    </p:cTn>
                  </p:par>
                  <p:par>
                    <p:cTn id="14" fill="hold">
                      <p:stCondLst>
                        <p:cond delay="indefinite"/>
                      </p:stCondLst>
                      <p:childTnLst>
                        <p:par>
                          <p:cTn id="15" fill="hold">
                            <p:stCondLst>
                              <p:cond delay="0"/>
                            </p:stCondLst>
                            <p:childTnLst>
                              <p:par>
                                <p:cTn id="16" presetID="48" presetClass="entr" presetSubtype="0" accel="5000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1000" fill="hold"/>
                                        <p:tgtEl>
                                          <p:spTgt spid="5"/>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19" dur="1000" fill="hold"/>
                                        <p:tgtEl>
                                          <p:spTgt spid="5"/>
                                        </p:tgtEl>
                                        <p:attrNameLst>
                                          <p:attrName>ppt_x</p:attrName>
                                        </p:attrNameLst>
                                      </p:cBhvr>
                                      <p:tavLst>
                                        <p:tav tm="0">
                                          <p:val>
                                            <p:fltVal val="-1"/>
                                          </p:val>
                                        </p:tav>
                                        <p:tav tm="50000">
                                          <p:val>
                                            <p:fltVal val="0.95"/>
                                          </p:val>
                                        </p:tav>
                                        <p:tav tm="100000">
                                          <p:val>
                                            <p:strVal val="#ppt_x"/>
                                          </p:val>
                                        </p:tav>
                                      </p:tavLst>
                                    </p:anim>
                                    <p:anim calcmode="lin" valueType="num">
                                      <p:cBhvr>
                                        <p:cTn id="20" dur="1000" fill="hold"/>
                                        <p:tgtEl>
                                          <p:spTgt spid="5"/>
                                        </p:tgtEl>
                                        <p:attrNameLst>
                                          <p:attrName>ppt_y</p:attrName>
                                        </p:attrNameLst>
                                      </p:cBhvr>
                                      <p:tavLst>
                                        <p:tav tm="0">
                                          <p:val>
                                            <p:strVal val="#ppt_y"/>
                                          </p:val>
                                        </p:tav>
                                        <p:tav tm="100000">
                                          <p:val>
                                            <p:strVal val="#ppt_y"/>
                                          </p:val>
                                        </p:tav>
                                      </p:tavLst>
                                    </p:anim>
                                    <p:animEffect transition="in" filter="fade">
                                      <p:cBhvr>
                                        <p:cTn id="21"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86"/>
          <p:cNvGrpSpPr/>
          <p:nvPr/>
        </p:nvGrpSpPr>
        <p:grpSpPr bwMode="auto">
          <a:xfrm>
            <a:off x="114300" y="971551"/>
            <a:ext cx="5042774" cy="726141"/>
            <a:chOff x="1728" y="3276"/>
            <a:chExt cx="4560" cy="653"/>
          </a:xfrm>
        </p:grpSpPr>
        <p:sp>
          <p:nvSpPr>
            <p:cNvPr id="4" name="AutoShape 72"/>
            <p:cNvSpPr>
              <a:spLocks noChangeArrowheads="1"/>
            </p:cNvSpPr>
            <p:nvPr/>
          </p:nvSpPr>
          <p:spPr bwMode="gray">
            <a:xfrm>
              <a:off x="2096" y="3389"/>
              <a:ext cx="4192" cy="436"/>
            </a:xfrm>
            <a:prstGeom prst="roundRect">
              <a:avLst>
                <a:gd name="adj" fmla="val 16667"/>
              </a:avLst>
            </a:prstGeom>
            <a:solidFill>
              <a:schemeClr val="hlink"/>
            </a:solidFill>
            <a:ln w="12700" algn="ctr">
              <a:solidFill>
                <a:schemeClr val="bg1"/>
              </a:solidFill>
              <a:round/>
            </a:ln>
            <a:effectLst>
              <a:outerShdw dist="99190" dir="2388334" algn="ctr" rotWithShape="0">
                <a:srgbClr val="333333">
                  <a:alpha val="50000"/>
                </a:srgbClr>
              </a:outerShdw>
            </a:effectLst>
          </p:spPr>
          <p:txBody>
            <a:bodyPr wrap="none" anchor="ctr"/>
            <a:lstStyle/>
            <a:p>
              <a:pPr fontAlgn="base">
                <a:spcBef>
                  <a:spcPct val="0"/>
                </a:spcBef>
                <a:spcAft>
                  <a:spcPct val="0"/>
                </a:spcAft>
              </a:pPr>
              <a:endParaRPr lang="en-US" sz="2400" b="1">
                <a:solidFill>
                  <a:srgbClr val="000066"/>
                </a:solidFill>
                <a:latin typeface="Arial" panose="020B0604020202020204" pitchFamily="34" charset="0"/>
              </a:endParaRPr>
            </a:p>
          </p:txBody>
        </p:sp>
        <p:sp>
          <p:nvSpPr>
            <p:cNvPr id="5" name="AutoShape 73"/>
            <p:cNvSpPr>
              <a:spLocks noChangeArrowheads="1"/>
            </p:cNvSpPr>
            <p:nvPr/>
          </p:nvSpPr>
          <p:spPr bwMode="gray">
            <a:xfrm>
              <a:off x="1728" y="3276"/>
              <a:ext cx="662" cy="653"/>
            </a:xfrm>
            <a:prstGeom prst="diamond">
              <a:avLst/>
            </a:prstGeom>
            <a:solidFill>
              <a:schemeClr val="hlink"/>
            </a:solidFill>
            <a:ln w="25400" algn="ctr">
              <a:solidFill>
                <a:schemeClr val="bg1"/>
              </a:solidFill>
              <a:miter lim="800000"/>
            </a:ln>
            <a:effectLst>
              <a:outerShdw dist="63500" dir="2212194" algn="ctr" rotWithShape="0">
                <a:srgbClr val="333333">
                  <a:alpha val="50000"/>
                </a:srgbClr>
              </a:outerShdw>
            </a:effectLst>
          </p:spPr>
          <p:txBody>
            <a:bodyPr wrap="none" anchor="ctr"/>
            <a:lstStyle/>
            <a:p>
              <a:pPr fontAlgn="base">
                <a:spcBef>
                  <a:spcPct val="0"/>
                </a:spcBef>
                <a:spcAft>
                  <a:spcPct val="0"/>
                </a:spcAft>
              </a:pPr>
              <a:endParaRPr lang="en-US" sz="2400" b="1">
                <a:solidFill>
                  <a:srgbClr val="000066"/>
                </a:solidFill>
                <a:latin typeface="Arial" panose="020B0604020202020204" pitchFamily="34" charset="0"/>
              </a:endParaRPr>
            </a:p>
          </p:txBody>
        </p:sp>
        <p:sp>
          <p:nvSpPr>
            <p:cNvPr id="6" name="Text Box 74"/>
            <p:cNvSpPr txBox="1">
              <a:spLocks noChangeArrowheads="1"/>
            </p:cNvSpPr>
            <p:nvPr/>
          </p:nvSpPr>
          <p:spPr bwMode="gray">
            <a:xfrm>
              <a:off x="2316" y="3442"/>
              <a:ext cx="3310" cy="377"/>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51311" tIns="25656" rIns="51311" bIns="25656">
              <a:spAutoFit/>
            </a:bodyPr>
            <a:lstStyle>
              <a:lvl1pPr defTabSz="684530">
                <a:defRPr>
                  <a:solidFill>
                    <a:schemeClr val="tx1"/>
                  </a:solidFill>
                  <a:latin typeface="Arial" panose="020B0604020202020204" pitchFamily="34" charset="0"/>
                </a:defRPr>
              </a:lvl1pPr>
              <a:lvl2pPr marL="341630" defTabSz="684530">
                <a:defRPr>
                  <a:solidFill>
                    <a:schemeClr val="tx1"/>
                  </a:solidFill>
                  <a:latin typeface="Arial" panose="020B0604020202020204" pitchFamily="34" charset="0"/>
                </a:defRPr>
              </a:lvl2pPr>
              <a:lvl3pPr marL="684530" defTabSz="684530">
                <a:defRPr>
                  <a:solidFill>
                    <a:schemeClr val="tx1"/>
                  </a:solidFill>
                  <a:latin typeface="Arial" panose="020B0604020202020204" pitchFamily="34" charset="0"/>
                </a:defRPr>
              </a:lvl3pPr>
              <a:lvl4pPr marL="1025525" defTabSz="684530">
                <a:defRPr>
                  <a:solidFill>
                    <a:schemeClr val="tx1"/>
                  </a:solidFill>
                  <a:latin typeface="Arial" panose="020B0604020202020204" pitchFamily="34" charset="0"/>
                </a:defRPr>
              </a:lvl4pPr>
              <a:lvl5pPr marL="1368425" defTabSz="684530">
                <a:defRPr>
                  <a:solidFill>
                    <a:schemeClr val="tx1"/>
                  </a:solidFill>
                  <a:latin typeface="Arial" panose="020B0604020202020204" pitchFamily="34" charset="0"/>
                </a:defRPr>
              </a:lvl5pPr>
              <a:lvl6pPr marL="1825625" defTabSz="684530" fontAlgn="base">
                <a:spcBef>
                  <a:spcPct val="0"/>
                </a:spcBef>
                <a:spcAft>
                  <a:spcPct val="0"/>
                </a:spcAft>
                <a:defRPr>
                  <a:solidFill>
                    <a:schemeClr val="tx1"/>
                  </a:solidFill>
                  <a:latin typeface="Arial" panose="020B0604020202020204" pitchFamily="34" charset="0"/>
                </a:defRPr>
              </a:lvl6pPr>
              <a:lvl7pPr marL="2282825" defTabSz="684530" fontAlgn="base">
                <a:spcBef>
                  <a:spcPct val="0"/>
                </a:spcBef>
                <a:spcAft>
                  <a:spcPct val="0"/>
                </a:spcAft>
                <a:defRPr>
                  <a:solidFill>
                    <a:schemeClr val="tx1"/>
                  </a:solidFill>
                  <a:latin typeface="Arial" panose="020B0604020202020204" pitchFamily="34" charset="0"/>
                </a:defRPr>
              </a:lvl7pPr>
              <a:lvl8pPr marL="2740025" defTabSz="684530" fontAlgn="base">
                <a:spcBef>
                  <a:spcPct val="0"/>
                </a:spcBef>
                <a:spcAft>
                  <a:spcPct val="0"/>
                </a:spcAft>
                <a:defRPr>
                  <a:solidFill>
                    <a:schemeClr val="tx1"/>
                  </a:solidFill>
                  <a:latin typeface="Arial" panose="020B0604020202020204" pitchFamily="34" charset="0"/>
                </a:defRPr>
              </a:lvl8pPr>
              <a:lvl9pPr marL="3197225" defTabSz="684530" fontAlgn="base">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sz="2400" b="1" dirty="0">
                  <a:solidFill>
                    <a:srgbClr val="FFFFFF"/>
                  </a:solidFill>
                  <a:latin typeface="Times New Roman" panose="02020603050405020304" pitchFamily="18" charset="0"/>
                  <a:cs typeface="Times New Roman" panose="02020603050405020304" pitchFamily="18" charset="0"/>
                </a:rPr>
                <a:t>LUYỆN TẬP</a:t>
              </a:r>
            </a:p>
          </p:txBody>
        </p:sp>
        <p:sp>
          <p:nvSpPr>
            <p:cNvPr id="7" name="Text Box 83"/>
            <p:cNvSpPr txBox="1">
              <a:spLocks noChangeArrowheads="1"/>
            </p:cNvSpPr>
            <p:nvPr/>
          </p:nvSpPr>
          <p:spPr bwMode="gray">
            <a:xfrm>
              <a:off x="1801" y="3408"/>
              <a:ext cx="498" cy="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92457" dir="9843276" algn="ctr" rotWithShape="0">
                      <a:schemeClr val="bg2"/>
                    </a:outerShdw>
                  </a:effectLst>
                </a14:hiddenEffects>
              </a:ext>
            </a:extLst>
          </p:spPr>
          <p:txBody>
            <a:bodyPr wrap="none" lIns="51311" tIns="25656" rIns="51311" bIns="25656">
              <a:spAutoFit/>
            </a:bodyPr>
            <a:lstStyle>
              <a:lvl1pPr defTabSz="684530">
                <a:defRPr>
                  <a:solidFill>
                    <a:schemeClr val="tx1"/>
                  </a:solidFill>
                  <a:latin typeface="Arial" panose="020B0604020202020204" pitchFamily="34" charset="0"/>
                </a:defRPr>
              </a:lvl1pPr>
              <a:lvl2pPr marL="341630" defTabSz="684530">
                <a:defRPr>
                  <a:solidFill>
                    <a:schemeClr val="tx1"/>
                  </a:solidFill>
                  <a:latin typeface="Arial" panose="020B0604020202020204" pitchFamily="34" charset="0"/>
                </a:defRPr>
              </a:lvl2pPr>
              <a:lvl3pPr marL="684530" defTabSz="684530">
                <a:defRPr>
                  <a:solidFill>
                    <a:schemeClr val="tx1"/>
                  </a:solidFill>
                  <a:latin typeface="Arial" panose="020B0604020202020204" pitchFamily="34" charset="0"/>
                </a:defRPr>
              </a:lvl3pPr>
              <a:lvl4pPr marL="1025525" defTabSz="684530">
                <a:defRPr>
                  <a:solidFill>
                    <a:schemeClr val="tx1"/>
                  </a:solidFill>
                  <a:latin typeface="Arial" panose="020B0604020202020204" pitchFamily="34" charset="0"/>
                </a:defRPr>
              </a:lvl4pPr>
              <a:lvl5pPr marL="1368425" defTabSz="684530">
                <a:defRPr>
                  <a:solidFill>
                    <a:schemeClr val="tx1"/>
                  </a:solidFill>
                  <a:latin typeface="Arial" panose="020B0604020202020204" pitchFamily="34" charset="0"/>
                </a:defRPr>
              </a:lvl5pPr>
              <a:lvl6pPr marL="1825625" defTabSz="684530" fontAlgn="base">
                <a:spcBef>
                  <a:spcPct val="0"/>
                </a:spcBef>
                <a:spcAft>
                  <a:spcPct val="0"/>
                </a:spcAft>
                <a:defRPr>
                  <a:solidFill>
                    <a:schemeClr val="tx1"/>
                  </a:solidFill>
                  <a:latin typeface="Arial" panose="020B0604020202020204" pitchFamily="34" charset="0"/>
                </a:defRPr>
              </a:lvl6pPr>
              <a:lvl7pPr marL="2282825" defTabSz="684530" fontAlgn="base">
                <a:spcBef>
                  <a:spcPct val="0"/>
                </a:spcBef>
                <a:spcAft>
                  <a:spcPct val="0"/>
                </a:spcAft>
                <a:defRPr>
                  <a:solidFill>
                    <a:schemeClr val="tx1"/>
                  </a:solidFill>
                  <a:latin typeface="Arial" panose="020B0604020202020204" pitchFamily="34" charset="0"/>
                </a:defRPr>
              </a:lvl7pPr>
              <a:lvl8pPr marL="2740025" defTabSz="684530" fontAlgn="base">
                <a:spcBef>
                  <a:spcPct val="0"/>
                </a:spcBef>
                <a:spcAft>
                  <a:spcPct val="0"/>
                </a:spcAft>
                <a:defRPr>
                  <a:solidFill>
                    <a:schemeClr val="tx1"/>
                  </a:solidFill>
                  <a:latin typeface="Arial" panose="020B0604020202020204" pitchFamily="34" charset="0"/>
                </a:defRPr>
              </a:lvl8pPr>
              <a:lvl9pPr marL="3197225" defTabSz="684530" fontAlgn="base">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sz="3000" b="1" dirty="0">
                  <a:solidFill>
                    <a:srgbClr val="FFFFFF"/>
                  </a:solidFill>
                  <a:latin typeface="Times New Roman" panose="02020603050405020304" pitchFamily="18" charset="0"/>
                  <a:cs typeface="Times New Roman" panose="02020603050405020304" pitchFamily="18" charset="0"/>
                </a:rPr>
                <a:t>III</a:t>
              </a:r>
            </a:p>
          </p:txBody>
        </p:sp>
      </p:grpSp>
      <p:grpSp>
        <p:nvGrpSpPr>
          <p:cNvPr id="8" name="Group 4"/>
          <p:cNvGrpSpPr/>
          <p:nvPr/>
        </p:nvGrpSpPr>
        <p:grpSpPr bwMode="auto">
          <a:xfrm>
            <a:off x="818792" y="1708083"/>
            <a:ext cx="8096608" cy="1075868"/>
            <a:chOff x="457200" y="1239996"/>
            <a:chExt cx="2177144" cy="2804886"/>
          </a:xfrm>
        </p:grpSpPr>
        <p:sp>
          <p:nvSpPr>
            <p:cNvPr id="9" name="Rectangle 8"/>
            <p:cNvSpPr/>
            <p:nvPr/>
          </p:nvSpPr>
          <p:spPr>
            <a:xfrm>
              <a:off x="457200" y="1239996"/>
              <a:ext cx="2177144" cy="2804886"/>
            </a:xfrm>
            <a:prstGeom prst="rect">
              <a:avLst/>
            </a:prstGeom>
            <a:solidFill>
              <a:srgbClr val="FFFFFF"/>
            </a:solidFill>
            <a:ln w="25400" cap="flat" cmpd="sng" algn="ctr">
              <a:noFill/>
              <a:prstDash val="solid"/>
            </a:ln>
            <a:effectLst>
              <a:outerShdw blurRad="63500" sx="102000" sy="102000" algn="ctr" rotWithShape="0">
                <a:prstClr val="black">
                  <a:alpha val="40000"/>
                </a:prstClr>
              </a:outerShdw>
            </a:effectLst>
          </p:spPr>
          <p:txBody>
            <a:bodyPr anchor="ctr"/>
            <a:lstStyle/>
            <a:p>
              <a:r>
                <a:rPr lang="en-US" sz="1050" dirty="0">
                  <a:solidFill>
                    <a:srgbClr val="000000"/>
                  </a:solidFill>
                  <a:latin typeface="Quicksand"/>
                </a:rPr>
                <a:t/>
              </a:r>
              <a:br>
                <a:rPr lang="en-US" sz="1050" dirty="0">
                  <a:solidFill>
                    <a:srgbClr val="000000"/>
                  </a:solidFill>
                  <a:latin typeface="Quicksand"/>
                </a:rPr>
              </a:br>
              <a:endParaRPr lang="en-US" sz="1350" kern="0" dirty="0">
                <a:solidFill>
                  <a:srgbClr val="FFFFFF"/>
                </a:solidFill>
                <a:latin typeface="Calibri" panose="020F0502020204030204"/>
              </a:endParaRPr>
            </a:p>
          </p:txBody>
        </p:sp>
        <p:sp>
          <p:nvSpPr>
            <p:cNvPr id="10" name="Rectangle 9"/>
            <p:cNvSpPr/>
            <p:nvPr/>
          </p:nvSpPr>
          <p:spPr>
            <a:xfrm>
              <a:off x="536316" y="1341008"/>
              <a:ext cx="2018913" cy="2601059"/>
            </a:xfrm>
            <a:prstGeom prst="rect">
              <a:avLst/>
            </a:prstGeom>
            <a:noFill/>
            <a:ln w="19050" cap="flat" cmpd="sng" algn="ctr">
              <a:solidFill>
                <a:srgbClr val="7AAC54">
                  <a:lumMod val="60000"/>
                  <a:lumOff val="40000"/>
                </a:srgbClr>
              </a:solidFill>
              <a:prstDash val="dash"/>
            </a:ln>
            <a:effectLst/>
          </p:spPr>
          <p:txBody>
            <a:bodyPr anchor="ctr"/>
            <a:lstStyle/>
            <a:p>
              <a:pPr algn="ctr" fontAlgn="base">
                <a:spcBef>
                  <a:spcPct val="0"/>
                </a:spcBef>
                <a:spcAft>
                  <a:spcPct val="0"/>
                </a:spcAft>
                <a:defRPr/>
              </a:pPr>
              <a:endParaRPr lang="en-US" sz="1350" kern="0">
                <a:solidFill>
                  <a:srgbClr val="FFFFFF"/>
                </a:solidFill>
                <a:latin typeface="Calibri" panose="020F0502020204030204"/>
              </a:endParaRPr>
            </a:p>
          </p:txBody>
        </p:sp>
      </p:grpSp>
      <p:grpSp>
        <p:nvGrpSpPr>
          <p:cNvPr id="11" name="Group 7"/>
          <p:cNvGrpSpPr/>
          <p:nvPr/>
        </p:nvGrpSpPr>
        <p:grpSpPr bwMode="auto">
          <a:xfrm flipV="1">
            <a:off x="685801" y="1837861"/>
            <a:ext cx="2591159" cy="553641"/>
            <a:chOff x="4763053" y="2429435"/>
            <a:chExt cx="2840865" cy="833718"/>
          </a:xfrm>
          <a:solidFill>
            <a:srgbClr val="002060"/>
          </a:solidFill>
        </p:grpSpPr>
        <p:sp>
          <p:nvSpPr>
            <p:cNvPr id="12" name="Freeform 11"/>
            <p:cNvSpPr/>
            <p:nvPr/>
          </p:nvSpPr>
          <p:spPr bwMode="gray">
            <a:xfrm>
              <a:off x="4770794" y="2429435"/>
              <a:ext cx="2833124" cy="768967"/>
            </a:xfrm>
            <a:custGeom>
              <a:avLst/>
              <a:gdLst>
                <a:gd name="connsiteX0" fmla="*/ 0 w 1205789"/>
                <a:gd name="connsiteY0" fmla="*/ 0 h 404774"/>
                <a:gd name="connsiteX1" fmla="*/ 1003402 w 1205789"/>
                <a:gd name="connsiteY1" fmla="*/ 0 h 404774"/>
                <a:gd name="connsiteX2" fmla="*/ 1205789 w 1205789"/>
                <a:gd name="connsiteY2" fmla="*/ 202387 h 404774"/>
                <a:gd name="connsiteX3" fmla="*/ 1003402 w 1205789"/>
                <a:gd name="connsiteY3" fmla="*/ 404774 h 404774"/>
                <a:gd name="connsiteX4" fmla="*/ 0 w 1205789"/>
                <a:gd name="connsiteY4" fmla="*/ 404774 h 404774"/>
                <a:gd name="connsiteX5" fmla="*/ 0 w 1205789"/>
                <a:gd name="connsiteY5" fmla="*/ 0 h 404774"/>
                <a:gd name="connsiteX0-1" fmla="*/ 7314 w 1213103"/>
                <a:gd name="connsiteY0-2" fmla="*/ 0 h 404774"/>
                <a:gd name="connsiteX1-3" fmla="*/ 1010716 w 1213103"/>
                <a:gd name="connsiteY1-4" fmla="*/ 0 h 404774"/>
                <a:gd name="connsiteX2-5" fmla="*/ 1213103 w 1213103"/>
                <a:gd name="connsiteY2-6" fmla="*/ 202387 h 404774"/>
                <a:gd name="connsiteX3-7" fmla="*/ 1010716 w 1213103"/>
                <a:gd name="connsiteY3-8" fmla="*/ 404774 h 404774"/>
                <a:gd name="connsiteX4-9" fmla="*/ 7314 w 1213103"/>
                <a:gd name="connsiteY4-10" fmla="*/ 404774 h 404774"/>
                <a:gd name="connsiteX5-11" fmla="*/ 0 w 1213103"/>
                <a:gd name="connsiteY5-12" fmla="*/ 131673 h 404774"/>
                <a:gd name="connsiteX6" fmla="*/ 7314 w 1213103"/>
                <a:gd name="connsiteY6" fmla="*/ 0 h 404774"/>
                <a:gd name="connsiteX0-13" fmla="*/ 89610 w 1295399"/>
                <a:gd name="connsiteY0-14" fmla="*/ 0 h 404774"/>
                <a:gd name="connsiteX1-15" fmla="*/ 1093012 w 1295399"/>
                <a:gd name="connsiteY1-16" fmla="*/ 0 h 404774"/>
                <a:gd name="connsiteX2-17" fmla="*/ 1295399 w 1295399"/>
                <a:gd name="connsiteY2-18" fmla="*/ 202387 h 404774"/>
                <a:gd name="connsiteX3-19" fmla="*/ 1093012 w 1295399"/>
                <a:gd name="connsiteY3-20" fmla="*/ 404774 h 404774"/>
                <a:gd name="connsiteX4-21" fmla="*/ 89610 w 1295399"/>
                <a:gd name="connsiteY4-22" fmla="*/ 404774 h 404774"/>
                <a:gd name="connsiteX5-23" fmla="*/ 0 w 1295399"/>
                <a:gd name="connsiteY5-24" fmla="*/ 99974 h 404774"/>
                <a:gd name="connsiteX6-25" fmla="*/ 89610 w 1295399"/>
                <a:gd name="connsiteY6-26" fmla="*/ 0 h 404774"/>
                <a:gd name="connsiteX0-27" fmla="*/ 89610 w 1295399"/>
                <a:gd name="connsiteY0-28" fmla="*/ 0 h 404774"/>
                <a:gd name="connsiteX1-29" fmla="*/ 1093012 w 1295399"/>
                <a:gd name="connsiteY1-30" fmla="*/ 0 h 404774"/>
                <a:gd name="connsiteX2-31" fmla="*/ 1295399 w 1295399"/>
                <a:gd name="connsiteY2-32" fmla="*/ 202387 h 404774"/>
                <a:gd name="connsiteX3-33" fmla="*/ 1093012 w 1295399"/>
                <a:gd name="connsiteY3-34" fmla="*/ 404774 h 404774"/>
                <a:gd name="connsiteX4-35" fmla="*/ 89610 w 1295399"/>
                <a:gd name="connsiteY4-36" fmla="*/ 404774 h 404774"/>
                <a:gd name="connsiteX5-37" fmla="*/ 60350 w 1295399"/>
                <a:gd name="connsiteY5-38" fmla="*/ 299923 h 404774"/>
                <a:gd name="connsiteX6-39" fmla="*/ 0 w 1295399"/>
                <a:gd name="connsiteY6-40" fmla="*/ 99974 h 404774"/>
                <a:gd name="connsiteX7" fmla="*/ 89610 w 1295399"/>
                <a:gd name="connsiteY7" fmla="*/ 0 h 404774"/>
                <a:gd name="connsiteX0-41" fmla="*/ 89610 w 1295399"/>
                <a:gd name="connsiteY0-42" fmla="*/ 0 h 480974"/>
                <a:gd name="connsiteX1-43" fmla="*/ 1093012 w 1295399"/>
                <a:gd name="connsiteY1-44" fmla="*/ 0 h 480974"/>
                <a:gd name="connsiteX2-45" fmla="*/ 1295399 w 1295399"/>
                <a:gd name="connsiteY2-46" fmla="*/ 202387 h 480974"/>
                <a:gd name="connsiteX3-47" fmla="*/ 1093012 w 1295399"/>
                <a:gd name="connsiteY3-48" fmla="*/ 404774 h 480974"/>
                <a:gd name="connsiteX4-49" fmla="*/ 89610 w 1295399"/>
                <a:gd name="connsiteY4-50" fmla="*/ 404774 h 480974"/>
                <a:gd name="connsiteX5-51" fmla="*/ 0 w 1295399"/>
                <a:gd name="connsiteY5-52" fmla="*/ 480974 h 480974"/>
                <a:gd name="connsiteX6-53" fmla="*/ 0 w 1295399"/>
                <a:gd name="connsiteY6-54" fmla="*/ 99974 h 480974"/>
                <a:gd name="connsiteX7-55" fmla="*/ 89610 w 1295399"/>
                <a:gd name="connsiteY7-56" fmla="*/ 0 h 480974"/>
                <a:gd name="connsiteX0-57" fmla="*/ 89610 w 1295399"/>
                <a:gd name="connsiteY0-58" fmla="*/ 0 h 480974"/>
                <a:gd name="connsiteX1-59" fmla="*/ 1093012 w 1295399"/>
                <a:gd name="connsiteY1-60" fmla="*/ 0 h 480974"/>
                <a:gd name="connsiteX2-61" fmla="*/ 1295399 w 1295399"/>
                <a:gd name="connsiteY2-62" fmla="*/ 202387 h 480974"/>
                <a:gd name="connsiteX3-63" fmla="*/ 1093012 w 1295399"/>
                <a:gd name="connsiteY3-64" fmla="*/ 404774 h 480974"/>
                <a:gd name="connsiteX4-65" fmla="*/ 89610 w 1295399"/>
                <a:gd name="connsiteY4-66" fmla="*/ 404774 h 480974"/>
                <a:gd name="connsiteX5-67" fmla="*/ 0 w 1295399"/>
                <a:gd name="connsiteY5-68" fmla="*/ 480974 h 480974"/>
                <a:gd name="connsiteX6-69" fmla="*/ 0 w 1295399"/>
                <a:gd name="connsiteY6-70" fmla="*/ 99974 h 480974"/>
                <a:gd name="connsiteX7-71" fmla="*/ 89610 w 1295399"/>
                <a:gd name="connsiteY7-72" fmla="*/ 0 h 480974"/>
                <a:gd name="connsiteX0-73" fmla="*/ 89610 w 1295399"/>
                <a:gd name="connsiteY0-74" fmla="*/ 0 h 480974"/>
                <a:gd name="connsiteX1-75" fmla="*/ 1093012 w 1295399"/>
                <a:gd name="connsiteY1-76" fmla="*/ 0 h 480974"/>
                <a:gd name="connsiteX2-77" fmla="*/ 1295399 w 1295399"/>
                <a:gd name="connsiteY2-78" fmla="*/ 202387 h 480974"/>
                <a:gd name="connsiteX3-79" fmla="*/ 1093012 w 1295399"/>
                <a:gd name="connsiteY3-80" fmla="*/ 404774 h 480974"/>
                <a:gd name="connsiteX4-81" fmla="*/ 89610 w 1295399"/>
                <a:gd name="connsiteY4-82" fmla="*/ 404774 h 480974"/>
                <a:gd name="connsiteX5-83" fmla="*/ 0 w 1295399"/>
                <a:gd name="connsiteY5-84" fmla="*/ 480974 h 480974"/>
                <a:gd name="connsiteX6-85" fmla="*/ 0 w 1295399"/>
                <a:gd name="connsiteY6-86" fmla="*/ 99974 h 480974"/>
                <a:gd name="connsiteX7-87" fmla="*/ 89610 w 1295399"/>
                <a:gd name="connsiteY7-88" fmla="*/ 0 h 480974"/>
                <a:gd name="connsiteX0-89" fmla="*/ 89610 w 1295399"/>
                <a:gd name="connsiteY0-90" fmla="*/ 0 h 480974"/>
                <a:gd name="connsiteX1-91" fmla="*/ 1093012 w 1295399"/>
                <a:gd name="connsiteY1-92" fmla="*/ 0 h 480974"/>
                <a:gd name="connsiteX2-93" fmla="*/ 1295399 w 1295399"/>
                <a:gd name="connsiteY2-94" fmla="*/ 202387 h 480974"/>
                <a:gd name="connsiteX3-95" fmla="*/ 1093012 w 1295399"/>
                <a:gd name="connsiteY3-96" fmla="*/ 404774 h 480974"/>
                <a:gd name="connsiteX4-97" fmla="*/ 89610 w 1295399"/>
                <a:gd name="connsiteY4-98" fmla="*/ 404774 h 480974"/>
                <a:gd name="connsiteX5-99" fmla="*/ 0 w 1295399"/>
                <a:gd name="connsiteY5-100" fmla="*/ 480974 h 480974"/>
                <a:gd name="connsiteX6-101" fmla="*/ 0 w 1295399"/>
                <a:gd name="connsiteY6-102" fmla="*/ 99974 h 480974"/>
                <a:gd name="connsiteX7-103" fmla="*/ 89610 w 1295399"/>
                <a:gd name="connsiteY7-104" fmla="*/ 0 h 480974"/>
                <a:gd name="connsiteX0-105" fmla="*/ 104497 w 1310286"/>
                <a:gd name="connsiteY0-106" fmla="*/ 0 h 480974"/>
                <a:gd name="connsiteX1-107" fmla="*/ 1107899 w 1310286"/>
                <a:gd name="connsiteY1-108" fmla="*/ 0 h 480974"/>
                <a:gd name="connsiteX2-109" fmla="*/ 1310286 w 1310286"/>
                <a:gd name="connsiteY2-110" fmla="*/ 202387 h 480974"/>
                <a:gd name="connsiteX3-111" fmla="*/ 1107899 w 1310286"/>
                <a:gd name="connsiteY3-112" fmla="*/ 404774 h 480974"/>
                <a:gd name="connsiteX4-113" fmla="*/ 104497 w 1310286"/>
                <a:gd name="connsiteY4-114" fmla="*/ 404774 h 480974"/>
                <a:gd name="connsiteX5-115" fmla="*/ 14887 w 1310286"/>
                <a:gd name="connsiteY5-116" fmla="*/ 480974 h 480974"/>
                <a:gd name="connsiteX6-117" fmla="*/ 14887 w 1310286"/>
                <a:gd name="connsiteY6-118" fmla="*/ 99974 h 480974"/>
                <a:gd name="connsiteX7-119" fmla="*/ 104497 w 1310286"/>
                <a:gd name="connsiteY7-120" fmla="*/ 0 h 480974"/>
                <a:gd name="connsiteX0-121" fmla="*/ 104497 w 1310286"/>
                <a:gd name="connsiteY0-122" fmla="*/ 0 h 480974"/>
                <a:gd name="connsiteX1-123" fmla="*/ 1107899 w 1310286"/>
                <a:gd name="connsiteY1-124" fmla="*/ 0 h 480974"/>
                <a:gd name="connsiteX2-125" fmla="*/ 1310286 w 1310286"/>
                <a:gd name="connsiteY2-126" fmla="*/ 202387 h 480974"/>
                <a:gd name="connsiteX3-127" fmla="*/ 1107899 w 1310286"/>
                <a:gd name="connsiteY3-128" fmla="*/ 404774 h 480974"/>
                <a:gd name="connsiteX4-129" fmla="*/ 104497 w 1310286"/>
                <a:gd name="connsiteY4-130" fmla="*/ 404774 h 480974"/>
                <a:gd name="connsiteX5-131" fmla="*/ 14887 w 1310286"/>
                <a:gd name="connsiteY5-132" fmla="*/ 480974 h 480974"/>
                <a:gd name="connsiteX6-133" fmla="*/ 14887 w 1310286"/>
                <a:gd name="connsiteY6-134" fmla="*/ 99974 h 480974"/>
                <a:gd name="connsiteX7-135" fmla="*/ 104497 w 1310286"/>
                <a:gd name="connsiteY7-136" fmla="*/ 0 h 480974"/>
                <a:gd name="connsiteX0-137" fmla="*/ 89610 w 1295399"/>
                <a:gd name="connsiteY0-138" fmla="*/ 0 h 480974"/>
                <a:gd name="connsiteX1-139" fmla="*/ 1093012 w 1295399"/>
                <a:gd name="connsiteY1-140" fmla="*/ 0 h 480974"/>
                <a:gd name="connsiteX2-141" fmla="*/ 1295399 w 1295399"/>
                <a:gd name="connsiteY2-142" fmla="*/ 202387 h 480974"/>
                <a:gd name="connsiteX3-143" fmla="*/ 1093012 w 1295399"/>
                <a:gd name="connsiteY3-144" fmla="*/ 404774 h 480974"/>
                <a:gd name="connsiteX4-145" fmla="*/ 89610 w 1295399"/>
                <a:gd name="connsiteY4-146" fmla="*/ 404774 h 480974"/>
                <a:gd name="connsiteX5-147" fmla="*/ 0 w 1295399"/>
                <a:gd name="connsiteY5-148" fmla="*/ 480974 h 480974"/>
                <a:gd name="connsiteX6-149" fmla="*/ 0 w 1295399"/>
                <a:gd name="connsiteY6-150" fmla="*/ 99974 h 480974"/>
                <a:gd name="connsiteX7-151" fmla="*/ 89610 w 1295399"/>
                <a:gd name="connsiteY7-152" fmla="*/ 0 h 480974"/>
                <a:gd name="connsiteX0-153" fmla="*/ 89610 w 1295399"/>
                <a:gd name="connsiteY0-154" fmla="*/ 0 h 480974"/>
                <a:gd name="connsiteX1-155" fmla="*/ 1093012 w 1295399"/>
                <a:gd name="connsiteY1-156" fmla="*/ 0 h 480974"/>
                <a:gd name="connsiteX2-157" fmla="*/ 1295399 w 1295399"/>
                <a:gd name="connsiteY2-158" fmla="*/ 202387 h 480974"/>
                <a:gd name="connsiteX3-159" fmla="*/ 1093012 w 1295399"/>
                <a:gd name="connsiteY3-160" fmla="*/ 404774 h 480974"/>
                <a:gd name="connsiteX4-161" fmla="*/ 89610 w 1295399"/>
                <a:gd name="connsiteY4-162" fmla="*/ 404774 h 480974"/>
                <a:gd name="connsiteX5-163" fmla="*/ 0 w 1295399"/>
                <a:gd name="connsiteY5-164" fmla="*/ 480974 h 480974"/>
                <a:gd name="connsiteX6-165" fmla="*/ 0 w 1295399"/>
                <a:gd name="connsiteY6-166" fmla="*/ 99974 h 480974"/>
                <a:gd name="connsiteX7-167" fmla="*/ 89610 w 1295399"/>
                <a:gd name="connsiteY7-168" fmla="*/ 0 h 480974"/>
                <a:gd name="connsiteX0-169" fmla="*/ 89610 w 1295399"/>
                <a:gd name="connsiteY0-170" fmla="*/ 0 h 480974"/>
                <a:gd name="connsiteX1-171" fmla="*/ 1093012 w 1295399"/>
                <a:gd name="connsiteY1-172" fmla="*/ 0 h 480974"/>
                <a:gd name="connsiteX2-173" fmla="*/ 1295399 w 1295399"/>
                <a:gd name="connsiteY2-174" fmla="*/ 202387 h 480974"/>
                <a:gd name="connsiteX3-175" fmla="*/ 1093012 w 1295399"/>
                <a:gd name="connsiteY3-176" fmla="*/ 404774 h 480974"/>
                <a:gd name="connsiteX4-177" fmla="*/ 89610 w 1295399"/>
                <a:gd name="connsiteY4-178" fmla="*/ 404774 h 480974"/>
                <a:gd name="connsiteX5-179" fmla="*/ 0 w 1295399"/>
                <a:gd name="connsiteY5-180" fmla="*/ 480974 h 480974"/>
                <a:gd name="connsiteX6-181" fmla="*/ 0 w 1295399"/>
                <a:gd name="connsiteY6-182" fmla="*/ 99974 h 480974"/>
                <a:gd name="connsiteX7-183" fmla="*/ 89610 w 1295399"/>
                <a:gd name="connsiteY7-184" fmla="*/ 0 h 480974"/>
                <a:gd name="connsiteX0-185" fmla="*/ 89610 w 1295399"/>
                <a:gd name="connsiteY0-186" fmla="*/ 0 h 480974"/>
                <a:gd name="connsiteX1-187" fmla="*/ 1093012 w 1295399"/>
                <a:gd name="connsiteY1-188" fmla="*/ 0 h 480974"/>
                <a:gd name="connsiteX2-189" fmla="*/ 1295399 w 1295399"/>
                <a:gd name="connsiteY2-190" fmla="*/ 202387 h 480974"/>
                <a:gd name="connsiteX3-191" fmla="*/ 1093012 w 1295399"/>
                <a:gd name="connsiteY3-192" fmla="*/ 404774 h 480974"/>
                <a:gd name="connsiteX4-193" fmla="*/ 89610 w 1295399"/>
                <a:gd name="connsiteY4-194" fmla="*/ 404774 h 480974"/>
                <a:gd name="connsiteX5-195" fmla="*/ 0 w 1295399"/>
                <a:gd name="connsiteY5-196" fmla="*/ 480974 h 480974"/>
                <a:gd name="connsiteX6-197" fmla="*/ 0 w 1295399"/>
                <a:gd name="connsiteY6-198" fmla="*/ 99974 h 480974"/>
                <a:gd name="connsiteX7-199" fmla="*/ 89610 w 1295399"/>
                <a:gd name="connsiteY7-200" fmla="*/ 0 h 480974"/>
                <a:gd name="connsiteX0-201" fmla="*/ 89610 w 1295399"/>
                <a:gd name="connsiteY0-202" fmla="*/ 2367 h 483341"/>
                <a:gd name="connsiteX1-203" fmla="*/ 1093012 w 1295399"/>
                <a:gd name="connsiteY1-204" fmla="*/ 2367 h 483341"/>
                <a:gd name="connsiteX2-205" fmla="*/ 1295399 w 1295399"/>
                <a:gd name="connsiteY2-206" fmla="*/ 204754 h 483341"/>
                <a:gd name="connsiteX3-207" fmla="*/ 1093012 w 1295399"/>
                <a:gd name="connsiteY3-208" fmla="*/ 407141 h 483341"/>
                <a:gd name="connsiteX4-209" fmla="*/ 89610 w 1295399"/>
                <a:gd name="connsiteY4-210" fmla="*/ 407141 h 483341"/>
                <a:gd name="connsiteX5-211" fmla="*/ 0 w 1295399"/>
                <a:gd name="connsiteY5-212" fmla="*/ 483341 h 483341"/>
                <a:gd name="connsiteX6-213" fmla="*/ 0 w 1295399"/>
                <a:gd name="connsiteY6-214" fmla="*/ 102341 h 483341"/>
                <a:gd name="connsiteX7-215" fmla="*/ 89610 w 1295399"/>
                <a:gd name="connsiteY7-216" fmla="*/ 2367 h 483341"/>
                <a:gd name="connsiteX0-217" fmla="*/ 103929 w 1309718"/>
                <a:gd name="connsiteY0-218" fmla="*/ 2367 h 483341"/>
                <a:gd name="connsiteX1-219" fmla="*/ 1107331 w 1309718"/>
                <a:gd name="connsiteY1-220" fmla="*/ 2367 h 483341"/>
                <a:gd name="connsiteX2-221" fmla="*/ 1309718 w 1309718"/>
                <a:gd name="connsiteY2-222" fmla="*/ 204754 h 483341"/>
                <a:gd name="connsiteX3-223" fmla="*/ 1107331 w 1309718"/>
                <a:gd name="connsiteY3-224" fmla="*/ 407141 h 483341"/>
                <a:gd name="connsiteX4-225" fmla="*/ 103929 w 1309718"/>
                <a:gd name="connsiteY4-226" fmla="*/ 407141 h 483341"/>
                <a:gd name="connsiteX5-227" fmla="*/ 14319 w 1309718"/>
                <a:gd name="connsiteY5-228" fmla="*/ 483341 h 483341"/>
                <a:gd name="connsiteX6-229" fmla="*/ 14319 w 1309718"/>
                <a:gd name="connsiteY6-230" fmla="*/ 102341 h 483341"/>
                <a:gd name="connsiteX7-231" fmla="*/ 103929 w 1309718"/>
                <a:gd name="connsiteY7-232" fmla="*/ 2367 h 483341"/>
                <a:gd name="connsiteX0-233" fmla="*/ 103929 w 1309718"/>
                <a:gd name="connsiteY0-234" fmla="*/ 2367 h 483341"/>
                <a:gd name="connsiteX1-235" fmla="*/ 1107331 w 1309718"/>
                <a:gd name="connsiteY1-236" fmla="*/ 2367 h 483341"/>
                <a:gd name="connsiteX2-237" fmla="*/ 1309718 w 1309718"/>
                <a:gd name="connsiteY2-238" fmla="*/ 204754 h 483341"/>
                <a:gd name="connsiteX3-239" fmla="*/ 1107331 w 1309718"/>
                <a:gd name="connsiteY3-240" fmla="*/ 407141 h 483341"/>
                <a:gd name="connsiteX4-241" fmla="*/ 103929 w 1309718"/>
                <a:gd name="connsiteY4-242" fmla="*/ 407141 h 483341"/>
                <a:gd name="connsiteX5-243" fmla="*/ 14319 w 1309718"/>
                <a:gd name="connsiteY5-244" fmla="*/ 483341 h 483341"/>
                <a:gd name="connsiteX6-245" fmla="*/ 14319 w 1309718"/>
                <a:gd name="connsiteY6-246" fmla="*/ 102341 h 483341"/>
                <a:gd name="connsiteX7-247" fmla="*/ 103929 w 1309718"/>
                <a:gd name="connsiteY7-248" fmla="*/ 2367 h 483341"/>
                <a:gd name="connsiteX0-249" fmla="*/ 103929 w 1309718"/>
                <a:gd name="connsiteY0-250" fmla="*/ 2367 h 483341"/>
                <a:gd name="connsiteX1-251" fmla="*/ 1107331 w 1309718"/>
                <a:gd name="connsiteY1-252" fmla="*/ 2367 h 483341"/>
                <a:gd name="connsiteX2-253" fmla="*/ 1309718 w 1309718"/>
                <a:gd name="connsiteY2-254" fmla="*/ 204754 h 483341"/>
                <a:gd name="connsiteX3-255" fmla="*/ 1107331 w 1309718"/>
                <a:gd name="connsiteY3-256" fmla="*/ 407141 h 483341"/>
                <a:gd name="connsiteX4-257" fmla="*/ 103929 w 1309718"/>
                <a:gd name="connsiteY4-258" fmla="*/ 407141 h 483341"/>
                <a:gd name="connsiteX5-259" fmla="*/ 14319 w 1309718"/>
                <a:gd name="connsiteY5-260" fmla="*/ 483341 h 483341"/>
                <a:gd name="connsiteX6-261" fmla="*/ 14319 w 1309718"/>
                <a:gd name="connsiteY6-262" fmla="*/ 102341 h 483341"/>
                <a:gd name="connsiteX7-263" fmla="*/ 103929 w 1309718"/>
                <a:gd name="connsiteY7-264" fmla="*/ 2367 h 483341"/>
                <a:gd name="connsiteX0-265" fmla="*/ 103929 w 1309718"/>
                <a:gd name="connsiteY0-266" fmla="*/ 2367 h 483341"/>
                <a:gd name="connsiteX1-267" fmla="*/ 1107331 w 1309718"/>
                <a:gd name="connsiteY1-268" fmla="*/ 2367 h 483341"/>
                <a:gd name="connsiteX2-269" fmla="*/ 1309718 w 1309718"/>
                <a:gd name="connsiteY2-270" fmla="*/ 204754 h 483341"/>
                <a:gd name="connsiteX3-271" fmla="*/ 1107331 w 1309718"/>
                <a:gd name="connsiteY3-272" fmla="*/ 407141 h 483341"/>
                <a:gd name="connsiteX4-273" fmla="*/ 103929 w 1309718"/>
                <a:gd name="connsiteY4-274" fmla="*/ 407141 h 483341"/>
                <a:gd name="connsiteX5-275" fmla="*/ 14319 w 1309718"/>
                <a:gd name="connsiteY5-276" fmla="*/ 483341 h 483341"/>
                <a:gd name="connsiteX6-277" fmla="*/ 14319 w 1309718"/>
                <a:gd name="connsiteY6-278" fmla="*/ 102341 h 483341"/>
                <a:gd name="connsiteX7-279" fmla="*/ 103929 w 1309718"/>
                <a:gd name="connsiteY7-280" fmla="*/ 2367 h 483341"/>
                <a:gd name="connsiteX0-281" fmla="*/ 140419 w 1309718"/>
                <a:gd name="connsiteY0-282" fmla="*/ 2549 h 480974"/>
                <a:gd name="connsiteX1-283" fmla="*/ 1107331 w 1309718"/>
                <a:gd name="connsiteY1-284" fmla="*/ 0 h 480974"/>
                <a:gd name="connsiteX2-285" fmla="*/ 1309718 w 1309718"/>
                <a:gd name="connsiteY2-286" fmla="*/ 202387 h 480974"/>
                <a:gd name="connsiteX3-287" fmla="*/ 1107331 w 1309718"/>
                <a:gd name="connsiteY3-288" fmla="*/ 404774 h 480974"/>
                <a:gd name="connsiteX4-289" fmla="*/ 103929 w 1309718"/>
                <a:gd name="connsiteY4-290" fmla="*/ 404774 h 480974"/>
                <a:gd name="connsiteX5-291" fmla="*/ 14319 w 1309718"/>
                <a:gd name="connsiteY5-292" fmla="*/ 480974 h 480974"/>
                <a:gd name="connsiteX6-293" fmla="*/ 14319 w 1309718"/>
                <a:gd name="connsiteY6-294" fmla="*/ 99974 h 480974"/>
                <a:gd name="connsiteX7-295" fmla="*/ 140419 w 1309718"/>
                <a:gd name="connsiteY7-296" fmla="*/ 2549 h 480974"/>
                <a:gd name="connsiteX0-297" fmla="*/ 140419 w 1309718"/>
                <a:gd name="connsiteY0-298" fmla="*/ 2549 h 480974"/>
                <a:gd name="connsiteX1-299" fmla="*/ 1107331 w 1309718"/>
                <a:gd name="connsiteY1-300" fmla="*/ 0 h 480974"/>
                <a:gd name="connsiteX2-301" fmla="*/ 1309718 w 1309718"/>
                <a:gd name="connsiteY2-302" fmla="*/ 202387 h 480974"/>
                <a:gd name="connsiteX3-303" fmla="*/ 1107331 w 1309718"/>
                <a:gd name="connsiteY3-304" fmla="*/ 404774 h 480974"/>
                <a:gd name="connsiteX4-305" fmla="*/ 137051 w 1309718"/>
                <a:gd name="connsiteY4-306" fmla="*/ 410439 h 480974"/>
                <a:gd name="connsiteX5-307" fmla="*/ 14319 w 1309718"/>
                <a:gd name="connsiteY5-308" fmla="*/ 480974 h 480974"/>
                <a:gd name="connsiteX6-309" fmla="*/ 14319 w 1309718"/>
                <a:gd name="connsiteY6-310" fmla="*/ 99974 h 480974"/>
                <a:gd name="connsiteX7-311" fmla="*/ 140419 w 1309718"/>
                <a:gd name="connsiteY7-312" fmla="*/ 2549 h 480974"/>
                <a:gd name="connsiteX0-313" fmla="*/ 140419 w 1309718"/>
                <a:gd name="connsiteY0-314" fmla="*/ 2549 h 480974"/>
                <a:gd name="connsiteX1-315" fmla="*/ 1107331 w 1309718"/>
                <a:gd name="connsiteY1-316" fmla="*/ 0 h 480974"/>
                <a:gd name="connsiteX2-317" fmla="*/ 1309718 w 1309718"/>
                <a:gd name="connsiteY2-318" fmla="*/ 202387 h 480974"/>
                <a:gd name="connsiteX3-319" fmla="*/ 1107331 w 1309718"/>
                <a:gd name="connsiteY3-320" fmla="*/ 404774 h 480974"/>
                <a:gd name="connsiteX4-321" fmla="*/ 137051 w 1309718"/>
                <a:gd name="connsiteY4-322" fmla="*/ 410439 h 480974"/>
                <a:gd name="connsiteX5-323" fmla="*/ 14319 w 1309718"/>
                <a:gd name="connsiteY5-324" fmla="*/ 480974 h 480974"/>
                <a:gd name="connsiteX6-325" fmla="*/ 14319 w 1309718"/>
                <a:gd name="connsiteY6-326" fmla="*/ 99974 h 480974"/>
                <a:gd name="connsiteX7-327" fmla="*/ 140419 w 1309718"/>
                <a:gd name="connsiteY7-328" fmla="*/ 2549 h 480974"/>
                <a:gd name="connsiteX0-329" fmla="*/ 140419 w 1309718"/>
                <a:gd name="connsiteY0-330" fmla="*/ 2549 h 480974"/>
                <a:gd name="connsiteX1-331" fmla="*/ 1107331 w 1309718"/>
                <a:gd name="connsiteY1-332" fmla="*/ 0 h 480974"/>
                <a:gd name="connsiteX2-333" fmla="*/ 1309718 w 1309718"/>
                <a:gd name="connsiteY2-334" fmla="*/ 202387 h 480974"/>
                <a:gd name="connsiteX3-335" fmla="*/ 1107331 w 1309718"/>
                <a:gd name="connsiteY3-336" fmla="*/ 404774 h 480974"/>
                <a:gd name="connsiteX4-337" fmla="*/ 137051 w 1309718"/>
                <a:gd name="connsiteY4-338" fmla="*/ 410439 h 480974"/>
                <a:gd name="connsiteX5-339" fmla="*/ 14319 w 1309718"/>
                <a:gd name="connsiteY5-340" fmla="*/ 480974 h 480974"/>
                <a:gd name="connsiteX6-341" fmla="*/ 14319 w 1309718"/>
                <a:gd name="connsiteY6-342" fmla="*/ 99974 h 480974"/>
                <a:gd name="connsiteX7-343" fmla="*/ 140419 w 1309718"/>
                <a:gd name="connsiteY7-344" fmla="*/ 2549 h 480974"/>
                <a:gd name="connsiteX0-345" fmla="*/ 140419 w 1309718"/>
                <a:gd name="connsiteY0-346" fmla="*/ 2549 h 480974"/>
                <a:gd name="connsiteX1-347" fmla="*/ 1107331 w 1309718"/>
                <a:gd name="connsiteY1-348" fmla="*/ 0 h 480974"/>
                <a:gd name="connsiteX2-349" fmla="*/ 1309718 w 1309718"/>
                <a:gd name="connsiteY2-350" fmla="*/ 202387 h 480974"/>
                <a:gd name="connsiteX3-351" fmla="*/ 1107331 w 1309718"/>
                <a:gd name="connsiteY3-352" fmla="*/ 404774 h 480974"/>
                <a:gd name="connsiteX4-353" fmla="*/ 137051 w 1309718"/>
                <a:gd name="connsiteY4-354" fmla="*/ 410439 h 480974"/>
                <a:gd name="connsiteX5-355" fmla="*/ 14319 w 1309718"/>
                <a:gd name="connsiteY5-356" fmla="*/ 480974 h 480974"/>
                <a:gd name="connsiteX6-357" fmla="*/ 14319 w 1309718"/>
                <a:gd name="connsiteY6-358" fmla="*/ 99974 h 480974"/>
                <a:gd name="connsiteX7-359" fmla="*/ 140419 w 1309718"/>
                <a:gd name="connsiteY7-360" fmla="*/ 2549 h 480974"/>
                <a:gd name="connsiteX0-361" fmla="*/ 140419 w 1309718"/>
                <a:gd name="connsiteY0-362" fmla="*/ 2549 h 480974"/>
                <a:gd name="connsiteX1-363" fmla="*/ 1107331 w 1309718"/>
                <a:gd name="connsiteY1-364" fmla="*/ 0 h 480974"/>
                <a:gd name="connsiteX2-365" fmla="*/ 1309718 w 1309718"/>
                <a:gd name="connsiteY2-366" fmla="*/ 202387 h 480974"/>
                <a:gd name="connsiteX3-367" fmla="*/ 1107331 w 1309718"/>
                <a:gd name="connsiteY3-368" fmla="*/ 404774 h 480974"/>
                <a:gd name="connsiteX4-369" fmla="*/ 137051 w 1309718"/>
                <a:gd name="connsiteY4-370" fmla="*/ 410439 h 480974"/>
                <a:gd name="connsiteX5-371" fmla="*/ 14319 w 1309718"/>
                <a:gd name="connsiteY5-372" fmla="*/ 480974 h 480974"/>
                <a:gd name="connsiteX6-373" fmla="*/ 14319 w 1309718"/>
                <a:gd name="connsiteY6-374" fmla="*/ 99974 h 480974"/>
                <a:gd name="connsiteX7-375" fmla="*/ 140419 w 1309718"/>
                <a:gd name="connsiteY7-376" fmla="*/ 2549 h 480974"/>
                <a:gd name="connsiteX0-377" fmla="*/ 94046 w 1309718"/>
                <a:gd name="connsiteY0-378" fmla="*/ 2367 h 483679"/>
                <a:gd name="connsiteX1-379" fmla="*/ 1107331 w 1309718"/>
                <a:gd name="connsiteY1-380" fmla="*/ 2705 h 483679"/>
                <a:gd name="connsiteX2-381" fmla="*/ 1309718 w 1309718"/>
                <a:gd name="connsiteY2-382" fmla="*/ 205092 h 483679"/>
                <a:gd name="connsiteX3-383" fmla="*/ 1107331 w 1309718"/>
                <a:gd name="connsiteY3-384" fmla="*/ 407479 h 483679"/>
                <a:gd name="connsiteX4-385" fmla="*/ 137051 w 1309718"/>
                <a:gd name="connsiteY4-386" fmla="*/ 413144 h 483679"/>
                <a:gd name="connsiteX5-387" fmla="*/ 14319 w 1309718"/>
                <a:gd name="connsiteY5-388" fmla="*/ 483679 h 483679"/>
                <a:gd name="connsiteX6-389" fmla="*/ 14319 w 1309718"/>
                <a:gd name="connsiteY6-390" fmla="*/ 102679 h 483679"/>
                <a:gd name="connsiteX7-391" fmla="*/ 94046 w 1309718"/>
                <a:gd name="connsiteY7-392" fmla="*/ 2367 h 483679"/>
                <a:gd name="connsiteX0-393" fmla="*/ 94046 w 1309718"/>
                <a:gd name="connsiteY0-394" fmla="*/ 0 h 481312"/>
                <a:gd name="connsiteX1-395" fmla="*/ 1107331 w 1309718"/>
                <a:gd name="connsiteY1-396" fmla="*/ 338 h 481312"/>
                <a:gd name="connsiteX2-397" fmla="*/ 1309718 w 1309718"/>
                <a:gd name="connsiteY2-398" fmla="*/ 202725 h 481312"/>
                <a:gd name="connsiteX3-399" fmla="*/ 1107331 w 1309718"/>
                <a:gd name="connsiteY3-400" fmla="*/ 405112 h 481312"/>
                <a:gd name="connsiteX4-401" fmla="*/ 137051 w 1309718"/>
                <a:gd name="connsiteY4-402" fmla="*/ 410777 h 481312"/>
                <a:gd name="connsiteX5-403" fmla="*/ 14319 w 1309718"/>
                <a:gd name="connsiteY5-404" fmla="*/ 481312 h 481312"/>
                <a:gd name="connsiteX6-405" fmla="*/ 14319 w 1309718"/>
                <a:gd name="connsiteY6-406" fmla="*/ 100312 h 481312"/>
                <a:gd name="connsiteX7-407" fmla="*/ 94046 w 1309718"/>
                <a:gd name="connsiteY7-408" fmla="*/ 0 h 481312"/>
                <a:gd name="connsiteX0-409" fmla="*/ 94046 w 1309718"/>
                <a:gd name="connsiteY0-410" fmla="*/ 11030 h 492342"/>
                <a:gd name="connsiteX1-411" fmla="*/ 1107331 w 1309718"/>
                <a:gd name="connsiteY1-412" fmla="*/ 11368 h 492342"/>
                <a:gd name="connsiteX2-413" fmla="*/ 1309718 w 1309718"/>
                <a:gd name="connsiteY2-414" fmla="*/ 213755 h 492342"/>
                <a:gd name="connsiteX3-415" fmla="*/ 1107331 w 1309718"/>
                <a:gd name="connsiteY3-416" fmla="*/ 416142 h 492342"/>
                <a:gd name="connsiteX4-417" fmla="*/ 137051 w 1309718"/>
                <a:gd name="connsiteY4-418" fmla="*/ 421807 h 492342"/>
                <a:gd name="connsiteX5-419" fmla="*/ 14319 w 1309718"/>
                <a:gd name="connsiteY5-420" fmla="*/ 492342 h 492342"/>
                <a:gd name="connsiteX6-421" fmla="*/ 14319 w 1309718"/>
                <a:gd name="connsiteY6-422" fmla="*/ 111342 h 492342"/>
                <a:gd name="connsiteX7-423" fmla="*/ 94046 w 1309718"/>
                <a:gd name="connsiteY7-424" fmla="*/ 11030 h 492342"/>
                <a:gd name="connsiteX0-425" fmla="*/ 94046 w 1309718"/>
                <a:gd name="connsiteY0-426" fmla="*/ 0 h 481312"/>
                <a:gd name="connsiteX1-427" fmla="*/ 1107331 w 1309718"/>
                <a:gd name="connsiteY1-428" fmla="*/ 338 h 481312"/>
                <a:gd name="connsiteX2-429" fmla="*/ 1309718 w 1309718"/>
                <a:gd name="connsiteY2-430" fmla="*/ 202725 h 481312"/>
                <a:gd name="connsiteX3-431" fmla="*/ 1107331 w 1309718"/>
                <a:gd name="connsiteY3-432" fmla="*/ 405112 h 481312"/>
                <a:gd name="connsiteX4-433" fmla="*/ 137051 w 1309718"/>
                <a:gd name="connsiteY4-434" fmla="*/ 410777 h 481312"/>
                <a:gd name="connsiteX5-435" fmla="*/ 14319 w 1309718"/>
                <a:gd name="connsiteY5-436" fmla="*/ 481312 h 481312"/>
                <a:gd name="connsiteX6-437" fmla="*/ 14319 w 1309718"/>
                <a:gd name="connsiteY6-438" fmla="*/ 100312 h 481312"/>
                <a:gd name="connsiteX7-439" fmla="*/ 94046 w 1309718"/>
                <a:gd name="connsiteY7-440" fmla="*/ 0 h 481312"/>
                <a:gd name="connsiteX0-441" fmla="*/ 94046 w 1309718"/>
                <a:gd name="connsiteY0-442" fmla="*/ 0 h 481312"/>
                <a:gd name="connsiteX1-443" fmla="*/ 1107331 w 1309718"/>
                <a:gd name="connsiteY1-444" fmla="*/ 338 h 481312"/>
                <a:gd name="connsiteX2-445" fmla="*/ 1309718 w 1309718"/>
                <a:gd name="connsiteY2-446" fmla="*/ 202725 h 481312"/>
                <a:gd name="connsiteX3-447" fmla="*/ 1107331 w 1309718"/>
                <a:gd name="connsiteY3-448" fmla="*/ 405112 h 481312"/>
                <a:gd name="connsiteX4-449" fmla="*/ 137051 w 1309718"/>
                <a:gd name="connsiteY4-450" fmla="*/ 410777 h 481312"/>
                <a:gd name="connsiteX5-451" fmla="*/ 14319 w 1309718"/>
                <a:gd name="connsiteY5-452" fmla="*/ 481312 h 481312"/>
                <a:gd name="connsiteX6-453" fmla="*/ 14319 w 1309718"/>
                <a:gd name="connsiteY6-454" fmla="*/ 100312 h 481312"/>
                <a:gd name="connsiteX7-455" fmla="*/ 94046 w 1309718"/>
                <a:gd name="connsiteY7-456" fmla="*/ 0 h 481312"/>
                <a:gd name="connsiteX0-457" fmla="*/ 81513 w 1297185"/>
                <a:gd name="connsiteY0-458" fmla="*/ 0 h 481312"/>
                <a:gd name="connsiteX1-459" fmla="*/ 1094798 w 1297185"/>
                <a:gd name="connsiteY1-460" fmla="*/ 338 h 481312"/>
                <a:gd name="connsiteX2-461" fmla="*/ 1297185 w 1297185"/>
                <a:gd name="connsiteY2-462" fmla="*/ 202725 h 481312"/>
                <a:gd name="connsiteX3-463" fmla="*/ 1094798 w 1297185"/>
                <a:gd name="connsiteY3-464" fmla="*/ 405112 h 481312"/>
                <a:gd name="connsiteX4-465" fmla="*/ 124518 w 1297185"/>
                <a:gd name="connsiteY4-466" fmla="*/ 410777 h 481312"/>
                <a:gd name="connsiteX5-467" fmla="*/ 1786 w 1297185"/>
                <a:gd name="connsiteY5-468" fmla="*/ 481312 h 481312"/>
                <a:gd name="connsiteX6-469" fmla="*/ 1786 w 1297185"/>
                <a:gd name="connsiteY6-470" fmla="*/ 100312 h 481312"/>
                <a:gd name="connsiteX7-471" fmla="*/ 81513 w 1297185"/>
                <a:gd name="connsiteY7-472" fmla="*/ 0 h 481312"/>
                <a:gd name="connsiteX0-473" fmla="*/ 79727 w 1295399"/>
                <a:gd name="connsiteY0-474" fmla="*/ 0 h 481312"/>
                <a:gd name="connsiteX1-475" fmla="*/ 1093012 w 1295399"/>
                <a:gd name="connsiteY1-476" fmla="*/ 338 h 481312"/>
                <a:gd name="connsiteX2-477" fmla="*/ 1295399 w 1295399"/>
                <a:gd name="connsiteY2-478" fmla="*/ 202725 h 481312"/>
                <a:gd name="connsiteX3-479" fmla="*/ 1093012 w 1295399"/>
                <a:gd name="connsiteY3-480" fmla="*/ 405112 h 481312"/>
                <a:gd name="connsiteX4-481" fmla="*/ 122732 w 1295399"/>
                <a:gd name="connsiteY4-482" fmla="*/ 410777 h 481312"/>
                <a:gd name="connsiteX5-483" fmla="*/ 0 w 1295399"/>
                <a:gd name="connsiteY5-484" fmla="*/ 481312 h 481312"/>
                <a:gd name="connsiteX6-485" fmla="*/ 0 w 1295399"/>
                <a:gd name="connsiteY6-486" fmla="*/ 100312 h 481312"/>
                <a:gd name="connsiteX7-487" fmla="*/ 79727 w 1295399"/>
                <a:gd name="connsiteY7-488" fmla="*/ 0 h 481312"/>
                <a:gd name="connsiteX0-489" fmla="*/ 79727 w 1302292"/>
                <a:gd name="connsiteY0-490" fmla="*/ 0 h 481312"/>
                <a:gd name="connsiteX1-491" fmla="*/ 1134372 w 1302292"/>
                <a:gd name="connsiteY1-492" fmla="*/ 1301 h 481312"/>
                <a:gd name="connsiteX2-493" fmla="*/ 1295399 w 1302292"/>
                <a:gd name="connsiteY2-494" fmla="*/ 202725 h 481312"/>
                <a:gd name="connsiteX3-495" fmla="*/ 1093012 w 1302292"/>
                <a:gd name="connsiteY3-496" fmla="*/ 405112 h 481312"/>
                <a:gd name="connsiteX4-497" fmla="*/ 122732 w 1302292"/>
                <a:gd name="connsiteY4-498" fmla="*/ 410777 h 481312"/>
                <a:gd name="connsiteX5-499" fmla="*/ 0 w 1302292"/>
                <a:gd name="connsiteY5-500" fmla="*/ 481312 h 481312"/>
                <a:gd name="connsiteX6-501" fmla="*/ 0 w 1302292"/>
                <a:gd name="connsiteY6-502" fmla="*/ 100312 h 481312"/>
                <a:gd name="connsiteX7-503" fmla="*/ 79727 w 1302292"/>
                <a:gd name="connsiteY7-504" fmla="*/ 0 h 481312"/>
                <a:gd name="connsiteX0-505" fmla="*/ 79727 w 1295608"/>
                <a:gd name="connsiteY0-506" fmla="*/ 0 h 481312"/>
                <a:gd name="connsiteX1-507" fmla="*/ 1134372 w 1295608"/>
                <a:gd name="connsiteY1-508" fmla="*/ 1301 h 481312"/>
                <a:gd name="connsiteX2-509" fmla="*/ 1295399 w 1295608"/>
                <a:gd name="connsiteY2-510" fmla="*/ 202725 h 481312"/>
                <a:gd name="connsiteX3-511" fmla="*/ 1133118 w 1295608"/>
                <a:gd name="connsiteY3-512" fmla="*/ 405112 h 481312"/>
                <a:gd name="connsiteX4-513" fmla="*/ 122732 w 1295608"/>
                <a:gd name="connsiteY4-514" fmla="*/ 410777 h 481312"/>
                <a:gd name="connsiteX5-515" fmla="*/ 0 w 1295608"/>
                <a:gd name="connsiteY5-516" fmla="*/ 481312 h 481312"/>
                <a:gd name="connsiteX6-517" fmla="*/ 0 w 1295608"/>
                <a:gd name="connsiteY6-518" fmla="*/ 100312 h 481312"/>
                <a:gd name="connsiteX7-519" fmla="*/ 79727 w 1295608"/>
                <a:gd name="connsiteY7-520" fmla="*/ 0 h 481312"/>
                <a:gd name="connsiteX0-521" fmla="*/ 79727 w 1295399"/>
                <a:gd name="connsiteY0-522" fmla="*/ 0 h 481312"/>
                <a:gd name="connsiteX1-523" fmla="*/ 1134372 w 1295399"/>
                <a:gd name="connsiteY1-524" fmla="*/ 1301 h 481312"/>
                <a:gd name="connsiteX2-525" fmla="*/ 1295399 w 1295399"/>
                <a:gd name="connsiteY2-526" fmla="*/ 202725 h 481312"/>
                <a:gd name="connsiteX3-527" fmla="*/ 1133118 w 1295399"/>
                <a:gd name="connsiteY3-528" fmla="*/ 405112 h 481312"/>
                <a:gd name="connsiteX4-529" fmla="*/ 122732 w 1295399"/>
                <a:gd name="connsiteY4-530" fmla="*/ 410777 h 481312"/>
                <a:gd name="connsiteX5-531" fmla="*/ 0 w 1295399"/>
                <a:gd name="connsiteY5-532" fmla="*/ 481312 h 481312"/>
                <a:gd name="connsiteX6-533" fmla="*/ 0 w 1295399"/>
                <a:gd name="connsiteY6-534" fmla="*/ 100312 h 481312"/>
                <a:gd name="connsiteX7-535" fmla="*/ 79727 w 1295399"/>
                <a:gd name="connsiteY7-536" fmla="*/ 0 h 481312"/>
                <a:gd name="connsiteX0-537" fmla="*/ 79727 w 1295399"/>
                <a:gd name="connsiteY0-538" fmla="*/ 0 h 481312"/>
                <a:gd name="connsiteX1-539" fmla="*/ 1134372 w 1295399"/>
                <a:gd name="connsiteY1-540" fmla="*/ 1301 h 481312"/>
                <a:gd name="connsiteX2-541" fmla="*/ 1295399 w 1295399"/>
                <a:gd name="connsiteY2-542" fmla="*/ 202725 h 481312"/>
                <a:gd name="connsiteX3-543" fmla="*/ 1133118 w 1295399"/>
                <a:gd name="connsiteY3-544" fmla="*/ 405112 h 481312"/>
                <a:gd name="connsiteX4-545" fmla="*/ 122732 w 1295399"/>
                <a:gd name="connsiteY4-546" fmla="*/ 410777 h 481312"/>
                <a:gd name="connsiteX5-547" fmla="*/ 0 w 1295399"/>
                <a:gd name="connsiteY5-548" fmla="*/ 481312 h 481312"/>
                <a:gd name="connsiteX6-549" fmla="*/ 0 w 1295399"/>
                <a:gd name="connsiteY6-550" fmla="*/ 100312 h 481312"/>
                <a:gd name="connsiteX7-551" fmla="*/ 79727 w 1295399"/>
                <a:gd name="connsiteY7-552" fmla="*/ 0 h 481312"/>
                <a:gd name="connsiteX0-553" fmla="*/ 79727 w 1295399"/>
                <a:gd name="connsiteY0-554" fmla="*/ 0 h 481312"/>
                <a:gd name="connsiteX1-555" fmla="*/ 1134372 w 1295399"/>
                <a:gd name="connsiteY1-556" fmla="*/ 1301 h 481312"/>
                <a:gd name="connsiteX2-557" fmla="*/ 1295399 w 1295399"/>
                <a:gd name="connsiteY2-558" fmla="*/ 202725 h 481312"/>
                <a:gd name="connsiteX3-559" fmla="*/ 1165078 w 1295399"/>
                <a:gd name="connsiteY3-560" fmla="*/ 406074 h 481312"/>
                <a:gd name="connsiteX4-561" fmla="*/ 122732 w 1295399"/>
                <a:gd name="connsiteY4-562" fmla="*/ 410777 h 481312"/>
                <a:gd name="connsiteX5-563" fmla="*/ 0 w 1295399"/>
                <a:gd name="connsiteY5-564" fmla="*/ 481312 h 481312"/>
                <a:gd name="connsiteX6-565" fmla="*/ 0 w 1295399"/>
                <a:gd name="connsiteY6-566" fmla="*/ 100312 h 481312"/>
                <a:gd name="connsiteX7-567" fmla="*/ 79727 w 1295399"/>
                <a:gd name="connsiteY7-568" fmla="*/ 0 h 481312"/>
                <a:gd name="connsiteX0-569" fmla="*/ 79727 w 1295399"/>
                <a:gd name="connsiteY0-570" fmla="*/ 0 h 481312"/>
                <a:gd name="connsiteX1-571" fmla="*/ 1156305 w 1295399"/>
                <a:gd name="connsiteY1-572" fmla="*/ 6114 h 481312"/>
                <a:gd name="connsiteX2-573" fmla="*/ 1295399 w 1295399"/>
                <a:gd name="connsiteY2-574" fmla="*/ 202725 h 481312"/>
                <a:gd name="connsiteX3-575" fmla="*/ 1165078 w 1295399"/>
                <a:gd name="connsiteY3-576" fmla="*/ 406074 h 481312"/>
                <a:gd name="connsiteX4-577" fmla="*/ 122732 w 1295399"/>
                <a:gd name="connsiteY4-578" fmla="*/ 410777 h 481312"/>
                <a:gd name="connsiteX5-579" fmla="*/ 0 w 1295399"/>
                <a:gd name="connsiteY5-580" fmla="*/ 481312 h 481312"/>
                <a:gd name="connsiteX6-581" fmla="*/ 0 w 1295399"/>
                <a:gd name="connsiteY6-582" fmla="*/ 100312 h 481312"/>
                <a:gd name="connsiteX7-583" fmla="*/ 79727 w 1295399"/>
                <a:gd name="connsiteY7-584" fmla="*/ 0 h 48131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25" y="connsiteY6-26"/>
                </a:cxn>
                <a:cxn ang="0">
                  <a:pos x="connsiteX7-55" y="connsiteY7-56"/>
                </a:cxn>
              </a:cxnLst>
              <a:rect l="l" t="t" r="r" b="b"/>
              <a:pathLst>
                <a:path w="1295399" h="481312">
                  <a:moveTo>
                    <a:pt x="79727" y="0"/>
                  </a:moveTo>
                  <a:lnTo>
                    <a:pt x="1156305" y="6114"/>
                  </a:lnTo>
                  <a:lnTo>
                    <a:pt x="1295399" y="202725"/>
                  </a:lnTo>
                  <a:lnTo>
                    <a:pt x="1165078" y="406074"/>
                  </a:lnTo>
                  <a:lnTo>
                    <a:pt x="122732" y="410777"/>
                  </a:lnTo>
                  <a:cubicBezTo>
                    <a:pt x="78235" y="412895"/>
                    <a:pt x="11453" y="402374"/>
                    <a:pt x="0" y="481312"/>
                  </a:cubicBezTo>
                  <a:lnTo>
                    <a:pt x="0" y="100312"/>
                  </a:lnTo>
                  <a:cubicBezTo>
                    <a:pt x="721" y="14824"/>
                    <a:pt x="31644" y="5334"/>
                    <a:pt x="79727" y="0"/>
                  </a:cubicBezTo>
                  <a:close/>
                </a:path>
              </a:pathLst>
            </a:custGeom>
            <a:grpFill/>
            <a:ln>
              <a:noFill/>
            </a:ln>
            <a:effectLst/>
            <a:scene3d>
              <a:camera prst="orthographicFront">
                <a:rot lat="0" lon="0" rev="0"/>
              </a:camera>
              <a:lightRig rig="threePt" dir="t"/>
            </a:scene3d>
            <a:sp3d prstMaterial="plastic">
              <a:bevelT w="57150" h="57150"/>
            </a:sp3d>
          </p:spPr>
          <p:txBody>
            <a:bodyPr anchor="ctr"/>
            <a:lstStyle/>
            <a:p>
              <a:pPr algn="ctr" fontAlgn="base">
                <a:spcBef>
                  <a:spcPct val="0"/>
                </a:spcBef>
                <a:spcAft>
                  <a:spcPct val="0"/>
                </a:spcAft>
                <a:defRPr/>
              </a:pPr>
              <a:endParaRPr lang="en-US" sz="1350" kern="0" dirty="0">
                <a:solidFill>
                  <a:srgbClr val="FFFFFF"/>
                </a:solidFill>
                <a:latin typeface="Calibri" panose="020F0502020204030204"/>
              </a:endParaRPr>
            </a:p>
          </p:txBody>
        </p:sp>
        <p:sp>
          <p:nvSpPr>
            <p:cNvPr id="13" name="Pie 12"/>
            <p:cNvSpPr/>
            <p:nvPr/>
          </p:nvSpPr>
          <p:spPr bwMode="gray">
            <a:xfrm>
              <a:off x="4763053" y="3083859"/>
              <a:ext cx="304685" cy="179294"/>
            </a:xfrm>
            <a:prstGeom prst="pie">
              <a:avLst>
                <a:gd name="adj1" fmla="val 5429925"/>
                <a:gd name="adj2" fmla="val 16200000"/>
              </a:avLst>
            </a:prstGeom>
            <a:grpFill/>
            <a:ln w="25400" cap="flat" cmpd="sng" algn="ctr">
              <a:noFill/>
              <a:prstDash val="solid"/>
            </a:ln>
            <a:effectLst/>
          </p:spPr>
          <p:txBody>
            <a:bodyPr anchor="ctr"/>
            <a:lstStyle/>
            <a:p>
              <a:pPr algn="ctr" fontAlgn="base">
                <a:spcBef>
                  <a:spcPct val="0"/>
                </a:spcBef>
                <a:spcAft>
                  <a:spcPct val="0"/>
                </a:spcAft>
                <a:defRPr/>
              </a:pPr>
              <a:endParaRPr lang="en-US" sz="1350" kern="0" dirty="0">
                <a:solidFill>
                  <a:srgbClr val="2D2015"/>
                </a:solidFill>
                <a:latin typeface="Calibri" panose="020F0502020204030204"/>
              </a:endParaRPr>
            </a:p>
          </p:txBody>
        </p:sp>
      </p:grpSp>
      <p:sp>
        <p:nvSpPr>
          <p:cNvPr id="14" name="TextBox 13"/>
          <p:cNvSpPr txBox="1"/>
          <p:nvPr/>
        </p:nvSpPr>
        <p:spPr>
          <a:xfrm>
            <a:off x="1025962" y="1951129"/>
            <a:ext cx="2200605" cy="414020"/>
          </a:xfrm>
          <a:prstGeom prst="rect">
            <a:avLst/>
          </a:prstGeom>
          <a:noFill/>
        </p:spPr>
        <p:txBody>
          <a:bodyPr wrap="square" anchor="ctr">
            <a:spAutoFit/>
          </a:bodyPr>
          <a:lstStyle/>
          <a:p>
            <a:pPr fontAlgn="base">
              <a:spcBef>
                <a:spcPct val="0"/>
              </a:spcBef>
              <a:spcAft>
                <a:spcPct val="0"/>
              </a:spcAft>
              <a:defRPr/>
            </a:pPr>
            <a:r>
              <a:rPr lang="en-US" sz="21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 b – SGK/14</a:t>
            </a:r>
          </a:p>
        </p:txBody>
      </p:sp>
      <p:sp>
        <p:nvSpPr>
          <p:cNvPr id="15" name="Rectangle 32"/>
          <p:cNvSpPr>
            <a:spLocks noChangeArrowheads="1"/>
          </p:cNvSpPr>
          <p:nvPr/>
        </p:nvSpPr>
        <p:spPr bwMode="auto">
          <a:xfrm>
            <a:off x="3274165" y="1715446"/>
            <a:ext cx="5241186" cy="1060450"/>
          </a:xfrm>
          <a:prstGeom prst="rect">
            <a:avLst/>
          </a:prstGeom>
          <a:noFill/>
          <a:ln w="9525">
            <a:noFill/>
            <a:miter lim="800000"/>
          </a:ln>
        </p:spPr>
        <p:txBody>
          <a:bodyPr wrap="square" anchor="ctr">
            <a:spAutoFit/>
          </a:bodyPr>
          <a:lstStyle/>
          <a:p>
            <a:pPr algn="just" fontAlgn="base">
              <a:spcBef>
                <a:spcPct val="0"/>
              </a:spcBef>
              <a:spcAft>
                <a:spcPct val="0"/>
              </a:spcAft>
            </a:pPr>
            <a:r>
              <a:rPr lang="vi-VN" sz="2100" dirty="0">
                <a:solidFill>
                  <a:schemeClr val="tx1">
                    <a:lumMod val="75000"/>
                  </a:schemeClr>
                </a:solidFill>
                <a:latin typeface="Times New Roman" panose="02020603050405020304" pitchFamily="18" charset="0"/>
                <a:cs typeface="Times New Roman" panose="02020603050405020304" pitchFamily="18" charset="0"/>
              </a:rPr>
              <a:t>Em hãy nêu những biểu hiện thiếu tính kỉ luật của một số bạn học sinh hiện nay và tác hại của nó</a:t>
            </a:r>
            <a:r>
              <a:rPr lang="vi-VN" sz="2100" dirty="0">
                <a:solidFill>
                  <a:schemeClr val="tx1">
                    <a:lumMod val="75000"/>
                  </a:schemeClr>
                </a:solidFill>
                <a:latin typeface="Arial" panose="020B0604020202020204" pitchFamily="34" charset="0"/>
                <a:cs typeface="Arial" panose="020B0604020202020204" pitchFamily="34" charset="0"/>
              </a:rPr>
              <a:t>.</a:t>
            </a:r>
            <a:endParaRPr lang="en-US" sz="2100" dirty="0">
              <a:solidFill>
                <a:schemeClr val="tx1">
                  <a:lumMod val="75000"/>
                </a:schemeClr>
              </a:solidFill>
              <a:latin typeface="Arial" panose="020B0604020202020204" pitchFamily="34" charset="0"/>
              <a:cs typeface="Arial" panose="020B0604020202020204" pitchFamily="34" charset="0"/>
            </a:endParaRPr>
          </a:p>
        </p:txBody>
      </p:sp>
      <p:sp>
        <p:nvSpPr>
          <p:cNvPr id="2" name="Rectangle 1"/>
          <p:cNvSpPr/>
          <p:nvPr/>
        </p:nvSpPr>
        <p:spPr>
          <a:xfrm>
            <a:off x="835354" y="2822947"/>
            <a:ext cx="8063484" cy="286131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r>
              <a:rPr lang="vi-VN" dirty="0">
                <a:solidFill>
                  <a:schemeClr val="accent5">
                    <a:lumMod val="10000"/>
                  </a:schemeClr>
                </a:solidFill>
                <a:latin typeface="+mj-lt"/>
              </a:rPr>
              <a:t>- </a:t>
            </a:r>
            <a:r>
              <a:rPr lang="vi-VN" dirty="0">
                <a:solidFill>
                  <a:schemeClr val="accent5">
                    <a:lumMod val="10000"/>
                  </a:schemeClr>
                </a:solidFill>
                <a:latin typeface="Times New Roman" panose="02020603050405020304" pitchFamily="18" charset="0"/>
                <a:cs typeface="Times New Roman" panose="02020603050405020304" pitchFamily="18" charset="0"/>
              </a:rPr>
              <a:t>Trốn học đi chơi</a:t>
            </a:r>
            <a:r>
              <a:rPr lang="en-US" dirty="0">
                <a:solidFill>
                  <a:schemeClr val="accent5">
                    <a:lumMod val="10000"/>
                  </a:schemeClr>
                </a:solidFill>
                <a:latin typeface="Times New Roman" panose="02020603050405020304" pitchFamily="18" charset="0"/>
                <a:cs typeface="Times New Roman" panose="02020603050405020304" pitchFamily="18" charset="0"/>
              </a:rPr>
              <a:t>;</a:t>
            </a:r>
            <a:endParaRPr lang="vi-VN" dirty="0">
              <a:solidFill>
                <a:schemeClr val="accent5">
                  <a:lumMod val="10000"/>
                </a:schemeClr>
              </a:solidFill>
              <a:latin typeface="Times New Roman" panose="02020603050405020304" pitchFamily="18" charset="0"/>
              <a:cs typeface="Times New Roman" panose="02020603050405020304" pitchFamily="18" charset="0"/>
            </a:endParaRPr>
          </a:p>
          <a:p>
            <a:pPr algn="just"/>
            <a:r>
              <a:rPr lang="vi-VN" dirty="0">
                <a:solidFill>
                  <a:schemeClr val="accent5">
                    <a:lumMod val="10000"/>
                  </a:schemeClr>
                </a:solidFill>
                <a:latin typeface="Times New Roman" panose="02020603050405020304" pitchFamily="18" charset="0"/>
                <a:cs typeface="Times New Roman" panose="02020603050405020304" pitchFamily="18" charset="0"/>
              </a:rPr>
              <a:t>- Quay cóp, sử dụng tài liệu khi làm bài kiểm tra</a:t>
            </a:r>
            <a:r>
              <a:rPr lang="en-US" dirty="0">
                <a:solidFill>
                  <a:schemeClr val="accent5">
                    <a:lumMod val="10000"/>
                  </a:schemeClr>
                </a:solidFill>
                <a:latin typeface="Times New Roman" panose="02020603050405020304" pitchFamily="18" charset="0"/>
                <a:cs typeface="Times New Roman" panose="02020603050405020304" pitchFamily="18" charset="0"/>
              </a:rPr>
              <a:t>;</a:t>
            </a:r>
            <a:endParaRPr lang="vi-VN" dirty="0">
              <a:solidFill>
                <a:schemeClr val="accent5">
                  <a:lumMod val="10000"/>
                </a:schemeClr>
              </a:solidFill>
              <a:latin typeface="Times New Roman" panose="02020603050405020304" pitchFamily="18" charset="0"/>
              <a:cs typeface="Times New Roman" panose="02020603050405020304" pitchFamily="18" charset="0"/>
            </a:endParaRPr>
          </a:p>
          <a:p>
            <a:pPr algn="just"/>
            <a:r>
              <a:rPr lang="vi-VN" dirty="0">
                <a:solidFill>
                  <a:schemeClr val="accent5">
                    <a:lumMod val="10000"/>
                  </a:schemeClr>
                </a:solidFill>
                <a:latin typeface="Times New Roman" panose="02020603050405020304" pitchFamily="18" charset="0"/>
                <a:cs typeface="Times New Roman" panose="02020603050405020304" pitchFamily="18" charset="0"/>
              </a:rPr>
              <a:t>- Giấu dốt</a:t>
            </a:r>
            <a:r>
              <a:rPr lang="en-US" dirty="0">
                <a:solidFill>
                  <a:schemeClr val="accent5">
                    <a:lumMod val="10000"/>
                  </a:schemeClr>
                </a:solidFill>
                <a:latin typeface="Times New Roman" panose="02020603050405020304" pitchFamily="18" charset="0"/>
                <a:cs typeface="Times New Roman" panose="02020603050405020304" pitchFamily="18" charset="0"/>
              </a:rPr>
              <a:t>;</a:t>
            </a:r>
            <a:endParaRPr lang="vi-VN" dirty="0">
              <a:solidFill>
                <a:schemeClr val="accent5">
                  <a:lumMod val="10000"/>
                </a:schemeClr>
              </a:solidFill>
              <a:latin typeface="Times New Roman" panose="02020603050405020304" pitchFamily="18" charset="0"/>
              <a:cs typeface="Times New Roman" panose="02020603050405020304" pitchFamily="18" charset="0"/>
            </a:endParaRPr>
          </a:p>
          <a:p>
            <a:pPr algn="just"/>
            <a:r>
              <a:rPr lang="vi-VN" dirty="0">
                <a:solidFill>
                  <a:schemeClr val="accent5">
                    <a:lumMod val="10000"/>
                  </a:schemeClr>
                </a:solidFill>
                <a:latin typeface="Times New Roman" panose="02020603050405020304" pitchFamily="18" charset="0"/>
                <a:cs typeface="Times New Roman" panose="02020603050405020304" pitchFamily="18" charset="0"/>
              </a:rPr>
              <a:t>- Ra vào lớp tuỳ tiện</a:t>
            </a:r>
            <a:r>
              <a:rPr lang="en-US" dirty="0">
                <a:solidFill>
                  <a:schemeClr val="accent5">
                    <a:lumMod val="10000"/>
                  </a:schemeClr>
                </a:solidFill>
                <a:latin typeface="Times New Roman" panose="02020603050405020304" pitchFamily="18" charset="0"/>
                <a:cs typeface="Times New Roman" panose="02020603050405020304" pitchFamily="18" charset="0"/>
              </a:rPr>
              <a:t>;</a:t>
            </a:r>
            <a:endParaRPr lang="vi-VN" dirty="0">
              <a:solidFill>
                <a:schemeClr val="accent5">
                  <a:lumMod val="10000"/>
                </a:schemeClr>
              </a:solidFill>
              <a:latin typeface="Times New Roman" panose="02020603050405020304" pitchFamily="18" charset="0"/>
              <a:cs typeface="Times New Roman" panose="02020603050405020304" pitchFamily="18" charset="0"/>
            </a:endParaRPr>
          </a:p>
          <a:p>
            <a:pPr algn="just"/>
            <a:r>
              <a:rPr lang="vi-VN" dirty="0">
                <a:solidFill>
                  <a:schemeClr val="accent5">
                    <a:lumMod val="10000"/>
                  </a:schemeClr>
                </a:solidFill>
                <a:latin typeface="Times New Roman" panose="02020603050405020304" pitchFamily="18" charset="0"/>
                <a:cs typeface="Times New Roman" panose="02020603050405020304" pitchFamily="18" charset="0"/>
              </a:rPr>
              <a:t>- Nghỉ học không xin phép</a:t>
            </a:r>
            <a:r>
              <a:rPr lang="en-US" dirty="0">
                <a:solidFill>
                  <a:schemeClr val="accent5">
                    <a:lumMod val="10000"/>
                  </a:schemeClr>
                </a:solidFill>
                <a:latin typeface="Times New Roman" panose="02020603050405020304" pitchFamily="18" charset="0"/>
                <a:cs typeface="Times New Roman" panose="02020603050405020304" pitchFamily="18" charset="0"/>
              </a:rPr>
              <a:t>;</a:t>
            </a:r>
            <a:endParaRPr lang="vi-VN" dirty="0">
              <a:solidFill>
                <a:schemeClr val="accent5">
                  <a:lumMod val="10000"/>
                </a:schemeClr>
              </a:solidFill>
              <a:latin typeface="Times New Roman" panose="02020603050405020304" pitchFamily="18" charset="0"/>
              <a:cs typeface="Times New Roman" panose="02020603050405020304" pitchFamily="18" charset="0"/>
            </a:endParaRPr>
          </a:p>
          <a:p>
            <a:pPr algn="just"/>
            <a:r>
              <a:rPr lang="vi-VN" dirty="0">
                <a:solidFill>
                  <a:schemeClr val="accent5">
                    <a:lumMod val="10000"/>
                  </a:schemeClr>
                </a:solidFill>
                <a:latin typeface="Times New Roman" panose="02020603050405020304" pitchFamily="18" charset="0"/>
                <a:cs typeface="Times New Roman" panose="02020603050405020304" pitchFamily="18" charset="0"/>
              </a:rPr>
              <a:t>- Ăn quà vặt trong lớp</a:t>
            </a:r>
            <a:r>
              <a:rPr lang="en-US" dirty="0">
                <a:solidFill>
                  <a:schemeClr val="accent5">
                    <a:lumMod val="10000"/>
                  </a:schemeClr>
                </a:solidFill>
                <a:latin typeface="Times New Roman" panose="02020603050405020304" pitchFamily="18" charset="0"/>
                <a:cs typeface="Times New Roman" panose="02020603050405020304" pitchFamily="18" charset="0"/>
              </a:rPr>
              <a:t>;</a:t>
            </a:r>
            <a:endParaRPr lang="vi-VN" dirty="0">
              <a:solidFill>
                <a:schemeClr val="accent5">
                  <a:lumMod val="10000"/>
                </a:schemeClr>
              </a:solidFill>
              <a:latin typeface="Times New Roman" panose="02020603050405020304" pitchFamily="18" charset="0"/>
              <a:cs typeface="Times New Roman" panose="02020603050405020304" pitchFamily="18" charset="0"/>
            </a:endParaRPr>
          </a:p>
          <a:p>
            <a:pPr algn="just"/>
            <a:r>
              <a:rPr lang="vi-VN" dirty="0">
                <a:solidFill>
                  <a:schemeClr val="accent5">
                    <a:lumMod val="10000"/>
                  </a:schemeClr>
                </a:solidFill>
                <a:latin typeface="Times New Roman" panose="02020603050405020304" pitchFamily="18" charset="0"/>
                <a:cs typeface="Times New Roman" panose="02020603050405020304" pitchFamily="18" charset="0"/>
              </a:rPr>
              <a:t>- Trang phục khi đến trường không đúng quy định</a:t>
            </a:r>
            <a:r>
              <a:rPr lang="en-US" dirty="0">
                <a:solidFill>
                  <a:schemeClr val="accent5">
                    <a:lumMod val="10000"/>
                  </a:schemeClr>
                </a:solidFill>
                <a:latin typeface="Times New Roman" panose="02020603050405020304" pitchFamily="18" charset="0"/>
                <a:cs typeface="Times New Roman" panose="02020603050405020304" pitchFamily="18" charset="0"/>
              </a:rPr>
              <a:t>;</a:t>
            </a:r>
            <a:endParaRPr lang="vi-VN" dirty="0">
              <a:solidFill>
                <a:schemeClr val="accent5">
                  <a:lumMod val="10000"/>
                </a:schemeClr>
              </a:solidFill>
              <a:latin typeface="Times New Roman" panose="02020603050405020304" pitchFamily="18" charset="0"/>
              <a:cs typeface="Times New Roman" panose="02020603050405020304" pitchFamily="18" charset="0"/>
            </a:endParaRPr>
          </a:p>
          <a:p>
            <a:pPr algn="just"/>
            <a:r>
              <a:rPr lang="en-US" dirty="0">
                <a:solidFill>
                  <a:schemeClr val="accent5">
                    <a:lumMod val="10000"/>
                  </a:schemeClr>
                </a:solidFill>
                <a:latin typeface="Times New Roman" panose="02020603050405020304" pitchFamily="18" charset="0"/>
                <a:cs typeface="Times New Roman" panose="02020603050405020304" pitchFamily="18" charset="0"/>
              </a:rPr>
              <a:t>	</a:t>
            </a:r>
            <a:r>
              <a:rPr lang="vi-VN" dirty="0">
                <a:solidFill>
                  <a:schemeClr val="accent5">
                    <a:lumMod val="10000"/>
                  </a:schemeClr>
                </a:solidFill>
                <a:latin typeface="Times New Roman" panose="02020603050405020304" pitchFamily="18" charset="0"/>
                <a:cs typeface="Times New Roman" panose="02020603050405020304" pitchFamily="18" charset="0"/>
              </a:rPr>
              <a:t>=&gt; Kết quả học tập sẽ bị sa sút, đánh mất niềm tin với những người xung quanh. Đặc biệt, lâu ngày sẽ dẫn đến hình thành thói quen xấu, không sửa được, mất sự tôn trọng, tin tưởng, không thể trở thành con ngoan và trò giỏi, người công dân tốt.</a:t>
            </a:r>
            <a:endParaRPr lang="en-US" dirty="0">
              <a:solidFill>
                <a:schemeClr val="accent5">
                  <a:lumMod val="10000"/>
                </a:schemeClr>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par>
                                <p:cTn id="13" presetID="22" presetClass="entr" presetSubtype="8"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left)">
                                      <p:cBhvr>
                                        <p:cTn id="18" dur="500"/>
                                        <p:tgtEl>
                                          <p:spTgt spid="14"/>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left)">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2">
                                            <p:bg/>
                                          </p:spTgt>
                                        </p:tgtEl>
                                        <p:attrNameLst>
                                          <p:attrName>style.visibility</p:attrName>
                                        </p:attrNameLst>
                                      </p:cBhvr>
                                      <p:to>
                                        <p:strVal val="visible"/>
                                      </p:to>
                                    </p:set>
                                    <p:animEffect transition="in" filter="wipe(up)">
                                      <p:cBhvr>
                                        <p:cTn id="26" dur="500"/>
                                        <p:tgtEl>
                                          <p:spTgt spid="2">
                                            <p:bg/>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2">
                                            <p:txEl>
                                              <p:pRg st="0" end="0"/>
                                            </p:txEl>
                                          </p:spTgt>
                                        </p:tgtEl>
                                        <p:attrNameLst>
                                          <p:attrName>style.visibility</p:attrName>
                                        </p:attrNameLst>
                                      </p:cBhvr>
                                      <p:to>
                                        <p:strVal val="visible"/>
                                      </p:to>
                                    </p:set>
                                    <p:animEffect transition="in" filter="wipe(up)">
                                      <p:cBhvr>
                                        <p:cTn id="31" dur="500"/>
                                        <p:tgtEl>
                                          <p:spTgt spid="2">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grpId="0" nodeType="clickEffect">
                                  <p:stCondLst>
                                    <p:cond delay="0"/>
                                  </p:stCondLst>
                                  <p:childTnLst>
                                    <p:set>
                                      <p:cBhvr>
                                        <p:cTn id="35" dur="1" fill="hold">
                                          <p:stCondLst>
                                            <p:cond delay="0"/>
                                          </p:stCondLst>
                                        </p:cTn>
                                        <p:tgtEl>
                                          <p:spTgt spid="2">
                                            <p:txEl>
                                              <p:pRg st="1" end="1"/>
                                            </p:txEl>
                                          </p:spTgt>
                                        </p:tgtEl>
                                        <p:attrNameLst>
                                          <p:attrName>style.visibility</p:attrName>
                                        </p:attrNameLst>
                                      </p:cBhvr>
                                      <p:to>
                                        <p:strVal val="visible"/>
                                      </p:to>
                                    </p:set>
                                    <p:animEffect transition="in" filter="wipe(up)">
                                      <p:cBhvr>
                                        <p:cTn id="36" dur="500"/>
                                        <p:tgtEl>
                                          <p:spTgt spid="2">
                                            <p:txEl>
                                              <p:pRg st="1" end="1"/>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grpId="0" nodeType="clickEffect">
                                  <p:stCondLst>
                                    <p:cond delay="0"/>
                                  </p:stCondLst>
                                  <p:childTnLst>
                                    <p:set>
                                      <p:cBhvr>
                                        <p:cTn id="40" dur="1" fill="hold">
                                          <p:stCondLst>
                                            <p:cond delay="0"/>
                                          </p:stCondLst>
                                        </p:cTn>
                                        <p:tgtEl>
                                          <p:spTgt spid="2">
                                            <p:txEl>
                                              <p:pRg st="2" end="2"/>
                                            </p:txEl>
                                          </p:spTgt>
                                        </p:tgtEl>
                                        <p:attrNameLst>
                                          <p:attrName>style.visibility</p:attrName>
                                        </p:attrNameLst>
                                      </p:cBhvr>
                                      <p:to>
                                        <p:strVal val="visible"/>
                                      </p:to>
                                    </p:set>
                                    <p:animEffect transition="in" filter="wipe(up)">
                                      <p:cBhvr>
                                        <p:cTn id="41" dur="500"/>
                                        <p:tgtEl>
                                          <p:spTgt spid="2">
                                            <p:txEl>
                                              <p:pRg st="2" end="2"/>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grpId="0" nodeType="clickEffect">
                                  <p:stCondLst>
                                    <p:cond delay="0"/>
                                  </p:stCondLst>
                                  <p:childTnLst>
                                    <p:set>
                                      <p:cBhvr>
                                        <p:cTn id="45" dur="1" fill="hold">
                                          <p:stCondLst>
                                            <p:cond delay="0"/>
                                          </p:stCondLst>
                                        </p:cTn>
                                        <p:tgtEl>
                                          <p:spTgt spid="2">
                                            <p:txEl>
                                              <p:pRg st="3" end="3"/>
                                            </p:txEl>
                                          </p:spTgt>
                                        </p:tgtEl>
                                        <p:attrNameLst>
                                          <p:attrName>style.visibility</p:attrName>
                                        </p:attrNameLst>
                                      </p:cBhvr>
                                      <p:to>
                                        <p:strVal val="visible"/>
                                      </p:to>
                                    </p:set>
                                    <p:animEffect transition="in" filter="wipe(up)">
                                      <p:cBhvr>
                                        <p:cTn id="46" dur="500"/>
                                        <p:tgtEl>
                                          <p:spTgt spid="2">
                                            <p:txEl>
                                              <p:pRg st="3" end="3"/>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grpId="0" nodeType="clickEffect">
                                  <p:stCondLst>
                                    <p:cond delay="0"/>
                                  </p:stCondLst>
                                  <p:childTnLst>
                                    <p:set>
                                      <p:cBhvr>
                                        <p:cTn id="50" dur="1" fill="hold">
                                          <p:stCondLst>
                                            <p:cond delay="0"/>
                                          </p:stCondLst>
                                        </p:cTn>
                                        <p:tgtEl>
                                          <p:spTgt spid="2">
                                            <p:txEl>
                                              <p:pRg st="4" end="4"/>
                                            </p:txEl>
                                          </p:spTgt>
                                        </p:tgtEl>
                                        <p:attrNameLst>
                                          <p:attrName>style.visibility</p:attrName>
                                        </p:attrNameLst>
                                      </p:cBhvr>
                                      <p:to>
                                        <p:strVal val="visible"/>
                                      </p:to>
                                    </p:set>
                                    <p:animEffect transition="in" filter="wipe(up)">
                                      <p:cBhvr>
                                        <p:cTn id="51" dur="500"/>
                                        <p:tgtEl>
                                          <p:spTgt spid="2">
                                            <p:txEl>
                                              <p:pRg st="4" end="4"/>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1" fill="hold" grpId="0" nodeType="clickEffect">
                                  <p:stCondLst>
                                    <p:cond delay="0"/>
                                  </p:stCondLst>
                                  <p:childTnLst>
                                    <p:set>
                                      <p:cBhvr>
                                        <p:cTn id="55" dur="1" fill="hold">
                                          <p:stCondLst>
                                            <p:cond delay="0"/>
                                          </p:stCondLst>
                                        </p:cTn>
                                        <p:tgtEl>
                                          <p:spTgt spid="2">
                                            <p:txEl>
                                              <p:pRg st="5" end="5"/>
                                            </p:txEl>
                                          </p:spTgt>
                                        </p:tgtEl>
                                        <p:attrNameLst>
                                          <p:attrName>style.visibility</p:attrName>
                                        </p:attrNameLst>
                                      </p:cBhvr>
                                      <p:to>
                                        <p:strVal val="visible"/>
                                      </p:to>
                                    </p:set>
                                    <p:animEffect transition="in" filter="wipe(up)">
                                      <p:cBhvr>
                                        <p:cTn id="56" dur="500"/>
                                        <p:tgtEl>
                                          <p:spTgt spid="2">
                                            <p:txEl>
                                              <p:pRg st="5" end="5"/>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1" fill="hold" grpId="0" nodeType="clickEffect">
                                  <p:stCondLst>
                                    <p:cond delay="0"/>
                                  </p:stCondLst>
                                  <p:childTnLst>
                                    <p:set>
                                      <p:cBhvr>
                                        <p:cTn id="60" dur="1" fill="hold">
                                          <p:stCondLst>
                                            <p:cond delay="0"/>
                                          </p:stCondLst>
                                        </p:cTn>
                                        <p:tgtEl>
                                          <p:spTgt spid="2">
                                            <p:txEl>
                                              <p:pRg st="6" end="6"/>
                                            </p:txEl>
                                          </p:spTgt>
                                        </p:tgtEl>
                                        <p:attrNameLst>
                                          <p:attrName>style.visibility</p:attrName>
                                        </p:attrNameLst>
                                      </p:cBhvr>
                                      <p:to>
                                        <p:strVal val="visible"/>
                                      </p:to>
                                    </p:set>
                                    <p:animEffect transition="in" filter="wipe(up)">
                                      <p:cBhvr>
                                        <p:cTn id="61" dur="500"/>
                                        <p:tgtEl>
                                          <p:spTgt spid="2">
                                            <p:txEl>
                                              <p:pRg st="6" end="6"/>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1" fill="hold" grpId="0" nodeType="clickEffect">
                                  <p:stCondLst>
                                    <p:cond delay="0"/>
                                  </p:stCondLst>
                                  <p:childTnLst>
                                    <p:set>
                                      <p:cBhvr>
                                        <p:cTn id="65" dur="1" fill="hold">
                                          <p:stCondLst>
                                            <p:cond delay="0"/>
                                          </p:stCondLst>
                                        </p:cTn>
                                        <p:tgtEl>
                                          <p:spTgt spid="2">
                                            <p:txEl>
                                              <p:pRg st="7" end="7"/>
                                            </p:txEl>
                                          </p:spTgt>
                                        </p:tgtEl>
                                        <p:attrNameLst>
                                          <p:attrName>style.visibility</p:attrName>
                                        </p:attrNameLst>
                                      </p:cBhvr>
                                      <p:to>
                                        <p:strVal val="visible"/>
                                      </p:to>
                                    </p:set>
                                    <p:animEffect transition="in" filter="wipe(up)">
                                      <p:cBhvr>
                                        <p:cTn id="66"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2" grpId="0" build="p"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4"/>
          <p:cNvGrpSpPr/>
          <p:nvPr/>
        </p:nvGrpSpPr>
        <p:grpSpPr bwMode="auto">
          <a:xfrm>
            <a:off x="818792" y="1708082"/>
            <a:ext cx="8096608" cy="3778318"/>
            <a:chOff x="457200" y="1239996"/>
            <a:chExt cx="2177144" cy="2804886"/>
          </a:xfrm>
        </p:grpSpPr>
        <p:sp>
          <p:nvSpPr>
            <p:cNvPr id="9" name="Rectangle 8"/>
            <p:cNvSpPr/>
            <p:nvPr/>
          </p:nvSpPr>
          <p:spPr>
            <a:xfrm>
              <a:off x="457200" y="1239996"/>
              <a:ext cx="2177144" cy="2804886"/>
            </a:xfrm>
            <a:prstGeom prst="rect">
              <a:avLst/>
            </a:prstGeom>
            <a:solidFill>
              <a:srgbClr val="FFFFFF"/>
            </a:solidFill>
            <a:ln w="25400" cap="flat" cmpd="sng" algn="ctr">
              <a:noFill/>
              <a:prstDash val="solid"/>
            </a:ln>
            <a:effectLst>
              <a:outerShdw blurRad="63500" sx="102000" sy="102000" algn="ctr" rotWithShape="0">
                <a:prstClr val="black">
                  <a:alpha val="40000"/>
                </a:prstClr>
              </a:outerShdw>
            </a:effectLst>
          </p:spPr>
          <p:txBody>
            <a:bodyPr anchor="ctr"/>
            <a:lstStyle/>
            <a:p>
              <a:r>
                <a:rPr lang="en-US" sz="1050" dirty="0">
                  <a:solidFill>
                    <a:srgbClr val="000000"/>
                  </a:solidFill>
                  <a:latin typeface="Quicksand"/>
                </a:rPr>
                <a:t/>
              </a:r>
              <a:br>
                <a:rPr lang="en-US" sz="1050" dirty="0">
                  <a:solidFill>
                    <a:srgbClr val="000000"/>
                  </a:solidFill>
                  <a:latin typeface="Quicksand"/>
                </a:rPr>
              </a:br>
              <a:endParaRPr lang="en-US" sz="1350" kern="0" dirty="0">
                <a:solidFill>
                  <a:srgbClr val="FFFFFF"/>
                </a:solidFill>
                <a:latin typeface="Calibri" panose="020F0502020204030204"/>
              </a:endParaRPr>
            </a:p>
          </p:txBody>
        </p:sp>
        <p:sp>
          <p:nvSpPr>
            <p:cNvPr id="10" name="Rectangle 9"/>
            <p:cNvSpPr/>
            <p:nvPr/>
          </p:nvSpPr>
          <p:spPr>
            <a:xfrm>
              <a:off x="536316" y="1341008"/>
              <a:ext cx="2018913" cy="2601059"/>
            </a:xfrm>
            <a:prstGeom prst="rect">
              <a:avLst/>
            </a:prstGeom>
            <a:noFill/>
            <a:ln w="19050" cap="flat" cmpd="sng" algn="ctr">
              <a:solidFill>
                <a:srgbClr val="7AAC54">
                  <a:lumMod val="60000"/>
                  <a:lumOff val="40000"/>
                </a:srgbClr>
              </a:solidFill>
              <a:prstDash val="dash"/>
            </a:ln>
            <a:effectLst/>
          </p:spPr>
          <p:txBody>
            <a:bodyPr anchor="ctr"/>
            <a:lstStyle/>
            <a:p>
              <a:pPr algn="ctr" fontAlgn="base">
                <a:spcBef>
                  <a:spcPct val="0"/>
                </a:spcBef>
                <a:spcAft>
                  <a:spcPct val="0"/>
                </a:spcAft>
                <a:defRPr/>
              </a:pPr>
              <a:endParaRPr lang="en-US" sz="1350" kern="0">
                <a:solidFill>
                  <a:srgbClr val="FFFFFF"/>
                </a:solidFill>
                <a:latin typeface="Calibri" panose="020F0502020204030204"/>
              </a:endParaRPr>
            </a:p>
          </p:txBody>
        </p:sp>
      </p:grpSp>
      <p:grpSp>
        <p:nvGrpSpPr>
          <p:cNvPr id="11" name="Group 7"/>
          <p:cNvGrpSpPr/>
          <p:nvPr/>
        </p:nvGrpSpPr>
        <p:grpSpPr bwMode="auto">
          <a:xfrm flipV="1">
            <a:off x="685801" y="1837861"/>
            <a:ext cx="2591159" cy="553641"/>
            <a:chOff x="4763053" y="2429435"/>
            <a:chExt cx="2840865" cy="833718"/>
          </a:xfrm>
          <a:solidFill>
            <a:srgbClr val="002060"/>
          </a:solidFill>
        </p:grpSpPr>
        <p:sp>
          <p:nvSpPr>
            <p:cNvPr id="12" name="Freeform 11"/>
            <p:cNvSpPr/>
            <p:nvPr/>
          </p:nvSpPr>
          <p:spPr bwMode="gray">
            <a:xfrm>
              <a:off x="4770794" y="2429435"/>
              <a:ext cx="2833124" cy="768967"/>
            </a:xfrm>
            <a:custGeom>
              <a:avLst/>
              <a:gdLst>
                <a:gd name="connsiteX0" fmla="*/ 0 w 1205789"/>
                <a:gd name="connsiteY0" fmla="*/ 0 h 404774"/>
                <a:gd name="connsiteX1" fmla="*/ 1003402 w 1205789"/>
                <a:gd name="connsiteY1" fmla="*/ 0 h 404774"/>
                <a:gd name="connsiteX2" fmla="*/ 1205789 w 1205789"/>
                <a:gd name="connsiteY2" fmla="*/ 202387 h 404774"/>
                <a:gd name="connsiteX3" fmla="*/ 1003402 w 1205789"/>
                <a:gd name="connsiteY3" fmla="*/ 404774 h 404774"/>
                <a:gd name="connsiteX4" fmla="*/ 0 w 1205789"/>
                <a:gd name="connsiteY4" fmla="*/ 404774 h 404774"/>
                <a:gd name="connsiteX5" fmla="*/ 0 w 1205789"/>
                <a:gd name="connsiteY5" fmla="*/ 0 h 404774"/>
                <a:gd name="connsiteX0-1" fmla="*/ 7314 w 1213103"/>
                <a:gd name="connsiteY0-2" fmla="*/ 0 h 404774"/>
                <a:gd name="connsiteX1-3" fmla="*/ 1010716 w 1213103"/>
                <a:gd name="connsiteY1-4" fmla="*/ 0 h 404774"/>
                <a:gd name="connsiteX2-5" fmla="*/ 1213103 w 1213103"/>
                <a:gd name="connsiteY2-6" fmla="*/ 202387 h 404774"/>
                <a:gd name="connsiteX3-7" fmla="*/ 1010716 w 1213103"/>
                <a:gd name="connsiteY3-8" fmla="*/ 404774 h 404774"/>
                <a:gd name="connsiteX4-9" fmla="*/ 7314 w 1213103"/>
                <a:gd name="connsiteY4-10" fmla="*/ 404774 h 404774"/>
                <a:gd name="connsiteX5-11" fmla="*/ 0 w 1213103"/>
                <a:gd name="connsiteY5-12" fmla="*/ 131673 h 404774"/>
                <a:gd name="connsiteX6" fmla="*/ 7314 w 1213103"/>
                <a:gd name="connsiteY6" fmla="*/ 0 h 404774"/>
                <a:gd name="connsiteX0-13" fmla="*/ 89610 w 1295399"/>
                <a:gd name="connsiteY0-14" fmla="*/ 0 h 404774"/>
                <a:gd name="connsiteX1-15" fmla="*/ 1093012 w 1295399"/>
                <a:gd name="connsiteY1-16" fmla="*/ 0 h 404774"/>
                <a:gd name="connsiteX2-17" fmla="*/ 1295399 w 1295399"/>
                <a:gd name="connsiteY2-18" fmla="*/ 202387 h 404774"/>
                <a:gd name="connsiteX3-19" fmla="*/ 1093012 w 1295399"/>
                <a:gd name="connsiteY3-20" fmla="*/ 404774 h 404774"/>
                <a:gd name="connsiteX4-21" fmla="*/ 89610 w 1295399"/>
                <a:gd name="connsiteY4-22" fmla="*/ 404774 h 404774"/>
                <a:gd name="connsiteX5-23" fmla="*/ 0 w 1295399"/>
                <a:gd name="connsiteY5-24" fmla="*/ 99974 h 404774"/>
                <a:gd name="connsiteX6-25" fmla="*/ 89610 w 1295399"/>
                <a:gd name="connsiteY6-26" fmla="*/ 0 h 404774"/>
                <a:gd name="connsiteX0-27" fmla="*/ 89610 w 1295399"/>
                <a:gd name="connsiteY0-28" fmla="*/ 0 h 404774"/>
                <a:gd name="connsiteX1-29" fmla="*/ 1093012 w 1295399"/>
                <a:gd name="connsiteY1-30" fmla="*/ 0 h 404774"/>
                <a:gd name="connsiteX2-31" fmla="*/ 1295399 w 1295399"/>
                <a:gd name="connsiteY2-32" fmla="*/ 202387 h 404774"/>
                <a:gd name="connsiteX3-33" fmla="*/ 1093012 w 1295399"/>
                <a:gd name="connsiteY3-34" fmla="*/ 404774 h 404774"/>
                <a:gd name="connsiteX4-35" fmla="*/ 89610 w 1295399"/>
                <a:gd name="connsiteY4-36" fmla="*/ 404774 h 404774"/>
                <a:gd name="connsiteX5-37" fmla="*/ 60350 w 1295399"/>
                <a:gd name="connsiteY5-38" fmla="*/ 299923 h 404774"/>
                <a:gd name="connsiteX6-39" fmla="*/ 0 w 1295399"/>
                <a:gd name="connsiteY6-40" fmla="*/ 99974 h 404774"/>
                <a:gd name="connsiteX7" fmla="*/ 89610 w 1295399"/>
                <a:gd name="connsiteY7" fmla="*/ 0 h 404774"/>
                <a:gd name="connsiteX0-41" fmla="*/ 89610 w 1295399"/>
                <a:gd name="connsiteY0-42" fmla="*/ 0 h 480974"/>
                <a:gd name="connsiteX1-43" fmla="*/ 1093012 w 1295399"/>
                <a:gd name="connsiteY1-44" fmla="*/ 0 h 480974"/>
                <a:gd name="connsiteX2-45" fmla="*/ 1295399 w 1295399"/>
                <a:gd name="connsiteY2-46" fmla="*/ 202387 h 480974"/>
                <a:gd name="connsiteX3-47" fmla="*/ 1093012 w 1295399"/>
                <a:gd name="connsiteY3-48" fmla="*/ 404774 h 480974"/>
                <a:gd name="connsiteX4-49" fmla="*/ 89610 w 1295399"/>
                <a:gd name="connsiteY4-50" fmla="*/ 404774 h 480974"/>
                <a:gd name="connsiteX5-51" fmla="*/ 0 w 1295399"/>
                <a:gd name="connsiteY5-52" fmla="*/ 480974 h 480974"/>
                <a:gd name="connsiteX6-53" fmla="*/ 0 w 1295399"/>
                <a:gd name="connsiteY6-54" fmla="*/ 99974 h 480974"/>
                <a:gd name="connsiteX7-55" fmla="*/ 89610 w 1295399"/>
                <a:gd name="connsiteY7-56" fmla="*/ 0 h 480974"/>
                <a:gd name="connsiteX0-57" fmla="*/ 89610 w 1295399"/>
                <a:gd name="connsiteY0-58" fmla="*/ 0 h 480974"/>
                <a:gd name="connsiteX1-59" fmla="*/ 1093012 w 1295399"/>
                <a:gd name="connsiteY1-60" fmla="*/ 0 h 480974"/>
                <a:gd name="connsiteX2-61" fmla="*/ 1295399 w 1295399"/>
                <a:gd name="connsiteY2-62" fmla="*/ 202387 h 480974"/>
                <a:gd name="connsiteX3-63" fmla="*/ 1093012 w 1295399"/>
                <a:gd name="connsiteY3-64" fmla="*/ 404774 h 480974"/>
                <a:gd name="connsiteX4-65" fmla="*/ 89610 w 1295399"/>
                <a:gd name="connsiteY4-66" fmla="*/ 404774 h 480974"/>
                <a:gd name="connsiteX5-67" fmla="*/ 0 w 1295399"/>
                <a:gd name="connsiteY5-68" fmla="*/ 480974 h 480974"/>
                <a:gd name="connsiteX6-69" fmla="*/ 0 w 1295399"/>
                <a:gd name="connsiteY6-70" fmla="*/ 99974 h 480974"/>
                <a:gd name="connsiteX7-71" fmla="*/ 89610 w 1295399"/>
                <a:gd name="connsiteY7-72" fmla="*/ 0 h 480974"/>
                <a:gd name="connsiteX0-73" fmla="*/ 89610 w 1295399"/>
                <a:gd name="connsiteY0-74" fmla="*/ 0 h 480974"/>
                <a:gd name="connsiteX1-75" fmla="*/ 1093012 w 1295399"/>
                <a:gd name="connsiteY1-76" fmla="*/ 0 h 480974"/>
                <a:gd name="connsiteX2-77" fmla="*/ 1295399 w 1295399"/>
                <a:gd name="connsiteY2-78" fmla="*/ 202387 h 480974"/>
                <a:gd name="connsiteX3-79" fmla="*/ 1093012 w 1295399"/>
                <a:gd name="connsiteY3-80" fmla="*/ 404774 h 480974"/>
                <a:gd name="connsiteX4-81" fmla="*/ 89610 w 1295399"/>
                <a:gd name="connsiteY4-82" fmla="*/ 404774 h 480974"/>
                <a:gd name="connsiteX5-83" fmla="*/ 0 w 1295399"/>
                <a:gd name="connsiteY5-84" fmla="*/ 480974 h 480974"/>
                <a:gd name="connsiteX6-85" fmla="*/ 0 w 1295399"/>
                <a:gd name="connsiteY6-86" fmla="*/ 99974 h 480974"/>
                <a:gd name="connsiteX7-87" fmla="*/ 89610 w 1295399"/>
                <a:gd name="connsiteY7-88" fmla="*/ 0 h 480974"/>
                <a:gd name="connsiteX0-89" fmla="*/ 89610 w 1295399"/>
                <a:gd name="connsiteY0-90" fmla="*/ 0 h 480974"/>
                <a:gd name="connsiteX1-91" fmla="*/ 1093012 w 1295399"/>
                <a:gd name="connsiteY1-92" fmla="*/ 0 h 480974"/>
                <a:gd name="connsiteX2-93" fmla="*/ 1295399 w 1295399"/>
                <a:gd name="connsiteY2-94" fmla="*/ 202387 h 480974"/>
                <a:gd name="connsiteX3-95" fmla="*/ 1093012 w 1295399"/>
                <a:gd name="connsiteY3-96" fmla="*/ 404774 h 480974"/>
                <a:gd name="connsiteX4-97" fmla="*/ 89610 w 1295399"/>
                <a:gd name="connsiteY4-98" fmla="*/ 404774 h 480974"/>
                <a:gd name="connsiteX5-99" fmla="*/ 0 w 1295399"/>
                <a:gd name="connsiteY5-100" fmla="*/ 480974 h 480974"/>
                <a:gd name="connsiteX6-101" fmla="*/ 0 w 1295399"/>
                <a:gd name="connsiteY6-102" fmla="*/ 99974 h 480974"/>
                <a:gd name="connsiteX7-103" fmla="*/ 89610 w 1295399"/>
                <a:gd name="connsiteY7-104" fmla="*/ 0 h 480974"/>
                <a:gd name="connsiteX0-105" fmla="*/ 104497 w 1310286"/>
                <a:gd name="connsiteY0-106" fmla="*/ 0 h 480974"/>
                <a:gd name="connsiteX1-107" fmla="*/ 1107899 w 1310286"/>
                <a:gd name="connsiteY1-108" fmla="*/ 0 h 480974"/>
                <a:gd name="connsiteX2-109" fmla="*/ 1310286 w 1310286"/>
                <a:gd name="connsiteY2-110" fmla="*/ 202387 h 480974"/>
                <a:gd name="connsiteX3-111" fmla="*/ 1107899 w 1310286"/>
                <a:gd name="connsiteY3-112" fmla="*/ 404774 h 480974"/>
                <a:gd name="connsiteX4-113" fmla="*/ 104497 w 1310286"/>
                <a:gd name="connsiteY4-114" fmla="*/ 404774 h 480974"/>
                <a:gd name="connsiteX5-115" fmla="*/ 14887 w 1310286"/>
                <a:gd name="connsiteY5-116" fmla="*/ 480974 h 480974"/>
                <a:gd name="connsiteX6-117" fmla="*/ 14887 w 1310286"/>
                <a:gd name="connsiteY6-118" fmla="*/ 99974 h 480974"/>
                <a:gd name="connsiteX7-119" fmla="*/ 104497 w 1310286"/>
                <a:gd name="connsiteY7-120" fmla="*/ 0 h 480974"/>
                <a:gd name="connsiteX0-121" fmla="*/ 104497 w 1310286"/>
                <a:gd name="connsiteY0-122" fmla="*/ 0 h 480974"/>
                <a:gd name="connsiteX1-123" fmla="*/ 1107899 w 1310286"/>
                <a:gd name="connsiteY1-124" fmla="*/ 0 h 480974"/>
                <a:gd name="connsiteX2-125" fmla="*/ 1310286 w 1310286"/>
                <a:gd name="connsiteY2-126" fmla="*/ 202387 h 480974"/>
                <a:gd name="connsiteX3-127" fmla="*/ 1107899 w 1310286"/>
                <a:gd name="connsiteY3-128" fmla="*/ 404774 h 480974"/>
                <a:gd name="connsiteX4-129" fmla="*/ 104497 w 1310286"/>
                <a:gd name="connsiteY4-130" fmla="*/ 404774 h 480974"/>
                <a:gd name="connsiteX5-131" fmla="*/ 14887 w 1310286"/>
                <a:gd name="connsiteY5-132" fmla="*/ 480974 h 480974"/>
                <a:gd name="connsiteX6-133" fmla="*/ 14887 w 1310286"/>
                <a:gd name="connsiteY6-134" fmla="*/ 99974 h 480974"/>
                <a:gd name="connsiteX7-135" fmla="*/ 104497 w 1310286"/>
                <a:gd name="connsiteY7-136" fmla="*/ 0 h 480974"/>
                <a:gd name="connsiteX0-137" fmla="*/ 89610 w 1295399"/>
                <a:gd name="connsiteY0-138" fmla="*/ 0 h 480974"/>
                <a:gd name="connsiteX1-139" fmla="*/ 1093012 w 1295399"/>
                <a:gd name="connsiteY1-140" fmla="*/ 0 h 480974"/>
                <a:gd name="connsiteX2-141" fmla="*/ 1295399 w 1295399"/>
                <a:gd name="connsiteY2-142" fmla="*/ 202387 h 480974"/>
                <a:gd name="connsiteX3-143" fmla="*/ 1093012 w 1295399"/>
                <a:gd name="connsiteY3-144" fmla="*/ 404774 h 480974"/>
                <a:gd name="connsiteX4-145" fmla="*/ 89610 w 1295399"/>
                <a:gd name="connsiteY4-146" fmla="*/ 404774 h 480974"/>
                <a:gd name="connsiteX5-147" fmla="*/ 0 w 1295399"/>
                <a:gd name="connsiteY5-148" fmla="*/ 480974 h 480974"/>
                <a:gd name="connsiteX6-149" fmla="*/ 0 w 1295399"/>
                <a:gd name="connsiteY6-150" fmla="*/ 99974 h 480974"/>
                <a:gd name="connsiteX7-151" fmla="*/ 89610 w 1295399"/>
                <a:gd name="connsiteY7-152" fmla="*/ 0 h 480974"/>
                <a:gd name="connsiteX0-153" fmla="*/ 89610 w 1295399"/>
                <a:gd name="connsiteY0-154" fmla="*/ 0 h 480974"/>
                <a:gd name="connsiteX1-155" fmla="*/ 1093012 w 1295399"/>
                <a:gd name="connsiteY1-156" fmla="*/ 0 h 480974"/>
                <a:gd name="connsiteX2-157" fmla="*/ 1295399 w 1295399"/>
                <a:gd name="connsiteY2-158" fmla="*/ 202387 h 480974"/>
                <a:gd name="connsiteX3-159" fmla="*/ 1093012 w 1295399"/>
                <a:gd name="connsiteY3-160" fmla="*/ 404774 h 480974"/>
                <a:gd name="connsiteX4-161" fmla="*/ 89610 w 1295399"/>
                <a:gd name="connsiteY4-162" fmla="*/ 404774 h 480974"/>
                <a:gd name="connsiteX5-163" fmla="*/ 0 w 1295399"/>
                <a:gd name="connsiteY5-164" fmla="*/ 480974 h 480974"/>
                <a:gd name="connsiteX6-165" fmla="*/ 0 w 1295399"/>
                <a:gd name="connsiteY6-166" fmla="*/ 99974 h 480974"/>
                <a:gd name="connsiteX7-167" fmla="*/ 89610 w 1295399"/>
                <a:gd name="connsiteY7-168" fmla="*/ 0 h 480974"/>
                <a:gd name="connsiteX0-169" fmla="*/ 89610 w 1295399"/>
                <a:gd name="connsiteY0-170" fmla="*/ 0 h 480974"/>
                <a:gd name="connsiteX1-171" fmla="*/ 1093012 w 1295399"/>
                <a:gd name="connsiteY1-172" fmla="*/ 0 h 480974"/>
                <a:gd name="connsiteX2-173" fmla="*/ 1295399 w 1295399"/>
                <a:gd name="connsiteY2-174" fmla="*/ 202387 h 480974"/>
                <a:gd name="connsiteX3-175" fmla="*/ 1093012 w 1295399"/>
                <a:gd name="connsiteY3-176" fmla="*/ 404774 h 480974"/>
                <a:gd name="connsiteX4-177" fmla="*/ 89610 w 1295399"/>
                <a:gd name="connsiteY4-178" fmla="*/ 404774 h 480974"/>
                <a:gd name="connsiteX5-179" fmla="*/ 0 w 1295399"/>
                <a:gd name="connsiteY5-180" fmla="*/ 480974 h 480974"/>
                <a:gd name="connsiteX6-181" fmla="*/ 0 w 1295399"/>
                <a:gd name="connsiteY6-182" fmla="*/ 99974 h 480974"/>
                <a:gd name="connsiteX7-183" fmla="*/ 89610 w 1295399"/>
                <a:gd name="connsiteY7-184" fmla="*/ 0 h 480974"/>
                <a:gd name="connsiteX0-185" fmla="*/ 89610 w 1295399"/>
                <a:gd name="connsiteY0-186" fmla="*/ 0 h 480974"/>
                <a:gd name="connsiteX1-187" fmla="*/ 1093012 w 1295399"/>
                <a:gd name="connsiteY1-188" fmla="*/ 0 h 480974"/>
                <a:gd name="connsiteX2-189" fmla="*/ 1295399 w 1295399"/>
                <a:gd name="connsiteY2-190" fmla="*/ 202387 h 480974"/>
                <a:gd name="connsiteX3-191" fmla="*/ 1093012 w 1295399"/>
                <a:gd name="connsiteY3-192" fmla="*/ 404774 h 480974"/>
                <a:gd name="connsiteX4-193" fmla="*/ 89610 w 1295399"/>
                <a:gd name="connsiteY4-194" fmla="*/ 404774 h 480974"/>
                <a:gd name="connsiteX5-195" fmla="*/ 0 w 1295399"/>
                <a:gd name="connsiteY5-196" fmla="*/ 480974 h 480974"/>
                <a:gd name="connsiteX6-197" fmla="*/ 0 w 1295399"/>
                <a:gd name="connsiteY6-198" fmla="*/ 99974 h 480974"/>
                <a:gd name="connsiteX7-199" fmla="*/ 89610 w 1295399"/>
                <a:gd name="connsiteY7-200" fmla="*/ 0 h 480974"/>
                <a:gd name="connsiteX0-201" fmla="*/ 89610 w 1295399"/>
                <a:gd name="connsiteY0-202" fmla="*/ 2367 h 483341"/>
                <a:gd name="connsiteX1-203" fmla="*/ 1093012 w 1295399"/>
                <a:gd name="connsiteY1-204" fmla="*/ 2367 h 483341"/>
                <a:gd name="connsiteX2-205" fmla="*/ 1295399 w 1295399"/>
                <a:gd name="connsiteY2-206" fmla="*/ 204754 h 483341"/>
                <a:gd name="connsiteX3-207" fmla="*/ 1093012 w 1295399"/>
                <a:gd name="connsiteY3-208" fmla="*/ 407141 h 483341"/>
                <a:gd name="connsiteX4-209" fmla="*/ 89610 w 1295399"/>
                <a:gd name="connsiteY4-210" fmla="*/ 407141 h 483341"/>
                <a:gd name="connsiteX5-211" fmla="*/ 0 w 1295399"/>
                <a:gd name="connsiteY5-212" fmla="*/ 483341 h 483341"/>
                <a:gd name="connsiteX6-213" fmla="*/ 0 w 1295399"/>
                <a:gd name="connsiteY6-214" fmla="*/ 102341 h 483341"/>
                <a:gd name="connsiteX7-215" fmla="*/ 89610 w 1295399"/>
                <a:gd name="connsiteY7-216" fmla="*/ 2367 h 483341"/>
                <a:gd name="connsiteX0-217" fmla="*/ 103929 w 1309718"/>
                <a:gd name="connsiteY0-218" fmla="*/ 2367 h 483341"/>
                <a:gd name="connsiteX1-219" fmla="*/ 1107331 w 1309718"/>
                <a:gd name="connsiteY1-220" fmla="*/ 2367 h 483341"/>
                <a:gd name="connsiteX2-221" fmla="*/ 1309718 w 1309718"/>
                <a:gd name="connsiteY2-222" fmla="*/ 204754 h 483341"/>
                <a:gd name="connsiteX3-223" fmla="*/ 1107331 w 1309718"/>
                <a:gd name="connsiteY3-224" fmla="*/ 407141 h 483341"/>
                <a:gd name="connsiteX4-225" fmla="*/ 103929 w 1309718"/>
                <a:gd name="connsiteY4-226" fmla="*/ 407141 h 483341"/>
                <a:gd name="connsiteX5-227" fmla="*/ 14319 w 1309718"/>
                <a:gd name="connsiteY5-228" fmla="*/ 483341 h 483341"/>
                <a:gd name="connsiteX6-229" fmla="*/ 14319 w 1309718"/>
                <a:gd name="connsiteY6-230" fmla="*/ 102341 h 483341"/>
                <a:gd name="connsiteX7-231" fmla="*/ 103929 w 1309718"/>
                <a:gd name="connsiteY7-232" fmla="*/ 2367 h 483341"/>
                <a:gd name="connsiteX0-233" fmla="*/ 103929 w 1309718"/>
                <a:gd name="connsiteY0-234" fmla="*/ 2367 h 483341"/>
                <a:gd name="connsiteX1-235" fmla="*/ 1107331 w 1309718"/>
                <a:gd name="connsiteY1-236" fmla="*/ 2367 h 483341"/>
                <a:gd name="connsiteX2-237" fmla="*/ 1309718 w 1309718"/>
                <a:gd name="connsiteY2-238" fmla="*/ 204754 h 483341"/>
                <a:gd name="connsiteX3-239" fmla="*/ 1107331 w 1309718"/>
                <a:gd name="connsiteY3-240" fmla="*/ 407141 h 483341"/>
                <a:gd name="connsiteX4-241" fmla="*/ 103929 w 1309718"/>
                <a:gd name="connsiteY4-242" fmla="*/ 407141 h 483341"/>
                <a:gd name="connsiteX5-243" fmla="*/ 14319 w 1309718"/>
                <a:gd name="connsiteY5-244" fmla="*/ 483341 h 483341"/>
                <a:gd name="connsiteX6-245" fmla="*/ 14319 w 1309718"/>
                <a:gd name="connsiteY6-246" fmla="*/ 102341 h 483341"/>
                <a:gd name="connsiteX7-247" fmla="*/ 103929 w 1309718"/>
                <a:gd name="connsiteY7-248" fmla="*/ 2367 h 483341"/>
                <a:gd name="connsiteX0-249" fmla="*/ 103929 w 1309718"/>
                <a:gd name="connsiteY0-250" fmla="*/ 2367 h 483341"/>
                <a:gd name="connsiteX1-251" fmla="*/ 1107331 w 1309718"/>
                <a:gd name="connsiteY1-252" fmla="*/ 2367 h 483341"/>
                <a:gd name="connsiteX2-253" fmla="*/ 1309718 w 1309718"/>
                <a:gd name="connsiteY2-254" fmla="*/ 204754 h 483341"/>
                <a:gd name="connsiteX3-255" fmla="*/ 1107331 w 1309718"/>
                <a:gd name="connsiteY3-256" fmla="*/ 407141 h 483341"/>
                <a:gd name="connsiteX4-257" fmla="*/ 103929 w 1309718"/>
                <a:gd name="connsiteY4-258" fmla="*/ 407141 h 483341"/>
                <a:gd name="connsiteX5-259" fmla="*/ 14319 w 1309718"/>
                <a:gd name="connsiteY5-260" fmla="*/ 483341 h 483341"/>
                <a:gd name="connsiteX6-261" fmla="*/ 14319 w 1309718"/>
                <a:gd name="connsiteY6-262" fmla="*/ 102341 h 483341"/>
                <a:gd name="connsiteX7-263" fmla="*/ 103929 w 1309718"/>
                <a:gd name="connsiteY7-264" fmla="*/ 2367 h 483341"/>
                <a:gd name="connsiteX0-265" fmla="*/ 103929 w 1309718"/>
                <a:gd name="connsiteY0-266" fmla="*/ 2367 h 483341"/>
                <a:gd name="connsiteX1-267" fmla="*/ 1107331 w 1309718"/>
                <a:gd name="connsiteY1-268" fmla="*/ 2367 h 483341"/>
                <a:gd name="connsiteX2-269" fmla="*/ 1309718 w 1309718"/>
                <a:gd name="connsiteY2-270" fmla="*/ 204754 h 483341"/>
                <a:gd name="connsiteX3-271" fmla="*/ 1107331 w 1309718"/>
                <a:gd name="connsiteY3-272" fmla="*/ 407141 h 483341"/>
                <a:gd name="connsiteX4-273" fmla="*/ 103929 w 1309718"/>
                <a:gd name="connsiteY4-274" fmla="*/ 407141 h 483341"/>
                <a:gd name="connsiteX5-275" fmla="*/ 14319 w 1309718"/>
                <a:gd name="connsiteY5-276" fmla="*/ 483341 h 483341"/>
                <a:gd name="connsiteX6-277" fmla="*/ 14319 w 1309718"/>
                <a:gd name="connsiteY6-278" fmla="*/ 102341 h 483341"/>
                <a:gd name="connsiteX7-279" fmla="*/ 103929 w 1309718"/>
                <a:gd name="connsiteY7-280" fmla="*/ 2367 h 483341"/>
                <a:gd name="connsiteX0-281" fmla="*/ 140419 w 1309718"/>
                <a:gd name="connsiteY0-282" fmla="*/ 2549 h 480974"/>
                <a:gd name="connsiteX1-283" fmla="*/ 1107331 w 1309718"/>
                <a:gd name="connsiteY1-284" fmla="*/ 0 h 480974"/>
                <a:gd name="connsiteX2-285" fmla="*/ 1309718 w 1309718"/>
                <a:gd name="connsiteY2-286" fmla="*/ 202387 h 480974"/>
                <a:gd name="connsiteX3-287" fmla="*/ 1107331 w 1309718"/>
                <a:gd name="connsiteY3-288" fmla="*/ 404774 h 480974"/>
                <a:gd name="connsiteX4-289" fmla="*/ 103929 w 1309718"/>
                <a:gd name="connsiteY4-290" fmla="*/ 404774 h 480974"/>
                <a:gd name="connsiteX5-291" fmla="*/ 14319 w 1309718"/>
                <a:gd name="connsiteY5-292" fmla="*/ 480974 h 480974"/>
                <a:gd name="connsiteX6-293" fmla="*/ 14319 w 1309718"/>
                <a:gd name="connsiteY6-294" fmla="*/ 99974 h 480974"/>
                <a:gd name="connsiteX7-295" fmla="*/ 140419 w 1309718"/>
                <a:gd name="connsiteY7-296" fmla="*/ 2549 h 480974"/>
                <a:gd name="connsiteX0-297" fmla="*/ 140419 w 1309718"/>
                <a:gd name="connsiteY0-298" fmla="*/ 2549 h 480974"/>
                <a:gd name="connsiteX1-299" fmla="*/ 1107331 w 1309718"/>
                <a:gd name="connsiteY1-300" fmla="*/ 0 h 480974"/>
                <a:gd name="connsiteX2-301" fmla="*/ 1309718 w 1309718"/>
                <a:gd name="connsiteY2-302" fmla="*/ 202387 h 480974"/>
                <a:gd name="connsiteX3-303" fmla="*/ 1107331 w 1309718"/>
                <a:gd name="connsiteY3-304" fmla="*/ 404774 h 480974"/>
                <a:gd name="connsiteX4-305" fmla="*/ 137051 w 1309718"/>
                <a:gd name="connsiteY4-306" fmla="*/ 410439 h 480974"/>
                <a:gd name="connsiteX5-307" fmla="*/ 14319 w 1309718"/>
                <a:gd name="connsiteY5-308" fmla="*/ 480974 h 480974"/>
                <a:gd name="connsiteX6-309" fmla="*/ 14319 w 1309718"/>
                <a:gd name="connsiteY6-310" fmla="*/ 99974 h 480974"/>
                <a:gd name="connsiteX7-311" fmla="*/ 140419 w 1309718"/>
                <a:gd name="connsiteY7-312" fmla="*/ 2549 h 480974"/>
                <a:gd name="connsiteX0-313" fmla="*/ 140419 w 1309718"/>
                <a:gd name="connsiteY0-314" fmla="*/ 2549 h 480974"/>
                <a:gd name="connsiteX1-315" fmla="*/ 1107331 w 1309718"/>
                <a:gd name="connsiteY1-316" fmla="*/ 0 h 480974"/>
                <a:gd name="connsiteX2-317" fmla="*/ 1309718 w 1309718"/>
                <a:gd name="connsiteY2-318" fmla="*/ 202387 h 480974"/>
                <a:gd name="connsiteX3-319" fmla="*/ 1107331 w 1309718"/>
                <a:gd name="connsiteY3-320" fmla="*/ 404774 h 480974"/>
                <a:gd name="connsiteX4-321" fmla="*/ 137051 w 1309718"/>
                <a:gd name="connsiteY4-322" fmla="*/ 410439 h 480974"/>
                <a:gd name="connsiteX5-323" fmla="*/ 14319 w 1309718"/>
                <a:gd name="connsiteY5-324" fmla="*/ 480974 h 480974"/>
                <a:gd name="connsiteX6-325" fmla="*/ 14319 w 1309718"/>
                <a:gd name="connsiteY6-326" fmla="*/ 99974 h 480974"/>
                <a:gd name="connsiteX7-327" fmla="*/ 140419 w 1309718"/>
                <a:gd name="connsiteY7-328" fmla="*/ 2549 h 480974"/>
                <a:gd name="connsiteX0-329" fmla="*/ 140419 w 1309718"/>
                <a:gd name="connsiteY0-330" fmla="*/ 2549 h 480974"/>
                <a:gd name="connsiteX1-331" fmla="*/ 1107331 w 1309718"/>
                <a:gd name="connsiteY1-332" fmla="*/ 0 h 480974"/>
                <a:gd name="connsiteX2-333" fmla="*/ 1309718 w 1309718"/>
                <a:gd name="connsiteY2-334" fmla="*/ 202387 h 480974"/>
                <a:gd name="connsiteX3-335" fmla="*/ 1107331 w 1309718"/>
                <a:gd name="connsiteY3-336" fmla="*/ 404774 h 480974"/>
                <a:gd name="connsiteX4-337" fmla="*/ 137051 w 1309718"/>
                <a:gd name="connsiteY4-338" fmla="*/ 410439 h 480974"/>
                <a:gd name="connsiteX5-339" fmla="*/ 14319 w 1309718"/>
                <a:gd name="connsiteY5-340" fmla="*/ 480974 h 480974"/>
                <a:gd name="connsiteX6-341" fmla="*/ 14319 w 1309718"/>
                <a:gd name="connsiteY6-342" fmla="*/ 99974 h 480974"/>
                <a:gd name="connsiteX7-343" fmla="*/ 140419 w 1309718"/>
                <a:gd name="connsiteY7-344" fmla="*/ 2549 h 480974"/>
                <a:gd name="connsiteX0-345" fmla="*/ 140419 w 1309718"/>
                <a:gd name="connsiteY0-346" fmla="*/ 2549 h 480974"/>
                <a:gd name="connsiteX1-347" fmla="*/ 1107331 w 1309718"/>
                <a:gd name="connsiteY1-348" fmla="*/ 0 h 480974"/>
                <a:gd name="connsiteX2-349" fmla="*/ 1309718 w 1309718"/>
                <a:gd name="connsiteY2-350" fmla="*/ 202387 h 480974"/>
                <a:gd name="connsiteX3-351" fmla="*/ 1107331 w 1309718"/>
                <a:gd name="connsiteY3-352" fmla="*/ 404774 h 480974"/>
                <a:gd name="connsiteX4-353" fmla="*/ 137051 w 1309718"/>
                <a:gd name="connsiteY4-354" fmla="*/ 410439 h 480974"/>
                <a:gd name="connsiteX5-355" fmla="*/ 14319 w 1309718"/>
                <a:gd name="connsiteY5-356" fmla="*/ 480974 h 480974"/>
                <a:gd name="connsiteX6-357" fmla="*/ 14319 w 1309718"/>
                <a:gd name="connsiteY6-358" fmla="*/ 99974 h 480974"/>
                <a:gd name="connsiteX7-359" fmla="*/ 140419 w 1309718"/>
                <a:gd name="connsiteY7-360" fmla="*/ 2549 h 480974"/>
                <a:gd name="connsiteX0-361" fmla="*/ 140419 w 1309718"/>
                <a:gd name="connsiteY0-362" fmla="*/ 2549 h 480974"/>
                <a:gd name="connsiteX1-363" fmla="*/ 1107331 w 1309718"/>
                <a:gd name="connsiteY1-364" fmla="*/ 0 h 480974"/>
                <a:gd name="connsiteX2-365" fmla="*/ 1309718 w 1309718"/>
                <a:gd name="connsiteY2-366" fmla="*/ 202387 h 480974"/>
                <a:gd name="connsiteX3-367" fmla="*/ 1107331 w 1309718"/>
                <a:gd name="connsiteY3-368" fmla="*/ 404774 h 480974"/>
                <a:gd name="connsiteX4-369" fmla="*/ 137051 w 1309718"/>
                <a:gd name="connsiteY4-370" fmla="*/ 410439 h 480974"/>
                <a:gd name="connsiteX5-371" fmla="*/ 14319 w 1309718"/>
                <a:gd name="connsiteY5-372" fmla="*/ 480974 h 480974"/>
                <a:gd name="connsiteX6-373" fmla="*/ 14319 w 1309718"/>
                <a:gd name="connsiteY6-374" fmla="*/ 99974 h 480974"/>
                <a:gd name="connsiteX7-375" fmla="*/ 140419 w 1309718"/>
                <a:gd name="connsiteY7-376" fmla="*/ 2549 h 480974"/>
                <a:gd name="connsiteX0-377" fmla="*/ 94046 w 1309718"/>
                <a:gd name="connsiteY0-378" fmla="*/ 2367 h 483679"/>
                <a:gd name="connsiteX1-379" fmla="*/ 1107331 w 1309718"/>
                <a:gd name="connsiteY1-380" fmla="*/ 2705 h 483679"/>
                <a:gd name="connsiteX2-381" fmla="*/ 1309718 w 1309718"/>
                <a:gd name="connsiteY2-382" fmla="*/ 205092 h 483679"/>
                <a:gd name="connsiteX3-383" fmla="*/ 1107331 w 1309718"/>
                <a:gd name="connsiteY3-384" fmla="*/ 407479 h 483679"/>
                <a:gd name="connsiteX4-385" fmla="*/ 137051 w 1309718"/>
                <a:gd name="connsiteY4-386" fmla="*/ 413144 h 483679"/>
                <a:gd name="connsiteX5-387" fmla="*/ 14319 w 1309718"/>
                <a:gd name="connsiteY5-388" fmla="*/ 483679 h 483679"/>
                <a:gd name="connsiteX6-389" fmla="*/ 14319 w 1309718"/>
                <a:gd name="connsiteY6-390" fmla="*/ 102679 h 483679"/>
                <a:gd name="connsiteX7-391" fmla="*/ 94046 w 1309718"/>
                <a:gd name="connsiteY7-392" fmla="*/ 2367 h 483679"/>
                <a:gd name="connsiteX0-393" fmla="*/ 94046 w 1309718"/>
                <a:gd name="connsiteY0-394" fmla="*/ 0 h 481312"/>
                <a:gd name="connsiteX1-395" fmla="*/ 1107331 w 1309718"/>
                <a:gd name="connsiteY1-396" fmla="*/ 338 h 481312"/>
                <a:gd name="connsiteX2-397" fmla="*/ 1309718 w 1309718"/>
                <a:gd name="connsiteY2-398" fmla="*/ 202725 h 481312"/>
                <a:gd name="connsiteX3-399" fmla="*/ 1107331 w 1309718"/>
                <a:gd name="connsiteY3-400" fmla="*/ 405112 h 481312"/>
                <a:gd name="connsiteX4-401" fmla="*/ 137051 w 1309718"/>
                <a:gd name="connsiteY4-402" fmla="*/ 410777 h 481312"/>
                <a:gd name="connsiteX5-403" fmla="*/ 14319 w 1309718"/>
                <a:gd name="connsiteY5-404" fmla="*/ 481312 h 481312"/>
                <a:gd name="connsiteX6-405" fmla="*/ 14319 w 1309718"/>
                <a:gd name="connsiteY6-406" fmla="*/ 100312 h 481312"/>
                <a:gd name="connsiteX7-407" fmla="*/ 94046 w 1309718"/>
                <a:gd name="connsiteY7-408" fmla="*/ 0 h 481312"/>
                <a:gd name="connsiteX0-409" fmla="*/ 94046 w 1309718"/>
                <a:gd name="connsiteY0-410" fmla="*/ 11030 h 492342"/>
                <a:gd name="connsiteX1-411" fmla="*/ 1107331 w 1309718"/>
                <a:gd name="connsiteY1-412" fmla="*/ 11368 h 492342"/>
                <a:gd name="connsiteX2-413" fmla="*/ 1309718 w 1309718"/>
                <a:gd name="connsiteY2-414" fmla="*/ 213755 h 492342"/>
                <a:gd name="connsiteX3-415" fmla="*/ 1107331 w 1309718"/>
                <a:gd name="connsiteY3-416" fmla="*/ 416142 h 492342"/>
                <a:gd name="connsiteX4-417" fmla="*/ 137051 w 1309718"/>
                <a:gd name="connsiteY4-418" fmla="*/ 421807 h 492342"/>
                <a:gd name="connsiteX5-419" fmla="*/ 14319 w 1309718"/>
                <a:gd name="connsiteY5-420" fmla="*/ 492342 h 492342"/>
                <a:gd name="connsiteX6-421" fmla="*/ 14319 w 1309718"/>
                <a:gd name="connsiteY6-422" fmla="*/ 111342 h 492342"/>
                <a:gd name="connsiteX7-423" fmla="*/ 94046 w 1309718"/>
                <a:gd name="connsiteY7-424" fmla="*/ 11030 h 492342"/>
                <a:gd name="connsiteX0-425" fmla="*/ 94046 w 1309718"/>
                <a:gd name="connsiteY0-426" fmla="*/ 0 h 481312"/>
                <a:gd name="connsiteX1-427" fmla="*/ 1107331 w 1309718"/>
                <a:gd name="connsiteY1-428" fmla="*/ 338 h 481312"/>
                <a:gd name="connsiteX2-429" fmla="*/ 1309718 w 1309718"/>
                <a:gd name="connsiteY2-430" fmla="*/ 202725 h 481312"/>
                <a:gd name="connsiteX3-431" fmla="*/ 1107331 w 1309718"/>
                <a:gd name="connsiteY3-432" fmla="*/ 405112 h 481312"/>
                <a:gd name="connsiteX4-433" fmla="*/ 137051 w 1309718"/>
                <a:gd name="connsiteY4-434" fmla="*/ 410777 h 481312"/>
                <a:gd name="connsiteX5-435" fmla="*/ 14319 w 1309718"/>
                <a:gd name="connsiteY5-436" fmla="*/ 481312 h 481312"/>
                <a:gd name="connsiteX6-437" fmla="*/ 14319 w 1309718"/>
                <a:gd name="connsiteY6-438" fmla="*/ 100312 h 481312"/>
                <a:gd name="connsiteX7-439" fmla="*/ 94046 w 1309718"/>
                <a:gd name="connsiteY7-440" fmla="*/ 0 h 481312"/>
                <a:gd name="connsiteX0-441" fmla="*/ 94046 w 1309718"/>
                <a:gd name="connsiteY0-442" fmla="*/ 0 h 481312"/>
                <a:gd name="connsiteX1-443" fmla="*/ 1107331 w 1309718"/>
                <a:gd name="connsiteY1-444" fmla="*/ 338 h 481312"/>
                <a:gd name="connsiteX2-445" fmla="*/ 1309718 w 1309718"/>
                <a:gd name="connsiteY2-446" fmla="*/ 202725 h 481312"/>
                <a:gd name="connsiteX3-447" fmla="*/ 1107331 w 1309718"/>
                <a:gd name="connsiteY3-448" fmla="*/ 405112 h 481312"/>
                <a:gd name="connsiteX4-449" fmla="*/ 137051 w 1309718"/>
                <a:gd name="connsiteY4-450" fmla="*/ 410777 h 481312"/>
                <a:gd name="connsiteX5-451" fmla="*/ 14319 w 1309718"/>
                <a:gd name="connsiteY5-452" fmla="*/ 481312 h 481312"/>
                <a:gd name="connsiteX6-453" fmla="*/ 14319 w 1309718"/>
                <a:gd name="connsiteY6-454" fmla="*/ 100312 h 481312"/>
                <a:gd name="connsiteX7-455" fmla="*/ 94046 w 1309718"/>
                <a:gd name="connsiteY7-456" fmla="*/ 0 h 481312"/>
                <a:gd name="connsiteX0-457" fmla="*/ 81513 w 1297185"/>
                <a:gd name="connsiteY0-458" fmla="*/ 0 h 481312"/>
                <a:gd name="connsiteX1-459" fmla="*/ 1094798 w 1297185"/>
                <a:gd name="connsiteY1-460" fmla="*/ 338 h 481312"/>
                <a:gd name="connsiteX2-461" fmla="*/ 1297185 w 1297185"/>
                <a:gd name="connsiteY2-462" fmla="*/ 202725 h 481312"/>
                <a:gd name="connsiteX3-463" fmla="*/ 1094798 w 1297185"/>
                <a:gd name="connsiteY3-464" fmla="*/ 405112 h 481312"/>
                <a:gd name="connsiteX4-465" fmla="*/ 124518 w 1297185"/>
                <a:gd name="connsiteY4-466" fmla="*/ 410777 h 481312"/>
                <a:gd name="connsiteX5-467" fmla="*/ 1786 w 1297185"/>
                <a:gd name="connsiteY5-468" fmla="*/ 481312 h 481312"/>
                <a:gd name="connsiteX6-469" fmla="*/ 1786 w 1297185"/>
                <a:gd name="connsiteY6-470" fmla="*/ 100312 h 481312"/>
                <a:gd name="connsiteX7-471" fmla="*/ 81513 w 1297185"/>
                <a:gd name="connsiteY7-472" fmla="*/ 0 h 481312"/>
                <a:gd name="connsiteX0-473" fmla="*/ 79727 w 1295399"/>
                <a:gd name="connsiteY0-474" fmla="*/ 0 h 481312"/>
                <a:gd name="connsiteX1-475" fmla="*/ 1093012 w 1295399"/>
                <a:gd name="connsiteY1-476" fmla="*/ 338 h 481312"/>
                <a:gd name="connsiteX2-477" fmla="*/ 1295399 w 1295399"/>
                <a:gd name="connsiteY2-478" fmla="*/ 202725 h 481312"/>
                <a:gd name="connsiteX3-479" fmla="*/ 1093012 w 1295399"/>
                <a:gd name="connsiteY3-480" fmla="*/ 405112 h 481312"/>
                <a:gd name="connsiteX4-481" fmla="*/ 122732 w 1295399"/>
                <a:gd name="connsiteY4-482" fmla="*/ 410777 h 481312"/>
                <a:gd name="connsiteX5-483" fmla="*/ 0 w 1295399"/>
                <a:gd name="connsiteY5-484" fmla="*/ 481312 h 481312"/>
                <a:gd name="connsiteX6-485" fmla="*/ 0 w 1295399"/>
                <a:gd name="connsiteY6-486" fmla="*/ 100312 h 481312"/>
                <a:gd name="connsiteX7-487" fmla="*/ 79727 w 1295399"/>
                <a:gd name="connsiteY7-488" fmla="*/ 0 h 481312"/>
                <a:gd name="connsiteX0-489" fmla="*/ 79727 w 1302292"/>
                <a:gd name="connsiteY0-490" fmla="*/ 0 h 481312"/>
                <a:gd name="connsiteX1-491" fmla="*/ 1134372 w 1302292"/>
                <a:gd name="connsiteY1-492" fmla="*/ 1301 h 481312"/>
                <a:gd name="connsiteX2-493" fmla="*/ 1295399 w 1302292"/>
                <a:gd name="connsiteY2-494" fmla="*/ 202725 h 481312"/>
                <a:gd name="connsiteX3-495" fmla="*/ 1093012 w 1302292"/>
                <a:gd name="connsiteY3-496" fmla="*/ 405112 h 481312"/>
                <a:gd name="connsiteX4-497" fmla="*/ 122732 w 1302292"/>
                <a:gd name="connsiteY4-498" fmla="*/ 410777 h 481312"/>
                <a:gd name="connsiteX5-499" fmla="*/ 0 w 1302292"/>
                <a:gd name="connsiteY5-500" fmla="*/ 481312 h 481312"/>
                <a:gd name="connsiteX6-501" fmla="*/ 0 w 1302292"/>
                <a:gd name="connsiteY6-502" fmla="*/ 100312 h 481312"/>
                <a:gd name="connsiteX7-503" fmla="*/ 79727 w 1302292"/>
                <a:gd name="connsiteY7-504" fmla="*/ 0 h 481312"/>
                <a:gd name="connsiteX0-505" fmla="*/ 79727 w 1295608"/>
                <a:gd name="connsiteY0-506" fmla="*/ 0 h 481312"/>
                <a:gd name="connsiteX1-507" fmla="*/ 1134372 w 1295608"/>
                <a:gd name="connsiteY1-508" fmla="*/ 1301 h 481312"/>
                <a:gd name="connsiteX2-509" fmla="*/ 1295399 w 1295608"/>
                <a:gd name="connsiteY2-510" fmla="*/ 202725 h 481312"/>
                <a:gd name="connsiteX3-511" fmla="*/ 1133118 w 1295608"/>
                <a:gd name="connsiteY3-512" fmla="*/ 405112 h 481312"/>
                <a:gd name="connsiteX4-513" fmla="*/ 122732 w 1295608"/>
                <a:gd name="connsiteY4-514" fmla="*/ 410777 h 481312"/>
                <a:gd name="connsiteX5-515" fmla="*/ 0 w 1295608"/>
                <a:gd name="connsiteY5-516" fmla="*/ 481312 h 481312"/>
                <a:gd name="connsiteX6-517" fmla="*/ 0 w 1295608"/>
                <a:gd name="connsiteY6-518" fmla="*/ 100312 h 481312"/>
                <a:gd name="connsiteX7-519" fmla="*/ 79727 w 1295608"/>
                <a:gd name="connsiteY7-520" fmla="*/ 0 h 481312"/>
                <a:gd name="connsiteX0-521" fmla="*/ 79727 w 1295399"/>
                <a:gd name="connsiteY0-522" fmla="*/ 0 h 481312"/>
                <a:gd name="connsiteX1-523" fmla="*/ 1134372 w 1295399"/>
                <a:gd name="connsiteY1-524" fmla="*/ 1301 h 481312"/>
                <a:gd name="connsiteX2-525" fmla="*/ 1295399 w 1295399"/>
                <a:gd name="connsiteY2-526" fmla="*/ 202725 h 481312"/>
                <a:gd name="connsiteX3-527" fmla="*/ 1133118 w 1295399"/>
                <a:gd name="connsiteY3-528" fmla="*/ 405112 h 481312"/>
                <a:gd name="connsiteX4-529" fmla="*/ 122732 w 1295399"/>
                <a:gd name="connsiteY4-530" fmla="*/ 410777 h 481312"/>
                <a:gd name="connsiteX5-531" fmla="*/ 0 w 1295399"/>
                <a:gd name="connsiteY5-532" fmla="*/ 481312 h 481312"/>
                <a:gd name="connsiteX6-533" fmla="*/ 0 w 1295399"/>
                <a:gd name="connsiteY6-534" fmla="*/ 100312 h 481312"/>
                <a:gd name="connsiteX7-535" fmla="*/ 79727 w 1295399"/>
                <a:gd name="connsiteY7-536" fmla="*/ 0 h 481312"/>
                <a:gd name="connsiteX0-537" fmla="*/ 79727 w 1295399"/>
                <a:gd name="connsiteY0-538" fmla="*/ 0 h 481312"/>
                <a:gd name="connsiteX1-539" fmla="*/ 1134372 w 1295399"/>
                <a:gd name="connsiteY1-540" fmla="*/ 1301 h 481312"/>
                <a:gd name="connsiteX2-541" fmla="*/ 1295399 w 1295399"/>
                <a:gd name="connsiteY2-542" fmla="*/ 202725 h 481312"/>
                <a:gd name="connsiteX3-543" fmla="*/ 1133118 w 1295399"/>
                <a:gd name="connsiteY3-544" fmla="*/ 405112 h 481312"/>
                <a:gd name="connsiteX4-545" fmla="*/ 122732 w 1295399"/>
                <a:gd name="connsiteY4-546" fmla="*/ 410777 h 481312"/>
                <a:gd name="connsiteX5-547" fmla="*/ 0 w 1295399"/>
                <a:gd name="connsiteY5-548" fmla="*/ 481312 h 481312"/>
                <a:gd name="connsiteX6-549" fmla="*/ 0 w 1295399"/>
                <a:gd name="connsiteY6-550" fmla="*/ 100312 h 481312"/>
                <a:gd name="connsiteX7-551" fmla="*/ 79727 w 1295399"/>
                <a:gd name="connsiteY7-552" fmla="*/ 0 h 481312"/>
                <a:gd name="connsiteX0-553" fmla="*/ 79727 w 1295399"/>
                <a:gd name="connsiteY0-554" fmla="*/ 0 h 481312"/>
                <a:gd name="connsiteX1-555" fmla="*/ 1134372 w 1295399"/>
                <a:gd name="connsiteY1-556" fmla="*/ 1301 h 481312"/>
                <a:gd name="connsiteX2-557" fmla="*/ 1295399 w 1295399"/>
                <a:gd name="connsiteY2-558" fmla="*/ 202725 h 481312"/>
                <a:gd name="connsiteX3-559" fmla="*/ 1165078 w 1295399"/>
                <a:gd name="connsiteY3-560" fmla="*/ 406074 h 481312"/>
                <a:gd name="connsiteX4-561" fmla="*/ 122732 w 1295399"/>
                <a:gd name="connsiteY4-562" fmla="*/ 410777 h 481312"/>
                <a:gd name="connsiteX5-563" fmla="*/ 0 w 1295399"/>
                <a:gd name="connsiteY5-564" fmla="*/ 481312 h 481312"/>
                <a:gd name="connsiteX6-565" fmla="*/ 0 w 1295399"/>
                <a:gd name="connsiteY6-566" fmla="*/ 100312 h 481312"/>
                <a:gd name="connsiteX7-567" fmla="*/ 79727 w 1295399"/>
                <a:gd name="connsiteY7-568" fmla="*/ 0 h 481312"/>
                <a:gd name="connsiteX0-569" fmla="*/ 79727 w 1295399"/>
                <a:gd name="connsiteY0-570" fmla="*/ 0 h 481312"/>
                <a:gd name="connsiteX1-571" fmla="*/ 1156305 w 1295399"/>
                <a:gd name="connsiteY1-572" fmla="*/ 6114 h 481312"/>
                <a:gd name="connsiteX2-573" fmla="*/ 1295399 w 1295399"/>
                <a:gd name="connsiteY2-574" fmla="*/ 202725 h 481312"/>
                <a:gd name="connsiteX3-575" fmla="*/ 1165078 w 1295399"/>
                <a:gd name="connsiteY3-576" fmla="*/ 406074 h 481312"/>
                <a:gd name="connsiteX4-577" fmla="*/ 122732 w 1295399"/>
                <a:gd name="connsiteY4-578" fmla="*/ 410777 h 481312"/>
                <a:gd name="connsiteX5-579" fmla="*/ 0 w 1295399"/>
                <a:gd name="connsiteY5-580" fmla="*/ 481312 h 481312"/>
                <a:gd name="connsiteX6-581" fmla="*/ 0 w 1295399"/>
                <a:gd name="connsiteY6-582" fmla="*/ 100312 h 481312"/>
                <a:gd name="connsiteX7-583" fmla="*/ 79727 w 1295399"/>
                <a:gd name="connsiteY7-584" fmla="*/ 0 h 48131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25" y="connsiteY6-26"/>
                </a:cxn>
                <a:cxn ang="0">
                  <a:pos x="connsiteX7-55" y="connsiteY7-56"/>
                </a:cxn>
              </a:cxnLst>
              <a:rect l="l" t="t" r="r" b="b"/>
              <a:pathLst>
                <a:path w="1295399" h="481312">
                  <a:moveTo>
                    <a:pt x="79727" y="0"/>
                  </a:moveTo>
                  <a:lnTo>
                    <a:pt x="1156305" y="6114"/>
                  </a:lnTo>
                  <a:lnTo>
                    <a:pt x="1295399" y="202725"/>
                  </a:lnTo>
                  <a:lnTo>
                    <a:pt x="1165078" y="406074"/>
                  </a:lnTo>
                  <a:lnTo>
                    <a:pt x="122732" y="410777"/>
                  </a:lnTo>
                  <a:cubicBezTo>
                    <a:pt x="78235" y="412895"/>
                    <a:pt x="11453" y="402374"/>
                    <a:pt x="0" y="481312"/>
                  </a:cubicBezTo>
                  <a:lnTo>
                    <a:pt x="0" y="100312"/>
                  </a:lnTo>
                  <a:cubicBezTo>
                    <a:pt x="721" y="14824"/>
                    <a:pt x="31644" y="5334"/>
                    <a:pt x="79727" y="0"/>
                  </a:cubicBezTo>
                  <a:close/>
                </a:path>
              </a:pathLst>
            </a:custGeom>
            <a:grpFill/>
            <a:ln>
              <a:noFill/>
            </a:ln>
            <a:effectLst/>
            <a:scene3d>
              <a:camera prst="orthographicFront">
                <a:rot lat="0" lon="0" rev="0"/>
              </a:camera>
              <a:lightRig rig="threePt" dir="t"/>
            </a:scene3d>
            <a:sp3d prstMaterial="plastic">
              <a:bevelT w="57150" h="57150"/>
            </a:sp3d>
          </p:spPr>
          <p:txBody>
            <a:bodyPr anchor="ctr"/>
            <a:lstStyle/>
            <a:p>
              <a:pPr algn="ctr" fontAlgn="base">
                <a:spcBef>
                  <a:spcPct val="0"/>
                </a:spcBef>
                <a:spcAft>
                  <a:spcPct val="0"/>
                </a:spcAft>
                <a:defRPr/>
              </a:pPr>
              <a:endParaRPr lang="en-US" sz="1350" kern="0" dirty="0">
                <a:solidFill>
                  <a:srgbClr val="FFFFFF"/>
                </a:solidFill>
                <a:latin typeface="Calibri" panose="020F0502020204030204"/>
              </a:endParaRPr>
            </a:p>
          </p:txBody>
        </p:sp>
        <p:sp>
          <p:nvSpPr>
            <p:cNvPr id="13" name="Pie 12"/>
            <p:cNvSpPr/>
            <p:nvPr/>
          </p:nvSpPr>
          <p:spPr bwMode="gray">
            <a:xfrm>
              <a:off x="4763053" y="3083859"/>
              <a:ext cx="304685" cy="179294"/>
            </a:xfrm>
            <a:prstGeom prst="pie">
              <a:avLst>
                <a:gd name="adj1" fmla="val 5429925"/>
                <a:gd name="adj2" fmla="val 16200000"/>
              </a:avLst>
            </a:prstGeom>
            <a:grpFill/>
            <a:ln w="25400" cap="flat" cmpd="sng" algn="ctr">
              <a:noFill/>
              <a:prstDash val="solid"/>
            </a:ln>
            <a:effectLst/>
          </p:spPr>
          <p:txBody>
            <a:bodyPr anchor="ctr"/>
            <a:lstStyle/>
            <a:p>
              <a:pPr algn="ctr" fontAlgn="base">
                <a:spcBef>
                  <a:spcPct val="0"/>
                </a:spcBef>
                <a:spcAft>
                  <a:spcPct val="0"/>
                </a:spcAft>
                <a:defRPr/>
              </a:pPr>
              <a:endParaRPr lang="en-US" sz="1350" kern="0" dirty="0">
                <a:solidFill>
                  <a:srgbClr val="2D2015"/>
                </a:solidFill>
                <a:latin typeface="Calibri" panose="020F0502020204030204"/>
              </a:endParaRPr>
            </a:p>
          </p:txBody>
        </p:sp>
      </p:grpSp>
      <p:sp>
        <p:nvSpPr>
          <p:cNvPr id="14" name="TextBox 13"/>
          <p:cNvSpPr txBox="1"/>
          <p:nvPr/>
        </p:nvSpPr>
        <p:spPr>
          <a:xfrm>
            <a:off x="1025962" y="1951129"/>
            <a:ext cx="2200605" cy="414020"/>
          </a:xfrm>
          <a:prstGeom prst="rect">
            <a:avLst/>
          </a:prstGeom>
          <a:noFill/>
        </p:spPr>
        <p:txBody>
          <a:bodyPr wrap="square" anchor="ctr">
            <a:spAutoFit/>
          </a:bodyPr>
          <a:lstStyle/>
          <a:p>
            <a:pPr fontAlgn="base">
              <a:spcBef>
                <a:spcPct val="0"/>
              </a:spcBef>
              <a:spcAft>
                <a:spcPct val="0"/>
              </a:spcAft>
              <a:defRPr/>
            </a:pPr>
            <a:r>
              <a:rPr lang="en-US" sz="21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 c – SGK/14</a:t>
            </a:r>
          </a:p>
        </p:txBody>
      </p:sp>
      <p:sp>
        <p:nvSpPr>
          <p:cNvPr id="15" name="Rectangle 32"/>
          <p:cNvSpPr>
            <a:spLocks noChangeArrowheads="1"/>
          </p:cNvSpPr>
          <p:nvPr/>
        </p:nvSpPr>
        <p:spPr bwMode="auto">
          <a:xfrm>
            <a:off x="1113018" y="2542109"/>
            <a:ext cx="7508162" cy="2676525"/>
          </a:xfrm>
          <a:prstGeom prst="rect">
            <a:avLst/>
          </a:prstGeom>
          <a:noFill/>
          <a:ln w="9525">
            <a:noFill/>
            <a:miter lim="800000"/>
          </a:ln>
        </p:spPr>
        <p:txBody>
          <a:bodyPr wrap="square" anchor="ctr">
            <a:spAutoFit/>
          </a:bodyPr>
          <a:lstStyle/>
          <a:p>
            <a:pPr algn="just" fontAlgn="base">
              <a:spcBef>
                <a:spcPct val="0"/>
              </a:spcBef>
              <a:spcAft>
                <a:spcPct val="0"/>
              </a:spcAft>
            </a:pPr>
            <a:r>
              <a:rPr lang="en-US" sz="2100" dirty="0">
                <a:solidFill>
                  <a:schemeClr val="tx1">
                    <a:lumMod val="75000"/>
                  </a:schemeClr>
                </a:solidFill>
                <a:latin typeface="Arial" panose="020B0604020202020204" pitchFamily="34" charset="0"/>
                <a:cs typeface="Arial" panose="020B0604020202020204" pitchFamily="34" charset="0"/>
              </a:rPr>
              <a:t>	</a:t>
            </a:r>
            <a:r>
              <a:rPr lang="vi-VN" sz="2100" dirty="0">
                <a:solidFill>
                  <a:schemeClr val="tx1">
                    <a:lumMod val="75000"/>
                  </a:schemeClr>
                </a:solidFill>
                <a:latin typeface="Times New Roman" panose="02020603050405020304" pitchFamily="18" charset="0"/>
                <a:cs typeface="Times New Roman" panose="02020603050405020304" pitchFamily="18" charset="0"/>
              </a:rPr>
              <a:t>Hoàn cảnh gia đình bạn Tuấn rất khó khăn, Tuấn thường xuyên phải đi làm kiếm tiền giúp đỡ bố mẹ vào ngày chủ nhật, vì vậy, thỉnh thoảng Tuấn báo cáo vắng mặt trong những hoạt động do lớp tổ chức vào chủ nhật.</a:t>
            </a:r>
          </a:p>
          <a:p>
            <a:pPr algn="just" fontAlgn="base">
              <a:spcBef>
                <a:spcPct val="0"/>
              </a:spcBef>
              <a:spcAft>
                <a:spcPct val="0"/>
              </a:spcAft>
            </a:pPr>
            <a:r>
              <a:rPr lang="vi-VN" sz="2100" dirty="0">
                <a:solidFill>
                  <a:schemeClr val="tx1">
                    <a:lumMod val="75000"/>
                  </a:schemeClr>
                </a:solidFill>
                <a:latin typeface="Times New Roman" panose="02020603050405020304" pitchFamily="18" charset="0"/>
                <a:cs typeface="Times New Roman" panose="02020603050405020304" pitchFamily="18" charset="0"/>
              </a:rPr>
              <a:t>Có bạn ở lớp cho rằng Tuấn là học sinh thiếu ý thức tổ chức kỉ luật.</a:t>
            </a:r>
          </a:p>
          <a:p>
            <a:pPr algn="just" fontAlgn="base">
              <a:spcBef>
                <a:spcPct val="0"/>
              </a:spcBef>
              <a:spcAft>
                <a:spcPct val="0"/>
              </a:spcAft>
            </a:pPr>
            <a:r>
              <a:rPr lang="en-US" sz="2100" dirty="0">
                <a:solidFill>
                  <a:schemeClr val="tx1">
                    <a:lumMod val="75000"/>
                  </a:schemeClr>
                </a:solidFill>
                <a:latin typeface="Times New Roman" panose="02020603050405020304" pitchFamily="18" charset="0"/>
                <a:cs typeface="Times New Roman" panose="02020603050405020304" pitchFamily="18" charset="0"/>
              </a:rPr>
              <a:t>  </a:t>
            </a:r>
            <a:r>
              <a:rPr lang="vi-VN" sz="2100" i="1" dirty="0">
                <a:solidFill>
                  <a:schemeClr val="tx1">
                    <a:lumMod val="75000"/>
                  </a:schemeClr>
                </a:solidFill>
                <a:latin typeface="Times New Roman" panose="02020603050405020304" pitchFamily="18" charset="0"/>
                <a:cs typeface="Times New Roman" panose="02020603050405020304" pitchFamily="18" charset="0"/>
              </a:rPr>
              <a:t>- Em có đồng tình với ý kiến trên không ? Vì sao ?</a:t>
            </a:r>
          </a:p>
          <a:p>
            <a:pPr algn="just" fontAlgn="base">
              <a:spcBef>
                <a:spcPct val="0"/>
              </a:spcBef>
              <a:spcAft>
                <a:spcPct val="0"/>
              </a:spcAft>
            </a:pPr>
            <a:r>
              <a:rPr lang="en-US" sz="2100" i="1" dirty="0">
                <a:solidFill>
                  <a:schemeClr val="tx1">
                    <a:lumMod val="75000"/>
                  </a:schemeClr>
                </a:solidFill>
                <a:latin typeface="Times New Roman" panose="02020603050405020304" pitchFamily="18" charset="0"/>
                <a:cs typeface="Times New Roman" panose="02020603050405020304" pitchFamily="18" charset="0"/>
              </a:rPr>
              <a:t>  </a:t>
            </a:r>
            <a:r>
              <a:rPr lang="vi-VN" sz="2100" i="1" dirty="0">
                <a:solidFill>
                  <a:schemeClr val="tx1">
                    <a:lumMod val="75000"/>
                  </a:schemeClr>
                </a:solidFill>
                <a:latin typeface="Times New Roman" panose="02020603050405020304" pitchFamily="18" charset="0"/>
                <a:cs typeface="Times New Roman" panose="02020603050405020304" pitchFamily="18" charset="0"/>
              </a:rPr>
              <a:t>- Nếu em học cùng lớp với Tuấn, em sẽ làm gì để Tuấn được tham gia sinh hoạt với tập thể lớp trong những ngày chủ nhật?</a:t>
            </a:r>
            <a:endParaRPr lang="en-US" sz="2100" i="1" dirty="0">
              <a:solidFill>
                <a:schemeClr val="tx1">
                  <a:lumMod val="75000"/>
                </a:schemeClr>
              </a:solidFill>
              <a:latin typeface="Times New Roman" panose="02020603050405020304" pitchFamily="18" charset="0"/>
              <a:cs typeface="Times New Roman" panose="02020603050405020304" pitchFamily="18" charset="0"/>
            </a:endParaRPr>
          </a:p>
        </p:txBody>
      </p:sp>
      <p:grpSp>
        <p:nvGrpSpPr>
          <p:cNvPr id="16" name="Group 86">
            <a:extLst>
              <a:ext uri="{FF2B5EF4-FFF2-40B4-BE49-F238E27FC236}">
                <a16:creationId xmlns:a16="http://schemas.microsoft.com/office/drawing/2014/main" xmlns="" id="{9403AA24-FD40-4F66-A51E-DE73BF3859A0}"/>
              </a:ext>
            </a:extLst>
          </p:cNvPr>
          <p:cNvGrpSpPr/>
          <p:nvPr/>
        </p:nvGrpSpPr>
        <p:grpSpPr bwMode="auto">
          <a:xfrm>
            <a:off x="114300" y="971551"/>
            <a:ext cx="5042774" cy="726141"/>
            <a:chOff x="1728" y="3276"/>
            <a:chExt cx="4560" cy="653"/>
          </a:xfrm>
        </p:grpSpPr>
        <p:sp>
          <p:nvSpPr>
            <p:cNvPr id="17" name="AutoShape 72">
              <a:extLst>
                <a:ext uri="{FF2B5EF4-FFF2-40B4-BE49-F238E27FC236}">
                  <a16:creationId xmlns:a16="http://schemas.microsoft.com/office/drawing/2014/main" xmlns="" id="{BFCF79FE-5CC1-42A9-8678-A5E0C71E14CF}"/>
                </a:ext>
              </a:extLst>
            </p:cNvPr>
            <p:cNvSpPr>
              <a:spLocks noChangeArrowheads="1"/>
            </p:cNvSpPr>
            <p:nvPr/>
          </p:nvSpPr>
          <p:spPr bwMode="gray">
            <a:xfrm>
              <a:off x="2096" y="3389"/>
              <a:ext cx="4192" cy="436"/>
            </a:xfrm>
            <a:prstGeom prst="roundRect">
              <a:avLst>
                <a:gd name="adj" fmla="val 16667"/>
              </a:avLst>
            </a:prstGeom>
            <a:solidFill>
              <a:schemeClr val="hlink"/>
            </a:solidFill>
            <a:ln w="12700" algn="ctr">
              <a:solidFill>
                <a:schemeClr val="bg1"/>
              </a:solidFill>
              <a:round/>
            </a:ln>
            <a:effectLst>
              <a:outerShdw dist="99190" dir="2388334" algn="ctr" rotWithShape="0">
                <a:srgbClr val="333333">
                  <a:alpha val="50000"/>
                </a:srgbClr>
              </a:outerShdw>
            </a:effectLst>
          </p:spPr>
          <p:txBody>
            <a:bodyPr wrap="none" anchor="ctr"/>
            <a:lstStyle/>
            <a:p>
              <a:pPr fontAlgn="base">
                <a:spcBef>
                  <a:spcPct val="0"/>
                </a:spcBef>
                <a:spcAft>
                  <a:spcPct val="0"/>
                </a:spcAft>
              </a:pPr>
              <a:endParaRPr lang="en-US" sz="2400" b="1">
                <a:solidFill>
                  <a:srgbClr val="000066"/>
                </a:solidFill>
                <a:latin typeface="Arial" panose="020B0604020202020204" pitchFamily="34" charset="0"/>
              </a:endParaRPr>
            </a:p>
          </p:txBody>
        </p:sp>
        <p:sp>
          <p:nvSpPr>
            <p:cNvPr id="18" name="AutoShape 73">
              <a:extLst>
                <a:ext uri="{FF2B5EF4-FFF2-40B4-BE49-F238E27FC236}">
                  <a16:creationId xmlns:a16="http://schemas.microsoft.com/office/drawing/2014/main" xmlns="" id="{DEACE2DC-FF56-4EF3-A5B6-DA83ABEE0646}"/>
                </a:ext>
              </a:extLst>
            </p:cNvPr>
            <p:cNvSpPr>
              <a:spLocks noChangeArrowheads="1"/>
            </p:cNvSpPr>
            <p:nvPr/>
          </p:nvSpPr>
          <p:spPr bwMode="gray">
            <a:xfrm>
              <a:off x="1728" y="3276"/>
              <a:ext cx="662" cy="653"/>
            </a:xfrm>
            <a:prstGeom prst="diamond">
              <a:avLst/>
            </a:prstGeom>
            <a:solidFill>
              <a:schemeClr val="hlink"/>
            </a:solidFill>
            <a:ln w="25400" algn="ctr">
              <a:solidFill>
                <a:schemeClr val="bg1"/>
              </a:solidFill>
              <a:miter lim="800000"/>
            </a:ln>
            <a:effectLst>
              <a:outerShdw dist="63500" dir="2212194" algn="ctr" rotWithShape="0">
                <a:srgbClr val="333333">
                  <a:alpha val="50000"/>
                </a:srgbClr>
              </a:outerShdw>
            </a:effectLst>
          </p:spPr>
          <p:txBody>
            <a:bodyPr wrap="none" anchor="ctr"/>
            <a:lstStyle/>
            <a:p>
              <a:pPr fontAlgn="base">
                <a:spcBef>
                  <a:spcPct val="0"/>
                </a:spcBef>
                <a:spcAft>
                  <a:spcPct val="0"/>
                </a:spcAft>
              </a:pPr>
              <a:endParaRPr lang="en-US" sz="2400" b="1">
                <a:solidFill>
                  <a:srgbClr val="000066"/>
                </a:solidFill>
                <a:latin typeface="Arial" panose="020B0604020202020204" pitchFamily="34" charset="0"/>
              </a:endParaRPr>
            </a:p>
          </p:txBody>
        </p:sp>
        <p:sp>
          <p:nvSpPr>
            <p:cNvPr id="19" name="Text Box 74">
              <a:extLst>
                <a:ext uri="{FF2B5EF4-FFF2-40B4-BE49-F238E27FC236}">
                  <a16:creationId xmlns:a16="http://schemas.microsoft.com/office/drawing/2014/main" xmlns="" id="{2C638113-2ADC-4BA5-85F6-674E70982728}"/>
                </a:ext>
              </a:extLst>
            </p:cNvPr>
            <p:cNvSpPr txBox="1">
              <a:spLocks noChangeArrowheads="1"/>
            </p:cNvSpPr>
            <p:nvPr/>
          </p:nvSpPr>
          <p:spPr bwMode="gray">
            <a:xfrm>
              <a:off x="2316" y="3442"/>
              <a:ext cx="3310" cy="377"/>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51311" tIns="25656" rIns="51311" bIns="25656">
              <a:spAutoFit/>
            </a:bodyPr>
            <a:lstStyle>
              <a:lvl1pPr defTabSz="684530">
                <a:defRPr>
                  <a:solidFill>
                    <a:schemeClr val="tx1"/>
                  </a:solidFill>
                  <a:latin typeface="Arial" panose="020B0604020202020204" pitchFamily="34" charset="0"/>
                </a:defRPr>
              </a:lvl1pPr>
              <a:lvl2pPr marL="341630" defTabSz="684530">
                <a:defRPr>
                  <a:solidFill>
                    <a:schemeClr val="tx1"/>
                  </a:solidFill>
                  <a:latin typeface="Arial" panose="020B0604020202020204" pitchFamily="34" charset="0"/>
                </a:defRPr>
              </a:lvl2pPr>
              <a:lvl3pPr marL="684530" defTabSz="684530">
                <a:defRPr>
                  <a:solidFill>
                    <a:schemeClr val="tx1"/>
                  </a:solidFill>
                  <a:latin typeface="Arial" panose="020B0604020202020204" pitchFamily="34" charset="0"/>
                </a:defRPr>
              </a:lvl3pPr>
              <a:lvl4pPr marL="1025525" defTabSz="684530">
                <a:defRPr>
                  <a:solidFill>
                    <a:schemeClr val="tx1"/>
                  </a:solidFill>
                  <a:latin typeface="Arial" panose="020B0604020202020204" pitchFamily="34" charset="0"/>
                </a:defRPr>
              </a:lvl4pPr>
              <a:lvl5pPr marL="1368425" defTabSz="684530">
                <a:defRPr>
                  <a:solidFill>
                    <a:schemeClr val="tx1"/>
                  </a:solidFill>
                  <a:latin typeface="Arial" panose="020B0604020202020204" pitchFamily="34" charset="0"/>
                </a:defRPr>
              </a:lvl5pPr>
              <a:lvl6pPr marL="1825625" defTabSz="684530" fontAlgn="base">
                <a:spcBef>
                  <a:spcPct val="0"/>
                </a:spcBef>
                <a:spcAft>
                  <a:spcPct val="0"/>
                </a:spcAft>
                <a:defRPr>
                  <a:solidFill>
                    <a:schemeClr val="tx1"/>
                  </a:solidFill>
                  <a:latin typeface="Arial" panose="020B0604020202020204" pitchFamily="34" charset="0"/>
                </a:defRPr>
              </a:lvl6pPr>
              <a:lvl7pPr marL="2282825" defTabSz="684530" fontAlgn="base">
                <a:spcBef>
                  <a:spcPct val="0"/>
                </a:spcBef>
                <a:spcAft>
                  <a:spcPct val="0"/>
                </a:spcAft>
                <a:defRPr>
                  <a:solidFill>
                    <a:schemeClr val="tx1"/>
                  </a:solidFill>
                  <a:latin typeface="Arial" panose="020B0604020202020204" pitchFamily="34" charset="0"/>
                </a:defRPr>
              </a:lvl7pPr>
              <a:lvl8pPr marL="2740025" defTabSz="684530" fontAlgn="base">
                <a:spcBef>
                  <a:spcPct val="0"/>
                </a:spcBef>
                <a:spcAft>
                  <a:spcPct val="0"/>
                </a:spcAft>
                <a:defRPr>
                  <a:solidFill>
                    <a:schemeClr val="tx1"/>
                  </a:solidFill>
                  <a:latin typeface="Arial" panose="020B0604020202020204" pitchFamily="34" charset="0"/>
                </a:defRPr>
              </a:lvl8pPr>
              <a:lvl9pPr marL="3197225" defTabSz="684530" fontAlgn="base">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sz="2400" b="1" dirty="0">
                  <a:solidFill>
                    <a:srgbClr val="FFFFFF"/>
                  </a:solidFill>
                  <a:latin typeface="Times New Roman" panose="02020603050405020304" pitchFamily="18" charset="0"/>
                  <a:cs typeface="Times New Roman" panose="02020603050405020304" pitchFamily="18" charset="0"/>
                </a:rPr>
                <a:t>LUYỆN TẬP</a:t>
              </a:r>
            </a:p>
          </p:txBody>
        </p:sp>
        <p:sp>
          <p:nvSpPr>
            <p:cNvPr id="20" name="Text Box 83">
              <a:extLst>
                <a:ext uri="{FF2B5EF4-FFF2-40B4-BE49-F238E27FC236}">
                  <a16:creationId xmlns:a16="http://schemas.microsoft.com/office/drawing/2014/main" xmlns="" id="{F8ADEC01-73E5-4B66-90A0-46263B5148AD}"/>
                </a:ext>
              </a:extLst>
            </p:cNvPr>
            <p:cNvSpPr txBox="1">
              <a:spLocks noChangeArrowheads="1"/>
            </p:cNvSpPr>
            <p:nvPr/>
          </p:nvSpPr>
          <p:spPr bwMode="gray">
            <a:xfrm>
              <a:off x="1801" y="3408"/>
              <a:ext cx="498" cy="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92457" dir="9843276" algn="ctr" rotWithShape="0">
                      <a:schemeClr val="bg2"/>
                    </a:outerShdw>
                  </a:effectLst>
                </a14:hiddenEffects>
              </a:ext>
            </a:extLst>
          </p:spPr>
          <p:txBody>
            <a:bodyPr wrap="none" lIns="51311" tIns="25656" rIns="51311" bIns="25656">
              <a:spAutoFit/>
            </a:bodyPr>
            <a:lstStyle>
              <a:lvl1pPr defTabSz="684530">
                <a:defRPr>
                  <a:solidFill>
                    <a:schemeClr val="tx1"/>
                  </a:solidFill>
                  <a:latin typeface="Arial" panose="020B0604020202020204" pitchFamily="34" charset="0"/>
                </a:defRPr>
              </a:lvl1pPr>
              <a:lvl2pPr marL="341630" defTabSz="684530">
                <a:defRPr>
                  <a:solidFill>
                    <a:schemeClr val="tx1"/>
                  </a:solidFill>
                  <a:latin typeface="Arial" panose="020B0604020202020204" pitchFamily="34" charset="0"/>
                </a:defRPr>
              </a:lvl2pPr>
              <a:lvl3pPr marL="684530" defTabSz="684530">
                <a:defRPr>
                  <a:solidFill>
                    <a:schemeClr val="tx1"/>
                  </a:solidFill>
                  <a:latin typeface="Arial" panose="020B0604020202020204" pitchFamily="34" charset="0"/>
                </a:defRPr>
              </a:lvl3pPr>
              <a:lvl4pPr marL="1025525" defTabSz="684530">
                <a:defRPr>
                  <a:solidFill>
                    <a:schemeClr val="tx1"/>
                  </a:solidFill>
                  <a:latin typeface="Arial" panose="020B0604020202020204" pitchFamily="34" charset="0"/>
                </a:defRPr>
              </a:lvl4pPr>
              <a:lvl5pPr marL="1368425" defTabSz="684530">
                <a:defRPr>
                  <a:solidFill>
                    <a:schemeClr val="tx1"/>
                  </a:solidFill>
                  <a:latin typeface="Arial" panose="020B0604020202020204" pitchFamily="34" charset="0"/>
                </a:defRPr>
              </a:lvl5pPr>
              <a:lvl6pPr marL="1825625" defTabSz="684530" fontAlgn="base">
                <a:spcBef>
                  <a:spcPct val="0"/>
                </a:spcBef>
                <a:spcAft>
                  <a:spcPct val="0"/>
                </a:spcAft>
                <a:defRPr>
                  <a:solidFill>
                    <a:schemeClr val="tx1"/>
                  </a:solidFill>
                  <a:latin typeface="Arial" panose="020B0604020202020204" pitchFamily="34" charset="0"/>
                </a:defRPr>
              </a:lvl6pPr>
              <a:lvl7pPr marL="2282825" defTabSz="684530" fontAlgn="base">
                <a:spcBef>
                  <a:spcPct val="0"/>
                </a:spcBef>
                <a:spcAft>
                  <a:spcPct val="0"/>
                </a:spcAft>
                <a:defRPr>
                  <a:solidFill>
                    <a:schemeClr val="tx1"/>
                  </a:solidFill>
                  <a:latin typeface="Arial" panose="020B0604020202020204" pitchFamily="34" charset="0"/>
                </a:defRPr>
              </a:lvl7pPr>
              <a:lvl8pPr marL="2740025" defTabSz="684530" fontAlgn="base">
                <a:spcBef>
                  <a:spcPct val="0"/>
                </a:spcBef>
                <a:spcAft>
                  <a:spcPct val="0"/>
                </a:spcAft>
                <a:defRPr>
                  <a:solidFill>
                    <a:schemeClr val="tx1"/>
                  </a:solidFill>
                  <a:latin typeface="Arial" panose="020B0604020202020204" pitchFamily="34" charset="0"/>
                </a:defRPr>
              </a:lvl8pPr>
              <a:lvl9pPr marL="3197225" defTabSz="684530" fontAlgn="base">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sz="3000" b="1" dirty="0">
                  <a:solidFill>
                    <a:srgbClr val="FFFFFF"/>
                  </a:solidFill>
                  <a:latin typeface="Times New Roman" panose="02020603050405020304" pitchFamily="18" charset="0"/>
                  <a:cs typeface="Times New Roman" panose="02020603050405020304" pitchFamily="18" charset="0"/>
                </a:rPr>
                <a:t>III</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2" presetClass="entr" presetSubtype="8"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500"/>
                                        <p:tgtEl>
                                          <p:spTgt spid="11"/>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left)">
                                      <p:cBhvr>
                                        <p:cTn id="13" dur="500"/>
                                        <p:tgtEl>
                                          <p:spTgt spid="14"/>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left)">
                                      <p:cBhvr>
                                        <p:cTn id="16" dur="500"/>
                                        <p:tgtEl>
                                          <p:spTgt spid="15"/>
                                        </p:tgtEl>
                                      </p:cBhvr>
                                    </p:animEffect>
                                  </p:childTnLst>
                                </p:cTn>
                              </p:par>
                              <p:par>
                                <p:cTn id="17" presetID="16" presetClass="entr" presetSubtype="21"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86"/>
          <p:cNvGrpSpPr/>
          <p:nvPr/>
        </p:nvGrpSpPr>
        <p:grpSpPr bwMode="auto">
          <a:xfrm>
            <a:off x="114300" y="971551"/>
            <a:ext cx="5042774" cy="726141"/>
            <a:chOff x="1728" y="3276"/>
            <a:chExt cx="4560" cy="653"/>
          </a:xfrm>
        </p:grpSpPr>
        <p:sp>
          <p:nvSpPr>
            <p:cNvPr id="4" name="AutoShape 72"/>
            <p:cNvSpPr>
              <a:spLocks noChangeArrowheads="1"/>
            </p:cNvSpPr>
            <p:nvPr/>
          </p:nvSpPr>
          <p:spPr bwMode="gray">
            <a:xfrm>
              <a:off x="2096" y="3389"/>
              <a:ext cx="4192" cy="436"/>
            </a:xfrm>
            <a:prstGeom prst="roundRect">
              <a:avLst>
                <a:gd name="adj" fmla="val 16667"/>
              </a:avLst>
            </a:prstGeom>
            <a:solidFill>
              <a:schemeClr val="hlink"/>
            </a:solidFill>
            <a:ln w="12700" algn="ctr">
              <a:solidFill>
                <a:schemeClr val="bg1"/>
              </a:solidFill>
              <a:round/>
            </a:ln>
            <a:effectLst>
              <a:outerShdw dist="99190" dir="2388334" algn="ctr" rotWithShape="0">
                <a:srgbClr val="333333">
                  <a:alpha val="50000"/>
                </a:srgbClr>
              </a:outerShdw>
            </a:effectLst>
          </p:spPr>
          <p:txBody>
            <a:bodyPr wrap="none" anchor="ctr"/>
            <a:lstStyle/>
            <a:p>
              <a:pPr fontAlgn="base">
                <a:spcBef>
                  <a:spcPct val="0"/>
                </a:spcBef>
                <a:spcAft>
                  <a:spcPct val="0"/>
                </a:spcAft>
              </a:pPr>
              <a:endParaRPr lang="en-US" sz="2400" b="1">
                <a:solidFill>
                  <a:srgbClr val="000066"/>
                </a:solidFill>
                <a:latin typeface="Arial" panose="020B0604020202020204" pitchFamily="34" charset="0"/>
              </a:endParaRPr>
            </a:p>
          </p:txBody>
        </p:sp>
        <p:sp>
          <p:nvSpPr>
            <p:cNvPr id="5" name="AutoShape 73"/>
            <p:cNvSpPr>
              <a:spLocks noChangeArrowheads="1"/>
            </p:cNvSpPr>
            <p:nvPr/>
          </p:nvSpPr>
          <p:spPr bwMode="gray">
            <a:xfrm>
              <a:off x="1728" y="3276"/>
              <a:ext cx="662" cy="653"/>
            </a:xfrm>
            <a:prstGeom prst="diamond">
              <a:avLst/>
            </a:prstGeom>
            <a:solidFill>
              <a:schemeClr val="hlink"/>
            </a:solidFill>
            <a:ln w="25400" algn="ctr">
              <a:solidFill>
                <a:schemeClr val="bg1"/>
              </a:solidFill>
              <a:miter lim="800000"/>
            </a:ln>
            <a:effectLst>
              <a:outerShdw dist="63500" dir="2212194" algn="ctr" rotWithShape="0">
                <a:srgbClr val="333333">
                  <a:alpha val="50000"/>
                </a:srgbClr>
              </a:outerShdw>
            </a:effectLst>
          </p:spPr>
          <p:txBody>
            <a:bodyPr wrap="none" anchor="ctr"/>
            <a:lstStyle/>
            <a:p>
              <a:pPr fontAlgn="base">
                <a:spcBef>
                  <a:spcPct val="0"/>
                </a:spcBef>
                <a:spcAft>
                  <a:spcPct val="0"/>
                </a:spcAft>
              </a:pPr>
              <a:endParaRPr lang="en-US" sz="2400" b="1">
                <a:solidFill>
                  <a:srgbClr val="000066"/>
                </a:solidFill>
                <a:latin typeface="Arial" panose="020B0604020202020204" pitchFamily="34" charset="0"/>
              </a:endParaRPr>
            </a:p>
          </p:txBody>
        </p:sp>
        <p:sp>
          <p:nvSpPr>
            <p:cNvPr id="6" name="Text Box 74"/>
            <p:cNvSpPr txBox="1">
              <a:spLocks noChangeArrowheads="1"/>
            </p:cNvSpPr>
            <p:nvPr/>
          </p:nvSpPr>
          <p:spPr bwMode="gray">
            <a:xfrm>
              <a:off x="2316" y="3442"/>
              <a:ext cx="3310" cy="377"/>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51311" tIns="25656" rIns="51311" bIns="25656">
              <a:spAutoFit/>
            </a:bodyPr>
            <a:lstStyle>
              <a:lvl1pPr defTabSz="684530">
                <a:defRPr>
                  <a:solidFill>
                    <a:schemeClr val="tx1"/>
                  </a:solidFill>
                  <a:latin typeface="Arial" panose="020B0604020202020204" pitchFamily="34" charset="0"/>
                </a:defRPr>
              </a:lvl1pPr>
              <a:lvl2pPr marL="341630" defTabSz="684530">
                <a:defRPr>
                  <a:solidFill>
                    <a:schemeClr val="tx1"/>
                  </a:solidFill>
                  <a:latin typeface="Arial" panose="020B0604020202020204" pitchFamily="34" charset="0"/>
                </a:defRPr>
              </a:lvl2pPr>
              <a:lvl3pPr marL="684530" defTabSz="684530">
                <a:defRPr>
                  <a:solidFill>
                    <a:schemeClr val="tx1"/>
                  </a:solidFill>
                  <a:latin typeface="Arial" panose="020B0604020202020204" pitchFamily="34" charset="0"/>
                </a:defRPr>
              </a:lvl3pPr>
              <a:lvl4pPr marL="1025525" defTabSz="684530">
                <a:defRPr>
                  <a:solidFill>
                    <a:schemeClr val="tx1"/>
                  </a:solidFill>
                  <a:latin typeface="Arial" panose="020B0604020202020204" pitchFamily="34" charset="0"/>
                </a:defRPr>
              </a:lvl4pPr>
              <a:lvl5pPr marL="1368425" defTabSz="684530">
                <a:defRPr>
                  <a:solidFill>
                    <a:schemeClr val="tx1"/>
                  </a:solidFill>
                  <a:latin typeface="Arial" panose="020B0604020202020204" pitchFamily="34" charset="0"/>
                </a:defRPr>
              </a:lvl5pPr>
              <a:lvl6pPr marL="1825625" defTabSz="684530" fontAlgn="base">
                <a:spcBef>
                  <a:spcPct val="0"/>
                </a:spcBef>
                <a:spcAft>
                  <a:spcPct val="0"/>
                </a:spcAft>
                <a:defRPr>
                  <a:solidFill>
                    <a:schemeClr val="tx1"/>
                  </a:solidFill>
                  <a:latin typeface="Arial" panose="020B0604020202020204" pitchFamily="34" charset="0"/>
                </a:defRPr>
              </a:lvl6pPr>
              <a:lvl7pPr marL="2282825" defTabSz="684530" fontAlgn="base">
                <a:spcBef>
                  <a:spcPct val="0"/>
                </a:spcBef>
                <a:spcAft>
                  <a:spcPct val="0"/>
                </a:spcAft>
                <a:defRPr>
                  <a:solidFill>
                    <a:schemeClr val="tx1"/>
                  </a:solidFill>
                  <a:latin typeface="Arial" panose="020B0604020202020204" pitchFamily="34" charset="0"/>
                </a:defRPr>
              </a:lvl7pPr>
              <a:lvl8pPr marL="2740025" defTabSz="684530" fontAlgn="base">
                <a:spcBef>
                  <a:spcPct val="0"/>
                </a:spcBef>
                <a:spcAft>
                  <a:spcPct val="0"/>
                </a:spcAft>
                <a:defRPr>
                  <a:solidFill>
                    <a:schemeClr val="tx1"/>
                  </a:solidFill>
                  <a:latin typeface="Arial" panose="020B0604020202020204" pitchFamily="34" charset="0"/>
                </a:defRPr>
              </a:lvl8pPr>
              <a:lvl9pPr marL="3197225" defTabSz="684530" fontAlgn="base">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sz="2400" b="1" dirty="0">
                  <a:solidFill>
                    <a:srgbClr val="FFFFFF"/>
                  </a:solidFill>
                  <a:latin typeface="Times New Roman" panose="02020603050405020304" pitchFamily="18" charset="0"/>
                  <a:cs typeface="Times New Roman" panose="02020603050405020304" pitchFamily="18" charset="0"/>
                </a:rPr>
                <a:t>BÀI TẬP</a:t>
              </a:r>
            </a:p>
          </p:txBody>
        </p:sp>
        <p:sp>
          <p:nvSpPr>
            <p:cNvPr id="7" name="Text Box 83"/>
            <p:cNvSpPr txBox="1">
              <a:spLocks noChangeArrowheads="1"/>
            </p:cNvSpPr>
            <p:nvPr/>
          </p:nvSpPr>
          <p:spPr bwMode="gray">
            <a:xfrm>
              <a:off x="1916" y="3408"/>
              <a:ext cx="268" cy="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92457" dir="9843276" algn="ctr" rotWithShape="0">
                      <a:schemeClr val="bg2"/>
                    </a:outerShdw>
                  </a:effectLst>
                </a14:hiddenEffects>
              </a:ext>
            </a:extLst>
          </p:spPr>
          <p:txBody>
            <a:bodyPr wrap="none" lIns="51311" tIns="25656" rIns="51311" bIns="25656">
              <a:spAutoFit/>
            </a:bodyPr>
            <a:lstStyle>
              <a:lvl1pPr defTabSz="684530">
                <a:defRPr>
                  <a:solidFill>
                    <a:schemeClr val="tx1"/>
                  </a:solidFill>
                  <a:latin typeface="Arial" panose="020B0604020202020204" pitchFamily="34" charset="0"/>
                </a:defRPr>
              </a:lvl1pPr>
              <a:lvl2pPr marL="341630" defTabSz="684530">
                <a:defRPr>
                  <a:solidFill>
                    <a:schemeClr val="tx1"/>
                  </a:solidFill>
                  <a:latin typeface="Arial" panose="020B0604020202020204" pitchFamily="34" charset="0"/>
                </a:defRPr>
              </a:lvl2pPr>
              <a:lvl3pPr marL="684530" defTabSz="684530">
                <a:defRPr>
                  <a:solidFill>
                    <a:schemeClr val="tx1"/>
                  </a:solidFill>
                  <a:latin typeface="Arial" panose="020B0604020202020204" pitchFamily="34" charset="0"/>
                </a:defRPr>
              </a:lvl3pPr>
              <a:lvl4pPr marL="1025525" defTabSz="684530">
                <a:defRPr>
                  <a:solidFill>
                    <a:schemeClr val="tx1"/>
                  </a:solidFill>
                  <a:latin typeface="Arial" panose="020B0604020202020204" pitchFamily="34" charset="0"/>
                </a:defRPr>
              </a:lvl4pPr>
              <a:lvl5pPr marL="1368425" defTabSz="684530">
                <a:defRPr>
                  <a:solidFill>
                    <a:schemeClr val="tx1"/>
                  </a:solidFill>
                  <a:latin typeface="Arial" panose="020B0604020202020204" pitchFamily="34" charset="0"/>
                </a:defRPr>
              </a:lvl5pPr>
              <a:lvl6pPr marL="1825625" defTabSz="684530" fontAlgn="base">
                <a:spcBef>
                  <a:spcPct val="0"/>
                </a:spcBef>
                <a:spcAft>
                  <a:spcPct val="0"/>
                </a:spcAft>
                <a:defRPr>
                  <a:solidFill>
                    <a:schemeClr val="tx1"/>
                  </a:solidFill>
                  <a:latin typeface="Arial" panose="020B0604020202020204" pitchFamily="34" charset="0"/>
                </a:defRPr>
              </a:lvl6pPr>
              <a:lvl7pPr marL="2282825" defTabSz="684530" fontAlgn="base">
                <a:spcBef>
                  <a:spcPct val="0"/>
                </a:spcBef>
                <a:spcAft>
                  <a:spcPct val="0"/>
                </a:spcAft>
                <a:defRPr>
                  <a:solidFill>
                    <a:schemeClr val="tx1"/>
                  </a:solidFill>
                  <a:latin typeface="Arial" panose="020B0604020202020204" pitchFamily="34" charset="0"/>
                </a:defRPr>
              </a:lvl7pPr>
              <a:lvl8pPr marL="2740025" defTabSz="684530" fontAlgn="base">
                <a:spcBef>
                  <a:spcPct val="0"/>
                </a:spcBef>
                <a:spcAft>
                  <a:spcPct val="0"/>
                </a:spcAft>
                <a:defRPr>
                  <a:solidFill>
                    <a:schemeClr val="tx1"/>
                  </a:solidFill>
                  <a:latin typeface="Arial" panose="020B0604020202020204" pitchFamily="34" charset="0"/>
                </a:defRPr>
              </a:lvl8pPr>
              <a:lvl9pPr marL="3197225" defTabSz="684530" fontAlgn="base">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sz="3000" b="1">
                  <a:solidFill>
                    <a:srgbClr val="FFFFFF"/>
                  </a:solidFill>
                  <a:latin typeface="Times New Roman" panose="02020603050405020304" pitchFamily="18" charset="0"/>
                  <a:cs typeface="Times New Roman" panose="02020603050405020304" pitchFamily="18" charset="0"/>
                </a:rPr>
                <a:t>3</a:t>
              </a:r>
            </a:p>
          </p:txBody>
        </p:sp>
      </p:grpSp>
      <p:grpSp>
        <p:nvGrpSpPr>
          <p:cNvPr id="8" name="Group 4"/>
          <p:cNvGrpSpPr/>
          <p:nvPr/>
        </p:nvGrpSpPr>
        <p:grpSpPr bwMode="auto">
          <a:xfrm>
            <a:off x="818792" y="1708083"/>
            <a:ext cx="8096608" cy="1075868"/>
            <a:chOff x="457200" y="1239996"/>
            <a:chExt cx="2177144" cy="2804886"/>
          </a:xfrm>
        </p:grpSpPr>
        <p:sp>
          <p:nvSpPr>
            <p:cNvPr id="9" name="Rectangle 8"/>
            <p:cNvSpPr/>
            <p:nvPr/>
          </p:nvSpPr>
          <p:spPr>
            <a:xfrm>
              <a:off x="457200" y="1239996"/>
              <a:ext cx="2177144" cy="2804886"/>
            </a:xfrm>
            <a:prstGeom prst="rect">
              <a:avLst/>
            </a:prstGeom>
            <a:solidFill>
              <a:srgbClr val="FFFFFF"/>
            </a:solidFill>
            <a:ln w="25400" cap="flat" cmpd="sng" algn="ctr">
              <a:noFill/>
              <a:prstDash val="solid"/>
            </a:ln>
            <a:effectLst>
              <a:outerShdw blurRad="63500" sx="102000" sy="102000" algn="ctr" rotWithShape="0">
                <a:prstClr val="black">
                  <a:alpha val="40000"/>
                </a:prstClr>
              </a:outerShdw>
            </a:effectLst>
          </p:spPr>
          <p:txBody>
            <a:bodyPr anchor="ctr"/>
            <a:lstStyle/>
            <a:p>
              <a:r>
                <a:rPr lang="en-US" sz="1050" dirty="0">
                  <a:solidFill>
                    <a:srgbClr val="000000"/>
                  </a:solidFill>
                  <a:latin typeface="Quicksand"/>
                </a:rPr>
                <a:t/>
              </a:r>
              <a:br>
                <a:rPr lang="en-US" sz="1050" dirty="0">
                  <a:solidFill>
                    <a:srgbClr val="000000"/>
                  </a:solidFill>
                  <a:latin typeface="Quicksand"/>
                </a:rPr>
              </a:br>
              <a:endParaRPr lang="en-US" sz="1350" kern="0" dirty="0">
                <a:solidFill>
                  <a:srgbClr val="FFFFFF"/>
                </a:solidFill>
                <a:latin typeface="Calibri" panose="020F0502020204030204"/>
              </a:endParaRPr>
            </a:p>
          </p:txBody>
        </p:sp>
        <p:sp>
          <p:nvSpPr>
            <p:cNvPr id="10" name="Rectangle 9"/>
            <p:cNvSpPr/>
            <p:nvPr/>
          </p:nvSpPr>
          <p:spPr>
            <a:xfrm>
              <a:off x="536316" y="1341008"/>
              <a:ext cx="2018913" cy="2601059"/>
            </a:xfrm>
            <a:prstGeom prst="rect">
              <a:avLst/>
            </a:prstGeom>
            <a:noFill/>
            <a:ln w="19050" cap="flat" cmpd="sng" algn="ctr">
              <a:solidFill>
                <a:srgbClr val="7AAC54">
                  <a:lumMod val="60000"/>
                  <a:lumOff val="40000"/>
                </a:srgbClr>
              </a:solidFill>
              <a:prstDash val="dash"/>
            </a:ln>
            <a:effectLst/>
          </p:spPr>
          <p:txBody>
            <a:bodyPr anchor="ctr"/>
            <a:lstStyle/>
            <a:p>
              <a:pPr algn="ctr" fontAlgn="base">
                <a:spcBef>
                  <a:spcPct val="0"/>
                </a:spcBef>
                <a:spcAft>
                  <a:spcPct val="0"/>
                </a:spcAft>
                <a:defRPr/>
              </a:pPr>
              <a:endParaRPr lang="en-US" sz="1350" kern="0">
                <a:solidFill>
                  <a:srgbClr val="FFFFFF"/>
                </a:solidFill>
                <a:latin typeface="Calibri" panose="020F0502020204030204"/>
              </a:endParaRPr>
            </a:p>
          </p:txBody>
        </p:sp>
      </p:grpSp>
      <p:grpSp>
        <p:nvGrpSpPr>
          <p:cNvPr id="11" name="Group 7"/>
          <p:cNvGrpSpPr/>
          <p:nvPr/>
        </p:nvGrpSpPr>
        <p:grpSpPr bwMode="auto">
          <a:xfrm flipV="1">
            <a:off x="685801" y="1837861"/>
            <a:ext cx="2591159" cy="553641"/>
            <a:chOff x="4763053" y="2429435"/>
            <a:chExt cx="2840865" cy="833718"/>
          </a:xfrm>
          <a:solidFill>
            <a:srgbClr val="002060"/>
          </a:solidFill>
        </p:grpSpPr>
        <p:sp>
          <p:nvSpPr>
            <p:cNvPr id="12" name="Freeform 11"/>
            <p:cNvSpPr/>
            <p:nvPr/>
          </p:nvSpPr>
          <p:spPr bwMode="gray">
            <a:xfrm>
              <a:off x="4770794" y="2429435"/>
              <a:ext cx="2833124" cy="768967"/>
            </a:xfrm>
            <a:custGeom>
              <a:avLst/>
              <a:gdLst>
                <a:gd name="connsiteX0" fmla="*/ 0 w 1205789"/>
                <a:gd name="connsiteY0" fmla="*/ 0 h 404774"/>
                <a:gd name="connsiteX1" fmla="*/ 1003402 w 1205789"/>
                <a:gd name="connsiteY1" fmla="*/ 0 h 404774"/>
                <a:gd name="connsiteX2" fmla="*/ 1205789 w 1205789"/>
                <a:gd name="connsiteY2" fmla="*/ 202387 h 404774"/>
                <a:gd name="connsiteX3" fmla="*/ 1003402 w 1205789"/>
                <a:gd name="connsiteY3" fmla="*/ 404774 h 404774"/>
                <a:gd name="connsiteX4" fmla="*/ 0 w 1205789"/>
                <a:gd name="connsiteY4" fmla="*/ 404774 h 404774"/>
                <a:gd name="connsiteX5" fmla="*/ 0 w 1205789"/>
                <a:gd name="connsiteY5" fmla="*/ 0 h 404774"/>
                <a:gd name="connsiteX0-1" fmla="*/ 7314 w 1213103"/>
                <a:gd name="connsiteY0-2" fmla="*/ 0 h 404774"/>
                <a:gd name="connsiteX1-3" fmla="*/ 1010716 w 1213103"/>
                <a:gd name="connsiteY1-4" fmla="*/ 0 h 404774"/>
                <a:gd name="connsiteX2-5" fmla="*/ 1213103 w 1213103"/>
                <a:gd name="connsiteY2-6" fmla="*/ 202387 h 404774"/>
                <a:gd name="connsiteX3-7" fmla="*/ 1010716 w 1213103"/>
                <a:gd name="connsiteY3-8" fmla="*/ 404774 h 404774"/>
                <a:gd name="connsiteX4-9" fmla="*/ 7314 w 1213103"/>
                <a:gd name="connsiteY4-10" fmla="*/ 404774 h 404774"/>
                <a:gd name="connsiteX5-11" fmla="*/ 0 w 1213103"/>
                <a:gd name="connsiteY5-12" fmla="*/ 131673 h 404774"/>
                <a:gd name="connsiteX6" fmla="*/ 7314 w 1213103"/>
                <a:gd name="connsiteY6" fmla="*/ 0 h 404774"/>
                <a:gd name="connsiteX0-13" fmla="*/ 89610 w 1295399"/>
                <a:gd name="connsiteY0-14" fmla="*/ 0 h 404774"/>
                <a:gd name="connsiteX1-15" fmla="*/ 1093012 w 1295399"/>
                <a:gd name="connsiteY1-16" fmla="*/ 0 h 404774"/>
                <a:gd name="connsiteX2-17" fmla="*/ 1295399 w 1295399"/>
                <a:gd name="connsiteY2-18" fmla="*/ 202387 h 404774"/>
                <a:gd name="connsiteX3-19" fmla="*/ 1093012 w 1295399"/>
                <a:gd name="connsiteY3-20" fmla="*/ 404774 h 404774"/>
                <a:gd name="connsiteX4-21" fmla="*/ 89610 w 1295399"/>
                <a:gd name="connsiteY4-22" fmla="*/ 404774 h 404774"/>
                <a:gd name="connsiteX5-23" fmla="*/ 0 w 1295399"/>
                <a:gd name="connsiteY5-24" fmla="*/ 99974 h 404774"/>
                <a:gd name="connsiteX6-25" fmla="*/ 89610 w 1295399"/>
                <a:gd name="connsiteY6-26" fmla="*/ 0 h 404774"/>
                <a:gd name="connsiteX0-27" fmla="*/ 89610 w 1295399"/>
                <a:gd name="connsiteY0-28" fmla="*/ 0 h 404774"/>
                <a:gd name="connsiteX1-29" fmla="*/ 1093012 w 1295399"/>
                <a:gd name="connsiteY1-30" fmla="*/ 0 h 404774"/>
                <a:gd name="connsiteX2-31" fmla="*/ 1295399 w 1295399"/>
                <a:gd name="connsiteY2-32" fmla="*/ 202387 h 404774"/>
                <a:gd name="connsiteX3-33" fmla="*/ 1093012 w 1295399"/>
                <a:gd name="connsiteY3-34" fmla="*/ 404774 h 404774"/>
                <a:gd name="connsiteX4-35" fmla="*/ 89610 w 1295399"/>
                <a:gd name="connsiteY4-36" fmla="*/ 404774 h 404774"/>
                <a:gd name="connsiteX5-37" fmla="*/ 60350 w 1295399"/>
                <a:gd name="connsiteY5-38" fmla="*/ 299923 h 404774"/>
                <a:gd name="connsiteX6-39" fmla="*/ 0 w 1295399"/>
                <a:gd name="connsiteY6-40" fmla="*/ 99974 h 404774"/>
                <a:gd name="connsiteX7" fmla="*/ 89610 w 1295399"/>
                <a:gd name="connsiteY7" fmla="*/ 0 h 404774"/>
                <a:gd name="connsiteX0-41" fmla="*/ 89610 w 1295399"/>
                <a:gd name="connsiteY0-42" fmla="*/ 0 h 480974"/>
                <a:gd name="connsiteX1-43" fmla="*/ 1093012 w 1295399"/>
                <a:gd name="connsiteY1-44" fmla="*/ 0 h 480974"/>
                <a:gd name="connsiteX2-45" fmla="*/ 1295399 w 1295399"/>
                <a:gd name="connsiteY2-46" fmla="*/ 202387 h 480974"/>
                <a:gd name="connsiteX3-47" fmla="*/ 1093012 w 1295399"/>
                <a:gd name="connsiteY3-48" fmla="*/ 404774 h 480974"/>
                <a:gd name="connsiteX4-49" fmla="*/ 89610 w 1295399"/>
                <a:gd name="connsiteY4-50" fmla="*/ 404774 h 480974"/>
                <a:gd name="connsiteX5-51" fmla="*/ 0 w 1295399"/>
                <a:gd name="connsiteY5-52" fmla="*/ 480974 h 480974"/>
                <a:gd name="connsiteX6-53" fmla="*/ 0 w 1295399"/>
                <a:gd name="connsiteY6-54" fmla="*/ 99974 h 480974"/>
                <a:gd name="connsiteX7-55" fmla="*/ 89610 w 1295399"/>
                <a:gd name="connsiteY7-56" fmla="*/ 0 h 480974"/>
                <a:gd name="connsiteX0-57" fmla="*/ 89610 w 1295399"/>
                <a:gd name="connsiteY0-58" fmla="*/ 0 h 480974"/>
                <a:gd name="connsiteX1-59" fmla="*/ 1093012 w 1295399"/>
                <a:gd name="connsiteY1-60" fmla="*/ 0 h 480974"/>
                <a:gd name="connsiteX2-61" fmla="*/ 1295399 w 1295399"/>
                <a:gd name="connsiteY2-62" fmla="*/ 202387 h 480974"/>
                <a:gd name="connsiteX3-63" fmla="*/ 1093012 w 1295399"/>
                <a:gd name="connsiteY3-64" fmla="*/ 404774 h 480974"/>
                <a:gd name="connsiteX4-65" fmla="*/ 89610 w 1295399"/>
                <a:gd name="connsiteY4-66" fmla="*/ 404774 h 480974"/>
                <a:gd name="connsiteX5-67" fmla="*/ 0 w 1295399"/>
                <a:gd name="connsiteY5-68" fmla="*/ 480974 h 480974"/>
                <a:gd name="connsiteX6-69" fmla="*/ 0 w 1295399"/>
                <a:gd name="connsiteY6-70" fmla="*/ 99974 h 480974"/>
                <a:gd name="connsiteX7-71" fmla="*/ 89610 w 1295399"/>
                <a:gd name="connsiteY7-72" fmla="*/ 0 h 480974"/>
                <a:gd name="connsiteX0-73" fmla="*/ 89610 w 1295399"/>
                <a:gd name="connsiteY0-74" fmla="*/ 0 h 480974"/>
                <a:gd name="connsiteX1-75" fmla="*/ 1093012 w 1295399"/>
                <a:gd name="connsiteY1-76" fmla="*/ 0 h 480974"/>
                <a:gd name="connsiteX2-77" fmla="*/ 1295399 w 1295399"/>
                <a:gd name="connsiteY2-78" fmla="*/ 202387 h 480974"/>
                <a:gd name="connsiteX3-79" fmla="*/ 1093012 w 1295399"/>
                <a:gd name="connsiteY3-80" fmla="*/ 404774 h 480974"/>
                <a:gd name="connsiteX4-81" fmla="*/ 89610 w 1295399"/>
                <a:gd name="connsiteY4-82" fmla="*/ 404774 h 480974"/>
                <a:gd name="connsiteX5-83" fmla="*/ 0 w 1295399"/>
                <a:gd name="connsiteY5-84" fmla="*/ 480974 h 480974"/>
                <a:gd name="connsiteX6-85" fmla="*/ 0 w 1295399"/>
                <a:gd name="connsiteY6-86" fmla="*/ 99974 h 480974"/>
                <a:gd name="connsiteX7-87" fmla="*/ 89610 w 1295399"/>
                <a:gd name="connsiteY7-88" fmla="*/ 0 h 480974"/>
                <a:gd name="connsiteX0-89" fmla="*/ 89610 w 1295399"/>
                <a:gd name="connsiteY0-90" fmla="*/ 0 h 480974"/>
                <a:gd name="connsiteX1-91" fmla="*/ 1093012 w 1295399"/>
                <a:gd name="connsiteY1-92" fmla="*/ 0 h 480974"/>
                <a:gd name="connsiteX2-93" fmla="*/ 1295399 w 1295399"/>
                <a:gd name="connsiteY2-94" fmla="*/ 202387 h 480974"/>
                <a:gd name="connsiteX3-95" fmla="*/ 1093012 w 1295399"/>
                <a:gd name="connsiteY3-96" fmla="*/ 404774 h 480974"/>
                <a:gd name="connsiteX4-97" fmla="*/ 89610 w 1295399"/>
                <a:gd name="connsiteY4-98" fmla="*/ 404774 h 480974"/>
                <a:gd name="connsiteX5-99" fmla="*/ 0 w 1295399"/>
                <a:gd name="connsiteY5-100" fmla="*/ 480974 h 480974"/>
                <a:gd name="connsiteX6-101" fmla="*/ 0 w 1295399"/>
                <a:gd name="connsiteY6-102" fmla="*/ 99974 h 480974"/>
                <a:gd name="connsiteX7-103" fmla="*/ 89610 w 1295399"/>
                <a:gd name="connsiteY7-104" fmla="*/ 0 h 480974"/>
                <a:gd name="connsiteX0-105" fmla="*/ 104497 w 1310286"/>
                <a:gd name="connsiteY0-106" fmla="*/ 0 h 480974"/>
                <a:gd name="connsiteX1-107" fmla="*/ 1107899 w 1310286"/>
                <a:gd name="connsiteY1-108" fmla="*/ 0 h 480974"/>
                <a:gd name="connsiteX2-109" fmla="*/ 1310286 w 1310286"/>
                <a:gd name="connsiteY2-110" fmla="*/ 202387 h 480974"/>
                <a:gd name="connsiteX3-111" fmla="*/ 1107899 w 1310286"/>
                <a:gd name="connsiteY3-112" fmla="*/ 404774 h 480974"/>
                <a:gd name="connsiteX4-113" fmla="*/ 104497 w 1310286"/>
                <a:gd name="connsiteY4-114" fmla="*/ 404774 h 480974"/>
                <a:gd name="connsiteX5-115" fmla="*/ 14887 w 1310286"/>
                <a:gd name="connsiteY5-116" fmla="*/ 480974 h 480974"/>
                <a:gd name="connsiteX6-117" fmla="*/ 14887 w 1310286"/>
                <a:gd name="connsiteY6-118" fmla="*/ 99974 h 480974"/>
                <a:gd name="connsiteX7-119" fmla="*/ 104497 w 1310286"/>
                <a:gd name="connsiteY7-120" fmla="*/ 0 h 480974"/>
                <a:gd name="connsiteX0-121" fmla="*/ 104497 w 1310286"/>
                <a:gd name="connsiteY0-122" fmla="*/ 0 h 480974"/>
                <a:gd name="connsiteX1-123" fmla="*/ 1107899 w 1310286"/>
                <a:gd name="connsiteY1-124" fmla="*/ 0 h 480974"/>
                <a:gd name="connsiteX2-125" fmla="*/ 1310286 w 1310286"/>
                <a:gd name="connsiteY2-126" fmla="*/ 202387 h 480974"/>
                <a:gd name="connsiteX3-127" fmla="*/ 1107899 w 1310286"/>
                <a:gd name="connsiteY3-128" fmla="*/ 404774 h 480974"/>
                <a:gd name="connsiteX4-129" fmla="*/ 104497 w 1310286"/>
                <a:gd name="connsiteY4-130" fmla="*/ 404774 h 480974"/>
                <a:gd name="connsiteX5-131" fmla="*/ 14887 w 1310286"/>
                <a:gd name="connsiteY5-132" fmla="*/ 480974 h 480974"/>
                <a:gd name="connsiteX6-133" fmla="*/ 14887 w 1310286"/>
                <a:gd name="connsiteY6-134" fmla="*/ 99974 h 480974"/>
                <a:gd name="connsiteX7-135" fmla="*/ 104497 w 1310286"/>
                <a:gd name="connsiteY7-136" fmla="*/ 0 h 480974"/>
                <a:gd name="connsiteX0-137" fmla="*/ 89610 w 1295399"/>
                <a:gd name="connsiteY0-138" fmla="*/ 0 h 480974"/>
                <a:gd name="connsiteX1-139" fmla="*/ 1093012 w 1295399"/>
                <a:gd name="connsiteY1-140" fmla="*/ 0 h 480974"/>
                <a:gd name="connsiteX2-141" fmla="*/ 1295399 w 1295399"/>
                <a:gd name="connsiteY2-142" fmla="*/ 202387 h 480974"/>
                <a:gd name="connsiteX3-143" fmla="*/ 1093012 w 1295399"/>
                <a:gd name="connsiteY3-144" fmla="*/ 404774 h 480974"/>
                <a:gd name="connsiteX4-145" fmla="*/ 89610 w 1295399"/>
                <a:gd name="connsiteY4-146" fmla="*/ 404774 h 480974"/>
                <a:gd name="connsiteX5-147" fmla="*/ 0 w 1295399"/>
                <a:gd name="connsiteY5-148" fmla="*/ 480974 h 480974"/>
                <a:gd name="connsiteX6-149" fmla="*/ 0 w 1295399"/>
                <a:gd name="connsiteY6-150" fmla="*/ 99974 h 480974"/>
                <a:gd name="connsiteX7-151" fmla="*/ 89610 w 1295399"/>
                <a:gd name="connsiteY7-152" fmla="*/ 0 h 480974"/>
                <a:gd name="connsiteX0-153" fmla="*/ 89610 w 1295399"/>
                <a:gd name="connsiteY0-154" fmla="*/ 0 h 480974"/>
                <a:gd name="connsiteX1-155" fmla="*/ 1093012 w 1295399"/>
                <a:gd name="connsiteY1-156" fmla="*/ 0 h 480974"/>
                <a:gd name="connsiteX2-157" fmla="*/ 1295399 w 1295399"/>
                <a:gd name="connsiteY2-158" fmla="*/ 202387 h 480974"/>
                <a:gd name="connsiteX3-159" fmla="*/ 1093012 w 1295399"/>
                <a:gd name="connsiteY3-160" fmla="*/ 404774 h 480974"/>
                <a:gd name="connsiteX4-161" fmla="*/ 89610 w 1295399"/>
                <a:gd name="connsiteY4-162" fmla="*/ 404774 h 480974"/>
                <a:gd name="connsiteX5-163" fmla="*/ 0 w 1295399"/>
                <a:gd name="connsiteY5-164" fmla="*/ 480974 h 480974"/>
                <a:gd name="connsiteX6-165" fmla="*/ 0 w 1295399"/>
                <a:gd name="connsiteY6-166" fmla="*/ 99974 h 480974"/>
                <a:gd name="connsiteX7-167" fmla="*/ 89610 w 1295399"/>
                <a:gd name="connsiteY7-168" fmla="*/ 0 h 480974"/>
                <a:gd name="connsiteX0-169" fmla="*/ 89610 w 1295399"/>
                <a:gd name="connsiteY0-170" fmla="*/ 0 h 480974"/>
                <a:gd name="connsiteX1-171" fmla="*/ 1093012 w 1295399"/>
                <a:gd name="connsiteY1-172" fmla="*/ 0 h 480974"/>
                <a:gd name="connsiteX2-173" fmla="*/ 1295399 w 1295399"/>
                <a:gd name="connsiteY2-174" fmla="*/ 202387 h 480974"/>
                <a:gd name="connsiteX3-175" fmla="*/ 1093012 w 1295399"/>
                <a:gd name="connsiteY3-176" fmla="*/ 404774 h 480974"/>
                <a:gd name="connsiteX4-177" fmla="*/ 89610 w 1295399"/>
                <a:gd name="connsiteY4-178" fmla="*/ 404774 h 480974"/>
                <a:gd name="connsiteX5-179" fmla="*/ 0 w 1295399"/>
                <a:gd name="connsiteY5-180" fmla="*/ 480974 h 480974"/>
                <a:gd name="connsiteX6-181" fmla="*/ 0 w 1295399"/>
                <a:gd name="connsiteY6-182" fmla="*/ 99974 h 480974"/>
                <a:gd name="connsiteX7-183" fmla="*/ 89610 w 1295399"/>
                <a:gd name="connsiteY7-184" fmla="*/ 0 h 480974"/>
                <a:gd name="connsiteX0-185" fmla="*/ 89610 w 1295399"/>
                <a:gd name="connsiteY0-186" fmla="*/ 0 h 480974"/>
                <a:gd name="connsiteX1-187" fmla="*/ 1093012 w 1295399"/>
                <a:gd name="connsiteY1-188" fmla="*/ 0 h 480974"/>
                <a:gd name="connsiteX2-189" fmla="*/ 1295399 w 1295399"/>
                <a:gd name="connsiteY2-190" fmla="*/ 202387 h 480974"/>
                <a:gd name="connsiteX3-191" fmla="*/ 1093012 w 1295399"/>
                <a:gd name="connsiteY3-192" fmla="*/ 404774 h 480974"/>
                <a:gd name="connsiteX4-193" fmla="*/ 89610 w 1295399"/>
                <a:gd name="connsiteY4-194" fmla="*/ 404774 h 480974"/>
                <a:gd name="connsiteX5-195" fmla="*/ 0 w 1295399"/>
                <a:gd name="connsiteY5-196" fmla="*/ 480974 h 480974"/>
                <a:gd name="connsiteX6-197" fmla="*/ 0 w 1295399"/>
                <a:gd name="connsiteY6-198" fmla="*/ 99974 h 480974"/>
                <a:gd name="connsiteX7-199" fmla="*/ 89610 w 1295399"/>
                <a:gd name="connsiteY7-200" fmla="*/ 0 h 480974"/>
                <a:gd name="connsiteX0-201" fmla="*/ 89610 w 1295399"/>
                <a:gd name="connsiteY0-202" fmla="*/ 2367 h 483341"/>
                <a:gd name="connsiteX1-203" fmla="*/ 1093012 w 1295399"/>
                <a:gd name="connsiteY1-204" fmla="*/ 2367 h 483341"/>
                <a:gd name="connsiteX2-205" fmla="*/ 1295399 w 1295399"/>
                <a:gd name="connsiteY2-206" fmla="*/ 204754 h 483341"/>
                <a:gd name="connsiteX3-207" fmla="*/ 1093012 w 1295399"/>
                <a:gd name="connsiteY3-208" fmla="*/ 407141 h 483341"/>
                <a:gd name="connsiteX4-209" fmla="*/ 89610 w 1295399"/>
                <a:gd name="connsiteY4-210" fmla="*/ 407141 h 483341"/>
                <a:gd name="connsiteX5-211" fmla="*/ 0 w 1295399"/>
                <a:gd name="connsiteY5-212" fmla="*/ 483341 h 483341"/>
                <a:gd name="connsiteX6-213" fmla="*/ 0 w 1295399"/>
                <a:gd name="connsiteY6-214" fmla="*/ 102341 h 483341"/>
                <a:gd name="connsiteX7-215" fmla="*/ 89610 w 1295399"/>
                <a:gd name="connsiteY7-216" fmla="*/ 2367 h 483341"/>
                <a:gd name="connsiteX0-217" fmla="*/ 103929 w 1309718"/>
                <a:gd name="connsiteY0-218" fmla="*/ 2367 h 483341"/>
                <a:gd name="connsiteX1-219" fmla="*/ 1107331 w 1309718"/>
                <a:gd name="connsiteY1-220" fmla="*/ 2367 h 483341"/>
                <a:gd name="connsiteX2-221" fmla="*/ 1309718 w 1309718"/>
                <a:gd name="connsiteY2-222" fmla="*/ 204754 h 483341"/>
                <a:gd name="connsiteX3-223" fmla="*/ 1107331 w 1309718"/>
                <a:gd name="connsiteY3-224" fmla="*/ 407141 h 483341"/>
                <a:gd name="connsiteX4-225" fmla="*/ 103929 w 1309718"/>
                <a:gd name="connsiteY4-226" fmla="*/ 407141 h 483341"/>
                <a:gd name="connsiteX5-227" fmla="*/ 14319 w 1309718"/>
                <a:gd name="connsiteY5-228" fmla="*/ 483341 h 483341"/>
                <a:gd name="connsiteX6-229" fmla="*/ 14319 w 1309718"/>
                <a:gd name="connsiteY6-230" fmla="*/ 102341 h 483341"/>
                <a:gd name="connsiteX7-231" fmla="*/ 103929 w 1309718"/>
                <a:gd name="connsiteY7-232" fmla="*/ 2367 h 483341"/>
                <a:gd name="connsiteX0-233" fmla="*/ 103929 w 1309718"/>
                <a:gd name="connsiteY0-234" fmla="*/ 2367 h 483341"/>
                <a:gd name="connsiteX1-235" fmla="*/ 1107331 w 1309718"/>
                <a:gd name="connsiteY1-236" fmla="*/ 2367 h 483341"/>
                <a:gd name="connsiteX2-237" fmla="*/ 1309718 w 1309718"/>
                <a:gd name="connsiteY2-238" fmla="*/ 204754 h 483341"/>
                <a:gd name="connsiteX3-239" fmla="*/ 1107331 w 1309718"/>
                <a:gd name="connsiteY3-240" fmla="*/ 407141 h 483341"/>
                <a:gd name="connsiteX4-241" fmla="*/ 103929 w 1309718"/>
                <a:gd name="connsiteY4-242" fmla="*/ 407141 h 483341"/>
                <a:gd name="connsiteX5-243" fmla="*/ 14319 w 1309718"/>
                <a:gd name="connsiteY5-244" fmla="*/ 483341 h 483341"/>
                <a:gd name="connsiteX6-245" fmla="*/ 14319 w 1309718"/>
                <a:gd name="connsiteY6-246" fmla="*/ 102341 h 483341"/>
                <a:gd name="connsiteX7-247" fmla="*/ 103929 w 1309718"/>
                <a:gd name="connsiteY7-248" fmla="*/ 2367 h 483341"/>
                <a:gd name="connsiteX0-249" fmla="*/ 103929 w 1309718"/>
                <a:gd name="connsiteY0-250" fmla="*/ 2367 h 483341"/>
                <a:gd name="connsiteX1-251" fmla="*/ 1107331 w 1309718"/>
                <a:gd name="connsiteY1-252" fmla="*/ 2367 h 483341"/>
                <a:gd name="connsiteX2-253" fmla="*/ 1309718 w 1309718"/>
                <a:gd name="connsiteY2-254" fmla="*/ 204754 h 483341"/>
                <a:gd name="connsiteX3-255" fmla="*/ 1107331 w 1309718"/>
                <a:gd name="connsiteY3-256" fmla="*/ 407141 h 483341"/>
                <a:gd name="connsiteX4-257" fmla="*/ 103929 w 1309718"/>
                <a:gd name="connsiteY4-258" fmla="*/ 407141 h 483341"/>
                <a:gd name="connsiteX5-259" fmla="*/ 14319 w 1309718"/>
                <a:gd name="connsiteY5-260" fmla="*/ 483341 h 483341"/>
                <a:gd name="connsiteX6-261" fmla="*/ 14319 w 1309718"/>
                <a:gd name="connsiteY6-262" fmla="*/ 102341 h 483341"/>
                <a:gd name="connsiteX7-263" fmla="*/ 103929 w 1309718"/>
                <a:gd name="connsiteY7-264" fmla="*/ 2367 h 483341"/>
                <a:gd name="connsiteX0-265" fmla="*/ 103929 w 1309718"/>
                <a:gd name="connsiteY0-266" fmla="*/ 2367 h 483341"/>
                <a:gd name="connsiteX1-267" fmla="*/ 1107331 w 1309718"/>
                <a:gd name="connsiteY1-268" fmla="*/ 2367 h 483341"/>
                <a:gd name="connsiteX2-269" fmla="*/ 1309718 w 1309718"/>
                <a:gd name="connsiteY2-270" fmla="*/ 204754 h 483341"/>
                <a:gd name="connsiteX3-271" fmla="*/ 1107331 w 1309718"/>
                <a:gd name="connsiteY3-272" fmla="*/ 407141 h 483341"/>
                <a:gd name="connsiteX4-273" fmla="*/ 103929 w 1309718"/>
                <a:gd name="connsiteY4-274" fmla="*/ 407141 h 483341"/>
                <a:gd name="connsiteX5-275" fmla="*/ 14319 w 1309718"/>
                <a:gd name="connsiteY5-276" fmla="*/ 483341 h 483341"/>
                <a:gd name="connsiteX6-277" fmla="*/ 14319 w 1309718"/>
                <a:gd name="connsiteY6-278" fmla="*/ 102341 h 483341"/>
                <a:gd name="connsiteX7-279" fmla="*/ 103929 w 1309718"/>
                <a:gd name="connsiteY7-280" fmla="*/ 2367 h 483341"/>
                <a:gd name="connsiteX0-281" fmla="*/ 140419 w 1309718"/>
                <a:gd name="connsiteY0-282" fmla="*/ 2549 h 480974"/>
                <a:gd name="connsiteX1-283" fmla="*/ 1107331 w 1309718"/>
                <a:gd name="connsiteY1-284" fmla="*/ 0 h 480974"/>
                <a:gd name="connsiteX2-285" fmla="*/ 1309718 w 1309718"/>
                <a:gd name="connsiteY2-286" fmla="*/ 202387 h 480974"/>
                <a:gd name="connsiteX3-287" fmla="*/ 1107331 w 1309718"/>
                <a:gd name="connsiteY3-288" fmla="*/ 404774 h 480974"/>
                <a:gd name="connsiteX4-289" fmla="*/ 103929 w 1309718"/>
                <a:gd name="connsiteY4-290" fmla="*/ 404774 h 480974"/>
                <a:gd name="connsiteX5-291" fmla="*/ 14319 w 1309718"/>
                <a:gd name="connsiteY5-292" fmla="*/ 480974 h 480974"/>
                <a:gd name="connsiteX6-293" fmla="*/ 14319 w 1309718"/>
                <a:gd name="connsiteY6-294" fmla="*/ 99974 h 480974"/>
                <a:gd name="connsiteX7-295" fmla="*/ 140419 w 1309718"/>
                <a:gd name="connsiteY7-296" fmla="*/ 2549 h 480974"/>
                <a:gd name="connsiteX0-297" fmla="*/ 140419 w 1309718"/>
                <a:gd name="connsiteY0-298" fmla="*/ 2549 h 480974"/>
                <a:gd name="connsiteX1-299" fmla="*/ 1107331 w 1309718"/>
                <a:gd name="connsiteY1-300" fmla="*/ 0 h 480974"/>
                <a:gd name="connsiteX2-301" fmla="*/ 1309718 w 1309718"/>
                <a:gd name="connsiteY2-302" fmla="*/ 202387 h 480974"/>
                <a:gd name="connsiteX3-303" fmla="*/ 1107331 w 1309718"/>
                <a:gd name="connsiteY3-304" fmla="*/ 404774 h 480974"/>
                <a:gd name="connsiteX4-305" fmla="*/ 137051 w 1309718"/>
                <a:gd name="connsiteY4-306" fmla="*/ 410439 h 480974"/>
                <a:gd name="connsiteX5-307" fmla="*/ 14319 w 1309718"/>
                <a:gd name="connsiteY5-308" fmla="*/ 480974 h 480974"/>
                <a:gd name="connsiteX6-309" fmla="*/ 14319 w 1309718"/>
                <a:gd name="connsiteY6-310" fmla="*/ 99974 h 480974"/>
                <a:gd name="connsiteX7-311" fmla="*/ 140419 w 1309718"/>
                <a:gd name="connsiteY7-312" fmla="*/ 2549 h 480974"/>
                <a:gd name="connsiteX0-313" fmla="*/ 140419 w 1309718"/>
                <a:gd name="connsiteY0-314" fmla="*/ 2549 h 480974"/>
                <a:gd name="connsiteX1-315" fmla="*/ 1107331 w 1309718"/>
                <a:gd name="connsiteY1-316" fmla="*/ 0 h 480974"/>
                <a:gd name="connsiteX2-317" fmla="*/ 1309718 w 1309718"/>
                <a:gd name="connsiteY2-318" fmla="*/ 202387 h 480974"/>
                <a:gd name="connsiteX3-319" fmla="*/ 1107331 w 1309718"/>
                <a:gd name="connsiteY3-320" fmla="*/ 404774 h 480974"/>
                <a:gd name="connsiteX4-321" fmla="*/ 137051 w 1309718"/>
                <a:gd name="connsiteY4-322" fmla="*/ 410439 h 480974"/>
                <a:gd name="connsiteX5-323" fmla="*/ 14319 w 1309718"/>
                <a:gd name="connsiteY5-324" fmla="*/ 480974 h 480974"/>
                <a:gd name="connsiteX6-325" fmla="*/ 14319 w 1309718"/>
                <a:gd name="connsiteY6-326" fmla="*/ 99974 h 480974"/>
                <a:gd name="connsiteX7-327" fmla="*/ 140419 w 1309718"/>
                <a:gd name="connsiteY7-328" fmla="*/ 2549 h 480974"/>
                <a:gd name="connsiteX0-329" fmla="*/ 140419 w 1309718"/>
                <a:gd name="connsiteY0-330" fmla="*/ 2549 h 480974"/>
                <a:gd name="connsiteX1-331" fmla="*/ 1107331 w 1309718"/>
                <a:gd name="connsiteY1-332" fmla="*/ 0 h 480974"/>
                <a:gd name="connsiteX2-333" fmla="*/ 1309718 w 1309718"/>
                <a:gd name="connsiteY2-334" fmla="*/ 202387 h 480974"/>
                <a:gd name="connsiteX3-335" fmla="*/ 1107331 w 1309718"/>
                <a:gd name="connsiteY3-336" fmla="*/ 404774 h 480974"/>
                <a:gd name="connsiteX4-337" fmla="*/ 137051 w 1309718"/>
                <a:gd name="connsiteY4-338" fmla="*/ 410439 h 480974"/>
                <a:gd name="connsiteX5-339" fmla="*/ 14319 w 1309718"/>
                <a:gd name="connsiteY5-340" fmla="*/ 480974 h 480974"/>
                <a:gd name="connsiteX6-341" fmla="*/ 14319 w 1309718"/>
                <a:gd name="connsiteY6-342" fmla="*/ 99974 h 480974"/>
                <a:gd name="connsiteX7-343" fmla="*/ 140419 w 1309718"/>
                <a:gd name="connsiteY7-344" fmla="*/ 2549 h 480974"/>
                <a:gd name="connsiteX0-345" fmla="*/ 140419 w 1309718"/>
                <a:gd name="connsiteY0-346" fmla="*/ 2549 h 480974"/>
                <a:gd name="connsiteX1-347" fmla="*/ 1107331 w 1309718"/>
                <a:gd name="connsiteY1-348" fmla="*/ 0 h 480974"/>
                <a:gd name="connsiteX2-349" fmla="*/ 1309718 w 1309718"/>
                <a:gd name="connsiteY2-350" fmla="*/ 202387 h 480974"/>
                <a:gd name="connsiteX3-351" fmla="*/ 1107331 w 1309718"/>
                <a:gd name="connsiteY3-352" fmla="*/ 404774 h 480974"/>
                <a:gd name="connsiteX4-353" fmla="*/ 137051 w 1309718"/>
                <a:gd name="connsiteY4-354" fmla="*/ 410439 h 480974"/>
                <a:gd name="connsiteX5-355" fmla="*/ 14319 w 1309718"/>
                <a:gd name="connsiteY5-356" fmla="*/ 480974 h 480974"/>
                <a:gd name="connsiteX6-357" fmla="*/ 14319 w 1309718"/>
                <a:gd name="connsiteY6-358" fmla="*/ 99974 h 480974"/>
                <a:gd name="connsiteX7-359" fmla="*/ 140419 w 1309718"/>
                <a:gd name="connsiteY7-360" fmla="*/ 2549 h 480974"/>
                <a:gd name="connsiteX0-361" fmla="*/ 140419 w 1309718"/>
                <a:gd name="connsiteY0-362" fmla="*/ 2549 h 480974"/>
                <a:gd name="connsiteX1-363" fmla="*/ 1107331 w 1309718"/>
                <a:gd name="connsiteY1-364" fmla="*/ 0 h 480974"/>
                <a:gd name="connsiteX2-365" fmla="*/ 1309718 w 1309718"/>
                <a:gd name="connsiteY2-366" fmla="*/ 202387 h 480974"/>
                <a:gd name="connsiteX3-367" fmla="*/ 1107331 w 1309718"/>
                <a:gd name="connsiteY3-368" fmla="*/ 404774 h 480974"/>
                <a:gd name="connsiteX4-369" fmla="*/ 137051 w 1309718"/>
                <a:gd name="connsiteY4-370" fmla="*/ 410439 h 480974"/>
                <a:gd name="connsiteX5-371" fmla="*/ 14319 w 1309718"/>
                <a:gd name="connsiteY5-372" fmla="*/ 480974 h 480974"/>
                <a:gd name="connsiteX6-373" fmla="*/ 14319 w 1309718"/>
                <a:gd name="connsiteY6-374" fmla="*/ 99974 h 480974"/>
                <a:gd name="connsiteX7-375" fmla="*/ 140419 w 1309718"/>
                <a:gd name="connsiteY7-376" fmla="*/ 2549 h 480974"/>
                <a:gd name="connsiteX0-377" fmla="*/ 94046 w 1309718"/>
                <a:gd name="connsiteY0-378" fmla="*/ 2367 h 483679"/>
                <a:gd name="connsiteX1-379" fmla="*/ 1107331 w 1309718"/>
                <a:gd name="connsiteY1-380" fmla="*/ 2705 h 483679"/>
                <a:gd name="connsiteX2-381" fmla="*/ 1309718 w 1309718"/>
                <a:gd name="connsiteY2-382" fmla="*/ 205092 h 483679"/>
                <a:gd name="connsiteX3-383" fmla="*/ 1107331 w 1309718"/>
                <a:gd name="connsiteY3-384" fmla="*/ 407479 h 483679"/>
                <a:gd name="connsiteX4-385" fmla="*/ 137051 w 1309718"/>
                <a:gd name="connsiteY4-386" fmla="*/ 413144 h 483679"/>
                <a:gd name="connsiteX5-387" fmla="*/ 14319 w 1309718"/>
                <a:gd name="connsiteY5-388" fmla="*/ 483679 h 483679"/>
                <a:gd name="connsiteX6-389" fmla="*/ 14319 w 1309718"/>
                <a:gd name="connsiteY6-390" fmla="*/ 102679 h 483679"/>
                <a:gd name="connsiteX7-391" fmla="*/ 94046 w 1309718"/>
                <a:gd name="connsiteY7-392" fmla="*/ 2367 h 483679"/>
                <a:gd name="connsiteX0-393" fmla="*/ 94046 w 1309718"/>
                <a:gd name="connsiteY0-394" fmla="*/ 0 h 481312"/>
                <a:gd name="connsiteX1-395" fmla="*/ 1107331 w 1309718"/>
                <a:gd name="connsiteY1-396" fmla="*/ 338 h 481312"/>
                <a:gd name="connsiteX2-397" fmla="*/ 1309718 w 1309718"/>
                <a:gd name="connsiteY2-398" fmla="*/ 202725 h 481312"/>
                <a:gd name="connsiteX3-399" fmla="*/ 1107331 w 1309718"/>
                <a:gd name="connsiteY3-400" fmla="*/ 405112 h 481312"/>
                <a:gd name="connsiteX4-401" fmla="*/ 137051 w 1309718"/>
                <a:gd name="connsiteY4-402" fmla="*/ 410777 h 481312"/>
                <a:gd name="connsiteX5-403" fmla="*/ 14319 w 1309718"/>
                <a:gd name="connsiteY5-404" fmla="*/ 481312 h 481312"/>
                <a:gd name="connsiteX6-405" fmla="*/ 14319 w 1309718"/>
                <a:gd name="connsiteY6-406" fmla="*/ 100312 h 481312"/>
                <a:gd name="connsiteX7-407" fmla="*/ 94046 w 1309718"/>
                <a:gd name="connsiteY7-408" fmla="*/ 0 h 481312"/>
                <a:gd name="connsiteX0-409" fmla="*/ 94046 w 1309718"/>
                <a:gd name="connsiteY0-410" fmla="*/ 11030 h 492342"/>
                <a:gd name="connsiteX1-411" fmla="*/ 1107331 w 1309718"/>
                <a:gd name="connsiteY1-412" fmla="*/ 11368 h 492342"/>
                <a:gd name="connsiteX2-413" fmla="*/ 1309718 w 1309718"/>
                <a:gd name="connsiteY2-414" fmla="*/ 213755 h 492342"/>
                <a:gd name="connsiteX3-415" fmla="*/ 1107331 w 1309718"/>
                <a:gd name="connsiteY3-416" fmla="*/ 416142 h 492342"/>
                <a:gd name="connsiteX4-417" fmla="*/ 137051 w 1309718"/>
                <a:gd name="connsiteY4-418" fmla="*/ 421807 h 492342"/>
                <a:gd name="connsiteX5-419" fmla="*/ 14319 w 1309718"/>
                <a:gd name="connsiteY5-420" fmla="*/ 492342 h 492342"/>
                <a:gd name="connsiteX6-421" fmla="*/ 14319 w 1309718"/>
                <a:gd name="connsiteY6-422" fmla="*/ 111342 h 492342"/>
                <a:gd name="connsiteX7-423" fmla="*/ 94046 w 1309718"/>
                <a:gd name="connsiteY7-424" fmla="*/ 11030 h 492342"/>
                <a:gd name="connsiteX0-425" fmla="*/ 94046 w 1309718"/>
                <a:gd name="connsiteY0-426" fmla="*/ 0 h 481312"/>
                <a:gd name="connsiteX1-427" fmla="*/ 1107331 w 1309718"/>
                <a:gd name="connsiteY1-428" fmla="*/ 338 h 481312"/>
                <a:gd name="connsiteX2-429" fmla="*/ 1309718 w 1309718"/>
                <a:gd name="connsiteY2-430" fmla="*/ 202725 h 481312"/>
                <a:gd name="connsiteX3-431" fmla="*/ 1107331 w 1309718"/>
                <a:gd name="connsiteY3-432" fmla="*/ 405112 h 481312"/>
                <a:gd name="connsiteX4-433" fmla="*/ 137051 w 1309718"/>
                <a:gd name="connsiteY4-434" fmla="*/ 410777 h 481312"/>
                <a:gd name="connsiteX5-435" fmla="*/ 14319 w 1309718"/>
                <a:gd name="connsiteY5-436" fmla="*/ 481312 h 481312"/>
                <a:gd name="connsiteX6-437" fmla="*/ 14319 w 1309718"/>
                <a:gd name="connsiteY6-438" fmla="*/ 100312 h 481312"/>
                <a:gd name="connsiteX7-439" fmla="*/ 94046 w 1309718"/>
                <a:gd name="connsiteY7-440" fmla="*/ 0 h 481312"/>
                <a:gd name="connsiteX0-441" fmla="*/ 94046 w 1309718"/>
                <a:gd name="connsiteY0-442" fmla="*/ 0 h 481312"/>
                <a:gd name="connsiteX1-443" fmla="*/ 1107331 w 1309718"/>
                <a:gd name="connsiteY1-444" fmla="*/ 338 h 481312"/>
                <a:gd name="connsiteX2-445" fmla="*/ 1309718 w 1309718"/>
                <a:gd name="connsiteY2-446" fmla="*/ 202725 h 481312"/>
                <a:gd name="connsiteX3-447" fmla="*/ 1107331 w 1309718"/>
                <a:gd name="connsiteY3-448" fmla="*/ 405112 h 481312"/>
                <a:gd name="connsiteX4-449" fmla="*/ 137051 w 1309718"/>
                <a:gd name="connsiteY4-450" fmla="*/ 410777 h 481312"/>
                <a:gd name="connsiteX5-451" fmla="*/ 14319 w 1309718"/>
                <a:gd name="connsiteY5-452" fmla="*/ 481312 h 481312"/>
                <a:gd name="connsiteX6-453" fmla="*/ 14319 w 1309718"/>
                <a:gd name="connsiteY6-454" fmla="*/ 100312 h 481312"/>
                <a:gd name="connsiteX7-455" fmla="*/ 94046 w 1309718"/>
                <a:gd name="connsiteY7-456" fmla="*/ 0 h 481312"/>
                <a:gd name="connsiteX0-457" fmla="*/ 81513 w 1297185"/>
                <a:gd name="connsiteY0-458" fmla="*/ 0 h 481312"/>
                <a:gd name="connsiteX1-459" fmla="*/ 1094798 w 1297185"/>
                <a:gd name="connsiteY1-460" fmla="*/ 338 h 481312"/>
                <a:gd name="connsiteX2-461" fmla="*/ 1297185 w 1297185"/>
                <a:gd name="connsiteY2-462" fmla="*/ 202725 h 481312"/>
                <a:gd name="connsiteX3-463" fmla="*/ 1094798 w 1297185"/>
                <a:gd name="connsiteY3-464" fmla="*/ 405112 h 481312"/>
                <a:gd name="connsiteX4-465" fmla="*/ 124518 w 1297185"/>
                <a:gd name="connsiteY4-466" fmla="*/ 410777 h 481312"/>
                <a:gd name="connsiteX5-467" fmla="*/ 1786 w 1297185"/>
                <a:gd name="connsiteY5-468" fmla="*/ 481312 h 481312"/>
                <a:gd name="connsiteX6-469" fmla="*/ 1786 w 1297185"/>
                <a:gd name="connsiteY6-470" fmla="*/ 100312 h 481312"/>
                <a:gd name="connsiteX7-471" fmla="*/ 81513 w 1297185"/>
                <a:gd name="connsiteY7-472" fmla="*/ 0 h 481312"/>
                <a:gd name="connsiteX0-473" fmla="*/ 79727 w 1295399"/>
                <a:gd name="connsiteY0-474" fmla="*/ 0 h 481312"/>
                <a:gd name="connsiteX1-475" fmla="*/ 1093012 w 1295399"/>
                <a:gd name="connsiteY1-476" fmla="*/ 338 h 481312"/>
                <a:gd name="connsiteX2-477" fmla="*/ 1295399 w 1295399"/>
                <a:gd name="connsiteY2-478" fmla="*/ 202725 h 481312"/>
                <a:gd name="connsiteX3-479" fmla="*/ 1093012 w 1295399"/>
                <a:gd name="connsiteY3-480" fmla="*/ 405112 h 481312"/>
                <a:gd name="connsiteX4-481" fmla="*/ 122732 w 1295399"/>
                <a:gd name="connsiteY4-482" fmla="*/ 410777 h 481312"/>
                <a:gd name="connsiteX5-483" fmla="*/ 0 w 1295399"/>
                <a:gd name="connsiteY5-484" fmla="*/ 481312 h 481312"/>
                <a:gd name="connsiteX6-485" fmla="*/ 0 w 1295399"/>
                <a:gd name="connsiteY6-486" fmla="*/ 100312 h 481312"/>
                <a:gd name="connsiteX7-487" fmla="*/ 79727 w 1295399"/>
                <a:gd name="connsiteY7-488" fmla="*/ 0 h 481312"/>
                <a:gd name="connsiteX0-489" fmla="*/ 79727 w 1302292"/>
                <a:gd name="connsiteY0-490" fmla="*/ 0 h 481312"/>
                <a:gd name="connsiteX1-491" fmla="*/ 1134372 w 1302292"/>
                <a:gd name="connsiteY1-492" fmla="*/ 1301 h 481312"/>
                <a:gd name="connsiteX2-493" fmla="*/ 1295399 w 1302292"/>
                <a:gd name="connsiteY2-494" fmla="*/ 202725 h 481312"/>
                <a:gd name="connsiteX3-495" fmla="*/ 1093012 w 1302292"/>
                <a:gd name="connsiteY3-496" fmla="*/ 405112 h 481312"/>
                <a:gd name="connsiteX4-497" fmla="*/ 122732 w 1302292"/>
                <a:gd name="connsiteY4-498" fmla="*/ 410777 h 481312"/>
                <a:gd name="connsiteX5-499" fmla="*/ 0 w 1302292"/>
                <a:gd name="connsiteY5-500" fmla="*/ 481312 h 481312"/>
                <a:gd name="connsiteX6-501" fmla="*/ 0 w 1302292"/>
                <a:gd name="connsiteY6-502" fmla="*/ 100312 h 481312"/>
                <a:gd name="connsiteX7-503" fmla="*/ 79727 w 1302292"/>
                <a:gd name="connsiteY7-504" fmla="*/ 0 h 481312"/>
                <a:gd name="connsiteX0-505" fmla="*/ 79727 w 1295608"/>
                <a:gd name="connsiteY0-506" fmla="*/ 0 h 481312"/>
                <a:gd name="connsiteX1-507" fmla="*/ 1134372 w 1295608"/>
                <a:gd name="connsiteY1-508" fmla="*/ 1301 h 481312"/>
                <a:gd name="connsiteX2-509" fmla="*/ 1295399 w 1295608"/>
                <a:gd name="connsiteY2-510" fmla="*/ 202725 h 481312"/>
                <a:gd name="connsiteX3-511" fmla="*/ 1133118 w 1295608"/>
                <a:gd name="connsiteY3-512" fmla="*/ 405112 h 481312"/>
                <a:gd name="connsiteX4-513" fmla="*/ 122732 w 1295608"/>
                <a:gd name="connsiteY4-514" fmla="*/ 410777 h 481312"/>
                <a:gd name="connsiteX5-515" fmla="*/ 0 w 1295608"/>
                <a:gd name="connsiteY5-516" fmla="*/ 481312 h 481312"/>
                <a:gd name="connsiteX6-517" fmla="*/ 0 w 1295608"/>
                <a:gd name="connsiteY6-518" fmla="*/ 100312 h 481312"/>
                <a:gd name="connsiteX7-519" fmla="*/ 79727 w 1295608"/>
                <a:gd name="connsiteY7-520" fmla="*/ 0 h 481312"/>
                <a:gd name="connsiteX0-521" fmla="*/ 79727 w 1295399"/>
                <a:gd name="connsiteY0-522" fmla="*/ 0 h 481312"/>
                <a:gd name="connsiteX1-523" fmla="*/ 1134372 w 1295399"/>
                <a:gd name="connsiteY1-524" fmla="*/ 1301 h 481312"/>
                <a:gd name="connsiteX2-525" fmla="*/ 1295399 w 1295399"/>
                <a:gd name="connsiteY2-526" fmla="*/ 202725 h 481312"/>
                <a:gd name="connsiteX3-527" fmla="*/ 1133118 w 1295399"/>
                <a:gd name="connsiteY3-528" fmla="*/ 405112 h 481312"/>
                <a:gd name="connsiteX4-529" fmla="*/ 122732 w 1295399"/>
                <a:gd name="connsiteY4-530" fmla="*/ 410777 h 481312"/>
                <a:gd name="connsiteX5-531" fmla="*/ 0 w 1295399"/>
                <a:gd name="connsiteY5-532" fmla="*/ 481312 h 481312"/>
                <a:gd name="connsiteX6-533" fmla="*/ 0 w 1295399"/>
                <a:gd name="connsiteY6-534" fmla="*/ 100312 h 481312"/>
                <a:gd name="connsiteX7-535" fmla="*/ 79727 w 1295399"/>
                <a:gd name="connsiteY7-536" fmla="*/ 0 h 481312"/>
                <a:gd name="connsiteX0-537" fmla="*/ 79727 w 1295399"/>
                <a:gd name="connsiteY0-538" fmla="*/ 0 h 481312"/>
                <a:gd name="connsiteX1-539" fmla="*/ 1134372 w 1295399"/>
                <a:gd name="connsiteY1-540" fmla="*/ 1301 h 481312"/>
                <a:gd name="connsiteX2-541" fmla="*/ 1295399 w 1295399"/>
                <a:gd name="connsiteY2-542" fmla="*/ 202725 h 481312"/>
                <a:gd name="connsiteX3-543" fmla="*/ 1133118 w 1295399"/>
                <a:gd name="connsiteY3-544" fmla="*/ 405112 h 481312"/>
                <a:gd name="connsiteX4-545" fmla="*/ 122732 w 1295399"/>
                <a:gd name="connsiteY4-546" fmla="*/ 410777 h 481312"/>
                <a:gd name="connsiteX5-547" fmla="*/ 0 w 1295399"/>
                <a:gd name="connsiteY5-548" fmla="*/ 481312 h 481312"/>
                <a:gd name="connsiteX6-549" fmla="*/ 0 w 1295399"/>
                <a:gd name="connsiteY6-550" fmla="*/ 100312 h 481312"/>
                <a:gd name="connsiteX7-551" fmla="*/ 79727 w 1295399"/>
                <a:gd name="connsiteY7-552" fmla="*/ 0 h 481312"/>
                <a:gd name="connsiteX0-553" fmla="*/ 79727 w 1295399"/>
                <a:gd name="connsiteY0-554" fmla="*/ 0 h 481312"/>
                <a:gd name="connsiteX1-555" fmla="*/ 1134372 w 1295399"/>
                <a:gd name="connsiteY1-556" fmla="*/ 1301 h 481312"/>
                <a:gd name="connsiteX2-557" fmla="*/ 1295399 w 1295399"/>
                <a:gd name="connsiteY2-558" fmla="*/ 202725 h 481312"/>
                <a:gd name="connsiteX3-559" fmla="*/ 1165078 w 1295399"/>
                <a:gd name="connsiteY3-560" fmla="*/ 406074 h 481312"/>
                <a:gd name="connsiteX4-561" fmla="*/ 122732 w 1295399"/>
                <a:gd name="connsiteY4-562" fmla="*/ 410777 h 481312"/>
                <a:gd name="connsiteX5-563" fmla="*/ 0 w 1295399"/>
                <a:gd name="connsiteY5-564" fmla="*/ 481312 h 481312"/>
                <a:gd name="connsiteX6-565" fmla="*/ 0 w 1295399"/>
                <a:gd name="connsiteY6-566" fmla="*/ 100312 h 481312"/>
                <a:gd name="connsiteX7-567" fmla="*/ 79727 w 1295399"/>
                <a:gd name="connsiteY7-568" fmla="*/ 0 h 481312"/>
                <a:gd name="connsiteX0-569" fmla="*/ 79727 w 1295399"/>
                <a:gd name="connsiteY0-570" fmla="*/ 0 h 481312"/>
                <a:gd name="connsiteX1-571" fmla="*/ 1156305 w 1295399"/>
                <a:gd name="connsiteY1-572" fmla="*/ 6114 h 481312"/>
                <a:gd name="connsiteX2-573" fmla="*/ 1295399 w 1295399"/>
                <a:gd name="connsiteY2-574" fmla="*/ 202725 h 481312"/>
                <a:gd name="connsiteX3-575" fmla="*/ 1165078 w 1295399"/>
                <a:gd name="connsiteY3-576" fmla="*/ 406074 h 481312"/>
                <a:gd name="connsiteX4-577" fmla="*/ 122732 w 1295399"/>
                <a:gd name="connsiteY4-578" fmla="*/ 410777 h 481312"/>
                <a:gd name="connsiteX5-579" fmla="*/ 0 w 1295399"/>
                <a:gd name="connsiteY5-580" fmla="*/ 481312 h 481312"/>
                <a:gd name="connsiteX6-581" fmla="*/ 0 w 1295399"/>
                <a:gd name="connsiteY6-582" fmla="*/ 100312 h 481312"/>
                <a:gd name="connsiteX7-583" fmla="*/ 79727 w 1295399"/>
                <a:gd name="connsiteY7-584" fmla="*/ 0 h 48131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25" y="connsiteY6-26"/>
                </a:cxn>
                <a:cxn ang="0">
                  <a:pos x="connsiteX7-55" y="connsiteY7-56"/>
                </a:cxn>
              </a:cxnLst>
              <a:rect l="l" t="t" r="r" b="b"/>
              <a:pathLst>
                <a:path w="1295399" h="481312">
                  <a:moveTo>
                    <a:pt x="79727" y="0"/>
                  </a:moveTo>
                  <a:lnTo>
                    <a:pt x="1156305" y="6114"/>
                  </a:lnTo>
                  <a:lnTo>
                    <a:pt x="1295399" y="202725"/>
                  </a:lnTo>
                  <a:lnTo>
                    <a:pt x="1165078" y="406074"/>
                  </a:lnTo>
                  <a:lnTo>
                    <a:pt x="122732" y="410777"/>
                  </a:lnTo>
                  <a:cubicBezTo>
                    <a:pt x="78235" y="412895"/>
                    <a:pt x="11453" y="402374"/>
                    <a:pt x="0" y="481312"/>
                  </a:cubicBezTo>
                  <a:lnTo>
                    <a:pt x="0" y="100312"/>
                  </a:lnTo>
                  <a:cubicBezTo>
                    <a:pt x="721" y="14824"/>
                    <a:pt x="31644" y="5334"/>
                    <a:pt x="79727" y="0"/>
                  </a:cubicBezTo>
                  <a:close/>
                </a:path>
              </a:pathLst>
            </a:custGeom>
            <a:grpFill/>
            <a:ln>
              <a:noFill/>
            </a:ln>
            <a:effectLst/>
            <a:scene3d>
              <a:camera prst="orthographicFront">
                <a:rot lat="0" lon="0" rev="0"/>
              </a:camera>
              <a:lightRig rig="threePt" dir="t"/>
            </a:scene3d>
            <a:sp3d prstMaterial="plastic">
              <a:bevelT w="57150" h="57150"/>
            </a:sp3d>
          </p:spPr>
          <p:txBody>
            <a:bodyPr anchor="ctr"/>
            <a:lstStyle/>
            <a:p>
              <a:pPr algn="ctr" fontAlgn="base">
                <a:spcBef>
                  <a:spcPct val="0"/>
                </a:spcBef>
                <a:spcAft>
                  <a:spcPct val="0"/>
                </a:spcAft>
                <a:defRPr/>
              </a:pPr>
              <a:endParaRPr lang="en-US" sz="1350" kern="0" dirty="0">
                <a:solidFill>
                  <a:srgbClr val="FFFFFF"/>
                </a:solidFill>
                <a:latin typeface="Calibri" panose="020F0502020204030204"/>
              </a:endParaRPr>
            </a:p>
          </p:txBody>
        </p:sp>
        <p:sp>
          <p:nvSpPr>
            <p:cNvPr id="13" name="Pie 12"/>
            <p:cNvSpPr/>
            <p:nvPr/>
          </p:nvSpPr>
          <p:spPr bwMode="gray">
            <a:xfrm>
              <a:off x="4763053" y="3083859"/>
              <a:ext cx="304685" cy="179294"/>
            </a:xfrm>
            <a:prstGeom prst="pie">
              <a:avLst>
                <a:gd name="adj1" fmla="val 5429925"/>
                <a:gd name="adj2" fmla="val 16200000"/>
              </a:avLst>
            </a:prstGeom>
            <a:grpFill/>
            <a:ln w="25400" cap="flat" cmpd="sng" algn="ctr">
              <a:noFill/>
              <a:prstDash val="solid"/>
            </a:ln>
            <a:effectLst/>
          </p:spPr>
          <p:txBody>
            <a:bodyPr anchor="ctr"/>
            <a:lstStyle/>
            <a:p>
              <a:pPr algn="ctr" fontAlgn="base">
                <a:spcBef>
                  <a:spcPct val="0"/>
                </a:spcBef>
                <a:spcAft>
                  <a:spcPct val="0"/>
                </a:spcAft>
                <a:defRPr/>
              </a:pPr>
              <a:endParaRPr lang="en-US" sz="1350" kern="0" dirty="0">
                <a:solidFill>
                  <a:srgbClr val="2D2015"/>
                </a:solidFill>
                <a:latin typeface="Calibri" panose="020F0502020204030204"/>
              </a:endParaRPr>
            </a:p>
          </p:txBody>
        </p:sp>
      </p:grpSp>
      <p:sp>
        <p:nvSpPr>
          <p:cNvPr id="14" name="TextBox 13"/>
          <p:cNvSpPr txBox="1"/>
          <p:nvPr/>
        </p:nvSpPr>
        <p:spPr>
          <a:xfrm>
            <a:off x="1025962" y="1951129"/>
            <a:ext cx="2200605" cy="414020"/>
          </a:xfrm>
          <a:prstGeom prst="rect">
            <a:avLst/>
          </a:prstGeom>
          <a:noFill/>
        </p:spPr>
        <p:txBody>
          <a:bodyPr wrap="square" anchor="ctr">
            <a:spAutoFit/>
          </a:bodyPr>
          <a:lstStyle/>
          <a:p>
            <a:pPr fontAlgn="base">
              <a:spcBef>
                <a:spcPct val="0"/>
              </a:spcBef>
              <a:spcAft>
                <a:spcPct val="0"/>
              </a:spcAft>
              <a:defRPr/>
            </a:pPr>
            <a:r>
              <a:rPr lang="en-US" sz="21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 d – SGK/14</a:t>
            </a:r>
          </a:p>
        </p:txBody>
      </p:sp>
      <p:sp>
        <p:nvSpPr>
          <p:cNvPr id="15" name="Rectangle 32"/>
          <p:cNvSpPr>
            <a:spLocks noChangeArrowheads="1"/>
          </p:cNvSpPr>
          <p:nvPr/>
        </p:nvSpPr>
        <p:spPr bwMode="auto">
          <a:xfrm>
            <a:off x="3274166" y="1877054"/>
            <a:ext cx="5069735" cy="737235"/>
          </a:xfrm>
          <a:prstGeom prst="rect">
            <a:avLst/>
          </a:prstGeom>
          <a:noFill/>
          <a:ln w="9525">
            <a:noFill/>
            <a:miter lim="800000"/>
          </a:ln>
        </p:spPr>
        <p:txBody>
          <a:bodyPr wrap="square" anchor="ctr">
            <a:spAutoFit/>
          </a:bodyPr>
          <a:lstStyle/>
          <a:p>
            <a:pPr algn="just" fontAlgn="base">
              <a:spcBef>
                <a:spcPct val="0"/>
              </a:spcBef>
              <a:spcAft>
                <a:spcPct val="0"/>
              </a:spcAft>
            </a:pPr>
            <a:r>
              <a:rPr lang="vi-VN" sz="2100" dirty="0">
                <a:solidFill>
                  <a:schemeClr val="tx1">
                    <a:lumMod val="75000"/>
                  </a:schemeClr>
                </a:solidFill>
                <a:latin typeface="Times New Roman" panose="02020603050405020304" pitchFamily="18" charset="0"/>
                <a:cs typeface="Times New Roman" panose="02020603050405020304" pitchFamily="18" charset="0"/>
              </a:rPr>
              <a:t>Em có dự định gì về rèn luyện đạo đức và kỉ luật trong những năm tháng còn là học sinh?</a:t>
            </a:r>
            <a:endParaRPr lang="en-US" sz="2100" dirty="0">
              <a:solidFill>
                <a:schemeClr val="tx1">
                  <a:lumMod val="75000"/>
                </a:schemeClr>
              </a:solidFill>
              <a:latin typeface="Times New Roman" panose="02020603050405020304" pitchFamily="18" charset="0"/>
              <a:cs typeface="Times New Roman" panose="02020603050405020304" pitchFamily="18" charset="0"/>
            </a:endParaRPr>
          </a:p>
        </p:txBody>
      </p:sp>
      <p:sp>
        <p:nvSpPr>
          <p:cNvPr id="2" name="Rectangle 1"/>
          <p:cNvSpPr/>
          <p:nvPr/>
        </p:nvSpPr>
        <p:spPr>
          <a:xfrm>
            <a:off x="835354" y="2822948"/>
            <a:ext cx="8063484" cy="251523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lnSpc>
                <a:spcPct val="150000"/>
              </a:lnSpc>
            </a:pPr>
            <a:r>
              <a:rPr lang="en-US" sz="2100" dirty="0">
                <a:solidFill>
                  <a:srgbClr val="C00000"/>
                </a:solidFill>
                <a:latin typeface="+mj-lt"/>
              </a:rPr>
              <a:t>	</a:t>
            </a:r>
            <a:r>
              <a:rPr lang="vi-VN" sz="2100" dirty="0">
                <a:solidFill>
                  <a:srgbClr val="C00000"/>
                </a:solidFill>
                <a:latin typeface="+mj-lt"/>
              </a:rPr>
              <a:t>- </a:t>
            </a:r>
            <a:r>
              <a:rPr lang="vi-VN" sz="2100" dirty="0">
                <a:solidFill>
                  <a:srgbClr val="C00000"/>
                </a:solidFill>
                <a:latin typeface="Times New Roman" panose="02020603050405020304" pitchFamily="18" charset="0"/>
                <a:cs typeface="Times New Roman" panose="02020603050405020304" pitchFamily="18" charset="0"/>
              </a:rPr>
              <a:t>Chấp hành đầy đủ, đúng nội quy của nhà trường, của lớp</a:t>
            </a:r>
            <a:r>
              <a:rPr lang="en-US" sz="2100" dirty="0">
                <a:solidFill>
                  <a:srgbClr val="C00000"/>
                </a:solidFill>
                <a:latin typeface="Times New Roman" panose="02020603050405020304" pitchFamily="18" charset="0"/>
                <a:cs typeface="Times New Roman" panose="02020603050405020304" pitchFamily="18" charset="0"/>
              </a:rPr>
              <a:t>;</a:t>
            </a:r>
            <a:endParaRPr lang="vi-VN" sz="2100" dirty="0">
              <a:solidFill>
                <a:srgbClr val="C00000"/>
              </a:solidFill>
              <a:latin typeface="Times New Roman" panose="02020603050405020304" pitchFamily="18" charset="0"/>
              <a:cs typeface="Times New Roman" panose="02020603050405020304" pitchFamily="18" charset="0"/>
            </a:endParaRPr>
          </a:p>
          <a:p>
            <a:pPr algn="just">
              <a:lnSpc>
                <a:spcPct val="150000"/>
              </a:lnSpc>
            </a:pPr>
            <a:r>
              <a:rPr lang="en-US" sz="2100" dirty="0">
                <a:solidFill>
                  <a:srgbClr val="C00000"/>
                </a:solidFill>
                <a:latin typeface="Times New Roman" panose="02020603050405020304" pitchFamily="18" charset="0"/>
                <a:cs typeface="Times New Roman" panose="02020603050405020304" pitchFamily="18" charset="0"/>
              </a:rPr>
              <a:t>	</a:t>
            </a:r>
            <a:r>
              <a:rPr lang="vi-VN" sz="2100" dirty="0">
                <a:solidFill>
                  <a:srgbClr val="C00000"/>
                </a:solidFill>
                <a:latin typeface="Times New Roman" panose="02020603050405020304" pitchFamily="18" charset="0"/>
                <a:cs typeface="Times New Roman" panose="02020603050405020304" pitchFamily="18" charset="0"/>
              </a:rPr>
              <a:t>- Học tập nghiêm túc để đạt được kết quả cao, xứng đáng là con ngoan trò giỏi</a:t>
            </a:r>
            <a:r>
              <a:rPr lang="en-US" sz="2100" dirty="0">
                <a:solidFill>
                  <a:srgbClr val="C00000"/>
                </a:solidFill>
                <a:latin typeface="Times New Roman" panose="02020603050405020304" pitchFamily="18" charset="0"/>
                <a:cs typeface="Times New Roman" panose="02020603050405020304" pitchFamily="18" charset="0"/>
              </a:rPr>
              <a:t>;</a:t>
            </a:r>
            <a:endParaRPr lang="vi-VN" sz="2100" dirty="0">
              <a:solidFill>
                <a:srgbClr val="C00000"/>
              </a:solidFill>
              <a:latin typeface="Times New Roman" panose="02020603050405020304" pitchFamily="18" charset="0"/>
              <a:cs typeface="Times New Roman" panose="02020603050405020304" pitchFamily="18" charset="0"/>
            </a:endParaRPr>
          </a:p>
          <a:p>
            <a:pPr algn="just">
              <a:lnSpc>
                <a:spcPct val="150000"/>
              </a:lnSpc>
            </a:pPr>
            <a:r>
              <a:rPr lang="en-US" sz="2100" dirty="0">
                <a:solidFill>
                  <a:srgbClr val="C00000"/>
                </a:solidFill>
                <a:latin typeface="Times New Roman" panose="02020603050405020304" pitchFamily="18" charset="0"/>
                <a:cs typeface="Times New Roman" panose="02020603050405020304" pitchFamily="18" charset="0"/>
              </a:rPr>
              <a:t>	</a:t>
            </a:r>
            <a:r>
              <a:rPr lang="vi-VN" sz="2100" dirty="0">
                <a:solidFill>
                  <a:srgbClr val="C00000"/>
                </a:solidFill>
                <a:latin typeface="Times New Roman" panose="02020603050405020304" pitchFamily="18" charset="0"/>
                <a:cs typeface="Times New Roman" panose="02020603050405020304" pitchFamily="18" charset="0"/>
              </a:rPr>
              <a:t>- Tu dưỡng rèn luyện đế trở thành người có đạo đức và kỉ luật, sau này trở thành người có ích cho xã hội, trở thành người công dân tốt.</a:t>
            </a:r>
            <a:endParaRPr lang="en-US" sz="2100" dirty="0">
              <a:solidFill>
                <a:srgbClr val="C0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par>
                                <p:cTn id="13" presetID="22" presetClass="entr" presetSubtype="8"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left)">
                                      <p:cBhvr>
                                        <p:cTn id="18" dur="500"/>
                                        <p:tgtEl>
                                          <p:spTgt spid="14"/>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left)">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2">
                                            <p:bg/>
                                          </p:spTgt>
                                        </p:tgtEl>
                                        <p:attrNameLst>
                                          <p:attrName>style.visibility</p:attrName>
                                        </p:attrNameLst>
                                      </p:cBhvr>
                                      <p:to>
                                        <p:strVal val="visible"/>
                                      </p:to>
                                    </p:set>
                                    <p:animEffect transition="in" filter="wipe(up)">
                                      <p:cBhvr>
                                        <p:cTn id="26" dur="500"/>
                                        <p:tgtEl>
                                          <p:spTgt spid="2">
                                            <p:bg/>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2">
                                            <p:txEl>
                                              <p:pRg st="0" end="0"/>
                                            </p:txEl>
                                          </p:spTgt>
                                        </p:tgtEl>
                                        <p:attrNameLst>
                                          <p:attrName>style.visibility</p:attrName>
                                        </p:attrNameLst>
                                      </p:cBhvr>
                                      <p:to>
                                        <p:strVal val="visible"/>
                                      </p:to>
                                    </p:set>
                                    <p:animEffect transition="in" filter="wipe(up)">
                                      <p:cBhvr>
                                        <p:cTn id="31" dur="500"/>
                                        <p:tgtEl>
                                          <p:spTgt spid="2">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grpId="0" nodeType="clickEffect">
                                  <p:stCondLst>
                                    <p:cond delay="0"/>
                                  </p:stCondLst>
                                  <p:childTnLst>
                                    <p:set>
                                      <p:cBhvr>
                                        <p:cTn id="35" dur="1" fill="hold">
                                          <p:stCondLst>
                                            <p:cond delay="0"/>
                                          </p:stCondLst>
                                        </p:cTn>
                                        <p:tgtEl>
                                          <p:spTgt spid="2">
                                            <p:txEl>
                                              <p:pRg st="1" end="1"/>
                                            </p:txEl>
                                          </p:spTgt>
                                        </p:tgtEl>
                                        <p:attrNameLst>
                                          <p:attrName>style.visibility</p:attrName>
                                        </p:attrNameLst>
                                      </p:cBhvr>
                                      <p:to>
                                        <p:strVal val="visible"/>
                                      </p:to>
                                    </p:set>
                                    <p:animEffect transition="in" filter="wipe(up)">
                                      <p:cBhvr>
                                        <p:cTn id="36" dur="500"/>
                                        <p:tgtEl>
                                          <p:spTgt spid="2">
                                            <p:txEl>
                                              <p:pRg st="1" end="1"/>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grpId="0" nodeType="clickEffect">
                                  <p:stCondLst>
                                    <p:cond delay="0"/>
                                  </p:stCondLst>
                                  <p:childTnLst>
                                    <p:set>
                                      <p:cBhvr>
                                        <p:cTn id="40" dur="1" fill="hold">
                                          <p:stCondLst>
                                            <p:cond delay="0"/>
                                          </p:stCondLst>
                                        </p:cTn>
                                        <p:tgtEl>
                                          <p:spTgt spid="2">
                                            <p:txEl>
                                              <p:pRg st="2" end="2"/>
                                            </p:txEl>
                                          </p:spTgt>
                                        </p:tgtEl>
                                        <p:attrNameLst>
                                          <p:attrName>style.visibility</p:attrName>
                                        </p:attrNameLst>
                                      </p:cBhvr>
                                      <p:to>
                                        <p:strVal val="visible"/>
                                      </p:to>
                                    </p:set>
                                    <p:animEffect transition="in" filter="wipe(up)">
                                      <p:cBhvr>
                                        <p:cTn id="41"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2" grpId="0" build="p"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pic>
        <p:nvPicPr>
          <p:cNvPr id="4" name="Picture 2" descr="Kết quả hình ảnh cho hình nền powerpoint đẹp"/>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5" name="Rectangle 4"/>
          <p:cNvSpPr/>
          <p:nvPr/>
        </p:nvSpPr>
        <p:spPr>
          <a:xfrm>
            <a:off x="762000" y="3124200"/>
            <a:ext cx="8016939" cy="1569660"/>
          </a:xfrm>
          <a:prstGeom prst="rect">
            <a:avLst/>
          </a:prstGeom>
          <a:noFill/>
        </p:spPr>
        <p:txBody>
          <a:bodyPr wrap="none" lIns="91440" tIns="45720" rIns="91440" bIns="45720">
            <a:spAutoFit/>
          </a:bodyPr>
          <a:lstStyle/>
          <a:p>
            <a:pPr algn="ctr"/>
            <a:r>
              <a:rPr lang="en-US" sz="9600" b="1" cap="none" spc="0" dirty="0">
                <a:ln w="17780" cmpd="sng">
                  <a:solidFill>
                    <a:srgbClr val="FFFFFF"/>
                  </a:solidFill>
                  <a:prstDash val="solid"/>
                  <a:miter lim="800000"/>
                </a:ln>
                <a:effectLst>
                  <a:outerShdw blurRad="50800" algn="tl" rotWithShape="0">
                    <a:srgbClr val="000000"/>
                  </a:outerShdw>
                </a:effectLst>
                <a:latin typeface="Times New Roman" pitchFamily="18" charset="0"/>
                <a:cs typeface="Times New Roman" pitchFamily="18" charset="0"/>
              </a:rPr>
              <a:t>Lucky number</a:t>
            </a:r>
          </a:p>
        </p:txBody>
      </p:sp>
      <p:sp>
        <p:nvSpPr>
          <p:cNvPr id="9" name="Rectangle 8"/>
          <p:cNvSpPr/>
          <p:nvPr/>
        </p:nvSpPr>
        <p:spPr>
          <a:xfrm>
            <a:off x="0" y="1752600"/>
            <a:ext cx="9144000" cy="1323439"/>
          </a:xfrm>
          <a:prstGeom prst="rect">
            <a:avLst/>
          </a:prstGeom>
          <a:noFill/>
        </p:spPr>
        <p:txBody>
          <a:bodyPr wrap="square" lIns="91440" tIns="45720" rIns="91440" bIns="45720">
            <a:spAutoFit/>
          </a:bodyPr>
          <a:lstStyle/>
          <a:p>
            <a:pPr algn="ctr"/>
            <a:r>
              <a:rPr lang="en-US" sz="8000" b="1" cap="all" spc="0"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Trò</a:t>
            </a:r>
            <a:r>
              <a:rPr lang="en-US" sz="80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 </a:t>
            </a:r>
            <a:r>
              <a:rPr lang="en-US" sz="8000" b="1" cap="all" spc="0"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chơi</a:t>
            </a:r>
            <a:r>
              <a:rPr lang="en-US" sz="80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a:t>
            </a:r>
          </a:p>
        </p:txBody>
      </p:sp>
    </p:spTree>
  </p:cSld>
  <p:clrMapOvr>
    <a:masterClrMapping/>
  </p:clrMapOvr>
  <p:transition>
    <p:sndAc>
      <p:stSnd>
        <p:snd r:embed="rId2" name="drumroll.wav"/>
      </p:stSnd>
    </p:sndAc>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Kết quả hình ảnh cho hình nền powerpoint đẹp nhất thế giới"/>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Title 1"/>
          <p:cNvSpPr>
            <a:spLocks noGrp="1"/>
          </p:cNvSpPr>
          <p:nvPr>
            <p:ph type="title"/>
          </p:nvPr>
        </p:nvSpPr>
        <p:spPr/>
        <p:txBody>
          <a:bodyPr>
            <a:normAutofit/>
          </a:bodyPr>
          <a:lstStyle/>
          <a:p>
            <a:pPr algn="ctr"/>
            <a:r>
              <a:rPr lang="en-US" sz="6600" b="1" u="sng"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LUẬT CHƠI</a:t>
            </a:r>
          </a:p>
        </p:txBody>
      </p:sp>
      <p:sp>
        <p:nvSpPr>
          <p:cNvPr id="3" name="Content Placeholder 2"/>
          <p:cNvSpPr>
            <a:spLocks noGrp="1"/>
          </p:cNvSpPr>
          <p:nvPr>
            <p:ph sz="quarter" idx="1"/>
          </p:nvPr>
        </p:nvSpPr>
        <p:spPr>
          <a:xfrm>
            <a:off x="1676400" y="1447800"/>
            <a:ext cx="7467600" cy="4873752"/>
          </a:xfrm>
          <a:solidFill>
            <a:schemeClr val="accent4">
              <a:lumMod val="20000"/>
              <a:lumOff val="80000"/>
            </a:schemeClr>
          </a:solidFill>
        </p:spPr>
        <p:txBody>
          <a:bodyPr>
            <a:normAutofit/>
          </a:bodyPr>
          <a:lstStyle/>
          <a:p>
            <a:pPr>
              <a:buNone/>
            </a:pPr>
            <a:r>
              <a:rPr lang="en-US" sz="3600" dirty="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 MỖI Ô TƯƠNG ỨNG VỚI MỘT TÌNH HUỐNG.</a:t>
            </a:r>
          </a:p>
          <a:p>
            <a:pPr>
              <a:buNone/>
            </a:pPr>
            <a:r>
              <a:rPr lang="en-US" sz="3600" dirty="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-NGƯỜI TRẢ LỜI PHẢI NHẬN XÉT VIỆC LÀM CỦA NHÂN VẬT LÀ CÓ KỈ LUẬT, ĐẠO ĐỨC HAY KHÔNG VÀ ỨNG XỬ THEO YÊU CẦU CỦA TÌNH HUỐNG</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hlinkClick r:id="rId2" action="ppaction://hlinksldjump"/>
          </p:cNvPr>
          <p:cNvSpPr/>
          <p:nvPr/>
        </p:nvSpPr>
        <p:spPr>
          <a:xfrm>
            <a:off x="0" y="0"/>
            <a:ext cx="2286000" cy="2362200"/>
          </a:xfrm>
          <a:prstGeom prst="rect">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FFFF00"/>
                </a:solidFill>
                <a:latin typeface="Broadway" pitchFamily="82" charset="0"/>
              </a:rPr>
              <a:t>1</a:t>
            </a:r>
          </a:p>
        </p:txBody>
      </p:sp>
      <p:sp>
        <p:nvSpPr>
          <p:cNvPr id="5" name="Rectangle 4">
            <a:hlinkClick r:id="rId2" action="ppaction://hlinksldjump"/>
          </p:cNvPr>
          <p:cNvSpPr/>
          <p:nvPr/>
        </p:nvSpPr>
        <p:spPr>
          <a:xfrm>
            <a:off x="2286000" y="0"/>
            <a:ext cx="2362200" cy="2362200"/>
          </a:xfrm>
          <a:prstGeom prst="rect">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FFFF00"/>
                </a:solidFill>
                <a:latin typeface="Broadway" pitchFamily="82" charset="0"/>
              </a:rPr>
              <a:t>2</a:t>
            </a:r>
          </a:p>
        </p:txBody>
      </p:sp>
      <p:sp>
        <p:nvSpPr>
          <p:cNvPr id="6" name="Rectangle 5">
            <a:hlinkClick r:id="rId3" action="ppaction://hlinksldjump"/>
          </p:cNvPr>
          <p:cNvSpPr/>
          <p:nvPr/>
        </p:nvSpPr>
        <p:spPr>
          <a:xfrm>
            <a:off x="4572000" y="0"/>
            <a:ext cx="2209800" cy="2362200"/>
          </a:xfrm>
          <a:prstGeom prst="rect">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FFFF00"/>
                </a:solidFill>
                <a:latin typeface="Broadway" pitchFamily="82" charset="0"/>
              </a:rPr>
              <a:t>3</a:t>
            </a:r>
            <a:endParaRPr lang="en-US" sz="4400" dirty="0"/>
          </a:p>
        </p:txBody>
      </p:sp>
      <p:sp>
        <p:nvSpPr>
          <p:cNvPr id="7" name="Rectangle 6">
            <a:hlinkClick r:id="rId4" action="ppaction://hlinksldjump"/>
          </p:cNvPr>
          <p:cNvSpPr/>
          <p:nvPr/>
        </p:nvSpPr>
        <p:spPr>
          <a:xfrm>
            <a:off x="6781800" y="0"/>
            <a:ext cx="2362200" cy="2362200"/>
          </a:xfrm>
          <a:prstGeom prst="rect">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FFFF00"/>
                </a:solidFill>
                <a:latin typeface="Broadway" pitchFamily="82" charset="0"/>
              </a:rPr>
              <a:t>4</a:t>
            </a:r>
          </a:p>
        </p:txBody>
      </p:sp>
      <p:sp>
        <p:nvSpPr>
          <p:cNvPr id="8" name="Rectangle 7">
            <a:hlinkClick r:id="rId5" action="ppaction://hlinksldjump"/>
          </p:cNvPr>
          <p:cNvSpPr/>
          <p:nvPr/>
        </p:nvSpPr>
        <p:spPr>
          <a:xfrm>
            <a:off x="0" y="2362200"/>
            <a:ext cx="2286000" cy="2209800"/>
          </a:xfrm>
          <a:prstGeom prst="rect">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FFFF00"/>
                </a:solidFill>
                <a:latin typeface="Broadway" pitchFamily="82" charset="0"/>
              </a:rPr>
              <a:t>5</a:t>
            </a:r>
            <a:endParaRPr lang="en-US" sz="4400" dirty="0"/>
          </a:p>
        </p:txBody>
      </p:sp>
      <p:sp>
        <p:nvSpPr>
          <p:cNvPr id="9" name="Rectangle 8">
            <a:hlinkClick r:id="rId6" action="ppaction://hlinksldjump"/>
          </p:cNvPr>
          <p:cNvSpPr/>
          <p:nvPr/>
        </p:nvSpPr>
        <p:spPr>
          <a:xfrm>
            <a:off x="2286000" y="2362200"/>
            <a:ext cx="2286000" cy="2209800"/>
          </a:xfrm>
          <a:prstGeom prst="rect">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FFFF00"/>
                </a:solidFill>
                <a:latin typeface="Broadway" pitchFamily="82" charset="0"/>
              </a:rPr>
              <a:t>6</a:t>
            </a:r>
            <a:endParaRPr lang="en-US" sz="4400" dirty="0"/>
          </a:p>
        </p:txBody>
      </p:sp>
      <p:sp>
        <p:nvSpPr>
          <p:cNvPr id="10" name="Rectangle 9">
            <a:hlinkClick r:id="rId7" action="ppaction://hlinksldjump"/>
          </p:cNvPr>
          <p:cNvSpPr/>
          <p:nvPr/>
        </p:nvSpPr>
        <p:spPr>
          <a:xfrm>
            <a:off x="4572000" y="2362200"/>
            <a:ext cx="2209800" cy="2209800"/>
          </a:xfrm>
          <a:prstGeom prst="rect">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FFFF00"/>
                </a:solidFill>
                <a:latin typeface="Broadway" pitchFamily="82" charset="0"/>
              </a:rPr>
              <a:t>7</a:t>
            </a:r>
            <a:endParaRPr lang="en-US" sz="4400" dirty="0"/>
          </a:p>
        </p:txBody>
      </p:sp>
      <p:sp>
        <p:nvSpPr>
          <p:cNvPr id="11" name="Rectangle 10">
            <a:hlinkClick r:id="rId8" action="ppaction://hlinksldjump"/>
          </p:cNvPr>
          <p:cNvSpPr/>
          <p:nvPr/>
        </p:nvSpPr>
        <p:spPr>
          <a:xfrm>
            <a:off x="6781800" y="2362200"/>
            <a:ext cx="2362200" cy="2209800"/>
          </a:xfrm>
          <a:prstGeom prst="rect">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FFFF00"/>
                </a:solidFill>
                <a:latin typeface="Broadway" pitchFamily="82" charset="0"/>
              </a:rPr>
              <a:t>8</a:t>
            </a:r>
            <a:endParaRPr lang="en-US" sz="4400" dirty="0"/>
          </a:p>
        </p:txBody>
      </p:sp>
      <p:sp>
        <p:nvSpPr>
          <p:cNvPr id="12" name="Rectangle 11">
            <a:hlinkClick r:id="rId9" action="ppaction://hlinksldjump"/>
          </p:cNvPr>
          <p:cNvSpPr/>
          <p:nvPr/>
        </p:nvSpPr>
        <p:spPr>
          <a:xfrm>
            <a:off x="0" y="4572000"/>
            <a:ext cx="2286000" cy="2286000"/>
          </a:xfrm>
          <a:prstGeom prst="rect">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FFFF00"/>
                </a:solidFill>
                <a:latin typeface="Broadway" pitchFamily="82" charset="0"/>
              </a:rPr>
              <a:t>9</a:t>
            </a:r>
            <a:endParaRPr lang="en-US" sz="4400" dirty="0"/>
          </a:p>
        </p:txBody>
      </p:sp>
      <p:sp>
        <p:nvSpPr>
          <p:cNvPr id="13" name="Rectangle 12">
            <a:hlinkClick r:id="rId10" action="ppaction://hlinksldjump"/>
          </p:cNvPr>
          <p:cNvSpPr/>
          <p:nvPr/>
        </p:nvSpPr>
        <p:spPr>
          <a:xfrm>
            <a:off x="2286000" y="4572000"/>
            <a:ext cx="2286000" cy="2286000"/>
          </a:xfrm>
          <a:prstGeom prst="rect">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FFFF00"/>
                </a:solidFill>
                <a:latin typeface="Broadway" pitchFamily="82" charset="0"/>
              </a:rPr>
              <a:t>10</a:t>
            </a:r>
            <a:endParaRPr lang="en-US" sz="4400" dirty="0"/>
          </a:p>
        </p:txBody>
      </p:sp>
      <p:sp>
        <p:nvSpPr>
          <p:cNvPr id="14" name="Rectangle 13">
            <a:hlinkClick r:id="rId11" action="ppaction://hlinksldjump"/>
          </p:cNvPr>
          <p:cNvSpPr/>
          <p:nvPr/>
        </p:nvSpPr>
        <p:spPr>
          <a:xfrm>
            <a:off x="4572000" y="4572000"/>
            <a:ext cx="2209800" cy="2286000"/>
          </a:xfrm>
          <a:prstGeom prst="rect">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FFFF00"/>
                </a:solidFill>
                <a:latin typeface="Broadway" pitchFamily="82" charset="0"/>
              </a:rPr>
              <a:t>11</a:t>
            </a:r>
            <a:endParaRPr lang="en-US" sz="4400" dirty="0"/>
          </a:p>
        </p:txBody>
      </p:sp>
      <p:sp>
        <p:nvSpPr>
          <p:cNvPr id="15" name="Rectangle 14">
            <a:hlinkClick r:id="rId12" action="ppaction://hlinksldjump"/>
          </p:cNvPr>
          <p:cNvSpPr/>
          <p:nvPr/>
        </p:nvSpPr>
        <p:spPr>
          <a:xfrm>
            <a:off x="6781800" y="4572000"/>
            <a:ext cx="2362200" cy="2286000"/>
          </a:xfrm>
          <a:prstGeom prst="rect">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FFFF00"/>
                </a:solidFill>
                <a:latin typeface="Broadway" pitchFamily="82" charset="0"/>
              </a:rPr>
              <a:t>12</a:t>
            </a:r>
            <a:endParaRPr lang="en-US" sz="4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to="" calcmode="lin" valueType="num">
                                      <p:cBhvr>
                                        <p:cTn id="7" dur="1" fill="hold"/>
                                        <p:tgtEl>
                                          <p:spTgt spid="4"/>
                                        </p:tgtEl>
                                        <p:attrNameLst>
                                          <p:attrName/>
                                        </p:attrNameLst>
                                      </p:cBhvr>
                                    </p:anim>
                                  </p:childTnLst>
                                </p:cTn>
                              </p:par>
                              <p:par>
                                <p:cTn id="8" presetID="24"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 to="" calcmode="lin" valueType="num">
                                      <p:cBhvr>
                                        <p:cTn id="10" dur="1" fill="hold"/>
                                        <p:tgtEl>
                                          <p:spTgt spid="5"/>
                                        </p:tgtEl>
                                        <p:attrNameLst>
                                          <p:attrName/>
                                        </p:attrNameLst>
                                      </p:cBhvr>
                                    </p:anim>
                                  </p:childTnLst>
                                </p:cTn>
                              </p:par>
                              <p:par>
                                <p:cTn id="11" presetID="24"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 to="" calcmode="lin" valueType="num">
                                      <p:cBhvr>
                                        <p:cTn id="13" dur="1" fill="hold"/>
                                        <p:tgtEl>
                                          <p:spTgt spid="6"/>
                                        </p:tgtEl>
                                        <p:attrNameLst>
                                          <p:attrName/>
                                        </p:attrNameLst>
                                      </p:cBhvr>
                                    </p:anim>
                                  </p:childTnLst>
                                </p:cTn>
                              </p:par>
                              <p:par>
                                <p:cTn id="14" presetID="24"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 to="" calcmode="lin" valueType="num">
                                      <p:cBhvr>
                                        <p:cTn id="16" dur="1" fill="hold"/>
                                        <p:tgtEl>
                                          <p:spTgt spid="7"/>
                                        </p:tgtEl>
                                        <p:attrNameLst>
                                          <p:attrName/>
                                        </p:attrNameLst>
                                      </p:cBhvr>
                                    </p:anim>
                                  </p:childTnLst>
                                </p:cTn>
                              </p:par>
                              <p:par>
                                <p:cTn id="17" presetID="24"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to="" calcmode="lin" valueType="num">
                                      <p:cBhvr>
                                        <p:cTn id="19" dur="1" fill="hold"/>
                                        <p:tgtEl>
                                          <p:spTgt spid="8"/>
                                        </p:tgtEl>
                                        <p:attrNameLst>
                                          <p:attrName/>
                                        </p:attrNameLst>
                                      </p:cBhvr>
                                    </p:anim>
                                  </p:childTnLst>
                                </p:cTn>
                              </p:par>
                              <p:par>
                                <p:cTn id="20" presetID="24"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 to="" calcmode="lin" valueType="num">
                                      <p:cBhvr>
                                        <p:cTn id="22" dur="1" fill="hold"/>
                                        <p:tgtEl>
                                          <p:spTgt spid="9"/>
                                        </p:tgtEl>
                                        <p:attrNameLst>
                                          <p:attrName/>
                                        </p:attrNameLst>
                                      </p:cBhvr>
                                    </p:anim>
                                  </p:childTnLst>
                                </p:cTn>
                              </p:par>
                              <p:par>
                                <p:cTn id="23" presetID="24"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 to="" calcmode="lin" valueType="num">
                                      <p:cBhvr>
                                        <p:cTn id="25" dur="1" fill="hold"/>
                                        <p:tgtEl>
                                          <p:spTgt spid="10"/>
                                        </p:tgtEl>
                                        <p:attrNameLst>
                                          <p:attrName/>
                                        </p:attrNameLst>
                                      </p:cBhvr>
                                    </p:anim>
                                  </p:childTnLst>
                                </p:cTn>
                              </p:par>
                              <p:par>
                                <p:cTn id="26" presetID="24"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 to="" calcmode="lin" valueType="num">
                                      <p:cBhvr>
                                        <p:cTn id="28" dur="1" fill="hold"/>
                                        <p:tgtEl>
                                          <p:spTgt spid="11"/>
                                        </p:tgtEl>
                                        <p:attrNameLst>
                                          <p:attrName/>
                                        </p:attrNameLst>
                                      </p:cBhvr>
                                    </p:anim>
                                  </p:childTnLst>
                                </p:cTn>
                              </p:par>
                              <p:par>
                                <p:cTn id="29" presetID="24"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 to="" calcmode="lin" valueType="num">
                                      <p:cBhvr>
                                        <p:cTn id="31" dur="1" fill="hold"/>
                                        <p:tgtEl>
                                          <p:spTgt spid="12"/>
                                        </p:tgtEl>
                                        <p:attrNameLst>
                                          <p:attrName/>
                                        </p:attrNameLst>
                                      </p:cBhvr>
                                    </p:anim>
                                  </p:childTnLst>
                                </p:cTn>
                              </p:par>
                              <p:par>
                                <p:cTn id="32" presetID="24" presetClass="entr" presetSubtype="0"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 to="" calcmode="lin" valueType="num">
                                      <p:cBhvr>
                                        <p:cTn id="34" dur="1" fill="hold"/>
                                        <p:tgtEl>
                                          <p:spTgt spid="13"/>
                                        </p:tgtEl>
                                        <p:attrNameLst>
                                          <p:attrName/>
                                        </p:attrNameLst>
                                      </p:cBhvr>
                                    </p:anim>
                                  </p:childTnLst>
                                </p:cTn>
                              </p:par>
                              <p:par>
                                <p:cTn id="35" presetID="24" presetClass="entr" presetSubtype="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 to="" calcmode="lin" valueType="num">
                                      <p:cBhvr>
                                        <p:cTn id="37" dur="1" fill="hold"/>
                                        <p:tgtEl>
                                          <p:spTgt spid="14"/>
                                        </p:tgtEl>
                                        <p:attrNameLst>
                                          <p:attrName/>
                                        </p:attrNameLst>
                                      </p:cBhvr>
                                    </p:anim>
                                  </p:childTnLst>
                                </p:cTn>
                              </p:par>
                              <p:par>
                                <p:cTn id="38" presetID="24" presetClass="entr" presetSubtype="0" fill="hold" grpId="0" nodeType="withEffect">
                                  <p:stCondLst>
                                    <p:cond delay="0"/>
                                  </p:stCondLst>
                                  <p:childTnLst>
                                    <p:set>
                                      <p:cBhvr>
                                        <p:cTn id="39" dur="1" fill="hold">
                                          <p:stCondLst>
                                            <p:cond delay="0"/>
                                          </p:stCondLst>
                                        </p:cTn>
                                        <p:tgtEl>
                                          <p:spTgt spid="15"/>
                                        </p:tgtEl>
                                        <p:attrNameLst>
                                          <p:attrName>style.visibility</p:attrName>
                                        </p:attrNameLst>
                                      </p:cBhvr>
                                      <p:to>
                                        <p:strVal val="visible"/>
                                      </p:to>
                                    </p:set>
                                    <p:anim to="" calcmode="lin" valueType="num">
                                      <p:cBhvr>
                                        <p:cTn id="40" dur="1" fill="hold"/>
                                        <p:tgtEl>
                                          <p:spTgt spid="15"/>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4"/>
                    </p:tgtEl>
                  </p:cond>
                </p:stCondLst>
                <p:endSync evt="end" delay="0">
                  <p:rtn val="all"/>
                </p:endSync>
                <p:childTnLst>
                  <p:par>
                    <p:cTn id="42" fill="hold">
                      <p:stCondLst>
                        <p:cond delay="0"/>
                      </p:stCondLst>
                      <p:childTnLst>
                        <p:par>
                          <p:cTn id="43" fill="hold">
                            <p:stCondLst>
                              <p:cond delay="0"/>
                            </p:stCondLst>
                            <p:childTnLst>
                              <p:par>
                                <p:cTn id="44" presetID="22" presetClass="exit" presetSubtype="4" fill="hold" nodeType="clickEffect">
                                  <p:stCondLst>
                                    <p:cond delay="0"/>
                                  </p:stCondLst>
                                  <p:childTnLst>
                                    <p:animEffect transition="out" filter="wipe(down)">
                                      <p:cBhvr>
                                        <p:cTn id="45" dur="500"/>
                                        <p:tgtEl>
                                          <p:spTgt spid="4">
                                            <p:txEl>
                                              <p:pRg st="0" end="0"/>
                                            </p:txEl>
                                          </p:spTgt>
                                        </p:tgtEl>
                                      </p:cBhvr>
                                    </p:animEffect>
                                    <p:set>
                                      <p:cBhvr>
                                        <p:cTn id="46" dur="1" fill="hold">
                                          <p:stCondLst>
                                            <p:cond delay="499"/>
                                          </p:stCondLst>
                                        </p:cTn>
                                        <p:tgtEl>
                                          <p:spTgt spid="4">
                                            <p:txEl>
                                              <p:pRg st="0" end="0"/>
                                            </p:txEl>
                                          </p:spTgt>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47" restart="whenNotActive" fill="hold" evtFilter="cancelBubble" nodeType="interactiveSeq">
                <p:stCondLst>
                  <p:cond evt="onClick" delay="0">
                    <p:tgtEl>
                      <p:spTgt spid="5"/>
                    </p:tgtEl>
                  </p:cond>
                </p:stCondLst>
                <p:endSync evt="end" delay="0">
                  <p:rtn val="all"/>
                </p:endSync>
                <p:childTnLst>
                  <p:par>
                    <p:cTn id="48" fill="hold">
                      <p:stCondLst>
                        <p:cond delay="0"/>
                      </p:stCondLst>
                      <p:childTnLst>
                        <p:par>
                          <p:cTn id="49" fill="hold">
                            <p:stCondLst>
                              <p:cond delay="0"/>
                            </p:stCondLst>
                            <p:childTnLst>
                              <p:par>
                                <p:cTn id="50" presetID="14" presetClass="exit" presetSubtype="10" fill="hold" nodeType="clickEffect">
                                  <p:stCondLst>
                                    <p:cond delay="0"/>
                                  </p:stCondLst>
                                  <p:childTnLst>
                                    <p:animEffect transition="out" filter="randombar(horizontal)">
                                      <p:cBhvr>
                                        <p:cTn id="51" dur="500"/>
                                        <p:tgtEl>
                                          <p:spTgt spid="7">
                                            <p:txEl>
                                              <p:pRg st="0" end="0"/>
                                            </p:txEl>
                                          </p:spTgt>
                                        </p:tgtEl>
                                      </p:cBhvr>
                                    </p:animEffect>
                                    <p:set>
                                      <p:cBhvr>
                                        <p:cTn id="52" dur="1" fill="hold">
                                          <p:stCondLst>
                                            <p:cond delay="499"/>
                                          </p:stCondLst>
                                        </p:cTn>
                                        <p:tgtEl>
                                          <p:spTgt spid="7">
                                            <p:txEl>
                                              <p:pRg st="0" end="0"/>
                                            </p:txEl>
                                          </p:spTgt>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53" restart="whenNotActive" fill="hold" evtFilter="cancelBubble" nodeType="interactiveSeq">
                <p:stCondLst>
                  <p:cond evt="onClick" delay="0">
                    <p:tgtEl>
                      <p:spTgt spid="6"/>
                    </p:tgtEl>
                  </p:cond>
                </p:stCondLst>
                <p:endSync evt="end" delay="0">
                  <p:rtn val="all"/>
                </p:endSync>
                <p:childTnLst>
                  <p:par>
                    <p:cTn id="54" fill="hold">
                      <p:stCondLst>
                        <p:cond delay="0"/>
                      </p:stCondLst>
                      <p:childTnLst>
                        <p:par>
                          <p:cTn id="55" fill="hold">
                            <p:stCondLst>
                              <p:cond delay="0"/>
                            </p:stCondLst>
                            <p:childTnLst>
                              <p:par>
                                <p:cTn id="56" presetID="26" presetClass="exit" presetSubtype="0" fill="hold" nodeType="clickEffect">
                                  <p:stCondLst>
                                    <p:cond delay="0"/>
                                  </p:stCondLst>
                                  <p:childTnLst>
                                    <p:animEffect transition="out" filter="wipe(down)">
                                      <p:cBhvr>
                                        <p:cTn id="57" dur="180" accel="50000">
                                          <p:stCondLst>
                                            <p:cond delay="1820"/>
                                          </p:stCondLst>
                                        </p:cTn>
                                        <p:tgtEl>
                                          <p:spTgt spid="6">
                                            <p:txEl>
                                              <p:pRg st="0" end="0"/>
                                            </p:txEl>
                                          </p:spTgt>
                                        </p:tgtEl>
                                      </p:cBhvr>
                                    </p:animEffect>
                                    <p:anim calcmode="lin" valueType="num">
                                      <p:cBhvr>
                                        <p:cTn id="58" dur="1822" tmFilter="0,0; 0.14,0.31; 0.43,0.73; 0.71,0.91; 1.0,1.0">
                                          <p:stCondLst>
                                            <p:cond delay="0"/>
                                          </p:stCondLst>
                                        </p:cTn>
                                        <p:tgtEl>
                                          <p:spTgt spid="6">
                                            <p:txEl>
                                              <p:pRg st="0" end="0"/>
                                            </p:txEl>
                                          </p:spTgt>
                                        </p:tgtEl>
                                        <p:attrNameLst>
                                          <p:attrName>ppt_x</p:attrName>
                                        </p:attrNameLst>
                                      </p:cBhvr>
                                      <p:tavLst>
                                        <p:tav tm="0">
                                          <p:val>
                                            <p:strVal val="ppt_x"/>
                                          </p:val>
                                        </p:tav>
                                        <p:tav tm="100000">
                                          <p:val>
                                            <p:strVal val="#ppt_x+0.25"/>
                                          </p:val>
                                        </p:tav>
                                      </p:tavLst>
                                    </p:anim>
                                    <p:anim calcmode="lin" valueType="num">
                                      <p:cBhvr>
                                        <p:cTn id="59" dur="178">
                                          <p:stCondLst>
                                            <p:cond delay="1822"/>
                                          </p:stCondLst>
                                        </p:cTn>
                                        <p:tgtEl>
                                          <p:spTgt spid="6">
                                            <p:txEl>
                                              <p:pRg st="0" end="0"/>
                                            </p:txEl>
                                          </p:spTgt>
                                        </p:tgtEl>
                                        <p:attrNameLst>
                                          <p:attrName>ppt_x</p:attrName>
                                        </p:attrNameLst>
                                      </p:cBhvr>
                                      <p:tavLst>
                                        <p:tav tm="0">
                                          <p:val>
                                            <p:strVal val="ppt_x"/>
                                          </p:val>
                                        </p:tav>
                                        <p:tav tm="100000">
                                          <p:val>
                                            <p:strVal val="ppt_x"/>
                                          </p:val>
                                        </p:tav>
                                      </p:tavLst>
                                    </p:anim>
                                    <p:anim calcmode="lin" valueType="num">
                                      <p:cBhvr>
                                        <p:cTn id="60" dur="664" tmFilter="0.0,0.0;0.25,0.07;0.50,0.2;0.75,0.467;1.0,1.0">
                                          <p:stCondLst>
                                            <p:cond delay="0"/>
                                          </p:stCondLst>
                                        </p:cTn>
                                        <p:tgtEl>
                                          <p:spTgt spid="6">
                                            <p:txEl>
                                              <p:pRg st="0" end="0"/>
                                            </p:txEl>
                                          </p:spTgt>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61" dur="664" tmFilter="0, 0; 0.125,0.2665; 0.25,0.4; 0.375,0.465; 0.5,0.5;  0.625,0.535; 0.75,0.6; 0.875,0.7335; 1,1">
                                          <p:stCondLst>
                                            <p:cond delay="664"/>
                                          </p:stCondLst>
                                        </p:cTn>
                                        <p:tgtEl>
                                          <p:spTgt spid="6">
                                            <p:txEl>
                                              <p:pRg st="0" end="0"/>
                                            </p:txEl>
                                          </p:spTgt>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62" dur="332" tmFilter="0, 0; 0.125,0.2665; 0.25,0.4; 0.375,0.465; 0.5,0.5;  0.625,0.535; 0.75,0.6; 0.875,0.7335; 1,1">
                                          <p:stCondLst>
                                            <p:cond delay="1324"/>
                                          </p:stCondLst>
                                        </p:cTn>
                                        <p:tgtEl>
                                          <p:spTgt spid="6">
                                            <p:txEl>
                                              <p:pRg st="0" end="0"/>
                                            </p:txEl>
                                          </p:spTgt>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63" dur="164" tmFilter="0, 0; 0.125,0.2665; 0.25,0.4; 0.375,0.465; 0.5,0.5;  0.625,0.535; 0.75,0.6; 0.875,0.7335; 1,1">
                                          <p:stCondLst>
                                            <p:cond delay="1656"/>
                                          </p:stCondLst>
                                        </p:cTn>
                                        <p:tgtEl>
                                          <p:spTgt spid="6">
                                            <p:txEl>
                                              <p:pRg st="0" end="0"/>
                                            </p:txEl>
                                          </p:spTgt>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64" dur="180" accel="50000">
                                          <p:stCondLst>
                                            <p:cond delay="1820"/>
                                          </p:stCondLst>
                                        </p:cTn>
                                        <p:tgtEl>
                                          <p:spTgt spid="6">
                                            <p:txEl>
                                              <p:pRg st="0" end="0"/>
                                            </p:txEl>
                                          </p:spTgt>
                                        </p:tgtEl>
                                        <p:attrNameLst>
                                          <p:attrName>ppt_y</p:attrName>
                                        </p:attrNameLst>
                                      </p:cBhvr>
                                      <p:tavLst>
                                        <p:tav tm="0">
                                          <p:val>
                                            <p:strVal val="ppt_y"/>
                                          </p:val>
                                        </p:tav>
                                        <p:tav tm="100000">
                                          <p:val>
                                            <p:strVal val="ppt_y+ppt_h"/>
                                          </p:val>
                                        </p:tav>
                                      </p:tavLst>
                                    </p:anim>
                                    <p:animScale>
                                      <p:cBhvr>
                                        <p:cTn id="65" dur="26">
                                          <p:stCondLst>
                                            <p:cond delay="620"/>
                                          </p:stCondLst>
                                        </p:cTn>
                                        <p:tgtEl>
                                          <p:spTgt spid="6">
                                            <p:txEl>
                                              <p:pRg st="0" end="0"/>
                                            </p:txEl>
                                          </p:spTgt>
                                        </p:tgtEl>
                                      </p:cBhvr>
                                      <p:to x="100000" y="60000"/>
                                    </p:animScale>
                                    <p:animScale>
                                      <p:cBhvr>
                                        <p:cTn id="66" dur="166" decel="50000">
                                          <p:stCondLst>
                                            <p:cond delay="646"/>
                                          </p:stCondLst>
                                        </p:cTn>
                                        <p:tgtEl>
                                          <p:spTgt spid="6">
                                            <p:txEl>
                                              <p:pRg st="0" end="0"/>
                                            </p:txEl>
                                          </p:spTgt>
                                        </p:tgtEl>
                                      </p:cBhvr>
                                      <p:to x="100000" y="100000"/>
                                    </p:animScale>
                                    <p:animScale>
                                      <p:cBhvr>
                                        <p:cTn id="67" dur="26">
                                          <p:stCondLst>
                                            <p:cond delay="1312"/>
                                          </p:stCondLst>
                                        </p:cTn>
                                        <p:tgtEl>
                                          <p:spTgt spid="6">
                                            <p:txEl>
                                              <p:pRg st="0" end="0"/>
                                            </p:txEl>
                                          </p:spTgt>
                                        </p:tgtEl>
                                      </p:cBhvr>
                                      <p:to x="100000" y="80000"/>
                                    </p:animScale>
                                    <p:animScale>
                                      <p:cBhvr>
                                        <p:cTn id="68" dur="166" decel="50000">
                                          <p:stCondLst>
                                            <p:cond delay="1338"/>
                                          </p:stCondLst>
                                        </p:cTn>
                                        <p:tgtEl>
                                          <p:spTgt spid="6">
                                            <p:txEl>
                                              <p:pRg st="0" end="0"/>
                                            </p:txEl>
                                          </p:spTgt>
                                        </p:tgtEl>
                                      </p:cBhvr>
                                      <p:to x="100000" y="100000"/>
                                    </p:animScale>
                                    <p:animScale>
                                      <p:cBhvr>
                                        <p:cTn id="69" dur="26">
                                          <p:stCondLst>
                                            <p:cond delay="1642"/>
                                          </p:stCondLst>
                                        </p:cTn>
                                        <p:tgtEl>
                                          <p:spTgt spid="6">
                                            <p:txEl>
                                              <p:pRg st="0" end="0"/>
                                            </p:txEl>
                                          </p:spTgt>
                                        </p:tgtEl>
                                      </p:cBhvr>
                                      <p:to x="100000" y="90000"/>
                                    </p:animScale>
                                    <p:animScale>
                                      <p:cBhvr>
                                        <p:cTn id="70" dur="166" decel="50000">
                                          <p:stCondLst>
                                            <p:cond delay="1668"/>
                                          </p:stCondLst>
                                        </p:cTn>
                                        <p:tgtEl>
                                          <p:spTgt spid="6">
                                            <p:txEl>
                                              <p:pRg st="0" end="0"/>
                                            </p:txEl>
                                          </p:spTgt>
                                        </p:tgtEl>
                                      </p:cBhvr>
                                      <p:to x="100000" y="100000"/>
                                    </p:animScale>
                                    <p:animScale>
                                      <p:cBhvr>
                                        <p:cTn id="71" dur="26">
                                          <p:stCondLst>
                                            <p:cond delay="1808"/>
                                          </p:stCondLst>
                                        </p:cTn>
                                        <p:tgtEl>
                                          <p:spTgt spid="6">
                                            <p:txEl>
                                              <p:pRg st="0" end="0"/>
                                            </p:txEl>
                                          </p:spTgt>
                                        </p:tgtEl>
                                      </p:cBhvr>
                                      <p:to x="100000" y="95000"/>
                                    </p:animScale>
                                    <p:animScale>
                                      <p:cBhvr>
                                        <p:cTn id="72" dur="166" decel="50000">
                                          <p:stCondLst>
                                            <p:cond delay="1834"/>
                                          </p:stCondLst>
                                        </p:cTn>
                                        <p:tgtEl>
                                          <p:spTgt spid="6">
                                            <p:txEl>
                                              <p:pRg st="0" end="0"/>
                                            </p:txEl>
                                          </p:spTgt>
                                        </p:tgtEl>
                                      </p:cBhvr>
                                      <p:to x="100000" y="100000"/>
                                    </p:animScale>
                                    <p:set>
                                      <p:cBhvr>
                                        <p:cTn id="73" dur="1" fill="hold">
                                          <p:stCondLst>
                                            <p:cond delay="1999"/>
                                          </p:stCondLst>
                                        </p:cTn>
                                        <p:tgtEl>
                                          <p:spTgt spid="6">
                                            <p:txEl>
                                              <p:pRg st="0" end="0"/>
                                            </p:txEl>
                                          </p:spTgt>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74" restart="whenNotActive" fill="hold" evtFilter="cancelBubble" nodeType="interactiveSeq">
                <p:stCondLst>
                  <p:cond evt="onClick" delay="0">
                    <p:tgtEl>
                      <p:spTgt spid="7"/>
                    </p:tgtEl>
                  </p:cond>
                </p:stCondLst>
                <p:endSync evt="end" delay="0">
                  <p:rtn val="all"/>
                </p:endSync>
                <p:childTnLst>
                  <p:par>
                    <p:cTn id="75" fill="hold">
                      <p:stCondLst>
                        <p:cond delay="0"/>
                      </p:stCondLst>
                      <p:childTnLst>
                        <p:par>
                          <p:cTn id="76" fill="hold">
                            <p:stCondLst>
                              <p:cond delay="0"/>
                            </p:stCondLst>
                            <p:childTnLst>
                              <p:par>
                                <p:cTn id="77" presetID="14" presetClass="exit" presetSubtype="10" fill="hold" nodeType="clickEffect">
                                  <p:stCondLst>
                                    <p:cond delay="0"/>
                                  </p:stCondLst>
                                  <p:childTnLst>
                                    <p:animEffect transition="out" filter="randombar(horizontal)">
                                      <p:cBhvr>
                                        <p:cTn id="78" dur="500"/>
                                        <p:tgtEl>
                                          <p:spTgt spid="5">
                                            <p:txEl>
                                              <p:pRg st="0" end="0"/>
                                            </p:txEl>
                                          </p:spTgt>
                                        </p:tgtEl>
                                      </p:cBhvr>
                                    </p:animEffect>
                                    <p:set>
                                      <p:cBhvr>
                                        <p:cTn id="79" dur="1" fill="hold">
                                          <p:stCondLst>
                                            <p:cond delay="499"/>
                                          </p:stCondLst>
                                        </p:cTn>
                                        <p:tgtEl>
                                          <p:spTgt spid="5">
                                            <p:txEl>
                                              <p:pRg st="0" end="0"/>
                                            </p:txEl>
                                          </p:spTgt>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80" restart="whenNotActive" fill="hold" evtFilter="cancelBubble" nodeType="interactiveSeq">
                <p:stCondLst>
                  <p:cond evt="onClick" delay="0">
                    <p:tgtEl>
                      <p:spTgt spid="8"/>
                    </p:tgtEl>
                  </p:cond>
                </p:stCondLst>
                <p:endSync evt="end" delay="0">
                  <p:rtn val="all"/>
                </p:endSync>
                <p:childTnLst>
                  <p:par>
                    <p:cTn id="81" fill="hold">
                      <p:stCondLst>
                        <p:cond delay="0"/>
                      </p:stCondLst>
                      <p:childTnLst>
                        <p:par>
                          <p:cTn id="82" fill="hold">
                            <p:stCondLst>
                              <p:cond delay="0"/>
                            </p:stCondLst>
                            <p:childTnLst>
                              <p:par>
                                <p:cTn id="83" presetID="14" presetClass="exit" presetSubtype="10" fill="hold" nodeType="clickEffect">
                                  <p:stCondLst>
                                    <p:cond delay="0"/>
                                  </p:stCondLst>
                                  <p:childTnLst>
                                    <p:animEffect transition="out" filter="randombar(horizontal)">
                                      <p:cBhvr>
                                        <p:cTn id="84" dur="500"/>
                                        <p:tgtEl>
                                          <p:spTgt spid="8">
                                            <p:txEl>
                                              <p:pRg st="0" end="0"/>
                                            </p:txEl>
                                          </p:spTgt>
                                        </p:tgtEl>
                                      </p:cBhvr>
                                    </p:animEffect>
                                    <p:set>
                                      <p:cBhvr>
                                        <p:cTn id="85" dur="1" fill="hold">
                                          <p:stCondLst>
                                            <p:cond delay="499"/>
                                          </p:stCondLst>
                                        </p:cTn>
                                        <p:tgtEl>
                                          <p:spTgt spid="8">
                                            <p:txEl>
                                              <p:pRg st="0" end="0"/>
                                            </p:txEl>
                                          </p:spTgt>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86" restart="whenNotActive" fill="hold" evtFilter="cancelBubble" nodeType="interactiveSeq">
                <p:stCondLst>
                  <p:cond evt="onClick" delay="0">
                    <p:tgtEl>
                      <p:spTgt spid="9"/>
                    </p:tgtEl>
                  </p:cond>
                </p:stCondLst>
                <p:endSync evt="end" delay="0">
                  <p:rtn val="all"/>
                </p:endSync>
                <p:childTnLst>
                  <p:par>
                    <p:cTn id="87" fill="hold">
                      <p:stCondLst>
                        <p:cond delay="0"/>
                      </p:stCondLst>
                      <p:childTnLst>
                        <p:par>
                          <p:cTn id="88" fill="hold">
                            <p:stCondLst>
                              <p:cond delay="0"/>
                            </p:stCondLst>
                            <p:childTnLst>
                              <p:par>
                                <p:cTn id="89" presetID="53" presetClass="exit" presetSubtype="32" fill="hold" nodeType="clickEffect">
                                  <p:stCondLst>
                                    <p:cond delay="0"/>
                                  </p:stCondLst>
                                  <p:childTnLst>
                                    <p:anim calcmode="lin" valueType="num">
                                      <p:cBhvr>
                                        <p:cTn id="90" dur="500"/>
                                        <p:tgtEl>
                                          <p:spTgt spid="9">
                                            <p:txEl>
                                              <p:pRg st="0" end="0"/>
                                            </p:txEl>
                                          </p:spTgt>
                                        </p:tgtEl>
                                        <p:attrNameLst>
                                          <p:attrName>ppt_w</p:attrName>
                                        </p:attrNameLst>
                                      </p:cBhvr>
                                      <p:tavLst>
                                        <p:tav tm="0">
                                          <p:val>
                                            <p:strVal val="ppt_w"/>
                                          </p:val>
                                        </p:tav>
                                        <p:tav tm="100000">
                                          <p:val>
                                            <p:fltVal val="0"/>
                                          </p:val>
                                        </p:tav>
                                      </p:tavLst>
                                    </p:anim>
                                    <p:anim calcmode="lin" valueType="num">
                                      <p:cBhvr>
                                        <p:cTn id="91" dur="500"/>
                                        <p:tgtEl>
                                          <p:spTgt spid="9">
                                            <p:txEl>
                                              <p:pRg st="0" end="0"/>
                                            </p:txEl>
                                          </p:spTgt>
                                        </p:tgtEl>
                                        <p:attrNameLst>
                                          <p:attrName>ppt_h</p:attrName>
                                        </p:attrNameLst>
                                      </p:cBhvr>
                                      <p:tavLst>
                                        <p:tav tm="0">
                                          <p:val>
                                            <p:strVal val="ppt_h"/>
                                          </p:val>
                                        </p:tav>
                                        <p:tav tm="100000">
                                          <p:val>
                                            <p:fltVal val="0"/>
                                          </p:val>
                                        </p:tav>
                                      </p:tavLst>
                                    </p:anim>
                                    <p:animEffect transition="out" filter="fade">
                                      <p:cBhvr>
                                        <p:cTn id="92" dur="500"/>
                                        <p:tgtEl>
                                          <p:spTgt spid="9">
                                            <p:txEl>
                                              <p:pRg st="0" end="0"/>
                                            </p:txEl>
                                          </p:spTgt>
                                        </p:tgtEl>
                                      </p:cBhvr>
                                    </p:animEffect>
                                    <p:set>
                                      <p:cBhvr>
                                        <p:cTn id="93" dur="1" fill="hold">
                                          <p:stCondLst>
                                            <p:cond delay="499"/>
                                          </p:stCondLst>
                                        </p:cTn>
                                        <p:tgtEl>
                                          <p:spTgt spid="9">
                                            <p:txEl>
                                              <p:pRg st="0" end="0"/>
                                            </p:txEl>
                                          </p:spTgt>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94" restart="whenNotActive" fill="hold" evtFilter="cancelBubble" nodeType="interactiveSeq">
                <p:stCondLst>
                  <p:cond evt="onClick" delay="0">
                    <p:tgtEl>
                      <p:spTgt spid="10"/>
                    </p:tgtEl>
                  </p:cond>
                </p:stCondLst>
                <p:endSync evt="end" delay="0">
                  <p:rtn val="all"/>
                </p:endSync>
                <p:childTnLst>
                  <p:par>
                    <p:cTn id="95" fill="hold">
                      <p:stCondLst>
                        <p:cond delay="0"/>
                      </p:stCondLst>
                      <p:childTnLst>
                        <p:par>
                          <p:cTn id="96" fill="hold">
                            <p:stCondLst>
                              <p:cond delay="0"/>
                            </p:stCondLst>
                            <p:childTnLst>
                              <p:par>
                                <p:cTn id="97" presetID="14" presetClass="exit" presetSubtype="10" fill="hold" nodeType="clickEffect">
                                  <p:stCondLst>
                                    <p:cond delay="0"/>
                                  </p:stCondLst>
                                  <p:childTnLst>
                                    <p:animEffect transition="out" filter="randombar(horizontal)">
                                      <p:cBhvr>
                                        <p:cTn id="98" dur="500"/>
                                        <p:tgtEl>
                                          <p:spTgt spid="10">
                                            <p:txEl>
                                              <p:pRg st="0" end="0"/>
                                            </p:txEl>
                                          </p:spTgt>
                                        </p:tgtEl>
                                      </p:cBhvr>
                                    </p:animEffect>
                                    <p:set>
                                      <p:cBhvr>
                                        <p:cTn id="99" dur="1" fill="hold">
                                          <p:stCondLst>
                                            <p:cond delay="499"/>
                                          </p:stCondLst>
                                        </p:cTn>
                                        <p:tgtEl>
                                          <p:spTgt spid="10">
                                            <p:txEl>
                                              <p:pRg st="0" end="0"/>
                                            </p:txEl>
                                          </p:spTgt>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00" restart="whenNotActive" fill="hold" evtFilter="cancelBubble" nodeType="interactiveSeq">
                <p:stCondLst>
                  <p:cond evt="onClick" delay="0">
                    <p:tgtEl>
                      <p:spTgt spid="11"/>
                    </p:tgtEl>
                  </p:cond>
                </p:stCondLst>
                <p:endSync evt="end" delay="0">
                  <p:rtn val="all"/>
                </p:endSync>
                <p:childTnLst>
                  <p:par>
                    <p:cTn id="101" fill="hold">
                      <p:stCondLst>
                        <p:cond delay="0"/>
                      </p:stCondLst>
                      <p:childTnLst>
                        <p:par>
                          <p:cTn id="102" fill="hold">
                            <p:stCondLst>
                              <p:cond delay="0"/>
                            </p:stCondLst>
                            <p:childTnLst>
                              <p:par>
                                <p:cTn id="103" presetID="14" presetClass="exit" presetSubtype="10" fill="hold" nodeType="clickEffect">
                                  <p:stCondLst>
                                    <p:cond delay="0"/>
                                  </p:stCondLst>
                                  <p:childTnLst>
                                    <p:animEffect transition="out" filter="randombar(horizontal)">
                                      <p:cBhvr>
                                        <p:cTn id="104" dur="500"/>
                                        <p:tgtEl>
                                          <p:spTgt spid="11">
                                            <p:txEl>
                                              <p:pRg st="0" end="0"/>
                                            </p:txEl>
                                          </p:spTgt>
                                        </p:tgtEl>
                                      </p:cBhvr>
                                    </p:animEffect>
                                    <p:set>
                                      <p:cBhvr>
                                        <p:cTn id="105" dur="1" fill="hold">
                                          <p:stCondLst>
                                            <p:cond delay="499"/>
                                          </p:stCondLst>
                                        </p:cTn>
                                        <p:tgtEl>
                                          <p:spTgt spid="11">
                                            <p:txEl>
                                              <p:pRg st="0" end="0"/>
                                            </p:txEl>
                                          </p:spTgt>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06" restart="whenNotActive" fill="hold" evtFilter="cancelBubble" nodeType="interactiveSeq">
                <p:stCondLst>
                  <p:cond evt="onClick" delay="0">
                    <p:tgtEl>
                      <p:spTgt spid="12"/>
                    </p:tgtEl>
                  </p:cond>
                </p:stCondLst>
                <p:endSync evt="end" delay="0">
                  <p:rtn val="all"/>
                </p:endSync>
                <p:childTnLst>
                  <p:par>
                    <p:cTn id="107" fill="hold">
                      <p:stCondLst>
                        <p:cond delay="0"/>
                      </p:stCondLst>
                      <p:childTnLst>
                        <p:par>
                          <p:cTn id="108" fill="hold">
                            <p:stCondLst>
                              <p:cond delay="0"/>
                            </p:stCondLst>
                            <p:childTnLst>
                              <p:par>
                                <p:cTn id="109" presetID="45" presetClass="exit" presetSubtype="0" fill="hold" nodeType="clickEffect">
                                  <p:stCondLst>
                                    <p:cond delay="0"/>
                                  </p:stCondLst>
                                  <p:childTnLst>
                                    <p:animEffect transition="out" filter="fade">
                                      <p:cBhvr>
                                        <p:cTn id="110" dur="2000"/>
                                        <p:tgtEl>
                                          <p:spTgt spid="12">
                                            <p:txEl>
                                              <p:pRg st="0" end="0"/>
                                            </p:txEl>
                                          </p:spTgt>
                                        </p:tgtEl>
                                      </p:cBhvr>
                                    </p:animEffect>
                                    <p:anim calcmode="lin" valueType="num">
                                      <p:cBhvr>
                                        <p:cTn id="111" dur="2000"/>
                                        <p:tgtEl>
                                          <p:spTgt spid="12">
                                            <p:txEl>
                                              <p:pRg st="0" end="0"/>
                                            </p:txEl>
                                          </p:spTgt>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12" dur="2000"/>
                                        <p:tgtEl>
                                          <p:spTgt spid="12">
                                            <p:txEl>
                                              <p:pRg st="0" end="0"/>
                                            </p:txEl>
                                          </p:spTgt>
                                        </p:tgtEl>
                                        <p:attrNameLst>
                                          <p:attrName>ppt_h</p:attrName>
                                        </p:attrNameLst>
                                      </p:cBhvr>
                                      <p:tavLst>
                                        <p:tav tm="0">
                                          <p:val>
                                            <p:strVal val="ppt_h"/>
                                          </p:val>
                                        </p:tav>
                                        <p:tav tm="100000">
                                          <p:val>
                                            <p:strVal val="ppt_h"/>
                                          </p:val>
                                        </p:tav>
                                      </p:tavLst>
                                    </p:anim>
                                    <p:set>
                                      <p:cBhvr>
                                        <p:cTn id="113" dur="1" fill="hold">
                                          <p:stCondLst>
                                            <p:cond delay="1999"/>
                                          </p:stCondLst>
                                        </p:cTn>
                                        <p:tgtEl>
                                          <p:spTgt spid="12">
                                            <p:txEl>
                                              <p:pRg st="0" end="0"/>
                                            </p:txEl>
                                          </p:spTgt>
                                        </p:tgtEl>
                                        <p:attrNameLst>
                                          <p:attrName>style.visibility</p:attrName>
                                        </p:attrNameLst>
                                      </p:cBhvr>
                                      <p:to>
                                        <p:strVal val="hidden"/>
                                      </p:to>
                                    </p:set>
                                  </p:childTnLst>
                                </p:cTn>
                              </p:par>
                            </p:childTnLst>
                          </p:cTn>
                        </p:par>
                      </p:childTnLst>
                    </p:cTn>
                  </p:par>
                  <p:par>
                    <p:cTn id="114" fill="hold">
                      <p:stCondLst>
                        <p:cond delay="indefinite"/>
                      </p:stCondLst>
                      <p:childTnLst>
                        <p:par>
                          <p:cTn id="115" fill="hold">
                            <p:stCondLst>
                              <p:cond delay="0"/>
                            </p:stCondLst>
                            <p:childTnLst>
                              <p:par>
                                <p:cTn id="116" presetID="14" presetClass="exit" presetSubtype="10" fill="hold" nodeType="clickEffect">
                                  <p:stCondLst>
                                    <p:cond delay="0"/>
                                  </p:stCondLst>
                                  <p:childTnLst>
                                    <p:animEffect transition="out" filter="randombar(horizontal)">
                                      <p:cBhvr>
                                        <p:cTn id="117" dur="500"/>
                                        <p:tgtEl>
                                          <p:spTgt spid="14">
                                            <p:txEl>
                                              <p:pRg st="0" end="0"/>
                                            </p:txEl>
                                          </p:spTgt>
                                        </p:tgtEl>
                                      </p:cBhvr>
                                    </p:animEffect>
                                    <p:set>
                                      <p:cBhvr>
                                        <p:cTn id="118" dur="1" fill="hold">
                                          <p:stCondLst>
                                            <p:cond delay="499"/>
                                          </p:stCondLst>
                                        </p:cTn>
                                        <p:tgtEl>
                                          <p:spTgt spid="14">
                                            <p:txEl>
                                              <p:pRg st="0" end="0"/>
                                            </p:txEl>
                                          </p:spTgt>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119" restart="whenNotActive" fill="hold" evtFilter="cancelBubble" nodeType="interactiveSeq">
                <p:stCondLst>
                  <p:cond evt="onClick" delay="0">
                    <p:tgtEl>
                      <p:spTgt spid="13"/>
                    </p:tgtEl>
                  </p:cond>
                </p:stCondLst>
                <p:endSync evt="end" delay="0">
                  <p:rtn val="all"/>
                </p:endSync>
                <p:childTnLst>
                  <p:par>
                    <p:cTn id="120" fill="hold">
                      <p:stCondLst>
                        <p:cond delay="0"/>
                      </p:stCondLst>
                      <p:childTnLst>
                        <p:par>
                          <p:cTn id="121" fill="hold">
                            <p:stCondLst>
                              <p:cond delay="0"/>
                            </p:stCondLst>
                            <p:childTnLst>
                              <p:par>
                                <p:cTn id="122" presetID="6" presetClass="exit" presetSubtype="32" fill="hold" nodeType="clickEffect">
                                  <p:stCondLst>
                                    <p:cond delay="0"/>
                                  </p:stCondLst>
                                  <p:childTnLst>
                                    <p:animEffect transition="out" filter="circle(out)">
                                      <p:cBhvr>
                                        <p:cTn id="123" dur="2000"/>
                                        <p:tgtEl>
                                          <p:spTgt spid="13">
                                            <p:txEl>
                                              <p:pRg st="0" end="0"/>
                                            </p:txEl>
                                          </p:spTgt>
                                        </p:tgtEl>
                                      </p:cBhvr>
                                    </p:animEffect>
                                    <p:set>
                                      <p:cBhvr>
                                        <p:cTn id="124" dur="1" fill="hold">
                                          <p:stCondLst>
                                            <p:cond delay="1999"/>
                                          </p:stCondLst>
                                        </p:cTn>
                                        <p:tgtEl>
                                          <p:spTgt spid="13">
                                            <p:txEl>
                                              <p:pRg st="0" end="0"/>
                                            </p:txEl>
                                          </p:spTgt>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125" restart="whenNotActive" fill="hold" evtFilter="cancelBubble" nodeType="interactiveSeq">
                <p:stCondLst>
                  <p:cond evt="onClick" delay="0">
                    <p:tgtEl>
                      <p:spTgt spid="15"/>
                    </p:tgtEl>
                  </p:cond>
                </p:stCondLst>
                <p:endSync evt="end" delay="0">
                  <p:rtn val="all"/>
                </p:endSync>
                <p:childTnLst>
                  <p:par>
                    <p:cTn id="126" fill="hold">
                      <p:stCondLst>
                        <p:cond delay="0"/>
                      </p:stCondLst>
                      <p:childTnLst>
                        <p:par>
                          <p:cTn id="127" fill="hold">
                            <p:stCondLst>
                              <p:cond delay="0"/>
                            </p:stCondLst>
                            <p:childTnLst>
                              <p:par>
                                <p:cTn id="128" presetID="2" presetClass="exit" presetSubtype="4" fill="hold" nodeType="clickEffect">
                                  <p:stCondLst>
                                    <p:cond delay="0"/>
                                  </p:stCondLst>
                                  <p:childTnLst>
                                    <p:anim calcmode="lin" valueType="num">
                                      <p:cBhvr additive="base">
                                        <p:cTn id="129" dur="500"/>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130" dur="500"/>
                                        <p:tgtEl>
                                          <p:spTgt spid="15">
                                            <p:txEl>
                                              <p:pRg st="0" end="0"/>
                                            </p:txEl>
                                          </p:spTgt>
                                        </p:tgtEl>
                                        <p:attrNameLst>
                                          <p:attrName>ppt_y</p:attrName>
                                        </p:attrNameLst>
                                      </p:cBhvr>
                                      <p:tavLst>
                                        <p:tav tm="0">
                                          <p:val>
                                            <p:strVal val="ppt_y"/>
                                          </p:val>
                                        </p:tav>
                                        <p:tav tm="100000">
                                          <p:val>
                                            <p:strVal val="1+ppt_h/2"/>
                                          </p:val>
                                        </p:tav>
                                      </p:tavLst>
                                    </p:anim>
                                    <p:set>
                                      <p:cBhvr>
                                        <p:cTn id="131" dur="1" fill="hold">
                                          <p:stCondLst>
                                            <p:cond delay="499"/>
                                          </p:stCondLst>
                                        </p:cTn>
                                        <p:tgtEl>
                                          <p:spTgt spid="15">
                                            <p:txEl>
                                              <p:pRg st="0" end="0"/>
                                            </p:txEl>
                                          </p:spTgt>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Kết quả hình ảnh cho hình nền powerpoint đẹp nhất thế giới"/>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Content Placeholder 2"/>
          <p:cNvSpPr>
            <a:spLocks noGrp="1"/>
          </p:cNvSpPr>
          <p:nvPr>
            <p:ph sz="quarter" idx="1"/>
          </p:nvPr>
        </p:nvSpPr>
        <p:spPr>
          <a:xfrm>
            <a:off x="0" y="0"/>
            <a:ext cx="9144000" cy="6858000"/>
          </a:xfrm>
        </p:spPr>
        <p:txBody>
          <a:bodyPr>
            <a:normAutofit/>
          </a:bodyPr>
          <a:lstStyle/>
          <a:p>
            <a:pPr algn="ctr">
              <a:buNone/>
            </a:pPr>
            <a:r>
              <a:rPr lang="en-US" sz="3200" dirty="0" err="1">
                <a:solidFill>
                  <a:srgbClr val="FF0000"/>
                </a:solidFill>
                <a:latin typeface="Times New Roman" pitchFamily="18" charset="0"/>
                <a:cs typeface="Times New Roman" pitchFamily="18" charset="0"/>
              </a:rPr>
              <a:t>Tình</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huống</a:t>
            </a:r>
            <a:r>
              <a:rPr lang="en-US" sz="3200" dirty="0">
                <a:solidFill>
                  <a:srgbClr val="FF0000"/>
                </a:solidFill>
                <a:latin typeface="Times New Roman" pitchFamily="18" charset="0"/>
                <a:cs typeface="Times New Roman" pitchFamily="18" charset="0"/>
              </a:rPr>
              <a:t>:</a:t>
            </a:r>
          </a:p>
          <a:p>
            <a:pPr algn="ctr">
              <a:buNone/>
            </a:pPr>
            <a:r>
              <a:rPr lang="en-US" sz="3800" dirty="0" err="1">
                <a:latin typeface="Times New Roman" pitchFamily="18" charset="0"/>
                <a:cs typeface="Times New Roman" pitchFamily="18" charset="0"/>
              </a:rPr>
              <a:t>Bạn</a:t>
            </a:r>
            <a:r>
              <a:rPr lang="en-US" sz="3800" dirty="0">
                <a:latin typeface="Times New Roman" pitchFamily="18" charset="0"/>
                <a:cs typeface="Times New Roman" pitchFamily="18" charset="0"/>
              </a:rPr>
              <a:t> </a:t>
            </a:r>
            <a:r>
              <a:rPr lang="en-US" sz="3800" dirty="0" err="1">
                <a:latin typeface="Times New Roman" pitchFamily="18" charset="0"/>
                <a:cs typeface="Times New Roman" pitchFamily="18" charset="0"/>
              </a:rPr>
              <a:t>thân</a:t>
            </a:r>
            <a:r>
              <a:rPr lang="en-US" sz="3800" dirty="0">
                <a:latin typeface="Times New Roman" pitchFamily="18" charset="0"/>
                <a:cs typeface="Times New Roman" pitchFamily="18" charset="0"/>
              </a:rPr>
              <a:t> </a:t>
            </a:r>
            <a:r>
              <a:rPr lang="en-US" sz="3800" dirty="0" err="1">
                <a:latin typeface="Times New Roman" pitchFamily="18" charset="0"/>
                <a:cs typeface="Times New Roman" pitchFamily="18" charset="0"/>
              </a:rPr>
              <a:t>của</a:t>
            </a:r>
            <a:r>
              <a:rPr lang="en-US" sz="3800" dirty="0">
                <a:latin typeface="Times New Roman" pitchFamily="18" charset="0"/>
                <a:cs typeface="Times New Roman" pitchFamily="18" charset="0"/>
              </a:rPr>
              <a:t> </a:t>
            </a:r>
            <a:r>
              <a:rPr lang="en-US" sz="3800" dirty="0" err="1">
                <a:latin typeface="Times New Roman" pitchFamily="18" charset="0"/>
                <a:cs typeface="Times New Roman" pitchFamily="18" charset="0"/>
              </a:rPr>
              <a:t>bạn</a:t>
            </a:r>
            <a:r>
              <a:rPr lang="en-US" sz="3800" dirty="0">
                <a:latin typeface="Times New Roman" pitchFamily="18" charset="0"/>
                <a:cs typeface="Times New Roman" pitchFamily="18" charset="0"/>
              </a:rPr>
              <a:t> </a:t>
            </a:r>
            <a:r>
              <a:rPr lang="en-US" sz="3800" dirty="0" err="1">
                <a:latin typeface="Times New Roman" pitchFamily="18" charset="0"/>
                <a:cs typeface="Times New Roman" pitchFamily="18" charset="0"/>
              </a:rPr>
              <a:t>nói</a:t>
            </a:r>
            <a:r>
              <a:rPr lang="en-US" sz="3800" dirty="0">
                <a:latin typeface="Times New Roman" pitchFamily="18" charset="0"/>
                <a:cs typeface="Times New Roman" pitchFamily="18" charset="0"/>
              </a:rPr>
              <a:t> </a:t>
            </a:r>
            <a:r>
              <a:rPr lang="en-US" sz="3800" dirty="0" err="1">
                <a:latin typeface="Times New Roman" pitchFamily="18" charset="0"/>
                <a:cs typeface="Times New Roman" pitchFamily="18" charset="0"/>
              </a:rPr>
              <a:t>chuyện</a:t>
            </a:r>
            <a:r>
              <a:rPr lang="en-US" sz="3800" dirty="0">
                <a:latin typeface="Times New Roman" pitchFamily="18" charset="0"/>
                <a:cs typeface="Times New Roman" pitchFamily="18" charset="0"/>
              </a:rPr>
              <a:t> </a:t>
            </a:r>
            <a:r>
              <a:rPr lang="en-US" sz="3800" dirty="0" err="1">
                <a:latin typeface="Times New Roman" pitchFamily="18" charset="0"/>
                <a:cs typeface="Times New Roman" pitchFamily="18" charset="0"/>
              </a:rPr>
              <a:t>riêng</a:t>
            </a:r>
            <a:r>
              <a:rPr lang="en-US" sz="3800" dirty="0">
                <a:latin typeface="Times New Roman" pitchFamily="18" charset="0"/>
                <a:cs typeface="Times New Roman" pitchFamily="18" charset="0"/>
              </a:rPr>
              <a:t> </a:t>
            </a:r>
            <a:r>
              <a:rPr lang="en-US" sz="3800" dirty="0" err="1">
                <a:latin typeface="Times New Roman" pitchFamily="18" charset="0"/>
                <a:cs typeface="Times New Roman" pitchFamily="18" charset="0"/>
              </a:rPr>
              <a:t>trong</a:t>
            </a:r>
            <a:r>
              <a:rPr lang="en-US" sz="3800" dirty="0">
                <a:latin typeface="Times New Roman" pitchFamily="18" charset="0"/>
                <a:cs typeface="Times New Roman" pitchFamily="18" charset="0"/>
              </a:rPr>
              <a:t> </a:t>
            </a:r>
            <a:r>
              <a:rPr lang="en-US" sz="3800" dirty="0" err="1">
                <a:latin typeface="Times New Roman" pitchFamily="18" charset="0"/>
                <a:cs typeface="Times New Roman" pitchFamily="18" charset="0"/>
              </a:rPr>
              <a:t>giờ</a:t>
            </a:r>
            <a:r>
              <a:rPr lang="en-US" sz="3800" dirty="0">
                <a:latin typeface="Times New Roman" pitchFamily="18" charset="0"/>
                <a:cs typeface="Times New Roman" pitchFamily="18" charset="0"/>
              </a:rPr>
              <a:t>. </a:t>
            </a:r>
            <a:r>
              <a:rPr lang="en-US" sz="3800" dirty="0" err="1">
                <a:latin typeface="Times New Roman" pitchFamily="18" charset="0"/>
                <a:cs typeface="Times New Roman" pitchFamily="18" charset="0"/>
              </a:rPr>
              <a:t>Đó</a:t>
            </a:r>
            <a:r>
              <a:rPr lang="en-US" sz="3800" dirty="0">
                <a:latin typeface="Times New Roman" pitchFamily="18" charset="0"/>
                <a:cs typeface="Times New Roman" pitchFamily="18" charset="0"/>
              </a:rPr>
              <a:t> </a:t>
            </a:r>
            <a:r>
              <a:rPr lang="en-US" sz="3800" dirty="0" err="1">
                <a:latin typeface="Times New Roman" pitchFamily="18" charset="0"/>
                <a:cs typeface="Times New Roman" pitchFamily="18" charset="0"/>
              </a:rPr>
              <a:t>là</a:t>
            </a:r>
            <a:r>
              <a:rPr lang="en-US" sz="3800" dirty="0">
                <a:latin typeface="Times New Roman" pitchFamily="18" charset="0"/>
                <a:cs typeface="Times New Roman" pitchFamily="18" charset="0"/>
              </a:rPr>
              <a:t> </a:t>
            </a:r>
            <a:r>
              <a:rPr lang="en-US" sz="3800" dirty="0" err="1">
                <a:latin typeface="Times New Roman" pitchFamily="18" charset="0"/>
                <a:cs typeface="Times New Roman" pitchFamily="18" charset="0"/>
              </a:rPr>
              <a:t>hành</a:t>
            </a:r>
            <a:r>
              <a:rPr lang="en-US" sz="3800" dirty="0">
                <a:latin typeface="Times New Roman" pitchFamily="18" charset="0"/>
                <a:cs typeface="Times New Roman" pitchFamily="18" charset="0"/>
              </a:rPr>
              <a:t> </a:t>
            </a:r>
            <a:r>
              <a:rPr lang="en-US" sz="3800" dirty="0" err="1">
                <a:latin typeface="Times New Roman" pitchFamily="18" charset="0"/>
                <a:cs typeface="Times New Roman" pitchFamily="18" charset="0"/>
              </a:rPr>
              <a:t>động</a:t>
            </a:r>
            <a:r>
              <a:rPr lang="en-US" sz="3800" dirty="0">
                <a:latin typeface="Times New Roman" pitchFamily="18" charset="0"/>
                <a:cs typeface="Times New Roman" pitchFamily="18" charset="0"/>
              </a:rPr>
              <a:t> </a:t>
            </a:r>
            <a:r>
              <a:rPr lang="en-US" sz="3800" dirty="0" err="1">
                <a:latin typeface="Times New Roman" pitchFamily="18" charset="0"/>
                <a:cs typeface="Times New Roman" pitchFamily="18" charset="0"/>
              </a:rPr>
              <a:t>như</a:t>
            </a:r>
            <a:r>
              <a:rPr lang="en-US" sz="3800" dirty="0">
                <a:latin typeface="Times New Roman" pitchFamily="18" charset="0"/>
                <a:cs typeface="Times New Roman" pitchFamily="18" charset="0"/>
              </a:rPr>
              <a:t> </a:t>
            </a:r>
            <a:r>
              <a:rPr lang="en-US" sz="3800" dirty="0" err="1">
                <a:latin typeface="Times New Roman" pitchFamily="18" charset="0"/>
                <a:cs typeface="Times New Roman" pitchFamily="18" charset="0"/>
              </a:rPr>
              <a:t>thế</a:t>
            </a:r>
            <a:r>
              <a:rPr lang="en-US" sz="3800" dirty="0">
                <a:latin typeface="Times New Roman" pitchFamily="18" charset="0"/>
                <a:cs typeface="Times New Roman" pitchFamily="18" charset="0"/>
              </a:rPr>
              <a:t> </a:t>
            </a:r>
            <a:r>
              <a:rPr lang="en-US" sz="3800" dirty="0" err="1">
                <a:latin typeface="Times New Roman" pitchFamily="18" charset="0"/>
                <a:cs typeface="Times New Roman" pitchFamily="18" charset="0"/>
              </a:rPr>
              <a:t>nào</a:t>
            </a:r>
            <a:r>
              <a:rPr lang="en-US" sz="3800" dirty="0">
                <a:latin typeface="Times New Roman" pitchFamily="18" charset="0"/>
                <a:cs typeface="Times New Roman" pitchFamily="18" charset="0"/>
              </a:rPr>
              <a:t> </a:t>
            </a:r>
            <a:r>
              <a:rPr lang="en-US" sz="3800" dirty="0" err="1">
                <a:latin typeface="Times New Roman" pitchFamily="18" charset="0"/>
                <a:cs typeface="Times New Roman" pitchFamily="18" charset="0"/>
              </a:rPr>
              <a:t>và</a:t>
            </a:r>
            <a:r>
              <a:rPr lang="en-US" sz="3800" dirty="0">
                <a:latin typeface="Times New Roman" pitchFamily="18" charset="0"/>
                <a:cs typeface="Times New Roman" pitchFamily="18" charset="0"/>
              </a:rPr>
              <a:t> </a:t>
            </a:r>
            <a:r>
              <a:rPr lang="en-US" sz="3800" dirty="0" err="1">
                <a:latin typeface="Times New Roman" pitchFamily="18" charset="0"/>
                <a:cs typeface="Times New Roman" pitchFamily="18" charset="0"/>
              </a:rPr>
              <a:t>bạn</a:t>
            </a:r>
            <a:r>
              <a:rPr lang="en-US" sz="3800" dirty="0">
                <a:latin typeface="Times New Roman" pitchFamily="18" charset="0"/>
                <a:cs typeface="Times New Roman" pitchFamily="18" charset="0"/>
              </a:rPr>
              <a:t> </a:t>
            </a:r>
            <a:r>
              <a:rPr lang="en-US" sz="3800" dirty="0" err="1">
                <a:latin typeface="Times New Roman" pitchFamily="18" charset="0"/>
                <a:cs typeface="Times New Roman" pitchFamily="18" charset="0"/>
              </a:rPr>
              <a:t>sẽ</a:t>
            </a:r>
            <a:r>
              <a:rPr lang="en-US" sz="3800" dirty="0">
                <a:latin typeface="Times New Roman" pitchFamily="18" charset="0"/>
                <a:cs typeface="Times New Roman" pitchFamily="18" charset="0"/>
              </a:rPr>
              <a:t> </a:t>
            </a:r>
            <a:r>
              <a:rPr lang="en-US" sz="3800" dirty="0" err="1">
                <a:latin typeface="Times New Roman" pitchFamily="18" charset="0"/>
                <a:cs typeface="Times New Roman" pitchFamily="18" charset="0"/>
              </a:rPr>
              <a:t>làm</a:t>
            </a:r>
            <a:r>
              <a:rPr lang="en-US" sz="3800" dirty="0">
                <a:latin typeface="Times New Roman" pitchFamily="18" charset="0"/>
                <a:cs typeface="Times New Roman" pitchFamily="18" charset="0"/>
              </a:rPr>
              <a:t> </a:t>
            </a:r>
            <a:r>
              <a:rPr lang="en-US" sz="3800" dirty="0" err="1">
                <a:latin typeface="Times New Roman" pitchFamily="18" charset="0"/>
                <a:cs typeface="Times New Roman" pitchFamily="18" charset="0"/>
              </a:rPr>
              <a:t>gì</a:t>
            </a:r>
            <a:r>
              <a:rPr lang="en-US" sz="3800" dirty="0">
                <a:latin typeface="Times New Roman" pitchFamily="18" charset="0"/>
                <a:cs typeface="Times New Roman" pitchFamily="18" charset="0"/>
              </a:rPr>
              <a:t>?</a:t>
            </a:r>
          </a:p>
          <a:p>
            <a:pPr algn="ctr">
              <a:buNone/>
            </a:pPr>
            <a:endParaRPr lang="en-US" sz="4000" dirty="0">
              <a:latin typeface="Times New Roman" pitchFamily="18" charset="0"/>
              <a:cs typeface="Times New Roman" pitchFamily="18" charset="0"/>
            </a:endParaRPr>
          </a:p>
          <a:p>
            <a:pPr>
              <a:buFont typeface="Arial" pitchFamily="34" charset="0"/>
              <a:buChar char="•"/>
            </a:pPr>
            <a:r>
              <a:rPr lang="en-US" sz="3600" b="1" i="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600" b="1" i="1" u="sng"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Trả</a:t>
            </a:r>
            <a:r>
              <a:rPr lang="en-US" sz="3600" b="1" i="1" u="sng"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600" b="1" i="1" u="sng"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lời</a:t>
            </a:r>
            <a:r>
              <a:rPr lang="en-US" sz="3600" b="1" i="1" u="sng"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p>
          <a:p>
            <a:pPr>
              <a:buFont typeface="Arial" pitchFamily="34" charset="0"/>
              <a:buChar char="•"/>
            </a:pP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Hành</a:t>
            </a:r>
            <a:r>
              <a:rPr lang="en-US" sz="3600" dirty="0">
                <a:latin typeface="Times New Roman" pitchFamily="18" charset="0"/>
                <a:cs typeface="Times New Roman" pitchFamily="18" charset="0"/>
              </a:rPr>
              <a:t> vi </a:t>
            </a:r>
            <a:r>
              <a:rPr lang="en-US" sz="3600" dirty="0" err="1">
                <a:latin typeface="Times New Roman" pitchFamily="18" charset="0"/>
                <a:cs typeface="Times New Roman" pitchFamily="18" charset="0"/>
              </a:rPr>
              <a:t>không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có</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kỉ</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luật</a:t>
            </a:r>
            <a:r>
              <a:rPr lang="en-US" sz="3600" dirty="0">
                <a:latin typeface="Times New Roman" pitchFamily="18" charset="0"/>
                <a:cs typeface="Times New Roman" pitchFamily="18" charset="0"/>
              </a:rPr>
              <a:t>.</a:t>
            </a:r>
          </a:p>
          <a:p>
            <a:pPr>
              <a:buNone/>
            </a:pP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Nhắc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nhở</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bạn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phải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giữ</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kỉ</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luật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của</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trường</a:t>
            </a:r>
            <a:r>
              <a:rPr lang="en-US" sz="3600" dirty="0">
                <a:latin typeface="Times New Roman" pitchFamily="18" charset="0"/>
                <a:cs typeface="Times New Roman" pitchFamily="18" charset="0"/>
              </a:rPr>
              <a:t>.</a:t>
            </a:r>
          </a:p>
          <a:p>
            <a:pPr algn="ctr">
              <a:buNone/>
            </a:pPr>
            <a:endParaRPr lang="en-US" sz="4000" dirty="0">
              <a:latin typeface="Times New Roman" pitchFamily="18" charset="0"/>
              <a:cs typeface="Times New Roman" pitchFamily="18" charset="0"/>
            </a:endParaRPr>
          </a:p>
        </p:txBody>
      </p:sp>
      <p:pic>
        <p:nvPicPr>
          <p:cNvPr id="7" name="Picture 20" descr="Kết quả hình ảnh cho hs nói chuyện riêng"/>
          <p:cNvPicPr>
            <a:picLocks noChangeAspect="1" noChangeArrowheads="1"/>
          </p:cNvPicPr>
          <p:nvPr/>
        </p:nvPicPr>
        <p:blipFill>
          <a:blip r:embed="rId3" cstate="print"/>
          <a:srcRect/>
          <a:stretch>
            <a:fillRect/>
          </a:stretch>
        </p:blipFill>
        <p:spPr bwMode="auto">
          <a:xfrm>
            <a:off x="1600200" y="2362200"/>
            <a:ext cx="5752148" cy="4495800"/>
          </a:xfrm>
          <a:prstGeom prst="rect">
            <a:avLst/>
          </a:prstGeom>
          <a:noFill/>
        </p:spPr>
      </p:pic>
      <p:sp>
        <p:nvSpPr>
          <p:cNvPr id="8" name="Action Button: Home 7">
            <a:hlinkClick r:id="rId4" action="ppaction://hlinksldjump" highlightClick="1"/>
          </p:cNvPr>
          <p:cNvSpPr/>
          <p:nvPr/>
        </p:nvSpPr>
        <p:spPr>
          <a:xfrm>
            <a:off x="8534400" y="6324600"/>
            <a:ext cx="609600" cy="53340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heckerboard(across)">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xit" presetSubtype="4" fill="hold" nodeType="clickEffect">
                                  <p:stCondLst>
                                    <p:cond delay="0"/>
                                  </p:stCondLst>
                                  <p:childTnLst>
                                    <p:anim calcmode="lin" valueType="num">
                                      <p:cBhvr additive="base">
                                        <p:cTn id="21" dur="500"/>
                                        <p:tgtEl>
                                          <p:spTgt spid="7"/>
                                        </p:tgtEl>
                                        <p:attrNameLst>
                                          <p:attrName>ppt_x</p:attrName>
                                        </p:attrNameLst>
                                      </p:cBhvr>
                                      <p:tavLst>
                                        <p:tav tm="0">
                                          <p:val>
                                            <p:strVal val="ppt_x"/>
                                          </p:val>
                                        </p:tav>
                                        <p:tav tm="100000">
                                          <p:val>
                                            <p:strVal val="ppt_x"/>
                                          </p:val>
                                        </p:tav>
                                      </p:tavLst>
                                    </p:anim>
                                    <p:anim calcmode="lin" valueType="num">
                                      <p:cBhvr additive="base">
                                        <p:cTn id="22" dur="500"/>
                                        <p:tgtEl>
                                          <p:spTgt spid="7"/>
                                        </p:tgtEl>
                                        <p:attrNameLst>
                                          <p:attrName>ppt_y</p:attrName>
                                        </p:attrNameLst>
                                      </p:cBhvr>
                                      <p:tavLst>
                                        <p:tav tm="0">
                                          <p:val>
                                            <p:strVal val="ppt_y"/>
                                          </p:val>
                                        </p:tav>
                                        <p:tav tm="100000">
                                          <p:val>
                                            <p:strVal val="1+ppt_h/2"/>
                                          </p:val>
                                        </p:tav>
                                      </p:tavLst>
                                    </p:anim>
                                    <p:set>
                                      <p:cBhvr>
                                        <p:cTn id="23" dur="1" fill="hold">
                                          <p:stCondLst>
                                            <p:cond delay="499"/>
                                          </p:stCondLst>
                                        </p:cTn>
                                        <p:tgtEl>
                                          <p:spTgt spid="7"/>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3" presetClass="entr" presetSubtype="16"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plus(in)">
                                      <p:cBhvr>
                                        <p:cTn id="28" dur="2000"/>
                                        <p:tgtEl>
                                          <p:spTgt spid="3">
                                            <p:txEl>
                                              <p:pRg st="3" end="3"/>
                                            </p:txEl>
                                          </p:spTgt>
                                        </p:tgtEl>
                                      </p:cBhvr>
                                    </p:animEffect>
                                  </p:childTnLst>
                                </p:cTn>
                              </p:par>
                              <p:par>
                                <p:cTn id="29" presetID="13" presetClass="entr" presetSubtype="16" fill="hold" nodeType="with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plus(in)">
                                      <p:cBhvr>
                                        <p:cTn id="31" dur="2000"/>
                                        <p:tgtEl>
                                          <p:spTgt spid="3">
                                            <p:txEl>
                                              <p:pRg st="4" end="4"/>
                                            </p:txEl>
                                          </p:spTgt>
                                        </p:tgtEl>
                                      </p:cBhvr>
                                    </p:animEffect>
                                  </p:childTnLst>
                                </p:cTn>
                              </p:par>
                              <p:par>
                                <p:cTn id="32" presetID="13" presetClass="entr" presetSubtype="16" fill="hold" nodeType="with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plus(in)">
                                      <p:cBhvr>
                                        <p:cTn id="34"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2438400"/>
            <a:ext cx="3886200" cy="1714501"/>
          </a:xfrm>
          <a:prstGeom prst="rect">
            <a:avLst/>
          </a:prstGeom>
        </p:spPr>
      </p:pic>
      <p:sp>
        <p:nvSpPr>
          <p:cNvPr id="7" name="Cloud Callout 6"/>
          <p:cNvSpPr/>
          <p:nvPr/>
        </p:nvSpPr>
        <p:spPr bwMode="auto">
          <a:xfrm>
            <a:off x="2514600" y="0"/>
            <a:ext cx="5981699" cy="2933700"/>
          </a:xfrm>
          <a:prstGeom prst="cloudCallout">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lstStyle/>
          <a:p>
            <a:pPr algn="ctr" defTabSz="957580" fontAlgn="base">
              <a:lnSpc>
                <a:spcPct val="160000"/>
              </a:lnSpc>
              <a:spcBef>
                <a:spcPct val="0"/>
              </a:spcBef>
              <a:spcAft>
                <a:spcPct val="0"/>
              </a:spcAft>
            </a:pPr>
            <a:r>
              <a:rPr lang="en-US" sz="2800" dirty="0" err="1">
                <a:solidFill>
                  <a:srgbClr val="FF0000"/>
                </a:solidFill>
                <a:latin typeface="Times New Roman" panose="02020603050405020304" pitchFamily="18" charset="0"/>
                <a:cs typeface="Times New Roman" panose="02020603050405020304" pitchFamily="18" charset="0"/>
              </a:rPr>
              <a:t>Em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có</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nhận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xét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gì</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về</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cách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cư</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xử</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của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bạn</a:t>
            </a:r>
            <a:r>
              <a:rPr lang="en-US" sz="2800" dirty="0">
                <a:solidFill>
                  <a:srgbClr val="FF0000"/>
                </a:solidFill>
                <a:latin typeface="Times New Roman" panose="02020603050405020304" pitchFamily="18" charset="0"/>
                <a:cs typeface="Times New Roman" panose="02020603050405020304" pitchFamily="18" charset="0"/>
              </a:rPr>
              <a:t> Nam </a:t>
            </a:r>
            <a:r>
              <a:rPr lang="en-US" sz="2800" dirty="0" err="1">
                <a:solidFill>
                  <a:srgbClr val="FF0000"/>
                </a:solidFill>
                <a:latin typeface="Times New Roman" panose="02020603050405020304" pitchFamily="18" charset="0"/>
                <a:cs typeface="Times New Roman" panose="02020603050405020304" pitchFamily="18" charset="0"/>
              </a:rPr>
              <a:t>trong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tình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huống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trên</a:t>
            </a:r>
            <a:r>
              <a:rPr lang="en-US" sz="2800" dirty="0">
                <a:solidFill>
                  <a:srgbClr val="FF0000"/>
                </a:solidFill>
                <a:latin typeface="Times New Roman" panose="02020603050405020304" pitchFamily="18" charset="0"/>
                <a:cs typeface="Times New Roman" panose="02020603050405020304" pitchFamily="18" charset="0"/>
              </a:rPr>
              <a:t> ? </a:t>
            </a:r>
          </a:p>
        </p:txBody>
      </p:sp>
      <p:sp>
        <p:nvSpPr>
          <p:cNvPr id="4" name="Text Box 2"/>
          <p:cNvSpPr txBox="1"/>
          <p:nvPr/>
        </p:nvSpPr>
        <p:spPr>
          <a:xfrm>
            <a:off x="1752600" y="4026943"/>
            <a:ext cx="7262496" cy="2677656"/>
          </a:xfrm>
          <a:prstGeom prst="rect">
            <a:avLst/>
          </a:prstGeom>
          <a:noFill/>
          <a:ln>
            <a:solidFill>
              <a:schemeClr val="bg2">
                <a:lumMod val="75000"/>
              </a:schemeClr>
            </a:solidFill>
            <a:prstDash val="lgDash"/>
          </a:ln>
          <a:extLst>
            <a:ext uri="{909E8E84-426E-40DD-AFC4-6F175D3DCCD1}">
              <a14:hiddenFill xmlns:a14="http://schemas.microsoft.com/office/drawing/2010/main">
                <a:solidFill>
                  <a:schemeClr val="bg1"/>
                </a:solidFill>
              </a14:hiddenFill>
            </a:ext>
          </a:extLst>
        </p:spPr>
        <p:txBody>
          <a:bodyPr wrap="square" rtlCol="0">
            <a:spAutoFit/>
          </a:bodyPr>
          <a:lstStyle/>
          <a:p>
            <a:pPr algn="just">
              <a:lnSpc>
                <a:spcPct val="150000"/>
              </a:lnSpc>
            </a:pPr>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Nam:</a:t>
            </a:r>
          </a:p>
          <a:p>
            <a:pPr algn="just">
              <a:lnSpc>
                <a:spcPct val="150000"/>
              </a:lnSpc>
            </a:pPr>
            <a:r>
              <a:rPr lang="en-US" sz="2800" i="1" dirty="0">
                <a:latin typeface="Times New Roman" panose="02020603050405020304" pitchFamily="18" charset="0"/>
                <a:cs typeface="Times New Roman" panose="02020603050405020304" pitchFamily="18" charset="0"/>
              </a:rPr>
              <a:t>-  Vi </a:t>
            </a:r>
            <a:r>
              <a:rPr lang="en-US" sz="2800" i="1" dirty="0" err="1">
                <a:latin typeface="Times New Roman" panose="02020603050405020304" pitchFamily="18" charset="0"/>
                <a:cs typeface="Times New Roman" panose="02020603050405020304" pitchFamily="18" charset="0"/>
              </a:rPr>
              <a:t>phạm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đạo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đức</a:t>
            </a:r>
            <a:r>
              <a:rPr lang="en-US" sz="2800" i="1" dirty="0">
                <a:latin typeface="Times New Roman" panose="02020603050405020304" pitchFamily="18" charset="0"/>
                <a:cs typeface="Times New Roman" panose="02020603050405020304" pitchFamily="18" charset="0"/>
              </a:rPr>
              <a:t>: + </a:t>
            </a:r>
            <a:r>
              <a:rPr lang="en-US" sz="2800" i="1" dirty="0" err="1">
                <a:latin typeface="Times New Roman" panose="02020603050405020304" pitchFamily="18" charset="0"/>
                <a:cs typeface="Times New Roman" panose="02020603050405020304" pitchFamily="18" charset="0"/>
              </a:rPr>
              <a:t>Không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chào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cô</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giáo</a:t>
            </a:r>
            <a:endParaRPr lang="en-US" sz="2800" i="1" dirty="0">
              <a:latin typeface="Times New Roman" panose="02020603050405020304" pitchFamily="18" charset="0"/>
              <a:cs typeface="Times New Roman" panose="02020603050405020304" pitchFamily="18" charset="0"/>
            </a:endParaRPr>
          </a:p>
          <a:p>
            <a:pPr algn="just">
              <a:lnSpc>
                <a:spcPct val="150000"/>
              </a:lnSpc>
            </a:pPr>
            <a:r>
              <a:rPr lang="en-US" sz="2800" i="1" dirty="0">
                <a:latin typeface="Times New Roman" panose="02020603050405020304" pitchFamily="18" charset="0"/>
                <a:cs typeface="Times New Roman" panose="02020603050405020304" pitchFamily="18" charset="0"/>
              </a:rPr>
              <a:t>	                       + </a:t>
            </a:r>
            <a:r>
              <a:rPr lang="en-US" sz="2800" i="1" dirty="0" err="1">
                <a:latin typeface="Times New Roman" panose="02020603050405020304" pitchFamily="18" charset="0"/>
                <a:cs typeface="Times New Roman" panose="02020603050405020304" pitchFamily="18" charset="0"/>
              </a:rPr>
              <a:t>Không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xin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phép</a:t>
            </a:r>
            <a:endParaRPr lang="en-US" sz="2800" i="1" dirty="0">
              <a:latin typeface="Times New Roman" panose="02020603050405020304" pitchFamily="18" charset="0"/>
              <a:cs typeface="Times New Roman" panose="02020603050405020304" pitchFamily="18" charset="0"/>
            </a:endParaRPr>
          </a:p>
          <a:p>
            <a:pPr algn="just">
              <a:lnSpc>
                <a:spcPct val="150000"/>
              </a:lnSpc>
            </a:pPr>
            <a:r>
              <a:rPr lang="en-US" sz="2800" i="1" dirty="0">
                <a:latin typeface="Times New Roman" panose="02020603050405020304" pitchFamily="18" charset="0"/>
                <a:cs typeface="Times New Roman" panose="02020603050405020304" pitchFamily="18" charset="0"/>
              </a:rPr>
              <a:t>- Vi </a:t>
            </a:r>
            <a:r>
              <a:rPr lang="en-US" sz="2800" i="1" dirty="0" err="1">
                <a:latin typeface="Times New Roman" panose="02020603050405020304" pitchFamily="18" charset="0"/>
                <a:cs typeface="Times New Roman" panose="02020603050405020304" pitchFamily="18" charset="0"/>
              </a:rPr>
              <a:t>phạm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kỷ</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luật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học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muộn</a:t>
            </a:r>
            <a:endParaRPr lang="en-US" sz="2800" i="1"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Kết quả hình ảnh cho hình nền powerpoint đẹp nhất thế giới"/>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Content Placeholder 2"/>
          <p:cNvSpPr>
            <a:spLocks noGrp="1"/>
          </p:cNvSpPr>
          <p:nvPr>
            <p:ph sz="quarter" idx="1"/>
          </p:nvPr>
        </p:nvSpPr>
        <p:spPr>
          <a:xfrm>
            <a:off x="0" y="0"/>
            <a:ext cx="9144000" cy="6858000"/>
          </a:xfrm>
        </p:spPr>
        <p:txBody>
          <a:bodyPr>
            <a:normAutofit/>
          </a:bodyPr>
          <a:lstStyle/>
          <a:p>
            <a:pPr algn="ctr">
              <a:buNone/>
            </a:pPr>
            <a:r>
              <a:rPr lang="en-US" sz="3200" dirty="0" err="1">
                <a:solidFill>
                  <a:srgbClr val="FF0000"/>
                </a:solidFill>
                <a:latin typeface="Times New Roman" pitchFamily="18" charset="0"/>
                <a:cs typeface="Times New Roman" pitchFamily="18" charset="0"/>
              </a:rPr>
              <a:t>Tình</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huống</a:t>
            </a:r>
            <a:r>
              <a:rPr lang="en-US" sz="3200" dirty="0">
                <a:solidFill>
                  <a:srgbClr val="FF0000"/>
                </a:solidFill>
                <a:latin typeface="Times New Roman" pitchFamily="18" charset="0"/>
                <a:cs typeface="Times New Roman" pitchFamily="18" charset="0"/>
              </a:rPr>
              <a:t>:</a:t>
            </a:r>
          </a:p>
        </p:txBody>
      </p:sp>
      <p:sp>
        <p:nvSpPr>
          <p:cNvPr id="5" name="Content Placeholder 2"/>
          <p:cNvSpPr txBox="1">
            <a:spLocks/>
          </p:cNvSpPr>
          <p:nvPr/>
        </p:nvSpPr>
        <p:spPr>
          <a:xfrm>
            <a:off x="0" y="609600"/>
            <a:ext cx="9144000" cy="4953000"/>
          </a:xfrm>
          <a:prstGeom prst="rect">
            <a:avLst/>
          </a:prstGeom>
        </p:spPr>
        <p:txBody>
          <a:bodyPr vert="horz">
            <a:normAutofit/>
          </a:bodyPr>
          <a:lstStyle/>
          <a:p>
            <a:pPr algn="ctr"/>
            <a:r>
              <a:rPr kumimoji="0" lang="en-US" sz="3600" b="0" i="0" u="none" strike="noStrike" kern="1200" cap="none" spc="0" normalizeH="0" baseline="0" noProof="0" dirty="0" err="1">
                <a:ln>
                  <a:noFill/>
                </a:ln>
                <a:solidFill>
                  <a:schemeClr val="tx1"/>
                </a:solidFill>
                <a:effectLst/>
                <a:uLnTx/>
                <a:uFillTx/>
                <a:latin typeface="Times New Roman" pitchFamily="18" charset="0"/>
                <a:ea typeface="+mn-ea"/>
                <a:cs typeface="Times New Roman" pitchFamily="18" charset="0"/>
              </a:rPr>
              <a:t>Lớp</a:t>
            </a:r>
            <a:r>
              <a:rPr kumimoji="0" lang="en-US" sz="36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 </a:t>
            </a:r>
            <a:r>
              <a:rPr kumimoji="0" lang="en-US" sz="3600" b="0" i="0" u="none" strike="noStrike" kern="1200" cap="none" spc="0" normalizeH="0" baseline="0" noProof="0" dirty="0" err="1">
                <a:ln>
                  <a:noFill/>
                </a:ln>
                <a:solidFill>
                  <a:schemeClr val="tx1"/>
                </a:solidFill>
                <a:effectLst/>
                <a:uLnTx/>
                <a:uFillTx/>
                <a:latin typeface="Times New Roman" pitchFamily="18" charset="0"/>
                <a:ea typeface="+mn-ea"/>
                <a:cs typeface="Times New Roman" pitchFamily="18" charset="0"/>
              </a:rPr>
              <a:t>trưởng</a:t>
            </a:r>
            <a:r>
              <a:rPr kumimoji="0" lang="en-US" sz="36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 </a:t>
            </a:r>
            <a:r>
              <a:rPr kumimoji="0" lang="en-US" sz="3600" b="0" i="0" u="none" strike="noStrike" kern="1200" cap="none" spc="0" normalizeH="0" baseline="0" noProof="0" dirty="0" err="1">
                <a:ln>
                  <a:noFill/>
                </a:ln>
                <a:solidFill>
                  <a:schemeClr val="tx1"/>
                </a:solidFill>
                <a:effectLst/>
                <a:uLnTx/>
                <a:uFillTx/>
                <a:latin typeface="Times New Roman" pitchFamily="18" charset="0"/>
                <a:ea typeface="+mn-ea"/>
                <a:cs typeface="Times New Roman" pitchFamily="18" charset="0"/>
              </a:rPr>
              <a:t>lớp</a:t>
            </a:r>
            <a:r>
              <a:rPr kumimoji="0" lang="en-US" sz="36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 </a:t>
            </a:r>
            <a:r>
              <a:rPr kumimoji="0" lang="en-US" sz="3600" b="0" i="0" u="none" strike="noStrike" kern="1200" cap="none" spc="0" normalizeH="0" baseline="0" noProof="0" dirty="0" err="1">
                <a:ln>
                  <a:noFill/>
                </a:ln>
                <a:solidFill>
                  <a:schemeClr val="tx1"/>
                </a:solidFill>
                <a:effectLst/>
                <a:uLnTx/>
                <a:uFillTx/>
                <a:latin typeface="Times New Roman" pitchFamily="18" charset="0"/>
                <a:ea typeface="+mn-ea"/>
                <a:cs typeface="Times New Roman" pitchFamily="18" charset="0"/>
              </a:rPr>
              <a:t>em</a:t>
            </a:r>
            <a:r>
              <a:rPr kumimoji="0" lang="en-US" sz="36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 </a:t>
            </a:r>
            <a:r>
              <a:rPr kumimoji="0" lang="en-US" sz="3600" b="0" i="0" u="none" strike="noStrike" kern="1200" cap="none" spc="0" normalizeH="0" baseline="0" noProof="0" dirty="0" err="1">
                <a:ln>
                  <a:noFill/>
                </a:ln>
                <a:solidFill>
                  <a:schemeClr val="tx1"/>
                </a:solidFill>
                <a:effectLst/>
                <a:uLnTx/>
                <a:uFillTx/>
                <a:latin typeface="Times New Roman" pitchFamily="18" charset="0"/>
                <a:ea typeface="+mn-ea"/>
                <a:cs typeface="Times New Roman" pitchFamily="18" charset="0"/>
              </a:rPr>
              <a:t>luôn</a:t>
            </a:r>
            <a:r>
              <a:rPr kumimoji="0" lang="en-US" sz="36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 </a:t>
            </a:r>
            <a:r>
              <a:rPr kumimoji="0" lang="en-US" sz="3600" b="0" i="0" u="none" strike="noStrike" kern="1200" cap="none" spc="0" normalizeH="0" baseline="0" noProof="0" dirty="0" err="1">
                <a:ln>
                  <a:noFill/>
                </a:ln>
                <a:solidFill>
                  <a:schemeClr val="tx1"/>
                </a:solidFill>
                <a:effectLst/>
                <a:uLnTx/>
                <a:uFillTx/>
                <a:latin typeface="Times New Roman" pitchFamily="18" charset="0"/>
                <a:ea typeface="+mn-ea"/>
                <a:cs typeface="Times New Roman" pitchFamily="18" charset="0"/>
              </a:rPr>
              <a:t>giúp</a:t>
            </a:r>
            <a:r>
              <a:rPr kumimoji="0" lang="en-US" sz="36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 </a:t>
            </a:r>
            <a:r>
              <a:rPr kumimoji="0" lang="en-US" sz="3600" b="0" i="0" u="none" strike="noStrike" kern="1200" cap="none" spc="0" normalizeH="0" baseline="0" noProof="0" dirty="0" err="1">
                <a:ln>
                  <a:noFill/>
                </a:ln>
                <a:solidFill>
                  <a:schemeClr val="tx1"/>
                </a:solidFill>
                <a:effectLst/>
                <a:uLnTx/>
                <a:uFillTx/>
                <a:latin typeface="Times New Roman" pitchFamily="18" charset="0"/>
                <a:ea typeface="+mn-ea"/>
                <a:cs typeface="Times New Roman" pitchFamily="18" charset="0"/>
              </a:rPr>
              <a:t>đỡ</a:t>
            </a:r>
            <a:r>
              <a:rPr kumimoji="0" lang="en-US" sz="36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 </a:t>
            </a:r>
            <a:r>
              <a:rPr kumimoji="0" lang="en-US" sz="3600" b="0" i="0" u="none" strike="noStrike" kern="1200" cap="none" spc="0" normalizeH="0" baseline="0" noProof="0" dirty="0" err="1">
                <a:ln>
                  <a:noFill/>
                </a:ln>
                <a:solidFill>
                  <a:schemeClr val="tx1"/>
                </a:solidFill>
                <a:effectLst/>
                <a:uLnTx/>
                <a:uFillTx/>
                <a:latin typeface="Times New Roman" pitchFamily="18" charset="0"/>
                <a:ea typeface="+mn-ea"/>
                <a:cs typeface="Times New Roman" pitchFamily="18" charset="0"/>
              </a:rPr>
              <a:t>bạn</a:t>
            </a:r>
            <a:r>
              <a:rPr kumimoji="0" lang="en-US" sz="36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 </a:t>
            </a:r>
            <a:r>
              <a:rPr kumimoji="0" lang="en-US" sz="3600" b="0" i="0" u="none" strike="noStrike" kern="1200" cap="none" spc="0" normalizeH="0" baseline="0" noProof="0" dirty="0" err="1">
                <a:ln>
                  <a:noFill/>
                </a:ln>
                <a:solidFill>
                  <a:schemeClr val="tx1"/>
                </a:solidFill>
                <a:effectLst/>
                <a:uLnTx/>
                <a:uFillTx/>
                <a:latin typeface="Times New Roman" pitchFamily="18" charset="0"/>
                <a:ea typeface="+mn-ea"/>
                <a:cs typeface="Times New Roman" pitchFamily="18" charset="0"/>
              </a:rPr>
              <a:t>bè</a:t>
            </a:r>
            <a:r>
              <a:rPr kumimoji="0" lang="en-US" sz="36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 </a:t>
            </a:r>
            <a:r>
              <a:rPr kumimoji="0" lang="en-US" sz="3600" b="0" i="0" u="none" strike="noStrike" kern="1200" cap="none" spc="0" normalizeH="0" baseline="0" noProof="0" dirty="0" err="1">
                <a:ln>
                  <a:noFill/>
                </a:ln>
                <a:solidFill>
                  <a:schemeClr val="tx1"/>
                </a:solidFill>
                <a:effectLst/>
                <a:uLnTx/>
                <a:uFillTx/>
                <a:latin typeface="Times New Roman" pitchFamily="18" charset="0"/>
                <a:ea typeface="+mn-ea"/>
                <a:cs typeface="Times New Roman" pitchFamily="18" charset="0"/>
              </a:rPr>
              <a:t>khi</a:t>
            </a:r>
            <a:r>
              <a:rPr kumimoji="0" lang="en-US" sz="36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 </a:t>
            </a:r>
            <a:r>
              <a:rPr kumimoji="0" lang="en-US" sz="3600" b="0" i="0" u="none" strike="noStrike" kern="1200" cap="none" spc="0" normalizeH="0" baseline="0" noProof="0" dirty="0" err="1">
                <a:ln>
                  <a:noFill/>
                </a:ln>
                <a:solidFill>
                  <a:schemeClr val="tx1"/>
                </a:solidFill>
                <a:effectLst/>
                <a:uLnTx/>
                <a:uFillTx/>
                <a:latin typeface="Times New Roman" pitchFamily="18" charset="0"/>
                <a:ea typeface="+mn-ea"/>
                <a:cs typeface="Times New Roman" pitchFamily="18" charset="0"/>
              </a:rPr>
              <a:t>khó</a:t>
            </a:r>
            <a:r>
              <a:rPr kumimoji="0" lang="en-US" sz="36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 </a:t>
            </a:r>
            <a:r>
              <a:rPr kumimoji="0" lang="en-US" sz="3600" b="0" i="0" u="none" strike="noStrike" kern="1200" cap="none" spc="0" normalizeH="0" baseline="0" noProof="0" dirty="0" err="1">
                <a:ln>
                  <a:noFill/>
                </a:ln>
                <a:solidFill>
                  <a:schemeClr val="tx1"/>
                </a:solidFill>
                <a:effectLst/>
                <a:uLnTx/>
                <a:uFillTx/>
                <a:latin typeface="Times New Roman" pitchFamily="18" charset="0"/>
                <a:ea typeface="+mn-ea"/>
                <a:cs typeface="Times New Roman" pitchFamily="18" charset="0"/>
              </a:rPr>
              <a:t>khăn</a:t>
            </a:r>
            <a:r>
              <a:rPr kumimoji="0" lang="en-US" sz="36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a:t>
            </a:r>
            <a:r>
              <a:rPr kumimoji="0" lang="en-US" sz="3600" b="0" i="0" u="none" strike="noStrike" kern="1200" cap="none" spc="0" normalizeH="0" noProof="0" dirty="0">
                <a:ln>
                  <a:noFill/>
                </a:ln>
                <a:solidFill>
                  <a:schemeClr val="tx1"/>
                </a:solidFill>
                <a:effectLst/>
                <a:uLnTx/>
                <a:uFillTx/>
                <a:latin typeface="Times New Roman" pitchFamily="18" charset="0"/>
                <a:ea typeface="+mn-ea"/>
                <a:cs typeface="Times New Roman" pitchFamily="18" charset="0"/>
              </a:rPr>
              <a:t> </a:t>
            </a:r>
            <a:r>
              <a:rPr lang="en-US" sz="3600" dirty="0" err="1">
                <a:latin typeface="Times New Roman" pitchFamily="18" charset="0"/>
                <a:cs typeface="Times New Roman" pitchFamily="18" charset="0"/>
              </a:rPr>
              <a:t>Đó</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là</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hành</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động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như</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thế</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nào</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và</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bạn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sẽ</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làm</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gì</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với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bản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thân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và</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bạn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bè</a:t>
            </a:r>
            <a:r>
              <a:rPr lang="en-US" sz="3600" dirty="0">
                <a:latin typeface="Times New Roman" pitchFamily="18" charset="0"/>
                <a:cs typeface="Times New Roman" pitchFamily="18" charset="0"/>
              </a:rPr>
              <a:t>?</a:t>
            </a:r>
            <a:endParaRPr kumimoji="0" lang="en-US" sz="36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endParaRPr>
          </a:p>
          <a:p>
            <a:pPr algn="ctr"/>
            <a:endParaRPr lang="en-US" sz="3600" dirty="0">
              <a:latin typeface="Times New Roman" pitchFamily="18" charset="0"/>
              <a:cs typeface="Times New Roman" pitchFamily="18" charset="0"/>
            </a:endParaRPr>
          </a:p>
          <a:p>
            <a:pPr algn="ctr"/>
            <a:r>
              <a:rPr lang="en-US" sz="3600" b="1" i="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600" b="1" i="1" u="sng"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Trả</a:t>
            </a:r>
            <a:r>
              <a:rPr lang="en-US" sz="3600" b="1" i="1" u="sng"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600" b="1" i="1" u="sng"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lời</a:t>
            </a:r>
            <a:r>
              <a:rPr lang="en-US" sz="3600" b="1" i="1" u="sng"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endParaRPr kumimoji="0" lang="en-US" sz="36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endParaRPr>
          </a:p>
          <a:p>
            <a:pPr lvl="1" algn="ct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Hành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động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thể</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hiện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sự</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tôn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trọng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đạo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đức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cao</a:t>
            </a:r>
            <a:endParaRPr lang="en-US" sz="3200" dirty="0">
              <a:latin typeface="Times New Roman" pitchFamily="18" charset="0"/>
              <a:cs typeface="Times New Roman" pitchFamily="18" charset="0"/>
            </a:endParaRPr>
          </a:p>
          <a:p>
            <a:pPr lvl="1" algn="ct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Nhắc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nhở</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bản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thân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người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xung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quanh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học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tập</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bạn</a:t>
            </a:r>
            <a:r>
              <a:rPr lang="en-US" sz="3200" dirty="0">
                <a:latin typeface="Times New Roman" pitchFamily="18" charset="0"/>
                <a:cs typeface="Times New Roman" pitchFamily="18" charset="0"/>
              </a:rPr>
              <a:t>.</a:t>
            </a:r>
          </a:p>
          <a:p>
            <a:pPr marL="274320" marR="0" lvl="0" indent="-274320" algn="ctr" defTabSz="914400" rtl="0" eaLnBrk="1" fontAlgn="auto" latinLnBrk="0" hangingPunct="1">
              <a:lnSpc>
                <a:spcPct val="100000"/>
              </a:lnSpc>
              <a:spcBef>
                <a:spcPts val="600"/>
              </a:spcBef>
              <a:spcAft>
                <a:spcPts val="0"/>
              </a:spcAft>
              <a:buClr>
                <a:schemeClr val="accent1"/>
              </a:buClr>
              <a:buSzPct val="70000"/>
              <a:buFont typeface="Wingdings"/>
              <a:buNone/>
              <a:tabLst/>
              <a:defRPr/>
            </a:pPr>
            <a:endParaRPr kumimoji="0" lang="en-US" sz="44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endParaRPr>
          </a:p>
          <a:p>
            <a:pPr marL="274320" marR="0" lvl="0" indent="-274320" algn="ctr" defTabSz="914400" rtl="0" eaLnBrk="1" fontAlgn="auto" latinLnBrk="0" hangingPunct="1">
              <a:lnSpc>
                <a:spcPct val="100000"/>
              </a:lnSpc>
              <a:spcBef>
                <a:spcPts val="600"/>
              </a:spcBef>
              <a:spcAft>
                <a:spcPts val="0"/>
              </a:spcAft>
              <a:buClr>
                <a:schemeClr val="accent1"/>
              </a:buClr>
              <a:buSzPct val="70000"/>
              <a:buFont typeface="Wingdings"/>
              <a:buNone/>
              <a:tabLst/>
              <a:defRPr/>
            </a:pPr>
            <a:endParaRPr kumimoji="0" lang="en-US" sz="44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endParaRPr>
          </a:p>
          <a:p>
            <a:pPr marL="274320" marR="0" lvl="0" indent="-274320" algn="ctr" defTabSz="914400" rtl="0" eaLnBrk="1" fontAlgn="auto" latinLnBrk="0" hangingPunct="1">
              <a:lnSpc>
                <a:spcPct val="100000"/>
              </a:lnSpc>
              <a:spcBef>
                <a:spcPts val="600"/>
              </a:spcBef>
              <a:spcAft>
                <a:spcPts val="0"/>
              </a:spcAft>
              <a:buClr>
                <a:schemeClr val="accent1"/>
              </a:buClr>
              <a:buSzPct val="70000"/>
              <a:buFont typeface="Wingdings"/>
              <a:buNone/>
              <a:tabLst/>
              <a:defRPr/>
            </a:pPr>
            <a:endParaRPr kumimoji="0" lang="en-US" sz="44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endParaRPr>
          </a:p>
        </p:txBody>
      </p:sp>
      <p:pic>
        <p:nvPicPr>
          <p:cNvPr id="6" name="Picture 5" descr="co-hoi-giup-do-lan-nhau-trong-hoc-tap-sinh-hoat-44268.jpg"/>
          <p:cNvPicPr>
            <a:picLocks noChangeAspect="1"/>
          </p:cNvPicPr>
          <p:nvPr/>
        </p:nvPicPr>
        <p:blipFill>
          <a:blip r:embed="rId3" cstate="print"/>
          <a:stretch>
            <a:fillRect/>
          </a:stretch>
        </p:blipFill>
        <p:spPr>
          <a:xfrm>
            <a:off x="1371600" y="2362200"/>
            <a:ext cx="6019800" cy="4267200"/>
          </a:xfrm>
          <a:prstGeom prst="rect">
            <a:avLst/>
          </a:prstGeom>
        </p:spPr>
      </p:pic>
      <p:sp>
        <p:nvSpPr>
          <p:cNvPr id="7" name="Action Button: Home 6">
            <a:hlinkClick r:id="rId4" action="ppaction://hlinksldjump" highlightClick="1"/>
          </p:cNvPr>
          <p:cNvSpPr/>
          <p:nvPr/>
        </p:nvSpPr>
        <p:spPr>
          <a:xfrm>
            <a:off x="8839200" y="6477000"/>
            <a:ext cx="304800" cy="38100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heckerboard(across)">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xit" presetSubtype="4" fill="hold" nodeType="clickEffect">
                                  <p:stCondLst>
                                    <p:cond delay="0"/>
                                  </p:stCondLst>
                                  <p:childTnLst>
                                    <p:anim calcmode="lin" valueType="num">
                                      <p:cBhvr additive="base">
                                        <p:cTn id="16" dur="500"/>
                                        <p:tgtEl>
                                          <p:spTgt spid="6"/>
                                        </p:tgtEl>
                                        <p:attrNameLst>
                                          <p:attrName>ppt_x</p:attrName>
                                        </p:attrNameLst>
                                      </p:cBhvr>
                                      <p:tavLst>
                                        <p:tav tm="0">
                                          <p:val>
                                            <p:strVal val="ppt_x"/>
                                          </p:val>
                                        </p:tav>
                                        <p:tav tm="100000">
                                          <p:val>
                                            <p:strVal val="ppt_x"/>
                                          </p:val>
                                        </p:tav>
                                      </p:tavLst>
                                    </p:anim>
                                    <p:anim calcmode="lin" valueType="num">
                                      <p:cBhvr additive="base">
                                        <p:cTn id="17" dur="500"/>
                                        <p:tgtEl>
                                          <p:spTgt spid="6"/>
                                        </p:tgtEl>
                                        <p:attrNameLst>
                                          <p:attrName>ppt_y</p:attrName>
                                        </p:attrNameLst>
                                      </p:cBhvr>
                                      <p:tavLst>
                                        <p:tav tm="0">
                                          <p:val>
                                            <p:strVal val="ppt_y"/>
                                          </p:val>
                                        </p:tav>
                                        <p:tav tm="100000">
                                          <p:val>
                                            <p:strVal val="1+ppt_h/2"/>
                                          </p:val>
                                        </p:tav>
                                      </p:tavLst>
                                    </p:anim>
                                    <p:set>
                                      <p:cBhvr>
                                        <p:cTn id="18" dur="1" fill="hold">
                                          <p:stCondLst>
                                            <p:cond delay="499"/>
                                          </p:stCondLst>
                                        </p:cTn>
                                        <p:tgtEl>
                                          <p:spTgt spid="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7" presetClass="entr" presetSubtype="4" fill="hold" nodeType="click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anim calcmode="lin" valueType="num">
                                      <p:cBhvr additive="base">
                                        <p:cTn id="23" dur="20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4" dur="2000" fill="hold"/>
                                        <p:tgtEl>
                                          <p:spTgt spid="5">
                                            <p:txEl>
                                              <p:pRg st="2" end="2"/>
                                            </p:txEl>
                                          </p:spTgt>
                                        </p:tgtEl>
                                        <p:attrNameLst>
                                          <p:attrName>ppt_y</p:attrName>
                                        </p:attrNameLst>
                                      </p:cBhvr>
                                      <p:tavLst>
                                        <p:tav tm="0">
                                          <p:val>
                                            <p:strVal val="1+#ppt_h/2"/>
                                          </p:val>
                                        </p:tav>
                                        <p:tav tm="100000">
                                          <p:val>
                                            <p:strVal val="#ppt_y"/>
                                          </p:val>
                                        </p:tav>
                                      </p:tavLst>
                                    </p:anim>
                                  </p:childTnLst>
                                </p:cTn>
                              </p:par>
                              <p:par>
                                <p:cTn id="25" presetID="7" presetClass="entr" presetSubtype="4" fill="hold" nodeType="with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 calcmode="lin" valueType="num">
                                      <p:cBhvr additive="base">
                                        <p:cTn id="27" dur="20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8" dur="2000" fill="hold"/>
                                        <p:tgtEl>
                                          <p:spTgt spid="5">
                                            <p:txEl>
                                              <p:pRg st="3" end="3"/>
                                            </p:txEl>
                                          </p:spTgt>
                                        </p:tgtEl>
                                        <p:attrNameLst>
                                          <p:attrName>ppt_y</p:attrName>
                                        </p:attrNameLst>
                                      </p:cBhvr>
                                      <p:tavLst>
                                        <p:tav tm="0">
                                          <p:val>
                                            <p:strVal val="1+#ppt_h/2"/>
                                          </p:val>
                                        </p:tav>
                                        <p:tav tm="100000">
                                          <p:val>
                                            <p:strVal val="#ppt_y"/>
                                          </p:val>
                                        </p:tav>
                                      </p:tavLst>
                                    </p:anim>
                                  </p:childTnLst>
                                </p:cTn>
                              </p:par>
                              <p:par>
                                <p:cTn id="29" presetID="7" presetClass="entr" presetSubtype="4" fill="hold" nodeType="with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20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20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pic>
        <p:nvPicPr>
          <p:cNvPr id="4" name="Picture 2" descr="Kết quả hình ảnh cho hình nền powerpoint đẹp nhất thế giới"/>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5" name="Rectangle 4"/>
          <p:cNvSpPr/>
          <p:nvPr/>
        </p:nvSpPr>
        <p:spPr>
          <a:xfrm>
            <a:off x="0" y="1"/>
            <a:ext cx="9144000" cy="2954655"/>
          </a:xfrm>
          <a:prstGeom prst="rect">
            <a:avLst/>
          </a:prstGeom>
        </p:spPr>
        <p:txBody>
          <a:bodyPr wrap="square">
            <a:spAutoFit/>
          </a:bodyPr>
          <a:lstStyle/>
          <a:p>
            <a:pPr algn="ctr">
              <a:buNone/>
            </a:pPr>
            <a:endParaRPr lang="en-US" sz="1000" u="sng" dirty="0">
              <a:latin typeface="Times New Roman" pitchFamily="18" charset="0"/>
              <a:cs typeface="Times New Roman" pitchFamily="18" charset="0"/>
            </a:endParaRPr>
          </a:p>
          <a:p>
            <a:pPr algn="ctr">
              <a:buNone/>
            </a:pPr>
            <a:r>
              <a:rPr lang="en-US" sz="3200" dirty="0" err="1">
                <a:solidFill>
                  <a:srgbClr val="FF0000"/>
                </a:solidFill>
                <a:latin typeface="Times New Roman" pitchFamily="18" charset="0"/>
                <a:cs typeface="Times New Roman" pitchFamily="18" charset="0"/>
              </a:rPr>
              <a:t>Tình</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huống</a:t>
            </a:r>
            <a:r>
              <a:rPr lang="en-US" sz="3200" dirty="0">
                <a:solidFill>
                  <a:srgbClr val="FF0000"/>
                </a:solidFill>
                <a:latin typeface="Times New Roman" pitchFamily="18" charset="0"/>
                <a:cs typeface="Times New Roman" pitchFamily="18" charset="0"/>
              </a:rPr>
              <a:t>:</a:t>
            </a:r>
          </a:p>
          <a:p>
            <a:pPr algn="ctr"/>
            <a:r>
              <a:rPr lang="en-US" sz="4000" dirty="0" err="1">
                <a:latin typeface="Times New Roman" pitchFamily="18" charset="0"/>
                <a:cs typeface="Times New Roman" pitchFamily="18" charset="0"/>
              </a:rPr>
              <a:t>Bạn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em</a:t>
            </a:r>
            <a:r>
              <a:rPr lang="en-US" sz="4000" dirty="0">
                <a:latin typeface="Times New Roman" pitchFamily="18" charset="0"/>
                <a:cs typeface="Times New Roman" pitchFamily="18" charset="0"/>
              </a:rPr>
              <a:t> quay </a:t>
            </a:r>
            <a:r>
              <a:rPr lang="en-US" sz="4000" dirty="0" err="1">
                <a:latin typeface="Times New Roman" pitchFamily="18" charset="0"/>
                <a:cs typeface="Times New Roman" pitchFamily="18" charset="0"/>
              </a:rPr>
              <a:t>cóp</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khi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Đó</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là</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hành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động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như</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thế</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nào</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em</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sẽ</a:t>
            </a:r>
            <a:r>
              <a:rPr lang="en-US" sz="4000" dirty="0">
                <a:latin typeface="Times New Roman" pitchFamily="18" charset="0"/>
                <a:cs typeface="Times New Roman" pitchFamily="18" charset="0"/>
              </a:rPr>
              <a:t>?</a:t>
            </a:r>
          </a:p>
          <a:p>
            <a:pPr algn="ctr">
              <a:buNone/>
            </a:pPr>
            <a:endParaRPr lang="en-US" sz="3200" dirty="0">
              <a:solidFill>
                <a:srgbClr val="FF0000"/>
              </a:solidFill>
              <a:latin typeface="Times New Roman" pitchFamily="18" charset="0"/>
              <a:cs typeface="Times New Roman" pitchFamily="18" charset="0"/>
            </a:endParaRPr>
          </a:p>
          <a:p>
            <a:pPr algn="ctr">
              <a:buNone/>
            </a:pPr>
            <a:endParaRPr lang="en-US" sz="3200" dirty="0">
              <a:solidFill>
                <a:srgbClr val="FF0000"/>
              </a:solidFill>
              <a:latin typeface="Times New Roman" pitchFamily="18" charset="0"/>
              <a:cs typeface="Times New Roman" pitchFamily="18" charset="0"/>
            </a:endParaRPr>
          </a:p>
        </p:txBody>
      </p:sp>
      <p:pic>
        <p:nvPicPr>
          <p:cNvPr id="6" name="Picture 2" descr="Kết quả hình ảnh cho cóp bài"/>
          <p:cNvPicPr>
            <a:picLocks noChangeAspect="1" noChangeArrowheads="1"/>
          </p:cNvPicPr>
          <p:nvPr/>
        </p:nvPicPr>
        <p:blipFill>
          <a:blip r:embed="rId3" cstate="print"/>
          <a:srcRect/>
          <a:stretch>
            <a:fillRect/>
          </a:stretch>
        </p:blipFill>
        <p:spPr bwMode="auto">
          <a:xfrm>
            <a:off x="1600200" y="2362200"/>
            <a:ext cx="6248400" cy="4495800"/>
          </a:xfrm>
          <a:prstGeom prst="rect">
            <a:avLst/>
          </a:prstGeom>
          <a:noFill/>
        </p:spPr>
      </p:pic>
      <p:sp>
        <p:nvSpPr>
          <p:cNvPr id="7" name="Rectangle 6"/>
          <p:cNvSpPr/>
          <p:nvPr/>
        </p:nvSpPr>
        <p:spPr>
          <a:xfrm>
            <a:off x="990600" y="1981200"/>
            <a:ext cx="8153400" cy="1938992"/>
          </a:xfrm>
          <a:prstGeom prst="rect">
            <a:avLst/>
          </a:prstGeom>
        </p:spPr>
        <p:txBody>
          <a:bodyPr wrap="square">
            <a:spAutoFit/>
          </a:bodyPr>
          <a:lstStyle/>
          <a:p>
            <a:pPr algn="ctr"/>
            <a:r>
              <a:rPr lang="en-US" sz="4000" b="1" i="1" u="sng"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Trả</a:t>
            </a:r>
            <a:r>
              <a:rPr lang="en-US" sz="4000" b="1" i="1" u="sng"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i="1" u="sng"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lời</a:t>
            </a:r>
            <a:r>
              <a:rPr lang="en-US" sz="4000" b="1" i="1" u="sng"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endParaRPr lang="en-US" sz="4000" dirty="0">
              <a:latin typeface="Times New Roman" pitchFamily="18" charset="0"/>
              <a:cs typeface="Times New Roman" pitchFamily="18" charset="0"/>
            </a:endParaRPr>
          </a:p>
          <a:p>
            <a:pPr algn="ctr">
              <a:buFont typeface="Wingdings" pitchFamily="2" charset="2"/>
              <a:buChar char="Ø"/>
            </a:pPr>
            <a:r>
              <a:rPr lang="en-US" sz="4000" dirty="0" err="1">
                <a:latin typeface="Times New Roman" pitchFamily="18" charset="0"/>
                <a:cs typeface="Times New Roman" pitchFamily="18" charset="0"/>
              </a:rPr>
              <a:t>Hành</a:t>
            </a:r>
            <a:r>
              <a:rPr lang="en-US" sz="4000" dirty="0">
                <a:latin typeface="Times New Roman" pitchFamily="18" charset="0"/>
                <a:cs typeface="Times New Roman" pitchFamily="18" charset="0"/>
              </a:rPr>
              <a:t> vi </a:t>
            </a:r>
            <a:r>
              <a:rPr lang="en-US" sz="4000" dirty="0" err="1">
                <a:latin typeface="Times New Roman" pitchFamily="18" charset="0"/>
                <a:cs typeface="Times New Roman" pitchFamily="18" charset="0"/>
              </a:rPr>
              <a:t>không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tôn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trọng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đạo</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đức</a:t>
            </a:r>
            <a:endParaRPr lang="en-US" sz="4000" dirty="0">
              <a:latin typeface="Times New Roman" pitchFamily="18" charset="0"/>
              <a:cs typeface="Times New Roman" pitchFamily="18" charset="0"/>
            </a:endParaRPr>
          </a:p>
          <a:p>
            <a:pPr algn="ctr">
              <a:buFont typeface="Wingdings" pitchFamily="2" charset="2"/>
              <a:buChar char="Ø"/>
            </a:pPr>
            <a:r>
              <a:rPr lang="en-US" sz="4000" dirty="0" err="1">
                <a:latin typeface="Times New Roman" pitchFamily="18" charset="0"/>
                <a:cs typeface="Times New Roman" pitchFamily="18" charset="0"/>
              </a:rPr>
              <a:t>Nhắc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nhở</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bạn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hoặc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báo</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cáo</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giám</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thị</a:t>
            </a:r>
            <a:endParaRPr lang="en-US" sz="4000" dirty="0">
              <a:latin typeface="Times New Roman" pitchFamily="18" charset="0"/>
              <a:cs typeface="Times New Roman" pitchFamily="18" charset="0"/>
            </a:endParaRPr>
          </a:p>
        </p:txBody>
      </p:sp>
      <p:sp>
        <p:nvSpPr>
          <p:cNvPr id="8" name="Action Button: Home 7">
            <a:hlinkClick r:id="rId4" action="ppaction://hlinksldjump" highlightClick="1"/>
          </p:cNvPr>
          <p:cNvSpPr/>
          <p:nvPr/>
        </p:nvSpPr>
        <p:spPr>
          <a:xfrm>
            <a:off x="8534400" y="6324600"/>
            <a:ext cx="609600" cy="53340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checkerboard(across)">
                                      <p:cBhvr>
                                        <p:cTn id="7" dur="500"/>
                                        <p:tgtEl>
                                          <p:spTgt spid="5">
                                            <p:txEl>
                                              <p:pRg st="1" end="1"/>
                                            </p:txEl>
                                          </p:spTgt>
                                        </p:tgtEl>
                                      </p:cBhvr>
                                    </p:animEffect>
                                  </p:childTnLst>
                                </p:cTn>
                              </p:par>
                              <p:par>
                                <p:cTn id="8" presetID="5" presetClass="entr" presetSubtype="10" fill="hold" nodeType="withEffect">
                                  <p:stCondLst>
                                    <p:cond delay="0"/>
                                  </p:stCondLst>
                                  <p:childTnLst>
                                    <p:set>
                                      <p:cBhvr>
                                        <p:cTn id="9" dur="1" fill="hold">
                                          <p:stCondLst>
                                            <p:cond delay="0"/>
                                          </p:stCondLst>
                                        </p:cTn>
                                        <p:tgtEl>
                                          <p:spTgt spid="5">
                                            <p:txEl>
                                              <p:pRg st="2" end="2"/>
                                            </p:txEl>
                                          </p:spTgt>
                                        </p:tgtEl>
                                        <p:attrNameLst>
                                          <p:attrName>style.visibility</p:attrName>
                                        </p:attrNameLst>
                                      </p:cBhvr>
                                      <p:to>
                                        <p:strVal val="visible"/>
                                      </p:to>
                                    </p:set>
                                    <p:animEffect transition="in" filter="checkerboard(across)">
                                      <p:cBhvr>
                                        <p:cTn id="10" dur="500"/>
                                        <p:tgtEl>
                                          <p:spTgt spid="5">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heckerboard(across)">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8" presetClass="exit" presetSubtype="16" fill="hold" nodeType="clickEffect">
                                  <p:stCondLst>
                                    <p:cond delay="0"/>
                                  </p:stCondLst>
                                  <p:childTnLst>
                                    <p:animEffect transition="out" filter="diamond(in)">
                                      <p:cBhvr>
                                        <p:cTn id="19" dur="2000"/>
                                        <p:tgtEl>
                                          <p:spTgt spid="6"/>
                                        </p:tgtEl>
                                      </p:cBhvr>
                                    </p:animEffect>
                                    <p:set>
                                      <p:cBhvr>
                                        <p:cTn id="20" dur="1" fill="hold">
                                          <p:stCondLst>
                                            <p:cond delay="1999"/>
                                          </p:stCondLst>
                                        </p:cTn>
                                        <p:tgtEl>
                                          <p:spTgt spid="6"/>
                                        </p:tgtEl>
                                        <p:attrNameLst>
                                          <p:attrName>style.visibility</p:attrName>
                                        </p:attrNameLst>
                                      </p:cBhvr>
                                      <p:to>
                                        <p:strVal val="hidden"/>
                                      </p:to>
                                    </p:set>
                                  </p:childTnLst>
                                </p:cTn>
                              </p:par>
                              <p:par>
                                <p:cTn id="21" presetID="2" presetClass="entr" presetSubtype="4" fill="hold" nodeType="with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anim calcmode="lin" valueType="num">
                                      <p:cBhvr additive="base">
                                        <p:cTn id="23"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7">
                                            <p:txEl>
                                              <p:pRg st="0" end="0"/>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7">
                                            <p:txEl>
                                              <p:pRg st="1" end="1"/>
                                            </p:txEl>
                                          </p:spTgt>
                                        </p:tgtEl>
                                        <p:attrNameLst>
                                          <p:attrName>style.visibility</p:attrName>
                                        </p:attrNameLst>
                                      </p:cBhvr>
                                      <p:to>
                                        <p:strVal val="visible"/>
                                      </p:to>
                                    </p:set>
                                    <p:anim calcmode="lin" valueType="num">
                                      <p:cBhvr additive="base">
                                        <p:cTn id="27"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7">
                                            <p:txEl>
                                              <p:pRg st="1" end="1"/>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7">
                                            <p:txEl>
                                              <p:pRg st="2" end="2"/>
                                            </p:txEl>
                                          </p:spTgt>
                                        </p:tgtEl>
                                        <p:attrNameLst>
                                          <p:attrName>style.visibility</p:attrName>
                                        </p:attrNameLst>
                                      </p:cBhvr>
                                      <p:to>
                                        <p:strVal val="visible"/>
                                      </p:to>
                                    </p:set>
                                    <p:anim calcmode="lin" valueType="num">
                                      <p:cBhvr additive="base">
                                        <p:cTn id="31"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Kết quả hình ảnh cho hình nền powerpoint đẹp nhất thế giới"/>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Title 1"/>
          <p:cNvSpPr>
            <a:spLocks noGrp="1"/>
          </p:cNvSpPr>
          <p:nvPr>
            <p:ph type="title"/>
          </p:nvPr>
        </p:nvSpPr>
        <p:spPr>
          <a:xfrm>
            <a:off x="457200" y="0"/>
            <a:ext cx="7467600" cy="1143000"/>
          </a:xfrm>
        </p:spPr>
        <p:txBody>
          <a:bodyPr>
            <a:normAutofit/>
          </a:bodyPr>
          <a:lstStyle/>
          <a:p>
            <a:pPr algn="ctr"/>
            <a:r>
              <a:rPr lang="en-US" sz="4800" dirty="0" err="1">
                <a:solidFill>
                  <a:srgbClr val="FF0000"/>
                </a:solidFill>
                <a:latin typeface="Times New Roman" pitchFamily="18" charset="0"/>
                <a:cs typeface="Times New Roman" pitchFamily="18" charset="0"/>
              </a:rPr>
              <a:t>Tình</a:t>
            </a:r>
            <a:r>
              <a:rPr lang="en-US" sz="4800" dirty="0">
                <a:solidFill>
                  <a:srgbClr val="FF0000"/>
                </a:solidFill>
                <a:latin typeface="Times New Roman" pitchFamily="18" charset="0"/>
                <a:cs typeface="Times New Roman" pitchFamily="18" charset="0"/>
              </a:rPr>
              <a:t> </a:t>
            </a:r>
            <a:r>
              <a:rPr lang="en-US" sz="4800" dirty="0" err="1">
                <a:solidFill>
                  <a:srgbClr val="FF0000"/>
                </a:solidFill>
                <a:latin typeface="Times New Roman" pitchFamily="18" charset="0"/>
                <a:cs typeface="Times New Roman" pitchFamily="18" charset="0"/>
              </a:rPr>
              <a:t>huống</a:t>
            </a:r>
            <a:endParaRPr lang="en-US" sz="4800" dirty="0">
              <a:solidFill>
                <a:srgbClr val="FF0000"/>
              </a:solidFill>
              <a:latin typeface="Times New Roman" pitchFamily="18" charset="0"/>
              <a:cs typeface="Times New Roman" pitchFamily="18" charset="0"/>
            </a:endParaRPr>
          </a:p>
        </p:txBody>
      </p:sp>
      <p:sp>
        <p:nvSpPr>
          <p:cNvPr id="3" name="Content Placeholder 2"/>
          <p:cNvSpPr>
            <a:spLocks noGrp="1"/>
          </p:cNvSpPr>
          <p:nvPr>
            <p:ph sz="quarter" idx="1"/>
          </p:nvPr>
        </p:nvSpPr>
        <p:spPr>
          <a:xfrm>
            <a:off x="457200" y="1143000"/>
            <a:ext cx="8686800" cy="4873752"/>
          </a:xfrm>
        </p:spPr>
        <p:txBody>
          <a:bodyPr/>
          <a:lstStyle/>
          <a:p>
            <a:r>
              <a:rPr lang="en-US" sz="4000" dirty="0">
                <a:latin typeface="Times New Roman" pitchFamily="18" charset="0"/>
                <a:cs typeface="Times New Roman" pitchFamily="18" charset="0"/>
              </a:rPr>
              <a:t>Chi </a:t>
            </a:r>
            <a:r>
              <a:rPr lang="en-US" sz="4000" dirty="0" err="1">
                <a:latin typeface="Times New Roman" pitchFamily="18" charset="0"/>
                <a:cs typeface="Times New Roman" pitchFamily="18" charset="0"/>
              </a:rPr>
              <a:t>đội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trưởng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lớp</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bạn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rất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tích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cực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tham</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gia</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các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hoạt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động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của</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trường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lớp</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Đó</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là</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hành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động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như</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thế</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nào</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Bạn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sẽ</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làm</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gì</a:t>
            </a:r>
            <a:r>
              <a:rPr lang="en-US" sz="4000" dirty="0">
                <a:latin typeface="Times New Roman" pitchFamily="18" charset="0"/>
                <a:cs typeface="Times New Roman" pitchFamily="18" charset="0"/>
              </a:rPr>
              <a:t>?</a:t>
            </a:r>
          </a:p>
          <a:p>
            <a:endParaRPr lang="en-US" dirty="0"/>
          </a:p>
        </p:txBody>
      </p:sp>
      <p:sp>
        <p:nvSpPr>
          <p:cNvPr id="5" name="TextBox 4"/>
          <p:cNvSpPr txBox="1"/>
          <p:nvPr/>
        </p:nvSpPr>
        <p:spPr>
          <a:xfrm>
            <a:off x="2307102" y="3818536"/>
            <a:ext cx="6400800" cy="2862322"/>
          </a:xfrm>
          <a:prstGeom prst="rect">
            <a:avLst/>
          </a:prstGeom>
          <a:noFill/>
        </p:spPr>
        <p:txBody>
          <a:bodyPr wrap="square" rtlCol="0">
            <a:spAutoFit/>
          </a:bodyPr>
          <a:lstStyle/>
          <a:p>
            <a:r>
              <a:rPr lang="en-US" sz="3600" b="1" i="1" u="sng"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Trả</a:t>
            </a:r>
            <a:r>
              <a:rPr lang="en-US" sz="3600" b="1" i="1" u="sng"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600" b="1" i="1" u="sng"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lời</a:t>
            </a:r>
            <a:r>
              <a:rPr lang="en-US" sz="3600" b="1" i="1" u="sng"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endParaRPr lang="en-US" sz="3600" dirty="0">
              <a:latin typeface="Times New Roman" pitchFamily="18" charset="0"/>
              <a:cs typeface="Times New Roman" pitchFamily="18" charset="0"/>
            </a:endParaRPr>
          </a:p>
          <a:p>
            <a:r>
              <a:rPr lang="en-US" sz="3600" dirty="0">
                <a:latin typeface="Times New Roman" pitchFamily="18" charset="0"/>
                <a:cs typeface="Times New Roman" pitchFamily="18" charset="0"/>
              </a:rPr>
              <a:t>-</a:t>
            </a:r>
            <a:r>
              <a:rPr lang="en-US" sz="3600" dirty="0" err="1">
                <a:latin typeface="Times New Roman" pitchFamily="18" charset="0"/>
                <a:cs typeface="Times New Roman" pitchFamily="18" charset="0"/>
              </a:rPr>
              <a:t>Hành</a:t>
            </a:r>
            <a:r>
              <a:rPr lang="en-US" sz="3600" dirty="0">
                <a:latin typeface="Times New Roman" pitchFamily="18" charset="0"/>
                <a:cs typeface="Times New Roman" pitchFamily="18" charset="0"/>
              </a:rPr>
              <a:t> vi </a:t>
            </a:r>
            <a:r>
              <a:rPr lang="en-US" sz="3600" dirty="0" err="1">
                <a:latin typeface="Times New Roman" pitchFamily="18" charset="0"/>
                <a:cs typeface="Times New Roman" pitchFamily="18" charset="0"/>
              </a:rPr>
              <a:t>thể</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hiện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tính</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đạo</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đức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kỉ</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luật</a:t>
            </a:r>
            <a:r>
              <a:rPr lang="en-US" sz="3600" dirty="0">
                <a:latin typeface="Times New Roman" pitchFamily="18" charset="0"/>
                <a:cs typeface="Times New Roman" pitchFamily="18" charset="0"/>
              </a:rPr>
              <a:t>.</a:t>
            </a:r>
          </a:p>
          <a:p>
            <a:r>
              <a:rPr lang="en-US" sz="3600" dirty="0">
                <a:latin typeface="Times New Roman" pitchFamily="18" charset="0"/>
                <a:cs typeface="Times New Roman" pitchFamily="18" charset="0"/>
              </a:rPr>
              <a:t>-</a:t>
            </a:r>
            <a:r>
              <a:rPr lang="en-US" sz="3600" dirty="0" err="1">
                <a:latin typeface="Times New Roman" pitchFamily="18" charset="0"/>
                <a:cs typeface="Times New Roman" pitchFamily="18" charset="0"/>
              </a:rPr>
              <a:t>Noi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gương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bạn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khích</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lệ</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bản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thân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và</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bạn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bè</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làm</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như</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bạn</a:t>
            </a:r>
            <a:endParaRPr lang="en-US" sz="3600" dirty="0">
              <a:latin typeface="Times New Roman" pitchFamily="18" charset="0"/>
              <a:cs typeface="Times New Roman" pitchFamily="18" charset="0"/>
            </a:endParaRPr>
          </a:p>
        </p:txBody>
      </p:sp>
      <p:sp>
        <p:nvSpPr>
          <p:cNvPr id="6" name="Action Button: Home 5">
            <a:hlinkClick r:id="rId3" action="ppaction://hlinksldjump" highlightClick="1"/>
          </p:cNvPr>
          <p:cNvSpPr/>
          <p:nvPr/>
        </p:nvSpPr>
        <p:spPr>
          <a:xfrm>
            <a:off x="8534400" y="6324600"/>
            <a:ext cx="609600" cy="53340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66" name="AutoShape 2" descr="Image result for quyên góp từ thiện trườ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1268" name="Picture 4" descr="Image result for quyên góp từ thiện trường"/>
          <p:cNvPicPr>
            <a:picLocks noChangeAspect="1" noChangeArrowheads="1"/>
          </p:cNvPicPr>
          <p:nvPr/>
        </p:nvPicPr>
        <p:blipFill>
          <a:blip r:embed="rId4" cstate="print"/>
          <a:srcRect/>
          <a:stretch>
            <a:fillRect/>
          </a:stretch>
        </p:blipFill>
        <p:spPr bwMode="auto">
          <a:xfrm>
            <a:off x="1382151" y="3733800"/>
            <a:ext cx="6836898" cy="31242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circle(in)">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7" presetClass="entr" presetSubtype="4" fill="hold" nodeType="clickEffect">
                                  <p:stCondLst>
                                    <p:cond delay="0"/>
                                  </p:stCondLst>
                                  <p:childTnLst>
                                    <p:set>
                                      <p:cBhvr>
                                        <p:cTn id="16" dur="1" fill="hold">
                                          <p:stCondLst>
                                            <p:cond delay="0"/>
                                          </p:stCondLst>
                                        </p:cTn>
                                        <p:tgtEl>
                                          <p:spTgt spid="11268"/>
                                        </p:tgtEl>
                                        <p:attrNameLst>
                                          <p:attrName>style.visibility</p:attrName>
                                        </p:attrNameLst>
                                      </p:cBhvr>
                                      <p:to>
                                        <p:strVal val="visible"/>
                                      </p:to>
                                    </p:set>
                                    <p:anim calcmode="lin" valueType="num">
                                      <p:cBhvr additive="base">
                                        <p:cTn id="17" dur="2000" fill="hold"/>
                                        <p:tgtEl>
                                          <p:spTgt spid="11268"/>
                                        </p:tgtEl>
                                        <p:attrNameLst>
                                          <p:attrName>ppt_x</p:attrName>
                                        </p:attrNameLst>
                                      </p:cBhvr>
                                      <p:tavLst>
                                        <p:tav tm="0">
                                          <p:val>
                                            <p:strVal val="#ppt_x"/>
                                          </p:val>
                                        </p:tav>
                                        <p:tav tm="100000">
                                          <p:val>
                                            <p:strVal val="#ppt_x"/>
                                          </p:val>
                                        </p:tav>
                                      </p:tavLst>
                                    </p:anim>
                                    <p:anim calcmode="lin" valueType="num">
                                      <p:cBhvr additive="base">
                                        <p:cTn id="18" dur="2000" fill="hold"/>
                                        <p:tgtEl>
                                          <p:spTgt spid="1126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xit" presetSubtype="4" fill="hold" nodeType="clickEffect">
                                  <p:stCondLst>
                                    <p:cond delay="0"/>
                                  </p:stCondLst>
                                  <p:childTnLst>
                                    <p:anim calcmode="lin" valueType="num">
                                      <p:cBhvr additive="base">
                                        <p:cTn id="22" dur="500"/>
                                        <p:tgtEl>
                                          <p:spTgt spid="11268"/>
                                        </p:tgtEl>
                                        <p:attrNameLst>
                                          <p:attrName>ppt_x</p:attrName>
                                        </p:attrNameLst>
                                      </p:cBhvr>
                                      <p:tavLst>
                                        <p:tav tm="0">
                                          <p:val>
                                            <p:strVal val="ppt_x"/>
                                          </p:val>
                                        </p:tav>
                                        <p:tav tm="100000">
                                          <p:val>
                                            <p:strVal val="ppt_x"/>
                                          </p:val>
                                        </p:tav>
                                      </p:tavLst>
                                    </p:anim>
                                    <p:anim calcmode="lin" valueType="num">
                                      <p:cBhvr additive="base">
                                        <p:cTn id="23" dur="500"/>
                                        <p:tgtEl>
                                          <p:spTgt spid="11268"/>
                                        </p:tgtEl>
                                        <p:attrNameLst>
                                          <p:attrName>ppt_y</p:attrName>
                                        </p:attrNameLst>
                                      </p:cBhvr>
                                      <p:tavLst>
                                        <p:tav tm="0">
                                          <p:val>
                                            <p:strVal val="ppt_y"/>
                                          </p:val>
                                        </p:tav>
                                        <p:tav tm="100000">
                                          <p:val>
                                            <p:strVal val="1+ppt_h/2"/>
                                          </p:val>
                                        </p:tav>
                                      </p:tavLst>
                                    </p:anim>
                                    <p:set>
                                      <p:cBhvr>
                                        <p:cTn id="24" dur="1" fill="hold">
                                          <p:stCondLst>
                                            <p:cond delay="499"/>
                                          </p:stCondLst>
                                        </p:cTn>
                                        <p:tgtEl>
                                          <p:spTgt spid="11268"/>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3" presetClass="entr" presetSubtype="16" fill="hold" nodeType="clickEffect">
                                  <p:stCondLst>
                                    <p:cond delay="0"/>
                                  </p:stCondLst>
                                  <p:childTnLst>
                                    <p:set>
                                      <p:cBhvr>
                                        <p:cTn id="28" dur="1" fill="hold">
                                          <p:stCondLst>
                                            <p:cond delay="0"/>
                                          </p:stCondLst>
                                        </p:cTn>
                                        <p:tgtEl>
                                          <p:spTgt spid="5">
                                            <p:txEl>
                                              <p:pRg st="0" end="0"/>
                                            </p:txEl>
                                          </p:spTgt>
                                        </p:tgtEl>
                                        <p:attrNameLst>
                                          <p:attrName>style.visibility</p:attrName>
                                        </p:attrNameLst>
                                      </p:cBhvr>
                                      <p:to>
                                        <p:strVal val="visible"/>
                                      </p:to>
                                    </p:set>
                                    <p:animEffect transition="in" filter="plus(in)">
                                      <p:cBhvr>
                                        <p:cTn id="29" dur="2000"/>
                                        <p:tgtEl>
                                          <p:spTgt spid="5">
                                            <p:txEl>
                                              <p:pRg st="0" end="0"/>
                                            </p:txEl>
                                          </p:spTgt>
                                        </p:tgtEl>
                                      </p:cBhvr>
                                    </p:animEffect>
                                  </p:childTnLst>
                                </p:cTn>
                              </p:par>
                              <p:par>
                                <p:cTn id="30" presetID="13" presetClass="entr" presetSubtype="16" fill="hold" nodeType="withEffect">
                                  <p:stCondLst>
                                    <p:cond delay="0"/>
                                  </p:stCondLst>
                                  <p:childTnLst>
                                    <p:set>
                                      <p:cBhvr>
                                        <p:cTn id="31" dur="1" fill="hold">
                                          <p:stCondLst>
                                            <p:cond delay="0"/>
                                          </p:stCondLst>
                                        </p:cTn>
                                        <p:tgtEl>
                                          <p:spTgt spid="5">
                                            <p:txEl>
                                              <p:pRg st="1" end="1"/>
                                            </p:txEl>
                                          </p:spTgt>
                                        </p:tgtEl>
                                        <p:attrNameLst>
                                          <p:attrName>style.visibility</p:attrName>
                                        </p:attrNameLst>
                                      </p:cBhvr>
                                      <p:to>
                                        <p:strVal val="visible"/>
                                      </p:to>
                                    </p:set>
                                    <p:animEffect transition="in" filter="plus(in)">
                                      <p:cBhvr>
                                        <p:cTn id="32" dur="2000"/>
                                        <p:tgtEl>
                                          <p:spTgt spid="5">
                                            <p:txEl>
                                              <p:pRg st="1" end="1"/>
                                            </p:txEl>
                                          </p:spTgt>
                                        </p:tgtEl>
                                      </p:cBhvr>
                                    </p:animEffect>
                                  </p:childTnLst>
                                </p:cTn>
                              </p:par>
                              <p:par>
                                <p:cTn id="33" presetID="13" presetClass="entr" presetSubtype="16" fill="hold" nodeType="withEffect">
                                  <p:stCondLst>
                                    <p:cond delay="0"/>
                                  </p:stCondLst>
                                  <p:childTnLst>
                                    <p:set>
                                      <p:cBhvr>
                                        <p:cTn id="34" dur="1" fill="hold">
                                          <p:stCondLst>
                                            <p:cond delay="0"/>
                                          </p:stCondLst>
                                        </p:cTn>
                                        <p:tgtEl>
                                          <p:spTgt spid="5">
                                            <p:txEl>
                                              <p:pRg st="2" end="2"/>
                                            </p:txEl>
                                          </p:spTgt>
                                        </p:tgtEl>
                                        <p:attrNameLst>
                                          <p:attrName>style.visibility</p:attrName>
                                        </p:attrNameLst>
                                      </p:cBhvr>
                                      <p:to>
                                        <p:strVal val="visible"/>
                                      </p:to>
                                    </p:set>
                                    <p:animEffect transition="in" filter="plus(in)">
                                      <p:cBhvr>
                                        <p:cTn id="35" dur="20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Kết quả hình ảnh cho hình nền powerpoint đẹp nhất thế giới"/>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Title 1"/>
          <p:cNvSpPr>
            <a:spLocks noGrp="1"/>
          </p:cNvSpPr>
          <p:nvPr>
            <p:ph type="title"/>
          </p:nvPr>
        </p:nvSpPr>
        <p:spPr/>
        <p:txBody>
          <a:bodyPr>
            <a:normAutofit fontScale="90000"/>
          </a:bodyPr>
          <a:lstStyle/>
          <a:p>
            <a:pPr algn="ctr"/>
            <a:r>
              <a:rPr lang="en-US" sz="4800" dirty="0" err="1">
                <a:solidFill>
                  <a:srgbClr val="FF0000"/>
                </a:solidFill>
                <a:latin typeface="Times New Roman" pitchFamily="18" charset="0"/>
                <a:cs typeface="Times New Roman" pitchFamily="18" charset="0"/>
              </a:rPr>
              <a:t>Tình</a:t>
            </a:r>
            <a:r>
              <a:rPr lang="en-US" sz="4800" dirty="0">
                <a:solidFill>
                  <a:srgbClr val="FF0000"/>
                </a:solidFill>
                <a:latin typeface="Times New Roman" pitchFamily="18" charset="0"/>
                <a:cs typeface="Times New Roman" pitchFamily="18" charset="0"/>
              </a:rPr>
              <a:t> </a:t>
            </a:r>
            <a:r>
              <a:rPr lang="en-US" sz="4800" dirty="0" err="1">
                <a:solidFill>
                  <a:srgbClr val="FF0000"/>
                </a:solidFill>
                <a:latin typeface="Times New Roman" pitchFamily="18" charset="0"/>
                <a:cs typeface="Times New Roman" pitchFamily="18" charset="0"/>
              </a:rPr>
              <a:t>huống</a:t>
            </a:r>
            <a:r>
              <a:rPr lang="en-US" sz="4800" dirty="0">
                <a:solidFill>
                  <a:srgbClr val="FF0000"/>
                </a:solidFill>
                <a:latin typeface="Times New Roman" pitchFamily="18" charset="0"/>
                <a:cs typeface="Times New Roman" pitchFamily="18" charset="0"/>
              </a:rPr>
              <a:t>:</a:t>
            </a:r>
            <a:r>
              <a:rPr lang="en-US" sz="2800" dirty="0">
                <a:solidFill>
                  <a:srgbClr val="FF0000"/>
                </a:solidFill>
                <a:latin typeface="Times New Roman" pitchFamily="18" charset="0"/>
                <a:cs typeface="Times New Roman" pitchFamily="18" charset="0"/>
              </a:rPr>
              <a:t/>
            </a:r>
            <a:br>
              <a:rPr lang="en-US" sz="2800" dirty="0">
                <a:solidFill>
                  <a:srgbClr val="FF0000"/>
                </a:solidFill>
                <a:latin typeface="Times New Roman" pitchFamily="18" charset="0"/>
                <a:cs typeface="Times New Roman" pitchFamily="18" charset="0"/>
              </a:rPr>
            </a:br>
            <a:endParaRPr lang="en-US" dirty="0"/>
          </a:p>
        </p:txBody>
      </p:sp>
      <p:sp>
        <p:nvSpPr>
          <p:cNvPr id="3" name="Content Placeholder 2"/>
          <p:cNvSpPr>
            <a:spLocks noGrp="1"/>
          </p:cNvSpPr>
          <p:nvPr>
            <p:ph idx="1"/>
          </p:nvPr>
        </p:nvSpPr>
        <p:spPr>
          <a:xfrm>
            <a:off x="457200" y="914400"/>
            <a:ext cx="8686800" cy="4873752"/>
          </a:xfrm>
        </p:spPr>
        <p:txBody>
          <a:bodyPr>
            <a:normAutofit/>
          </a:bodyPr>
          <a:lstStyle/>
          <a:p>
            <a:r>
              <a:rPr lang="en-US" sz="4000" dirty="0" err="1">
                <a:latin typeface="Times New Roman" pitchFamily="18" charset="0"/>
                <a:cs typeface="Times New Roman" pitchFamily="18" charset="0"/>
              </a:rPr>
              <a:t>Chú</a:t>
            </a:r>
            <a:r>
              <a:rPr lang="en-US" sz="4000" dirty="0">
                <a:latin typeface="Times New Roman" pitchFamily="18" charset="0"/>
                <a:cs typeface="Times New Roman" pitchFamily="18" charset="0"/>
              </a:rPr>
              <a:t> / </a:t>
            </a:r>
            <a:r>
              <a:rPr lang="en-US" sz="4000" dirty="0" err="1">
                <a:latin typeface="Times New Roman" pitchFamily="18" charset="0"/>
                <a:cs typeface="Times New Roman" pitchFamily="18" charset="0"/>
              </a:rPr>
              <a:t>bố</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bạn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em</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hút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thuốc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lá</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uống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rượu</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khi</a:t>
            </a:r>
            <a:r>
              <a:rPr lang="en-US" sz="4000" dirty="0">
                <a:latin typeface="Times New Roman" pitchFamily="18" charset="0"/>
                <a:cs typeface="Times New Roman" pitchFamily="18" charset="0"/>
              </a:rPr>
              <a:t> ở </a:t>
            </a:r>
            <a:r>
              <a:rPr lang="en-US" sz="4000" dirty="0" err="1">
                <a:latin typeface="Times New Roman" pitchFamily="18" charset="0"/>
                <a:cs typeface="Times New Roman" pitchFamily="18" charset="0"/>
              </a:rPr>
              <a:t>nơi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công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cộng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Em</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sẽ</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làm</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gì</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Đó</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là</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hành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động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như</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thế</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nào</a:t>
            </a:r>
            <a:r>
              <a:rPr lang="en-US" sz="4000" dirty="0">
                <a:latin typeface="Times New Roman" pitchFamily="18" charset="0"/>
                <a:cs typeface="Times New Roman" pitchFamily="18" charset="0"/>
              </a:rPr>
              <a:t> ?</a:t>
            </a:r>
          </a:p>
        </p:txBody>
      </p:sp>
      <p:sp>
        <p:nvSpPr>
          <p:cNvPr id="9" name="TextBox 8"/>
          <p:cNvSpPr txBox="1"/>
          <p:nvPr/>
        </p:nvSpPr>
        <p:spPr>
          <a:xfrm>
            <a:off x="3048000" y="3048000"/>
            <a:ext cx="6096000" cy="2862322"/>
          </a:xfrm>
          <a:prstGeom prst="rect">
            <a:avLst/>
          </a:prstGeom>
          <a:noFill/>
        </p:spPr>
        <p:txBody>
          <a:bodyPr wrap="square" rtlCol="0">
            <a:spAutoFit/>
          </a:bodyPr>
          <a:lstStyle/>
          <a:p>
            <a:r>
              <a:rPr lang="en-US" sz="3600" b="1" i="1" u="sng"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Trả</a:t>
            </a:r>
            <a:r>
              <a:rPr lang="en-US" sz="3600" b="1" i="1" u="sng"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600" b="1" i="1" u="sng"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lời</a:t>
            </a:r>
            <a:r>
              <a:rPr lang="en-US" sz="3600" b="1" i="1" u="sng"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endParaRPr lang="en-US" sz="3600" dirty="0">
              <a:latin typeface="Times New Roman" pitchFamily="18" charset="0"/>
              <a:cs typeface="Times New Roman" pitchFamily="18" charset="0"/>
            </a:endParaRPr>
          </a:p>
          <a:p>
            <a:r>
              <a:rPr lang="en-US" sz="3600" dirty="0">
                <a:latin typeface="Times New Roman" pitchFamily="18" charset="0"/>
                <a:cs typeface="Times New Roman" pitchFamily="18" charset="0"/>
              </a:rPr>
              <a:t>-</a:t>
            </a:r>
            <a:r>
              <a:rPr lang="en-US" sz="3600" dirty="0" err="1">
                <a:latin typeface="Times New Roman" pitchFamily="18" charset="0"/>
                <a:cs typeface="Times New Roman" pitchFamily="18" charset="0"/>
              </a:rPr>
              <a:t>Hành</a:t>
            </a:r>
            <a:r>
              <a:rPr lang="en-US" sz="3600" dirty="0">
                <a:latin typeface="Times New Roman" pitchFamily="18" charset="0"/>
                <a:cs typeface="Times New Roman" pitchFamily="18" charset="0"/>
              </a:rPr>
              <a:t> vi </a:t>
            </a:r>
            <a:r>
              <a:rPr lang="en-US" sz="3600" dirty="0" err="1">
                <a:latin typeface="Times New Roman" pitchFamily="18" charset="0"/>
                <a:cs typeface="Times New Roman" pitchFamily="18" charset="0"/>
              </a:rPr>
              <a:t>thiếu</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tôn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trọng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kỉ</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luật</a:t>
            </a:r>
            <a:endParaRPr lang="en-US" sz="3600" dirty="0">
              <a:latin typeface="Times New Roman" pitchFamily="18" charset="0"/>
              <a:cs typeface="Times New Roman" pitchFamily="18" charset="0"/>
            </a:endParaRPr>
          </a:p>
          <a:p>
            <a:r>
              <a:rPr lang="en-US" sz="3600" dirty="0">
                <a:latin typeface="Times New Roman" pitchFamily="18" charset="0"/>
                <a:cs typeface="Times New Roman" pitchFamily="18" charset="0"/>
              </a:rPr>
              <a:t>-</a:t>
            </a:r>
            <a:r>
              <a:rPr lang="en-US" sz="3600" dirty="0" err="1">
                <a:latin typeface="Times New Roman" pitchFamily="18" charset="0"/>
                <a:cs typeface="Times New Roman" pitchFamily="18" charset="0"/>
              </a:rPr>
              <a:t>Nêu</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tác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hại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của</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thuốc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lá</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cho</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bố</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chú</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nghe</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nêu</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luật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lệ</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nhắc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nhở</a:t>
            </a:r>
            <a:r>
              <a:rPr lang="en-US" sz="3600" dirty="0">
                <a:latin typeface="Times New Roman" pitchFamily="18" charset="0"/>
                <a:cs typeface="Times New Roman" pitchFamily="18" charset="0"/>
              </a:rPr>
              <a:t>,…</a:t>
            </a:r>
          </a:p>
        </p:txBody>
      </p:sp>
      <p:sp>
        <p:nvSpPr>
          <p:cNvPr id="10" name="Action Button: Home 9">
            <a:hlinkClick r:id="rId3" action="ppaction://hlinksldjump" highlightClick="1"/>
          </p:cNvPr>
          <p:cNvSpPr/>
          <p:nvPr/>
        </p:nvSpPr>
        <p:spPr>
          <a:xfrm>
            <a:off x="8534400" y="6324600"/>
            <a:ext cx="609600" cy="53340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Image result for uống rượu hút thuốc"/>
          <p:cNvPicPr>
            <a:picLocks noChangeAspect="1" noChangeArrowheads="1"/>
          </p:cNvPicPr>
          <p:nvPr/>
        </p:nvPicPr>
        <p:blipFill>
          <a:blip r:embed="rId4" cstate="print"/>
          <a:srcRect/>
          <a:stretch>
            <a:fillRect/>
          </a:stretch>
        </p:blipFill>
        <p:spPr bwMode="auto">
          <a:xfrm>
            <a:off x="1434318" y="3238500"/>
            <a:ext cx="5715000" cy="3352800"/>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dissolv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098"/>
                                        </p:tgtEl>
                                        <p:attrNameLst>
                                          <p:attrName>style.visibility</p:attrName>
                                        </p:attrNameLst>
                                      </p:cBhvr>
                                      <p:to>
                                        <p:strVal val="visible"/>
                                      </p:to>
                                    </p:set>
                                    <p:anim calcmode="lin" valueType="num">
                                      <p:cBhvr additive="base">
                                        <p:cTn id="17" dur="500" fill="hold"/>
                                        <p:tgtEl>
                                          <p:spTgt spid="4098"/>
                                        </p:tgtEl>
                                        <p:attrNameLst>
                                          <p:attrName>ppt_x</p:attrName>
                                        </p:attrNameLst>
                                      </p:cBhvr>
                                      <p:tavLst>
                                        <p:tav tm="0">
                                          <p:val>
                                            <p:strVal val="#ppt_x"/>
                                          </p:val>
                                        </p:tav>
                                        <p:tav tm="100000">
                                          <p:val>
                                            <p:strVal val="#ppt_x"/>
                                          </p:val>
                                        </p:tav>
                                      </p:tavLst>
                                    </p:anim>
                                    <p:anim calcmode="lin" valueType="num">
                                      <p:cBhvr additive="base">
                                        <p:cTn id="18" dur="500" fill="hold"/>
                                        <p:tgtEl>
                                          <p:spTgt spid="409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xit" presetSubtype="4" fill="hold" nodeType="clickEffect">
                                  <p:stCondLst>
                                    <p:cond delay="0"/>
                                  </p:stCondLst>
                                  <p:childTnLst>
                                    <p:anim calcmode="lin" valueType="num">
                                      <p:cBhvr additive="base">
                                        <p:cTn id="22" dur="500"/>
                                        <p:tgtEl>
                                          <p:spTgt spid="4098"/>
                                        </p:tgtEl>
                                        <p:attrNameLst>
                                          <p:attrName>ppt_x</p:attrName>
                                        </p:attrNameLst>
                                      </p:cBhvr>
                                      <p:tavLst>
                                        <p:tav tm="0">
                                          <p:val>
                                            <p:strVal val="ppt_x"/>
                                          </p:val>
                                        </p:tav>
                                        <p:tav tm="100000">
                                          <p:val>
                                            <p:strVal val="ppt_x"/>
                                          </p:val>
                                        </p:tav>
                                      </p:tavLst>
                                    </p:anim>
                                    <p:anim calcmode="lin" valueType="num">
                                      <p:cBhvr additive="base">
                                        <p:cTn id="23" dur="500"/>
                                        <p:tgtEl>
                                          <p:spTgt spid="4098"/>
                                        </p:tgtEl>
                                        <p:attrNameLst>
                                          <p:attrName>ppt_y</p:attrName>
                                        </p:attrNameLst>
                                      </p:cBhvr>
                                      <p:tavLst>
                                        <p:tav tm="0">
                                          <p:val>
                                            <p:strVal val="ppt_y"/>
                                          </p:val>
                                        </p:tav>
                                        <p:tav tm="100000">
                                          <p:val>
                                            <p:strVal val="1+ppt_h/2"/>
                                          </p:val>
                                        </p:tav>
                                      </p:tavLst>
                                    </p:anim>
                                    <p:set>
                                      <p:cBhvr>
                                        <p:cTn id="24" dur="1" fill="hold">
                                          <p:stCondLst>
                                            <p:cond delay="499"/>
                                          </p:stCondLst>
                                        </p:cTn>
                                        <p:tgtEl>
                                          <p:spTgt spid="4098"/>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48" presetClass="entr" presetSubtype="0" accel="50000" fill="hold" nodeType="clickEffect">
                                  <p:stCondLst>
                                    <p:cond delay="0"/>
                                  </p:stCondLst>
                                  <p:childTnLst>
                                    <p:set>
                                      <p:cBhvr>
                                        <p:cTn id="28" dur="1" fill="hold">
                                          <p:stCondLst>
                                            <p:cond delay="0"/>
                                          </p:stCondLst>
                                        </p:cTn>
                                        <p:tgtEl>
                                          <p:spTgt spid="9">
                                            <p:txEl>
                                              <p:pRg st="0" end="0"/>
                                            </p:txEl>
                                          </p:spTgt>
                                        </p:tgtEl>
                                        <p:attrNameLst>
                                          <p:attrName>style.visibility</p:attrName>
                                        </p:attrNameLst>
                                      </p:cBhvr>
                                      <p:to>
                                        <p:strVal val="visible"/>
                                      </p:to>
                                    </p:set>
                                    <p:anim calcmode="lin" valueType="num">
                                      <p:cBhvr>
                                        <p:cTn id="29" dur="1000" fill="hold"/>
                                        <p:tgtEl>
                                          <p:spTgt spid="9">
                                            <p:txEl>
                                              <p:pRg st="0" end="0"/>
                                            </p:txEl>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30" dur="1000" fill="hold"/>
                                        <p:tgtEl>
                                          <p:spTgt spid="9">
                                            <p:txEl>
                                              <p:pRg st="0" end="0"/>
                                            </p:txEl>
                                          </p:spTgt>
                                        </p:tgtEl>
                                        <p:attrNameLst>
                                          <p:attrName>ppt_x</p:attrName>
                                        </p:attrNameLst>
                                      </p:cBhvr>
                                      <p:tavLst>
                                        <p:tav tm="0">
                                          <p:val>
                                            <p:fltVal val="-1"/>
                                          </p:val>
                                        </p:tav>
                                        <p:tav tm="50000">
                                          <p:val>
                                            <p:fltVal val="0.95"/>
                                          </p:val>
                                        </p:tav>
                                        <p:tav tm="100000">
                                          <p:val>
                                            <p:strVal val="#ppt_x"/>
                                          </p:val>
                                        </p:tav>
                                      </p:tavLst>
                                    </p:anim>
                                    <p:anim calcmode="lin" valueType="num">
                                      <p:cBhvr>
                                        <p:cTn id="31" dur="1000" fill="hold"/>
                                        <p:tgtEl>
                                          <p:spTgt spid="9">
                                            <p:txEl>
                                              <p:pRg st="0" end="0"/>
                                            </p:txEl>
                                          </p:spTgt>
                                        </p:tgtEl>
                                        <p:attrNameLst>
                                          <p:attrName>ppt_y</p:attrName>
                                        </p:attrNameLst>
                                      </p:cBhvr>
                                      <p:tavLst>
                                        <p:tav tm="0">
                                          <p:val>
                                            <p:strVal val="#ppt_y"/>
                                          </p:val>
                                        </p:tav>
                                        <p:tav tm="100000">
                                          <p:val>
                                            <p:strVal val="#ppt_y"/>
                                          </p:val>
                                        </p:tav>
                                      </p:tavLst>
                                    </p:anim>
                                    <p:animEffect transition="in" filter="fade">
                                      <p:cBhvr>
                                        <p:cTn id="32" dur="1000"/>
                                        <p:tgtEl>
                                          <p:spTgt spid="9">
                                            <p:txEl>
                                              <p:pRg st="0" end="0"/>
                                            </p:txEl>
                                          </p:spTgt>
                                        </p:tgtEl>
                                      </p:cBhvr>
                                    </p:animEffect>
                                  </p:childTnLst>
                                </p:cTn>
                              </p:par>
                              <p:par>
                                <p:cTn id="33" presetID="48" presetClass="entr" presetSubtype="0" accel="50000" fill="hold" nodeType="withEffect">
                                  <p:stCondLst>
                                    <p:cond delay="0"/>
                                  </p:stCondLst>
                                  <p:childTnLst>
                                    <p:set>
                                      <p:cBhvr>
                                        <p:cTn id="34" dur="1" fill="hold">
                                          <p:stCondLst>
                                            <p:cond delay="0"/>
                                          </p:stCondLst>
                                        </p:cTn>
                                        <p:tgtEl>
                                          <p:spTgt spid="9">
                                            <p:txEl>
                                              <p:pRg st="1" end="1"/>
                                            </p:txEl>
                                          </p:spTgt>
                                        </p:tgtEl>
                                        <p:attrNameLst>
                                          <p:attrName>style.visibility</p:attrName>
                                        </p:attrNameLst>
                                      </p:cBhvr>
                                      <p:to>
                                        <p:strVal val="visible"/>
                                      </p:to>
                                    </p:set>
                                    <p:anim calcmode="lin" valueType="num">
                                      <p:cBhvr>
                                        <p:cTn id="35" dur="1000" fill="hold"/>
                                        <p:tgtEl>
                                          <p:spTgt spid="9">
                                            <p:txEl>
                                              <p:pRg st="1" end="1"/>
                                            </p:txEl>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36" dur="1000" fill="hold"/>
                                        <p:tgtEl>
                                          <p:spTgt spid="9">
                                            <p:txEl>
                                              <p:pRg st="1" end="1"/>
                                            </p:txEl>
                                          </p:spTgt>
                                        </p:tgtEl>
                                        <p:attrNameLst>
                                          <p:attrName>ppt_x</p:attrName>
                                        </p:attrNameLst>
                                      </p:cBhvr>
                                      <p:tavLst>
                                        <p:tav tm="0">
                                          <p:val>
                                            <p:fltVal val="-1"/>
                                          </p:val>
                                        </p:tav>
                                        <p:tav tm="50000">
                                          <p:val>
                                            <p:fltVal val="0.95"/>
                                          </p:val>
                                        </p:tav>
                                        <p:tav tm="100000">
                                          <p:val>
                                            <p:strVal val="#ppt_x"/>
                                          </p:val>
                                        </p:tav>
                                      </p:tavLst>
                                    </p:anim>
                                    <p:anim calcmode="lin" valueType="num">
                                      <p:cBhvr>
                                        <p:cTn id="37" dur="1000" fill="hold"/>
                                        <p:tgtEl>
                                          <p:spTgt spid="9">
                                            <p:txEl>
                                              <p:pRg st="1" end="1"/>
                                            </p:txEl>
                                          </p:spTgt>
                                        </p:tgtEl>
                                        <p:attrNameLst>
                                          <p:attrName>ppt_y</p:attrName>
                                        </p:attrNameLst>
                                      </p:cBhvr>
                                      <p:tavLst>
                                        <p:tav tm="0">
                                          <p:val>
                                            <p:strVal val="#ppt_y"/>
                                          </p:val>
                                        </p:tav>
                                        <p:tav tm="100000">
                                          <p:val>
                                            <p:strVal val="#ppt_y"/>
                                          </p:val>
                                        </p:tav>
                                      </p:tavLst>
                                    </p:anim>
                                    <p:animEffect transition="in" filter="fade">
                                      <p:cBhvr>
                                        <p:cTn id="38" dur="1000"/>
                                        <p:tgtEl>
                                          <p:spTgt spid="9">
                                            <p:txEl>
                                              <p:pRg st="1" end="1"/>
                                            </p:txEl>
                                          </p:spTgt>
                                        </p:tgtEl>
                                      </p:cBhvr>
                                    </p:animEffect>
                                  </p:childTnLst>
                                </p:cTn>
                              </p:par>
                              <p:par>
                                <p:cTn id="39" presetID="48" presetClass="entr" presetSubtype="0" accel="50000" fill="hold" nodeType="withEffect">
                                  <p:stCondLst>
                                    <p:cond delay="0"/>
                                  </p:stCondLst>
                                  <p:childTnLst>
                                    <p:set>
                                      <p:cBhvr>
                                        <p:cTn id="40" dur="1" fill="hold">
                                          <p:stCondLst>
                                            <p:cond delay="0"/>
                                          </p:stCondLst>
                                        </p:cTn>
                                        <p:tgtEl>
                                          <p:spTgt spid="9">
                                            <p:txEl>
                                              <p:pRg st="2" end="2"/>
                                            </p:txEl>
                                          </p:spTgt>
                                        </p:tgtEl>
                                        <p:attrNameLst>
                                          <p:attrName>style.visibility</p:attrName>
                                        </p:attrNameLst>
                                      </p:cBhvr>
                                      <p:to>
                                        <p:strVal val="visible"/>
                                      </p:to>
                                    </p:set>
                                    <p:anim calcmode="lin" valueType="num">
                                      <p:cBhvr>
                                        <p:cTn id="41" dur="1000" fill="hold"/>
                                        <p:tgtEl>
                                          <p:spTgt spid="9">
                                            <p:txEl>
                                              <p:pRg st="2" end="2"/>
                                            </p:txEl>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42" dur="1000" fill="hold"/>
                                        <p:tgtEl>
                                          <p:spTgt spid="9">
                                            <p:txEl>
                                              <p:pRg st="2" end="2"/>
                                            </p:txEl>
                                          </p:spTgt>
                                        </p:tgtEl>
                                        <p:attrNameLst>
                                          <p:attrName>ppt_x</p:attrName>
                                        </p:attrNameLst>
                                      </p:cBhvr>
                                      <p:tavLst>
                                        <p:tav tm="0">
                                          <p:val>
                                            <p:fltVal val="-1"/>
                                          </p:val>
                                        </p:tav>
                                        <p:tav tm="50000">
                                          <p:val>
                                            <p:fltVal val="0.95"/>
                                          </p:val>
                                        </p:tav>
                                        <p:tav tm="100000">
                                          <p:val>
                                            <p:strVal val="#ppt_x"/>
                                          </p:val>
                                        </p:tav>
                                      </p:tavLst>
                                    </p:anim>
                                    <p:anim calcmode="lin" valueType="num">
                                      <p:cBhvr>
                                        <p:cTn id="43" dur="1000" fill="hold"/>
                                        <p:tgtEl>
                                          <p:spTgt spid="9">
                                            <p:txEl>
                                              <p:pRg st="2" end="2"/>
                                            </p:txEl>
                                          </p:spTgt>
                                        </p:tgtEl>
                                        <p:attrNameLst>
                                          <p:attrName>ppt_y</p:attrName>
                                        </p:attrNameLst>
                                      </p:cBhvr>
                                      <p:tavLst>
                                        <p:tav tm="0">
                                          <p:val>
                                            <p:strVal val="#ppt_y"/>
                                          </p:val>
                                        </p:tav>
                                        <p:tav tm="100000">
                                          <p:val>
                                            <p:strVal val="#ppt_y"/>
                                          </p:val>
                                        </p:tav>
                                      </p:tavLst>
                                    </p:anim>
                                    <p:animEffect transition="in" filter="fade">
                                      <p:cBhvr>
                                        <p:cTn id="44" dur="10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Kết quả hình ảnh cho hình nền powerpoint đẹp nhất thế giới"/>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Title 1"/>
          <p:cNvSpPr>
            <a:spLocks noGrp="1"/>
          </p:cNvSpPr>
          <p:nvPr>
            <p:ph type="title"/>
          </p:nvPr>
        </p:nvSpPr>
        <p:spPr>
          <a:xfrm>
            <a:off x="457200" y="1143000"/>
            <a:ext cx="8229600" cy="457200"/>
          </a:xfrm>
        </p:spPr>
        <p:txBody>
          <a:bodyPr>
            <a:normAutofit fontScale="90000"/>
          </a:bodyPr>
          <a:lstStyle/>
          <a:p>
            <a:pPr algn="ctr"/>
            <a:r>
              <a:rPr lang="en-US" sz="6000" dirty="0">
                <a:solidFill>
                  <a:srgbClr val="FF0000"/>
                </a:solidFill>
                <a:latin typeface="Times New Roman" pitchFamily="18" charset="0"/>
                <a:cs typeface="Times New Roman" pitchFamily="18" charset="0"/>
              </a:rPr>
              <a:t/>
            </a:r>
            <a:br>
              <a:rPr lang="en-US" sz="6000" dirty="0">
                <a:solidFill>
                  <a:srgbClr val="FF0000"/>
                </a:solidFill>
                <a:latin typeface="Times New Roman" pitchFamily="18" charset="0"/>
                <a:cs typeface="Times New Roman" pitchFamily="18" charset="0"/>
              </a:rPr>
            </a:br>
            <a:r>
              <a:rPr lang="en-US" sz="6000" dirty="0">
                <a:solidFill>
                  <a:srgbClr val="FF0000"/>
                </a:solidFill>
                <a:latin typeface="Times New Roman" pitchFamily="18" charset="0"/>
                <a:cs typeface="Times New Roman" pitchFamily="18" charset="0"/>
              </a:rPr>
              <a:t/>
            </a:r>
            <a:br>
              <a:rPr lang="en-US" sz="6000" dirty="0">
                <a:solidFill>
                  <a:srgbClr val="FF0000"/>
                </a:solidFill>
                <a:latin typeface="Times New Roman" pitchFamily="18" charset="0"/>
                <a:cs typeface="Times New Roman" pitchFamily="18" charset="0"/>
              </a:rPr>
            </a:br>
            <a:r>
              <a:rPr lang="en-US" sz="6000" dirty="0">
                <a:solidFill>
                  <a:srgbClr val="FF0000"/>
                </a:solidFill>
                <a:latin typeface="Times New Roman" pitchFamily="18" charset="0"/>
                <a:cs typeface="Times New Roman" pitchFamily="18" charset="0"/>
              </a:rPr>
              <a:t/>
            </a:r>
            <a:br>
              <a:rPr lang="en-US" sz="6000" dirty="0">
                <a:solidFill>
                  <a:srgbClr val="FF0000"/>
                </a:solidFill>
                <a:latin typeface="Times New Roman" pitchFamily="18" charset="0"/>
                <a:cs typeface="Times New Roman" pitchFamily="18" charset="0"/>
              </a:rPr>
            </a:br>
            <a:r>
              <a:rPr lang="en-US" sz="6000" dirty="0" err="1">
                <a:solidFill>
                  <a:srgbClr val="FF0000"/>
                </a:solidFill>
                <a:latin typeface="Times New Roman" pitchFamily="18" charset="0"/>
                <a:cs typeface="Times New Roman" pitchFamily="18" charset="0"/>
              </a:rPr>
              <a:t>Tình</a:t>
            </a:r>
            <a:r>
              <a:rPr lang="en-US" sz="6000" dirty="0">
                <a:solidFill>
                  <a:srgbClr val="FF0000"/>
                </a:solidFill>
                <a:latin typeface="Times New Roman" pitchFamily="18" charset="0"/>
                <a:cs typeface="Times New Roman" pitchFamily="18" charset="0"/>
              </a:rPr>
              <a:t> </a:t>
            </a:r>
            <a:r>
              <a:rPr lang="en-US" sz="6000" dirty="0" err="1">
                <a:solidFill>
                  <a:srgbClr val="FF0000"/>
                </a:solidFill>
                <a:latin typeface="Times New Roman" pitchFamily="18" charset="0"/>
                <a:cs typeface="Times New Roman" pitchFamily="18" charset="0"/>
              </a:rPr>
              <a:t>huống</a:t>
            </a:r>
            <a:r>
              <a:rPr lang="en-US" sz="6000" dirty="0">
                <a:solidFill>
                  <a:srgbClr val="FF0000"/>
                </a:solidFill>
                <a:latin typeface="Times New Roman" pitchFamily="18" charset="0"/>
                <a:cs typeface="Times New Roman" pitchFamily="18" charset="0"/>
              </a:rPr>
              <a:t>:</a:t>
            </a:r>
            <a:br>
              <a:rPr lang="en-US" sz="6000" dirty="0">
                <a:solidFill>
                  <a:srgbClr val="FF0000"/>
                </a:solidFill>
                <a:latin typeface="Times New Roman" pitchFamily="18" charset="0"/>
                <a:cs typeface="Times New Roman" pitchFamily="18" charset="0"/>
              </a:rPr>
            </a:br>
            <a:endParaRPr lang="en-US" sz="6000" dirty="0">
              <a:solidFill>
                <a:srgbClr val="FF0000"/>
              </a:solidFill>
              <a:latin typeface="Times New Roman" pitchFamily="18" charset="0"/>
              <a:cs typeface="Times New Roman" pitchFamily="18" charset="0"/>
            </a:endParaRPr>
          </a:p>
        </p:txBody>
      </p:sp>
      <p:sp>
        <p:nvSpPr>
          <p:cNvPr id="3" name="Content Placeholder 2"/>
          <p:cNvSpPr>
            <a:spLocks noGrp="1"/>
          </p:cNvSpPr>
          <p:nvPr>
            <p:ph idx="1"/>
          </p:nvPr>
        </p:nvSpPr>
        <p:spPr>
          <a:xfrm>
            <a:off x="0" y="533400"/>
            <a:ext cx="8229600" cy="4525963"/>
          </a:xfrm>
        </p:spPr>
        <p:txBody>
          <a:bodyPr>
            <a:normAutofit/>
          </a:bodyPr>
          <a:lstStyle/>
          <a:p>
            <a:pPr algn="r"/>
            <a:r>
              <a:rPr lang="en-US" sz="4400" dirty="0" err="1">
                <a:latin typeface="Times New Roman" pitchFamily="18" charset="0"/>
                <a:cs typeface="Times New Roman" pitchFamily="18" charset="0"/>
              </a:rPr>
              <a:t>Em</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gái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em</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không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bao</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giờ</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hối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hận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khi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làm</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điều</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sai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trái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Đó</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là</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hành</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động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như</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thế</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nào</a:t>
            </a:r>
            <a:r>
              <a:rPr lang="en-US" sz="4400" dirty="0">
                <a:latin typeface="Times New Roman" pitchFamily="18" charset="0"/>
                <a:cs typeface="Times New Roman" pitchFamily="18" charset="0"/>
              </a:rPr>
              <a:t> ? </a:t>
            </a:r>
            <a:r>
              <a:rPr lang="en-US" sz="4400" dirty="0" err="1">
                <a:latin typeface="Times New Roman" pitchFamily="18" charset="0"/>
                <a:cs typeface="Times New Roman" pitchFamily="18" charset="0"/>
              </a:rPr>
              <a:t>Bạn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sẽ</a:t>
            </a:r>
            <a:r>
              <a:rPr lang="en-US" sz="4400" dirty="0">
                <a:latin typeface="Times New Roman" pitchFamily="18" charset="0"/>
                <a:cs typeface="Times New Roman" pitchFamily="18" charset="0"/>
              </a:rPr>
              <a:t>?</a:t>
            </a:r>
          </a:p>
        </p:txBody>
      </p:sp>
      <p:sp>
        <p:nvSpPr>
          <p:cNvPr id="24578" name="AutoShape 2" descr="Kết quả hình ảnh cho giúp đỡ nhau trong học tập"/>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4580" name="AutoShape 4" descr="Kết quả hình ảnh cho khô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9" name="Picture 8" descr="download.jpg"/>
          <p:cNvPicPr>
            <a:picLocks noChangeAspect="1"/>
          </p:cNvPicPr>
          <p:nvPr/>
        </p:nvPicPr>
        <p:blipFill>
          <a:blip r:embed="rId3" cstate="print"/>
          <a:stretch>
            <a:fillRect/>
          </a:stretch>
        </p:blipFill>
        <p:spPr>
          <a:xfrm>
            <a:off x="1524000" y="2651185"/>
            <a:ext cx="5867400" cy="4206815"/>
          </a:xfrm>
          <a:prstGeom prst="rect">
            <a:avLst/>
          </a:prstGeom>
        </p:spPr>
      </p:pic>
      <p:sp>
        <p:nvSpPr>
          <p:cNvPr id="10" name="TextBox 9"/>
          <p:cNvSpPr txBox="1"/>
          <p:nvPr/>
        </p:nvSpPr>
        <p:spPr>
          <a:xfrm>
            <a:off x="1371600" y="3124200"/>
            <a:ext cx="7772400" cy="1938992"/>
          </a:xfrm>
          <a:prstGeom prst="rect">
            <a:avLst/>
          </a:prstGeom>
          <a:noFill/>
        </p:spPr>
        <p:txBody>
          <a:bodyPr wrap="square" rtlCol="0">
            <a:spAutoFit/>
          </a:bodyPr>
          <a:lstStyle/>
          <a:p>
            <a:r>
              <a:rPr lang="en-US" sz="4000" b="1" i="1" u="sng"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Trả</a:t>
            </a:r>
            <a:r>
              <a:rPr lang="en-US" sz="4000" b="1" i="1" u="sng"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i="1" u="sng"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lời</a:t>
            </a:r>
            <a:r>
              <a:rPr lang="en-US" sz="4000" b="1" i="1" u="sng"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endParaRPr lang="en-US" sz="4000" dirty="0">
              <a:latin typeface="Times New Roman" pitchFamily="18" charset="0"/>
              <a:cs typeface="Times New Roman" pitchFamily="18" charset="0"/>
            </a:endParaRPr>
          </a:p>
          <a:p>
            <a:r>
              <a:rPr lang="en-US" sz="4000" dirty="0">
                <a:latin typeface="Times New Roman" pitchFamily="18" charset="0"/>
                <a:cs typeface="Times New Roman" pitchFamily="18" charset="0"/>
              </a:rPr>
              <a:t>-</a:t>
            </a:r>
            <a:r>
              <a:rPr lang="en-US" sz="4000" dirty="0" err="1">
                <a:latin typeface="Times New Roman" pitchFamily="18" charset="0"/>
                <a:cs typeface="Times New Roman" pitchFamily="18" charset="0"/>
              </a:rPr>
              <a:t>Hành</a:t>
            </a:r>
            <a:r>
              <a:rPr lang="en-US" sz="4000" dirty="0">
                <a:latin typeface="Times New Roman" pitchFamily="18" charset="0"/>
                <a:cs typeface="Times New Roman" pitchFamily="18" charset="0"/>
              </a:rPr>
              <a:t> vi </a:t>
            </a:r>
            <a:r>
              <a:rPr lang="en-US" sz="4000" dirty="0" err="1">
                <a:latin typeface="Times New Roman" pitchFamily="18" charset="0"/>
                <a:cs typeface="Times New Roman" pitchFamily="18" charset="0"/>
              </a:rPr>
              <a:t>thể</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hiện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sự</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thiếu</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đạo</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đức</a:t>
            </a:r>
            <a:endParaRPr lang="en-US" sz="4000" dirty="0">
              <a:latin typeface="Times New Roman" pitchFamily="18" charset="0"/>
              <a:cs typeface="Times New Roman" pitchFamily="18" charset="0"/>
            </a:endParaRPr>
          </a:p>
          <a:p>
            <a:r>
              <a:rPr lang="en-US" sz="4000" dirty="0">
                <a:latin typeface="Times New Roman" pitchFamily="18" charset="0"/>
                <a:cs typeface="Times New Roman" pitchFamily="18" charset="0"/>
              </a:rPr>
              <a:t>-</a:t>
            </a:r>
            <a:r>
              <a:rPr lang="en-US" sz="4000" dirty="0" err="1">
                <a:latin typeface="Times New Roman" pitchFamily="18" charset="0"/>
                <a:cs typeface="Times New Roman" pitchFamily="18" charset="0"/>
              </a:rPr>
              <a:t>Nhắc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nhở</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em</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gái</a:t>
            </a:r>
            <a:endParaRPr lang="en-US" sz="4000" dirty="0">
              <a:latin typeface="Times New Roman" pitchFamily="18" charset="0"/>
              <a:cs typeface="Times New Roman" pitchFamily="18" charset="0"/>
            </a:endParaRPr>
          </a:p>
        </p:txBody>
      </p:sp>
      <p:sp>
        <p:nvSpPr>
          <p:cNvPr id="12" name="Action Button: Home 11">
            <a:hlinkClick r:id="rId4" action="ppaction://hlinksldjump" highlightClick="1"/>
          </p:cNvPr>
          <p:cNvSpPr/>
          <p:nvPr/>
        </p:nvSpPr>
        <p:spPr>
          <a:xfrm>
            <a:off x="8534400" y="6324600"/>
            <a:ext cx="609600" cy="53340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xit" presetSubtype="16" fill="hold" nodeType="clickEffect">
                                  <p:stCondLst>
                                    <p:cond delay="0"/>
                                  </p:stCondLst>
                                  <p:childTnLst>
                                    <p:animEffect transition="out" filter="box(in)">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3" presetClass="entr" presetSubtype="16" fill="hold" nodeType="clickEffect">
                                  <p:stCondLst>
                                    <p:cond delay="0"/>
                                  </p:stCondLst>
                                  <p:childTnLst>
                                    <p:set>
                                      <p:cBhvr>
                                        <p:cTn id="21" dur="1" fill="hold">
                                          <p:stCondLst>
                                            <p:cond delay="0"/>
                                          </p:stCondLst>
                                        </p:cTn>
                                        <p:tgtEl>
                                          <p:spTgt spid="10">
                                            <p:txEl>
                                              <p:pRg st="0" end="0"/>
                                            </p:txEl>
                                          </p:spTgt>
                                        </p:tgtEl>
                                        <p:attrNameLst>
                                          <p:attrName>style.visibility</p:attrName>
                                        </p:attrNameLst>
                                      </p:cBhvr>
                                      <p:to>
                                        <p:strVal val="visible"/>
                                      </p:to>
                                    </p:set>
                                    <p:animEffect transition="in" filter="plus(in)">
                                      <p:cBhvr>
                                        <p:cTn id="22" dur="2000"/>
                                        <p:tgtEl>
                                          <p:spTgt spid="10">
                                            <p:txEl>
                                              <p:pRg st="0" end="0"/>
                                            </p:txEl>
                                          </p:spTgt>
                                        </p:tgtEl>
                                      </p:cBhvr>
                                    </p:animEffect>
                                  </p:childTnLst>
                                </p:cTn>
                              </p:par>
                              <p:par>
                                <p:cTn id="23" presetID="13" presetClass="entr" presetSubtype="16" fill="hold" nodeType="withEffect">
                                  <p:stCondLst>
                                    <p:cond delay="0"/>
                                  </p:stCondLst>
                                  <p:childTnLst>
                                    <p:set>
                                      <p:cBhvr>
                                        <p:cTn id="24" dur="1" fill="hold">
                                          <p:stCondLst>
                                            <p:cond delay="0"/>
                                          </p:stCondLst>
                                        </p:cTn>
                                        <p:tgtEl>
                                          <p:spTgt spid="10">
                                            <p:txEl>
                                              <p:pRg st="1" end="1"/>
                                            </p:txEl>
                                          </p:spTgt>
                                        </p:tgtEl>
                                        <p:attrNameLst>
                                          <p:attrName>style.visibility</p:attrName>
                                        </p:attrNameLst>
                                      </p:cBhvr>
                                      <p:to>
                                        <p:strVal val="visible"/>
                                      </p:to>
                                    </p:set>
                                    <p:animEffect transition="in" filter="plus(in)">
                                      <p:cBhvr>
                                        <p:cTn id="25" dur="2000"/>
                                        <p:tgtEl>
                                          <p:spTgt spid="10">
                                            <p:txEl>
                                              <p:pRg st="1" end="1"/>
                                            </p:txEl>
                                          </p:spTgt>
                                        </p:tgtEl>
                                      </p:cBhvr>
                                    </p:animEffect>
                                  </p:childTnLst>
                                </p:cTn>
                              </p:par>
                              <p:par>
                                <p:cTn id="26" presetID="13" presetClass="entr" presetSubtype="16" fill="hold" nodeType="withEffect">
                                  <p:stCondLst>
                                    <p:cond delay="0"/>
                                  </p:stCondLst>
                                  <p:childTnLst>
                                    <p:set>
                                      <p:cBhvr>
                                        <p:cTn id="27" dur="1" fill="hold">
                                          <p:stCondLst>
                                            <p:cond delay="0"/>
                                          </p:stCondLst>
                                        </p:cTn>
                                        <p:tgtEl>
                                          <p:spTgt spid="10">
                                            <p:txEl>
                                              <p:pRg st="2" end="2"/>
                                            </p:txEl>
                                          </p:spTgt>
                                        </p:tgtEl>
                                        <p:attrNameLst>
                                          <p:attrName>style.visibility</p:attrName>
                                        </p:attrNameLst>
                                      </p:cBhvr>
                                      <p:to>
                                        <p:strVal val="visible"/>
                                      </p:to>
                                    </p:set>
                                    <p:animEffect transition="in" filter="plus(in)">
                                      <p:cBhvr>
                                        <p:cTn id="28" dur="20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pic>
        <p:nvPicPr>
          <p:cNvPr id="4" name="Picture 2" descr="Kết quả hình ảnh cho hình nền powerpoint đẹp nhất thế giới"/>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5" name="TextBox 4"/>
          <p:cNvSpPr txBox="1"/>
          <p:nvPr/>
        </p:nvSpPr>
        <p:spPr>
          <a:xfrm>
            <a:off x="0" y="0"/>
            <a:ext cx="9144000" cy="646331"/>
          </a:xfrm>
          <a:prstGeom prst="rect">
            <a:avLst/>
          </a:prstGeom>
          <a:noFill/>
        </p:spPr>
        <p:txBody>
          <a:bodyPr wrap="square" rtlCol="0">
            <a:spAutoFit/>
          </a:bodyPr>
          <a:lstStyle/>
          <a:p>
            <a:pPr algn="ctr"/>
            <a:r>
              <a:rPr lang="en-US" sz="3600" dirty="0" err="1">
                <a:solidFill>
                  <a:srgbClr val="FF0000"/>
                </a:solidFill>
                <a:latin typeface="Times New Roman" pitchFamily="18" charset="0"/>
                <a:cs typeface="Times New Roman" pitchFamily="18" charset="0"/>
              </a:rPr>
              <a:t>Tình</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huống</a:t>
            </a:r>
            <a:endParaRPr lang="en-US" sz="3600" dirty="0">
              <a:solidFill>
                <a:srgbClr val="FF0000"/>
              </a:solidFill>
              <a:latin typeface="Times New Roman" pitchFamily="18" charset="0"/>
              <a:cs typeface="Times New Roman" pitchFamily="18" charset="0"/>
            </a:endParaRPr>
          </a:p>
        </p:txBody>
      </p:sp>
      <p:sp>
        <p:nvSpPr>
          <p:cNvPr id="6" name="TextBox 5"/>
          <p:cNvSpPr txBox="1"/>
          <p:nvPr/>
        </p:nvSpPr>
        <p:spPr>
          <a:xfrm>
            <a:off x="1143000" y="609600"/>
            <a:ext cx="8001000" cy="3323987"/>
          </a:xfrm>
          <a:prstGeom prst="rect">
            <a:avLst/>
          </a:prstGeom>
          <a:noFill/>
        </p:spPr>
        <p:txBody>
          <a:bodyPr wrap="square" rtlCol="0">
            <a:spAutoFit/>
          </a:bodyPr>
          <a:lstStyle/>
          <a:p>
            <a:r>
              <a:rPr lang="en-US" sz="3200" dirty="0" err="1">
                <a:latin typeface="Times New Roman" pitchFamily="18" charset="0"/>
                <a:cs typeface="Times New Roman" pitchFamily="18" charset="0"/>
              </a:rPr>
              <a:t>Bạn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của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bố</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em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có</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người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bị</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bệnh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Tình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hình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rất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nguy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cấp</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nên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chú</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ấy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không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gọi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xe</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cứu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thương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đưa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thẳng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người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Trên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đường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chú</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ấy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đã</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lạng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lách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vượt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đèn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đỏ</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Nếu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em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chú</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ấy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em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sẽ</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Đó</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hành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động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như</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thế</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nào</a:t>
            </a:r>
            <a:r>
              <a:rPr lang="en-US" sz="3200" dirty="0">
                <a:latin typeface="Times New Roman" pitchFamily="18" charset="0"/>
                <a:cs typeface="Times New Roman" pitchFamily="18" charset="0"/>
              </a:rPr>
              <a:t>?</a:t>
            </a:r>
          </a:p>
          <a:p>
            <a:endParaRPr lang="en-US" dirty="0"/>
          </a:p>
        </p:txBody>
      </p:sp>
      <p:sp>
        <p:nvSpPr>
          <p:cNvPr id="7" name="TextBox 6"/>
          <p:cNvSpPr txBox="1"/>
          <p:nvPr/>
        </p:nvSpPr>
        <p:spPr>
          <a:xfrm>
            <a:off x="4724400" y="3733800"/>
            <a:ext cx="3048000" cy="707886"/>
          </a:xfrm>
          <a:prstGeom prst="rect">
            <a:avLst/>
          </a:prstGeom>
          <a:noFill/>
        </p:spPr>
        <p:txBody>
          <a:bodyPr wrap="square" rtlCol="0">
            <a:spAutoFit/>
          </a:bodyPr>
          <a:lstStyle/>
          <a:p>
            <a:r>
              <a:rPr lang="en-US" sz="4000" dirty="0" err="1">
                <a:solidFill>
                  <a:srgbClr val="FF0000"/>
                </a:solidFill>
                <a:latin typeface="Times New Roman" pitchFamily="18" charset="0"/>
                <a:cs typeface="Times New Roman" pitchFamily="18" charset="0"/>
              </a:rPr>
              <a:t>Trả</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lời</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mở</a:t>
            </a:r>
            <a:r>
              <a:rPr lang="en-US" sz="4000" dirty="0">
                <a:solidFill>
                  <a:srgbClr val="FF0000"/>
                </a:solidFill>
                <a:latin typeface="Times New Roman" pitchFamily="18" charset="0"/>
                <a:cs typeface="Times New Roman" pitchFamily="18" charset="0"/>
              </a:rPr>
              <a:t> </a:t>
            </a:r>
          </a:p>
        </p:txBody>
      </p:sp>
      <p:sp>
        <p:nvSpPr>
          <p:cNvPr id="8" name="Action Button: Home 7">
            <a:hlinkClick r:id="rId3" action="ppaction://hlinksldjump" highlightClick="1"/>
          </p:cNvPr>
          <p:cNvSpPr/>
          <p:nvPr/>
        </p:nvSpPr>
        <p:spPr>
          <a:xfrm>
            <a:off x="8534400" y="6324600"/>
            <a:ext cx="609600" cy="53340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42" name="Picture 2" descr="Image result for vượt đèn đỏ"/>
          <p:cNvPicPr>
            <a:picLocks noChangeAspect="1" noChangeArrowheads="1"/>
          </p:cNvPicPr>
          <p:nvPr/>
        </p:nvPicPr>
        <p:blipFill>
          <a:blip r:embed="rId4" cstate="print"/>
          <a:srcRect/>
          <a:stretch>
            <a:fillRect/>
          </a:stretch>
        </p:blipFill>
        <p:spPr bwMode="auto">
          <a:xfrm>
            <a:off x="2133600" y="3648074"/>
            <a:ext cx="6286500" cy="320992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heckerboard(across)">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7" presetClass="entr" presetSubtype="4"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 calcmode="lin" valueType="num">
                                      <p:cBhvr additive="base">
                                        <p:cTn id="12" dur="20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3" dur="20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10242"/>
                                        </p:tgtEl>
                                        <p:attrNameLst>
                                          <p:attrName>style.visibility</p:attrName>
                                        </p:attrNameLst>
                                      </p:cBhvr>
                                      <p:to>
                                        <p:strVal val="visible"/>
                                      </p:to>
                                    </p:set>
                                    <p:animEffect transition="in" filter="dissolve">
                                      <p:cBhvr>
                                        <p:cTn id="18" dur="500"/>
                                        <p:tgtEl>
                                          <p:spTgt spid="10242"/>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xit" presetSubtype="4" fill="hold" nodeType="clickEffect">
                                  <p:stCondLst>
                                    <p:cond delay="0"/>
                                  </p:stCondLst>
                                  <p:childTnLst>
                                    <p:anim calcmode="lin" valueType="num">
                                      <p:cBhvr additive="base">
                                        <p:cTn id="22" dur="500"/>
                                        <p:tgtEl>
                                          <p:spTgt spid="10242"/>
                                        </p:tgtEl>
                                        <p:attrNameLst>
                                          <p:attrName>ppt_x</p:attrName>
                                        </p:attrNameLst>
                                      </p:cBhvr>
                                      <p:tavLst>
                                        <p:tav tm="0">
                                          <p:val>
                                            <p:strVal val="ppt_x"/>
                                          </p:val>
                                        </p:tav>
                                        <p:tav tm="100000">
                                          <p:val>
                                            <p:strVal val="ppt_x"/>
                                          </p:val>
                                        </p:tav>
                                      </p:tavLst>
                                    </p:anim>
                                    <p:anim calcmode="lin" valueType="num">
                                      <p:cBhvr additive="base">
                                        <p:cTn id="23" dur="500"/>
                                        <p:tgtEl>
                                          <p:spTgt spid="10242"/>
                                        </p:tgtEl>
                                        <p:attrNameLst>
                                          <p:attrName>ppt_y</p:attrName>
                                        </p:attrNameLst>
                                      </p:cBhvr>
                                      <p:tavLst>
                                        <p:tav tm="0">
                                          <p:val>
                                            <p:strVal val="ppt_y"/>
                                          </p:val>
                                        </p:tav>
                                        <p:tav tm="100000">
                                          <p:val>
                                            <p:strVal val="1+ppt_h/2"/>
                                          </p:val>
                                        </p:tav>
                                      </p:tavLst>
                                    </p:anim>
                                    <p:set>
                                      <p:cBhvr>
                                        <p:cTn id="24" dur="1" fill="hold">
                                          <p:stCondLst>
                                            <p:cond delay="499"/>
                                          </p:stCondLst>
                                        </p:cTn>
                                        <p:tgtEl>
                                          <p:spTgt spid="10242"/>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45" presetClass="entr" presetSubtype="0" fill="hold" grpId="0" nodeType="clickEffect">
                                  <p:stCondLst>
                                    <p:cond delay="0"/>
                                  </p:stCondLst>
                                  <p:iterate type="lt">
                                    <p:tmPct val="10000"/>
                                  </p:iterate>
                                  <p:childTnLst>
                                    <p:set>
                                      <p:cBhvr>
                                        <p:cTn id="28" dur="1" fill="hold">
                                          <p:stCondLst>
                                            <p:cond delay="0"/>
                                          </p:stCondLst>
                                        </p:cTn>
                                        <p:tgtEl>
                                          <p:spTgt spid="7"/>
                                        </p:tgtEl>
                                        <p:attrNameLst>
                                          <p:attrName>style.visibility</p:attrName>
                                        </p:attrNameLst>
                                      </p:cBhvr>
                                      <p:to>
                                        <p:strVal val="visible"/>
                                      </p:to>
                                    </p:set>
                                    <p:animEffect transition="in" filter="fade">
                                      <p:cBhvr>
                                        <p:cTn id="29" dur="2000"/>
                                        <p:tgtEl>
                                          <p:spTgt spid="7"/>
                                        </p:tgtEl>
                                      </p:cBhvr>
                                    </p:animEffect>
                                    <p:anim calcmode="lin" valueType="num">
                                      <p:cBhvr>
                                        <p:cTn id="30" dur="2000" fill="hold"/>
                                        <p:tgtEl>
                                          <p:spTgt spid="7"/>
                                        </p:tgtEl>
                                        <p:attrNameLst>
                                          <p:attrName>ppt_w</p:attrName>
                                        </p:attrNameLst>
                                      </p:cBhvr>
                                      <p:tavLst>
                                        <p:tav tm="0" fmla="#ppt_w*sin(2.5*pi*$)">
                                          <p:val>
                                            <p:fltVal val="0"/>
                                          </p:val>
                                        </p:tav>
                                        <p:tav tm="100000">
                                          <p:val>
                                            <p:fltVal val="1"/>
                                          </p:val>
                                        </p:tav>
                                      </p:tavLst>
                                    </p:anim>
                                    <p:anim calcmode="lin" valueType="num">
                                      <p:cBhvr>
                                        <p:cTn id="31" dur="2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6" descr="Kết quả hình ảnh cho nền slide thiên nhiên"/>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2" name="Title 1"/>
          <p:cNvSpPr>
            <a:spLocks noGrp="1"/>
          </p:cNvSpPr>
          <p:nvPr>
            <p:ph type="title"/>
          </p:nvPr>
        </p:nvSpPr>
        <p:spPr>
          <a:xfrm>
            <a:off x="0" y="0"/>
            <a:ext cx="9144000" cy="6858000"/>
          </a:xfrm>
        </p:spPr>
        <p:txBody>
          <a:bodyPr>
            <a:normAutofit/>
          </a:bodyPr>
          <a:lstStyle/>
          <a:p>
            <a:pPr algn="ctr"/>
            <a:r>
              <a:rPr lang="en-US" sz="8800" b="1" i="1" u="sng">
                <a:ln w="18000">
                  <a:solidFill>
                    <a:schemeClr val="accent4">
                      <a:lumMod val="75000"/>
                    </a:schemeClr>
                  </a:solidFill>
                  <a:prstDash val="solid"/>
                  <a:miter lim="800000"/>
                </a:ln>
                <a:solidFill>
                  <a:srgbClr val="FF0000"/>
                </a:solidFill>
                <a:effectLst>
                  <a:outerShdw blurRad="25500" dist="23000" dir="7020000" algn="tl">
                    <a:srgbClr val="000000">
                      <a:alpha val="50000"/>
                    </a:srgbClr>
                  </a:outerShdw>
                  <a:reflection blurRad="6350" stA="60000" endA="900" endPos="58000" dir="5400000" sy="-100000" algn="bl" rotWithShape="0"/>
                </a:effectLst>
              </a:rPr>
              <a:t>LUCKY NUMBER</a:t>
            </a:r>
            <a:r>
              <a:rPr lang="en-US" sz="8800" b="1" i="1" u="sng" dirty="0">
                <a:ln w="18000">
                  <a:solidFill>
                    <a:schemeClr val="accent4">
                      <a:lumMod val="75000"/>
                    </a:schemeClr>
                  </a:solidFill>
                  <a:prstDash val="solid"/>
                  <a:miter lim="800000"/>
                </a:ln>
                <a:solidFill>
                  <a:srgbClr val="FF0000"/>
                </a:solidFill>
                <a:effectLst>
                  <a:outerShdw blurRad="25500" dist="23000" dir="7020000" algn="tl">
                    <a:srgbClr val="000000">
                      <a:alpha val="50000"/>
                    </a:srgbClr>
                  </a:outerShdw>
                  <a:reflection blurRad="6350" stA="60000" endA="900" endPos="58000" dir="5400000" sy="-100000" algn="bl" rotWithShape="0"/>
                </a:effectLst>
              </a:rPr>
              <a:t/>
            </a:r>
            <a:br>
              <a:rPr lang="en-US" sz="8800" b="1" i="1" u="sng" dirty="0">
                <a:ln w="18000">
                  <a:solidFill>
                    <a:schemeClr val="accent4">
                      <a:lumMod val="75000"/>
                    </a:schemeClr>
                  </a:solidFill>
                  <a:prstDash val="solid"/>
                  <a:miter lim="800000"/>
                </a:ln>
                <a:solidFill>
                  <a:srgbClr val="FF0000"/>
                </a:solidFill>
                <a:effectLst>
                  <a:outerShdw blurRad="25500" dist="23000" dir="7020000" algn="tl">
                    <a:srgbClr val="000000">
                      <a:alpha val="50000"/>
                    </a:srgbClr>
                  </a:outerShdw>
                  <a:reflection blurRad="6350" stA="60000" endA="900" endPos="58000" dir="5400000" sy="-100000" algn="bl" rotWithShape="0"/>
                </a:effectLst>
              </a:rPr>
            </a:br>
            <a:r>
              <a:rPr lang="en-US" sz="8800" b="1" i="1" u="sng" dirty="0">
                <a:ln w="18000">
                  <a:solidFill>
                    <a:schemeClr val="accent4">
                      <a:lumMod val="75000"/>
                    </a:schemeClr>
                  </a:solidFill>
                  <a:prstDash val="solid"/>
                  <a:miter lim="800000"/>
                </a:ln>
                <a:solidFill>
                  <a:srgbClr val="FF0000"/>
                </a:solidFill>
                <a:effectLst>
                  <a:outerShdw blurRad="25500" dist="23000" dir="7020000" algn="tl">
                    <a:srgbClr val="000000">
                      <a:alpha val="50000"/>
                    </a:srgbClr>
                  </a:outerShdw>
                  <a:reflection blurRad="6350" stA="60000" endA="900" endPos="58000" dir="5400000" sy="-100000" algn="bl" rotWithShape="0"/>
                </a:effectLst>
              </a:rPr>
              <a:t>!!!</a:t>
            </a:r>
          </a:p>
        </p:txBody>
      </p:sp>
      <p:sp>
        <p:nvSpPr>
          <p:cNvPr id="3" name="Content Placeholder 2"/>
          <p:cNvSpPr>
            <a:spLocks noGrp="1"/>
          </p:cNvSpPr>
          <p:nvPr>
            <p:ph idx="1"/>
          </p:nvPr>
        </p:nvSpPr>
        <p:spPr>
          <a:xfrm>
            <a:off x="457200" y="1600201"/>
            <a:ext cx="609600" cy="762000"/>
          </a:xfrm>
        </p:spPr>
        <p:txBody>
          <a:bodyPr/>
          <a:lstStyle/>
          <a:p>
            <a:pPr>
              <a:buNone/>
            </a:pPr>
            <a:endParaRPr lang="en-US" dirty="0"/>
          </a:p>
        </p:txBody>
      </p:sp>
      <p:sp>
        <p:nvSpPr>
          <p:cNvPr id="6" name="5-Point Star 5"/>
          <p:cNvSpPr/>
          <p:nvPr/>
        </p:nvSpPr>
        <p:spPr>
          <a:xfrm rot="1530653">
            <a:off x="7696200" y="1447800"/>
            <a:ext cx="914400" cy="914400"/>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5-Point Star 6"/>
          <p:cNvSpPr/>
          <p:nvPr/>
        </p:nvSpPr>
        <p:spPr>
          <a:xfrm rot="20206983">
            <a:off x="2590800" y="5715000"/>
            <a:ext cx="914400" cy="914400"/>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5-Point Star 7"/>
          <p:cNvSpPr/>
          <p:nvPr/>
        </p:nvSpPr>
        <p:spPr>
          <a:xfrm rot="1950064">
            <a:off x="1530928" y="2202873"/>
            <a:ext cx="914400" cy="914400"/>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4-Point Star 8"/>
          <p:cNvSpPr/>
          <p:nvPr/>
        </p:nvSpPr>
        <p:spPr>
          <a:xfrm rot="2721914">
            <a:off x="5791200" y="304800"/>
            <a:ext cx="914400" cy="914400"/>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00"/>
              </a:solidFill>
            </a:endParaRPr>
          </a:p>
        </p:txBody>
      </p:sp>
      <p:sp>
        <p:nvSpPr>
          <p:cNvPr id="11" name="Action Button: Home 10">
            <a:hlinkClick r:id="rId4" action="ppaction://hlinksldjump" highlightClick="1"/>
          </p:cNvPr>
          <p:cNvSpPr/>
          <p:nvPr/>
        </p:nvSpPr>
        <p:spPr>
          <a:xfrm>
            <a:off x="8534400" y="6324600"/>
            <a:ext cx="609600" cy="53340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pic>
        <p:nvPicPr>
          <p:cNvPr id="4" name="Picture 2" descr="Kết quả hình ảnh cho hình nền powerpoint đẹp nhất thế giới"/>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5" name="TextBox 4"/>
          <p:cNvSpPr txBox="1"/>
          <p:nvPr/>
        </p:nvSpPr>
        <p:spPr>
          <a:xfrm>
            <a:off x="2667000" y="0"/>
            <a:ext cx="3581400" cy="769441"/>
          </a:xfrm>
          <a:prstGeom prst="rect">
            <a:avLst/>
          </a:prstGeom>
          <a:noFill/>
        </p:spPr>
        <p:txBody>
          <a:bodyPr wrap="square" rtlCol="0">
            <a:spAutoFit/>
          </a:bodyPr>
          <a:lstStyle/>
          <a:p>
            <a:r>
              <a:rPr lang="en-US" sz="4400" dirty="0" err="1">
                <a:solidFill>
                  <a:srgbClr val="FF0000"/>
                </a:solidFill>
                <a:latin typeface="Times New Roman" pitchFamily="18" charset="0"/>
                <a:cs typeface="Times New Roman" pitchFamily="18" charset="0"/>
              </a:rPr>
              <a:t>Tình</a:t>
            </a:r>
            <a:r>
              <a:rPr lang="en-US" sz="4400" dirty="0">
                <a:solidFill>
                  <a:srgbClr val="FF0000"/>
                </a:solidFill>
                <a:latin typeface="Times New Roman" pitchFamily="18" charset="0"/>
                <a:cs typeface="Times New Roman" pitchFamily="18" charset="0"/>
              </a:rPr>
              <a:t> </a:t>
            </a:r>
            <a:r>
              <a:rPr lang="en-US" sz="4400" dirty="0" err="1">
                <a:solidFill>
                  <a:srgbClr val="FF0000"/>
                </a:solidFill>
                <a:latin typeface="Times New Roman" pitchFamily="18" charset="0"/>
                <a:cs typeface="Times New Roman" pitchFamily="18" charset="0"/>
              </a:rPr>
              <a:t>huống</a:t>
            </a:r>
            <a:endParaRPr lang="en-US" sz="4400" dirty="0">
              <a:solidFill>
                <a:srgbClr val="FF0000"/>
              </a:solidFill>
              <a:latin typeface="Times New Roman" pitchFamily="18" charset="0"/>
              <a:cs typeface="Times New Roman" pitchFamily="18" charset="0"/>
            </a:endParaRPr>
          </a:p>
        </p:txBody>
      </p:sp>
      <p:sp>
        <p:nvSpPr>
          <p:cNvPr id="6" name="TextBox 5"/>
          <p:cNvSpPr txBox="1"/>
          <p:nvPr/>
        </p:nvSpPr>
        <p:spPr>
          <a:xfrm>
            <a:off x="1066800" y="609600"/>
            <a:ext cx="7162800" cy="3600986"/>
          </a:xfrm>
          <a:prstGeom prst="rect">
            <a:avLst/>
          </a:prstGeom>
          <a:noFill/>
        </p:spPr>
        <p:txBody>
          <a:bodyPr wrap="square" rtlCol="0">
            <a:spAutoFit/>
          </a:bodyPr>
          <a:lstStyle/>
          <a:p>
            <a:r>
              <a:rPr lang="en-US" sz="3000" dirty="0" err="1">
                <a:latin typeface="Times New Roman" pitchFamily="18" charset="0"/>
                <a:cs typeface="Times New Roman" pitchFamily="18" charset="0"/>
              </a:rPr>
              <a:t>Hoàn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cảnh</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nhà</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bạn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Tú</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rất</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khó</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khăn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Mẹ</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bị</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bệnh</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nhà</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đông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em</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mình</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bố</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không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đủ</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nuôi</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gia</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đình</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Vì</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vậy</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Tú</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thường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nghỉ</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học</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không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tham</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gia</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các</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hoạt</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động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của</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lớp</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Ngoài</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ra</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Tú</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cũng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không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đủ</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đồ</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dùng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học</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tập</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Nếu</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em</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là</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bạn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thân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của</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Tú</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em</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sẽ</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Hành</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động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của</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Tú</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là</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đúng</a:t>
            </a:r>
            <a:r>
              <a:rPr lang="en-US" sz="3000" dirty="0">
                <a:latin typeface="Times New Roman" pitchFamily="18" charset="0"/>
                <a:cs typeface="Times New Roman" pitchFamily="18" charset="0"/>
              </a:rPr>
              <a:t> hay </a:t>
            </a:r>
            <a:r>
              <a:rPr lang="en-US" sz="3000" dirty="0" err="1">
                <a:latin typeface="Times New Roman" pitchFamily="18" charset="0"/>
                <a:cs typeface="Times New Roman" pitchFamily="18" charset="0"/>
              </a:rPr>
              <a:t>sa</a:t>
            </a:r>
            <a:r>
              <a:rPr lang="en-US" sz="3000" dirty="0">
                <a:latin typeface="Times New Roman" pitchFamily="18" charset="0"/>
                <a:cs typeface="Times New Roman" pitchFamily="18" charset="0"/>
              </a:rPr>
              <a:t>?</a:t>
            </a:r>
          </a:p>
          <a:p>
            <a:endParaRPr lang="en-US" dirty="0"/>
          </a:p>
        </p:txBody>
      </p:sp>
      <p:sp>
        <p:nvSpPr>
          <p:cNvPr id="8" name="TextBox 7"/>
          <p:cNvSpPr txBox="1"/>
          <p:nvPr/>
        </p:nvSpPr>
        <p:spPr>
          <a:xfrm>
            <a:off x="4419600" y="4038600"/>
            <a:ext cx="3733800" cy="369332"/>
          </a:xfrm>
          <a:prstGeom prst="rect">
            <a:avLst/>
          </a:prstGeom>
          <a:noFill/>
        </p:spPr>
        <p:txBody>
          <a:bodyPr wrap="square" rtlCol="0">
            <a:spAutoFit/>
          </a:bodyPr>
          <a:lstStyle/>
          <a:p>
            <a:r>
              <a:rPr lang="en-US" dirty="0" err="1"/>
              <a:t>Trả</a:t>
            </a:r>
            <a:r>
              <a:rPr lang="en-US" dirty="0"/>
              <a:t> </a:t>
            </a:r>
            <a:r>
              <a:rPr lang="en-US" dirty="0" err="1"/>
              <a:t>lời</a:t>
            </a:r>
            <a:r>
              <a:rPr lang="en-US" dirty="0"/>
              <a:t> </a:t>
            </a:r>
            <a:r>
              <a:rPr lang="en-US" dirty="0" err="1"/>
              <a:t>mở</a:t>
            </a:r>
            <a:endParaRPr lang="en-US" dirty="0"/>
          </a:p>
        </p:txBody>
      </p:sp>
      <p:sp>
        <p:nvSpPr>
          <p:cNvPr id="9" name="Action Button: Home 8">
            <a:hlinkClick r:id="rId3" action="ppaction://hlinksldjump" highlightClick="1"/>
          </p:cNvPr>
          <p:cNvSpPr/>
          <p:nvPr/>
        </p:nvSpPr>
        <p:spPr>
          <a:xfrm>
            <a:off x="8534400" y="6324600"/>
            <a:ext cx="609600" cy="53340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94" name="AutoShape 2" descr="Image result for no"/>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8196" name="Picture 4" descr="Image result for no"/>
          <p:cNvPicPr>
            <a:picLocks noChangeAspect="1" noChangeArrowheads="1"/>
          </p:cNvPicPr>
          <p:nvPr/>
        </p:nvPicPr>
        <p:blipFill>
          <a:blip r:embed="rId4" cstate="print"/>
          <a:srcRect/>
          <a:stretch>
            <a:fillRect/>
          </a:stretch>
        </p:blipFill>
        <p:spPr bwMode="auto">
          <a:xfrm>
            <a:off x="3048000" y="3829050"/>
            <a:ext cx="5124450" cy="302895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ircle(in)">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dissolve">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3" presetClass="entr" presetSubtype="16" fill="hold" nodeType="clickEffect">
                                  <p:stCondLst>
                                    <p:cond delay="0"/>
                                  </p:stCondLst>
                                  <p:childTnLst>
                                    <p:set>
                                      <p:cBhvr>
                                        <p:cTn id="16" dur="1" fill="hold">
                                          <p:stCondLst>
                                            <p:cond delay="0"/>
                                          </p:stCondLst>
                                        </p:cTn>
                                        <p:tgtEl>
                                          <p:spTgt spid="8196"/>
                                        </p:tgtEl>
                                        <p:attrNameLst>
                                          <p:attrName>style.visibility</p:attrName>
                                        </p:attrNameLst>
                                      </p:cBhvr>
                                      <p:to>
                                        <p:strVal val="visible"/>
                                      </p:to>
                                    </p:set>
                                    <p:animEffect transition="in" filter="plus(in)">
                                      <p:cBhvr>
                                        <p:cTn id="17" dur="2000"/>
                                        <p:tgtEl>
                                          <p:spTgt spid="8196"/>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xit" presetSubtype="4" fill="hold" nodeType="clickEffect">
                                  <p:stCondLst>
                                    <p:cond delay="0"/>
                                  </p:stCondLst>
                                  <p:childTnLst>
                                    <p:anim calcmode="lin" valueType="num">
                                      <p:cBhvr additive="base">
                                        <p:cTn id="21" dur="500"/>
                                        <p:tgtEl>
                                          <p:spTgt spid="8196"/>
                                        </p:tgtEl>
                                        <p:attrNameLst>
                                          <p:attrName>ppt_x</p:attrName>
                                        </p:attrNameLst>
                                      </p:cBhvr>
                                      <p:tavLst>
                                        <p:tav tm="0">
                                          <p:val>
                                            <p:strVal val="ppt_x"/>
                                          </p:val>
                                        </p:tav>
                                        <p:tav tm="100000">
                                          <p:val>
                                            <p:strVal val="ppt_x"/>
                                          </p:val>
                                        </p:tav>
                                      </p:tavLst>
                                    </p:anim>
                                    <p:anim calcmode="lin" valueType="num">
                                      <p:cBhvr additive="base">
                                        <p:cTn id="22" dur="500"/>
                                        <p:tgtEl>
                                          <p:spTgt spid="8196"/>
                                        </p:tgtEl>
                                        <p:attrNameLst>
                                          <p:attrName>ppt_y</p:attrName>
                                        </p:attrNameLst>
                                      </p:cBhvr>
                                      <p:tavLst>
                                        <p:tav tm="0">
                                          <p:val>
                                            <p:strVal val="ppt_y"/>
                                          </p:val>
                                        </p:tav>
                                        <p:tav tm="100000">
                                          <p:val>
                                            <p:strVal val="1+ppt_h/2"/>
                                          </p:val>
                                        </p:tav>
                                      </p:tavLst>
                                    </p:anim>
                                    <p:set>
                                      <p:cBhvr>
                                        <p:cTn id="23" dur="1" fill="hold">
                                          <p:stCondLst>
                                            <p:cond delay="499"/>
                                          </p:stCondLst>
                                        </p:cTn>
                                        <p:tgtEl>
                                          <p:spTgt spid="8196"/>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7" presetClass="entr" presetSubtype="4"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additive="base">
                                        <p:cTn id="28" dur="2000" fill="hold"/>
                                        <p:tgtEl>
                                          <p:spTgt spid="8"/>
                                        </p:tgtEl>
                                        <p:attrNameLst>
                                          <p:attrName>ppt_x</p:attrName>
                                        </p:attrNameLst>
                                      </p:cBhvr>
                                      <p:tavLst>
                                        <p:tav tm="0">
                                          <p:val>
                                            <p:strVal val="#ppt_x"/>
                                          </p:val>
                                        </p:tav>
                                        <p:tav tm="100000">
                                          <p:val>
                                            <p:strVal val="#ppt_x"/>
                                          </p:val>
                                        </p:tav>
                                      </p:tavLst>
                                    </p:anim>
                                    <p:anim calcmode="lin" valueType="num">
                                      <p:cBhvr additive="base">
                                        <p:cTn id="29" dur="2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6" descr="Kết quả hình ảnh cho nền slide thiên nhiên"/>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2" name="Title 1"/>
          <p:cNvSpPr>
            <a:spLocks noGrp="1"/>
          </p:cNvSpPr>
          <p:nvPr>
            <p:ph type="title"/>
          </p:nvPr>
        </p:nvSpPr>
        <p:spPr>
          <a:xfrm>
            <a:off x="0" y="0"/>
            <a:ext cx="9144000" cy="6858000"/>
          </a:xfrm>
        </p:spPr>
        <p:txBody>
          <a:bodyPr>
            <a:normAutofit/>
          </a:bodyPr>
          <a:lstStyle/>
          <a:p>
            <a:pPr algn="ctr"/>
            <a:r>
              <a:rPr lang="en-US" sz="8800" b="1" i="1" u="sng">
                <a:ln w="18000">
                  <a:solidFill>
                    <a:schemeClr val="accent4">
                      <a:lumMod val="75000"/>
                    </a:schemeClr>
                  </a:solidFill>
                  <a:prstDash val="solid"/>
                  <a:miter lim="800000"/>
                </a:ln>
                <a:solidFill>
                  <a:srgbClr val="FF0000"/>
                </a:solidFill>
                <a:effectLst>
                  <a:outerShdw blurRad="25500" dist="23000" dir="7020000" algn="tl">
                    <a:srgbClr val="000000">
                      <a:alpha val="50000"/>
                    </a:srgbClr>
                  </a:outerShdw>
                  <a:reflection blurRad="6350" stA="60000" endA="900" endPos="58000" dir="5400000" sy="-100000" algn="bl" rotWithShape="0"/>
                </a:effectLst>
              </a:rPr>
              <a:t>LUCKY NUMBER</a:t>
            </a:r>
            <a:r>
              <a:rPr lang="en-US" sz="8800" b="1" i="1" u="sng" dirty="0">
                <a:ln w="18000">
                  <a:solidFill>
                    <a:schemeClr val="accent4">
                      <a:lumMod val="75000"/>
                    </a:schemeClr>
                  </a:solidFill>
                  <a:prstDash val="solid"/>
                  <a:miter lim="800000"/>
                </a:ln>
                <a:solidFill>
                  <a:srgbClr val="FF0000"/>
                </a:solidFill>
                <a:effectLst>
                  <a:outerShdw blurRad="25500" dist="23000" dir="7020000" algn="tl">
                    <a:srgbClr val="000000">
                      <a:alpha val="50000"/>
                    </a:srgbClr>
                  </a:outerShdw>
                  <a:reflection blurRad="6350" stA="60000" endA="900" endPos="58000" dir="5400000" sy="-100000" algn="bl" rotWithShape="0"/>
                </a:effectLst>
              </a:rPr>
              <a:t/>
            </a:r>
            <a:br>
              <a:rPr lang="en-US" sz="8800" b="1" i="1" u="sng" dirty="0">
                <a:ln w="18000">
                  <a:solidFill>
                    <a:schemeClr val="accent4">
                      <a:lumMod val="75000"/>
                    </a:schemeClr>
                  </a:solidFill>
                  <a:prstDash val="solid"/>
                  <a:miter lim="800000"/>
                </a:ln>
                <a:solidFill>
                  <a:srgbClr val="FF0000"/>
                </a:solidFill>
                <a:effectLst>
                  <a:outerShdw blurRad="25500" dist="23000" dir="7020000" algn="tl">
                    <a:srgbClr val="000000">
                      <a:alpha val="50000"/>
                    </a:srgbClr>
                  </a:outerShdw>
                  <a:reflection blurRad="6350" stA="60000" endA="900" endPos="58000" dir="5400000" sy="-100000" algn="bl" rotWithShape="0"/>
                </a:effectLst>
              </a:rPr>
            </a:br>
            <a:r>
              <a:rPr lang="en-US" sz="8800" b="1" i="1" u="sng" dirty="0">
                <a:ln w="18000">
                  <a:solidFill>
                    <a:schemeClr val="accent4">
                      <a:lumMod val="75000"/>
                    </a:schemeClr>
                  </a:solidFill>
                  <a:prstDash val="solid"/>
                  <a:miter lim="800000"/>
                </a:ln>
                <a:solidFill>
                  <a:srgbClr val="FF0000"/>
                </a:solidFill>
                <a:effectLst>
                  <a:outerShdw blurRad="25500" dist="23000" dir="7020000" algn="tl">
                    <a:srgbClr val="000000">
                      <a:alpha val="50000"/>
                    </a:srgbClr>
                  </a:outerShdw>
                  <a:reflection blurRad="6350" stA="60000" endA="900" endPos="58000" dir="5400000" sy="-100000" algn="bl" rotWithShape="0"/>
                </a:effectLst>
              </a:rPr>
              <a:t>!!!</a:t>
            </a:r>
          </a:p>
        </p:txBody>
      </p:sp>
      <p:sp>
        <p:nvSpPr>
          <p:cNvPr id="3" name="Content Placeholder 2"/>
          <p:cNvSpPr>
            <a:spLocks noGrp="1"/>
          </p:cNvSpPr>
          <p:nvPr>
            <p:ph idx="1"/>
          </p:nvPr>
        </p:nvSpPr>
        <p:spPr>
          <a:xfrm>
            <a:off x="457200" y="1600201"/>
            <a:ext cx="609600" cy="762000"/>
          </a:xfrm>
        </p:spPr>
        <p:txBody>
          <a:bodyPr/>
          <a:lstStyle/>
          <a:p>
            <a:pPr>
              <a:buNone/>
            </a:pPr>
            <a:endParaRPr lang="en-US" dirty="0"/>
          </a:p>
        </p:txBody>
      </p:sp>
      <p:sp>
        <p:nvSpPr>
          <p:cNvPr id="6" name="5-Point Star 5"/>
          <p:cNvSpPr/>
          <p:nvPr/>
        </p:nvSpPr>
        <p:spPr>
          <a:xfrm rot="1530653">
            <a:off x="7696200" y="1447800"/>
            <a:ext cx="914400" cy="914400"/>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5-Point Star 6"/>
          <p:cNvSpPr/>
          <p:nvPr/>
        </p:nvSpPr>
        <p:spPr>
          <a:xfrm rot="20206983">
            <a:off x="2590800" y="5715000"/>
            <a:ext cx="914400" cy="914400"/>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5-Point Star 7"/>
          <p:cNvSpPr/>
          <p:nvPr/>
        </p:nvSpPr>
        <p:spPr>
          <a:xfrm rot="1950064">
            <a:off x="1530928" y="2202873"/>
            <a:ext cx="914400" cy="914400"/>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4-Point Star 8"/>
          <p:cNvSpPr/>
          <p:nvPr/>
        </p:nvSpPr>
        <p:spPr>
          <a:xfrm rot="2721914">
            <a:off x="5791200" y="304800"/>
            <a:ext cx="914400" cy="914400"/>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00"/>
              </a:solidFill>
            </a:endParaRPr>
          </a:p>
        </p:txBody>
      </p:sp>
      <p:sp>
        <p:nvSpPr>
          <p:cNvPr id="11" name="Action Button: Home 10">
            <a:hlinkClick r:id="rId4" action="ppaction://hlinksldjump" highlightClick="1"/>
          </p:cNvPr>
          <p:cNvSpPr/>
          <p:nvPr/>
        </p:nvSpPr>
        <p:spPr>
          <a:xfrm>
            <a:off x="8534400" y="6324600"/>
            <a:ext cx="609600" cy="53340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pic>
        <p:nvPicPr>
          <p:cNvPr id="4" name="Picture 2" descr="Kết quả hình ảnh cho hình nền powerpoint đẹp nhất thế giới"/>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5" name="TextBox 4"/>
          <p:cNvSpPr txBox="1"/>
          <p:nvPr/>
        </p:nvSpPr>
        <p:spPr>
          <a:xfrm>
            <a:off x="2057400" y="1219200"/>
            <a:ext cx="6553200" cy="1477328"/>
          </a:xfrm>
          <a:prstGeom prst="rect">
            <a:avLst/>
          </a:prstGeom>
          <a:noFill/>
        </p:spPr>
        <p:txBody>
          <a:bodyPr wrap="square" rtlCol="0">
            <a:spAutoFit/>
          </a:bodyPr>
          <a:lstStyle/>
          <a:p>
            <a:r>
              <a:rPr lang="en-US" sz="3600" dirty="0" err="1">
                <a:latin typeface="Times New Roman" pitchFamily="18" charset="0"/>
                <a:cs typeface="Times New Roman" pitchFamily="18" charset="0"/>
              </a:rPr>
              <a:t>Bạn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em</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không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làm</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bài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đầy</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đủ</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khi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đến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lớp</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em</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sẽ</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Đó</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là</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hành</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động</a:t>
            </a:r>
            <a:r>
              <a:rPr lang="en-US" sz="3600" dirty="0">
                <a:latin typeface="Times New Roman" pitchFamily="18" charset="0"/>
                <a:cs typeface="Times New Roman" pitchFamily="18" charset="0"/>
              </a:rPr>
              <a:t>?</a:t>
            </a:r>
          </a:p>
          <a:p>
            <a:endParaRPr lang="en-US" dirty="0"/>
          </a:p>
        </p:txBody>
      </p:sp>
      <p:sp>
        <p:nvSpPr>
          <p:cNvPr id="6" name="TextBox 5"/>
          <p:cNvSpPr txBox="1"/>
          <p:nvPr/>
        </p:nvSpPr>
        <p:spPr>
          <a:xfrm>
            <a:off x="3124200" y="228600"/>
            <a:ext cx="2895600" cy="646331"/>
          </a:xfrm>
          <a:prstGeom prst="rect">
            <a:avLst/>
          </a:prstGeom>
          <a:noFill/>
        </p:spPr>
        <p:txBody>
          <a:bodyPr wrap="square" rtlCol="0">
            <a:spAutoFit/>
          </a:bodyPr>
          <a:lstStyle/>
          <a:p>
            <a:pPr algn="ctr"/>
            <a:r>
              <a:rPr lang="en-US" sz="3600" dirty="0" err="1">
                <a:solidFill>
                  <a:srgbClr val="FF0000"/>
                </a:solidFill>
                <a:latin typeface="Times New Roman" pitchFamily="18" charset="0"/>
                <a:cs typeface="Times New Roman" pitchFamily="18" charset="0"/>
              </a:rPr>
              <a:t>Tình</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huống</a:t>
            </a:r>
            <a:endParaRPr lang="en-US" sz="3600" dirty="0">
              <a:solidFill>
                <a:srgbClr val="FF0000"/>
              </a:solidFill>
              <a:latin typeface="Times New Roman" pitchFamily="18" charset="0"/>
              <a:cs typeface="Times New Roman" pitchFamily="18" charset="0"/>
            </a:endParaRPr>
          </a:p>
        </p:txBody>
      </p:sp>
      <p:sp>
        <p:nvSpPr>
          <p:cNvPr id="7" name="Action Button: Home 6">
            <a:hlinkClick r:id="rId3" action="ppaction://hlinksldjump" highlightClick="1"/>
          </p:cNvPr>
          <p:cNvSpPr/>
          <p:nvPr/>
        </p:nvSpPr>
        <p:spPr>
          <a:xfrm>
            <a:off x="8534400" y="6324600"/>
            <a:ext cx="609600" cy="53340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descr="Image result for làm thiếu bài về nhà"/>
          <p:cNvPicPr>
            <a:picLocks noChangeAspect="1" noChangeArrowheads="1"/>
          </p:cNvPicPr>
          <p:nvPr/>
        </p:nvPicPr>
        <p:blipFill>
          <a:blip r:embed="rId4" cstate="print"/>
          <a:srcRect/>
          <a:stretch>
            <a:fillRect/>
          </a:stretch>
        </p:blipFill>
        <p:spPr bwMode="auto">
          <a:xfrm>
            <a:off x="3429000" y="2590800"/>
            <a:ext cx="4762500" cy="2676525"/>
          </a:xfrm>
          <a:prstGeom prst="rect">
            <a:avLst/>
          </a:prstGeom>
          <a:noFill/>
        </p:spPr>
      </p:pic>
      <p:sp>
        <p:nvSpPr>
          <p:cNvPr id="9" name="TextBox 8"/>
          <p:cNvSpPr txBox="1"/>
          <p:nvPr/>
        </p:nvSpPr>
        <p:spPr>
          <a:xfrm>
            <a:off x="2514600" y="2362200"/>
            <a:ext cx="6629400" cy="3785652"/>
          </a:xfrm>
          <a:prstGeom prst="rect">
            <a:avLst/>
          </a:prstGeom>
          <a:noFill/>
        </p:spPr>
        <p:txBody>
          <a:bodyPr wrap="square" rtlCol="0">
            <a:spAutoFit/>
          </a:bodyPr>
          <a:lstStyle/>
          <a:p>
            <a:r>
              <a:rPr lang="en-US" sz="4000" b="1" u="sng"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Trả</a:t>
            </a:r>
            <a:r>
              <a:rPr lang="en-US" sz="4000" b="1" u="sng"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u="sng"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lời</a:t>
            </a:r>
            <a:endParaRPr lang="en-US" sz="4000" b="1" u="sng"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a:p>
            <a:r>
              <a:rPr lang="en-US" sz="4000" dirty="0">
                <a:latin typeface="Times New Roman" pitchFamily="18" charset="0"/>
                <a:cs typeface="Times New Roman" pitchFamily="18" charset="0"/>
              </a:rPr>
              <a:t>-</a:t>
            </a:r>
            <a:r>
              <a:rPr lang="en-US" sz="4000" dirty="0" err="1">
                <a:latin typeface="Times New Roman" pitchFamily="18" charset="0"/>
                <a:cs typeface="Times New Roman" pitchFamily="18" charset="0"/>
              </a:rPr>
              <a:t>Hành</a:t>
            </a:r>
            <a:r>
              <a:rPr lang="en-US" sz="4000" dirty="0">
                <a:latin typeface="Times New Roman" pitchFamily="18" charset="0"/>
                <a:cs typeface="Times New Roman" pitchFamily="18" charset="0"/>
              </a:rPr>
              <a:t> vi </a:t>
            </a:r>
            <a:r>
              <a:rPr lang="en-US" sz="4000" dirty="0" err="1">
                <a:latin typeface="Times New Roman" pitchFamily="18" charset="0"/>
                <a:cs typeface="Times New Roman" pitchFamily="18" charset="0"/>
              </a:rPr>
              <a:t>không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tôn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trọng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kỉ</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luật</a:t>
            </a:r>
            <a:endParaRPr lang="en-US" sz="4000" dirty="0">
              <a:latin typeface="Times New Roman" pitchFamily="18" charset="0"/>
              <a:cs typeface="Times New Roman" pitchFamily="18" charset="0"/>
            </a:endParaRPr>
          </a:p>
          <a:p>
            <a:r>
              <a:rPr lang="en-US" sz="4000" dirty="0">
                <a:latin typeface="Times New Roman" pitchFamily="18" charset="0"/>
                <a:cs typeface="Times New Roman" pitchFamily="18" charset="0"/>
              </a:rPr>
              <a:t>-</a:t>
            </a:r>
            <a:r>
              <a:rPr lang="en-US" sz="4000" dirty="0" err="1">
                <a:latin typeface="Times New Roman" pitchFamily="18" charset="0"/>
                <a:cs typeface="Times New Roman" pitchFamily="18" charset="0"/>
              </a:rPr>
              <a:t>Nhắc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nhở</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bạn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và</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nếu</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bạn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không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nghe</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thì</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có</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thể</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báo</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cô</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giáo</a:t>
            </a:r>
            <a:endParaRPr lang="en-US" sz="4000"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circle(in)">
                                      <p:cBhvr>
                                        <p:cTn id="7" dur="2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146"/>
                                        </p:tgtEl>
                                        <p:attrNameLst>
                                          <p:attrName>style.visibility</p:attrName>
                                        </p:attrNameLst>
                                      </p:cBhvr>
                                      <p:to>
                                        <p:strVal val="visible"/>
                                      </p:to>
                                    </p:set>
                                    <p:anim calcmode="lin" valueType="num">
                                      <p:cBhvr additive="base">
                                        <p:cTn id="17" dur="500" fill="hold"/>
                                        <p:tgtEl>
                                          <p:spTgt spid="6146"/>
                                        </p:tgtEl>
                                        <p:attrNameLst>
                                          <p:attrName>ppt_x</p:attrName>
                                        </p:attrNameLst>
                                      </p:cBhvr>
                                      <p:tavLst>
                                        <p:tav tm="0">
                                          <p:val>
                                            <p:strVal val="#ppt_x"/>
                                          </p:val>
                                        </p:tav>
                                        <p:tav tm="100000">
                                          <p:val>
                                            <p:strVal val="#ppt_x"/>
                                          </p:val>
                                        </p:tav>
                                      </p:tavLst>
                                    </p:anim>
                                    <p:anim calcmode="lin" valueType="num">
                                      <p:cBhvr additive="base">
                                        <p:cTn id="18" dur="500" fill="hold"/>
                                        <p:tgtEl>
                                          <p:spTgt spid="614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 presetClass="exit" presetSubtype="10" fill="hold" nodeType="clickEffect">
                                  <p:stCondLst>
                                    <p:cond delay="0"/>
                                  </p:stCondLst>
                                  <p:childTnLst>
                                    <p:animEffect transition="out" filter="checkerboard(across)">
                                      <p:cBhvr>
                                        <p:cTn id="22" dur="500"/>
                                        <p:tgtEl>
                                          <p:spTgt spid="6146"/>
                                        </p:tgtEl>
                                      </p:cBhvr>
                                    </p:animEffect>
                                    <p:set>
                                      <p:cBhvr>
                                        <p:cTn id="23" dur="1" fill="hold">
                                          <p:stCondLst>
                                            <p:cond delay="499"/>
                                          </p:stCondLst>
                                        </p:cTn>
                                        <p:tgtEl>
                                          <p:spTgt spid="6146"/>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45" presetClass="entr" presetSubtype="0" fill="hold" grpId="0" nodeType="clickEffect">
                                  <p:stCondLst>
                                    <p:cond delay="0"/>
                                  </p:stCondLst>
                                  <p:iterate type="lt">
                                    <p:tmPct val="10000"/>
                                  </p:iterate>
                                  <p:childTnLst>
                                    <p:set>
                                      <p:cBhvr>
                                        <p:cTn id="27" dur="1" fill="hold">
                                          <p:stCondLst>
                                            <p:cond delay="0"/>
                                          </p:stCondLst>
                                        </p:cTn>
                                        <p:tgtEl>
                                          <p:spTgt spid="9"/>
                                        </p:tgtEl>
                                        <p:attrNameLst>
                                          <p:attrName>style.visibility</p:attrName>
                                        </p:attrNameLst>
                                      </p:cBhvr>
                                      <p:to>
                                        <p:strVal val="visible"/>
                                      </p:to>
                                    </p:set>
                                    <p:animEffect transition="in" filter="fade">
                                      <p:cBhvr>
                                        <p:cTn id="28" dur="2000"/>
                                        <p:tgtEl>
                                          <p:spTgt spid="9"/>
                                        </p:tgtEl>
                                      </p:cBhvr>
                                    </p:animEffect>
                                    <p:anim calcmode="lin" valueType="num">
                                      <p:cBhvr>
                                        <p:cTn id="29" dur="2000" fill="hold"/>
                                        <p:tgtEl>
                                          <p:spTgt spid="9"/>
                                        </p:tgtEl>
                                        <p:attrNameLst>
                                          <p:attrName>ppt_w</p:attrName>
                                        </p:attrNameLst>
                                      </p:cBhvr>
                                      <p:tavLst>
                                        <p:tav tm="0" fmla="#ppt_w*sin(2.5*pi*$)">
                                          <p:val>
                                            <p:fltVal val="0"/>
                                          </p:val>
                                        </p:tav>
                                        <p:tav tm="100000">
                                          <p:val>
                                            <p:fltVal val="1"/>
                                          </p:val>
                                        </p:tav>
                                      </p:tavLst>
                                    </p:anim>
                                    <p:anim calcmode="lin" valueType="num">
                                      <p:cBhvr>
                                        <p:cTn id="30" dur="20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sp>
        <p:nvSpPr>
          <p:cNvPr id="477" name="Google Shape;477;p33"/>
          <p:cNvSpPr txBox="1">
            <a:spLocks noGrp="1"/>
          </p:cNvSpPr>
          <p:nvPr>
            <p:ph type="ctrTitle"/>
          </p:nvPr>
        </p:nvSpPr>
        <p:spPr>
          <a:xfrm>
            <a:off x="931546" y="2182495"/>
            <a:ext cx="7281545" cy="2054860"/>
          </a:xfrm>
          <a:prstGeom prst="rect">
            <a:avLst/>
          </a:prstGeom>
        </p:spPr>
        <p:txBody>
          <a:bodyPr spcFirstLastPara="1" vert="horz" wrap="square" lIns="91425" tIns="91425" rIns="91425" bIns="91425" anchor="ctr" anchorCtr="0">
            <a:noAutofit/>
          </a:bodyPr>
          <a:lstStyle/>
          <a:p>
            <a:pPr algn="ctr">
              <a:spcBef>
                <a:spcPts val="0"/>
              </a:spcBef>
            </a:pPr>
            <a:r>
              <a:rPr lang="en-US" sz="4400" b="0" dirty="0" err="1">
                <a:solidFill>
                  <a:schemeClr val="accent3"/>
                </a:solidFill>
              </a:rPr>
              <a:t>Tiết</a:t>
            </a:r>
            <a:r>
              <a:rPr lang="en-US" sz="4400" b="0" dirty="0">
                <a:solidFill>
                  <a:schemeClr val="accent3"/>
                </a:solidFill>
              </a:rPr>
              <a:t> </a:t>
            </a:r>
            <a:r>
              <a:rPr lang="en-US" sz="4400" b="0" dirty="0">
                <a:solidFill>
                  <a:schemeClr val="accent3"/>
                </a:solidFill>
              </a:rPr>
              <a:t>4 </a:t>
            </a:r>
            <a:r>
              <a:rPr lang="en-US" sz="4400" b="0" dirty="0">
                <a:solidFill>
                  <a:schemeClr val="accent3"/>
                </a:solidFill>
              </a:rPr>
              <a:t>- </a:t>
            </a:r>
            <a:r>
              <a:rPr lang="en-US" sz="4400" b="0" dirty="0" err="1">
                <a:solidFill>
                  <a:schemeClr val="accent3"/>
                </a:solidFill>
              </a:rPr>
              <a:t>Bài</a:t>
            </a:r>
            <a:r>
              <a:rPr lang="en-US" sz="4400" b="0" dirty="0">
                <a:solidFill>
                  <a:schemeClr val="accent3"/>
                </a:solidFill>
              </a:rPr>
              <a:t> 4: </a:t>
            </a:r>
            <a:br>
              <a:rPr lang="en-US" sz="4400" b="0" dirty="0">
                <a:solidFill>
                  <a:schemeClr val="accent3"/>
                </a:solidFill>
              </a:rPr>
            </a:br>
            <a:r>
              <a:rPr lang="en-US" sz="4400" b="0" dirty="0" err="1">
                <a:solidFill>
                  <a:schemeClr val="accent3"/>
                </a:solidFill>
              </a:rPr>
              <a:t>ĐẠO</a:t>
            </a:r>
            <a:r>
              <a:rPr lang="en-US" sz="4400" b="0" dirty="0">
                <a:solidFill>
                  <a:schemeClr val="accent3"/>
                </a:solidFill>
              </a:rPr>
              <a:t> </a:t>
            </a:r>
            <a:r>
              <a:rPr lang="en-US" sz="4400" b="0" dirty="0" err="1">
                <a:solidFill>
                  <a:schemeClr val="accent3"/>
                </a:solidFill>
              </a:rPr>
              <a:t>ĐỨC</a:t>
            </a:r>
            <a:r>
              <a:rPr lang="en-US" sz="4400" b="0" dirty="0">
                <a:solidFill>
                  <a:schemeClr val="accent3"/>
                </a:solidFill>
              </a:rPr>
              <a:t> </a:t>
            </a:r>
            <a:r>
              <a:rPr lang="en-US" sz="4400" b="0" dirty="0" err="1">
                <a:solidFill>
                  <a:schemeClr val="accent3"/>
                </a:solidFill>
              </a:rPr>
              <a:t>VÀ</a:t>
            </a:r>
            <a:r>
              <a:rPr lang="en-US" sz="4400" b="0" dirty="0">
                <a:solidFill>
                  <a:schemeClr val="accent3"/>
                </a:solidFill>
              </a:rPr>
              <a:t> </a:t>
            </a:r>
            <a:r>
              <a:rPr lang="en-US" sz="4400" b="0" dirty="0" err="1">
                <a:solidFill>
                  <a:schemeClr val="accent3"/>
                </a:solidFill>
              </a:rPr>
              <a:t>KỶ</a:t>
            </a:r>
            <a:r>
              <a:rPr lang="en-US" sz="4400" b="0" dirty="0">
                <a:solidFill>
                  <a:schemeClr val="accent3"/>
                </a:solidFill>
              </a:rPr>
              <a:t> </a:t>
            </a:r>
            <a:r>
              <a:rPr lang="en-US" sz="4400" b="0" dirty="0" err="1">
                <a:solidFill>
                  <a:schemeClr val="accent3"/>
                </a:solidFill>
              </a:rPr>
              <a:t>LUẬT</a:t>
            </a:r>
            <a:endParaRPr lang="en-US" sz="4400" b="0" dirty="0">
              <a:solidFill>
                <a:schemeClr val="accent3"/>
              </a:solidFill>
            </a:endParaRPr>
          </a:p>
        </p:txBody>
      </p:sp>
      <p:sp>
        <p:nvSpPr>
          <p:cNvPr id="478" name="Google Shape;478;p33"/>
          <p:cNvSpPr txBox="1">
            <a:spLocks noGrp="1"/>
          </p:cNvSpPr>
          <p:nvPr>
            <p:ph type="subTitle" idx="1"/>
          </p:nvPr>
        </p:nvSpPr>
        <p:spPr>
          <a:xfrm>
            <a:off x="1757045" y="4128770"/>
            <a:ext cx="5629910" cy="463550"/>
          </a:xfrm>
          <a:prstGeom prst="rect">
            <a:avLst/>
          </a:prstGeom>
        </p:spPr>
        <p:txBody>
          <a:bodyPr spcFirstLastPara="1" vert="horz" wrap="square" lIns="91425" tIns="91425" rIns="91425" bIns="91425" anchor="ctr" anchorCtr="0">
            <a:noAutofit/>
          </a:bodyPr>
          <a:lstStyle/>
          <a:p>
            <a:pPr algn="ctr">
              <a:spcBef>
                <a:spcPts val="0"/>
              </a:spcBef>
            </a:pPr>
            <a:r>
              <a:rPr lang="en-US" altLang="en-GB" sz="2000" dirty="0" err="1"/>
              <a:t>Giáo</a:t>
            </a:r>
            <a:r>
              <a:rPr lang="en-US" altLang="en-GB" sz="2000" dirty="0"/>
              <a:t> </a:t>
            </a:r>
            <a:r>
              <a:rPr lang="en-US" altLang="en-GB" sz="2000" dirty="0" err="1"/>
              <a:t>viên</a:t>
            </a:r>
            <a:r>
              <a:rPr lang="en-US" altLang="en-GB" sz="2000" dirty="0"/>
              <a:t> </a:t>
            </a:r>
            <a:r>
              <a:rPr lang="en-US" altLang="en-GB" sz="2000" dirty="0" err="1"/>
              <a:t>thực</a:t>
            </a:r>
            <a:r>
              <a:rPr lang="en-US" altLang="en-GB" sz="2000" dirty="0"/>
              <a:t> </a:t>
            </a:r>
            <a:r>
              <a:rPr lang="en-US" altLang="en-GB" sz="2000" dirty="0" err="1"/>
              <a:t>hiện</a:t>
            </a:r>
            <a:r>
              <a:rPr lang="en-US" altLang="en-GB" sz="2000" dirty="0"/>
              <a:t>: </a:t>
            </a:r>
            <a:r>
              <a:rPr lang="en-US" altLang="en-GB" sz="2000" dirty="0" err="1"/>
              <a:t>Trịnh</a:t>
            </a:r>
            <a:r>
              <a:rPr lang="en-US" altLang="en-GB" sz="2000" dirty="0"/>
              <a:t> Mai </a:t>
            </a:r>
            <a:r>
              <a:rPr lang="en-US" altLang="en-GB" sz="2000" dirty="0" err="1"/>
              <a:t>Linh</a:t>
            </a:r>
            <a:endParaRPr lang="en-US" altLang="en-GB" sz="2000" dirty="0"/>
          </a:p>
        </p:txBody>
      </p:sp>
    </p:spTree>
    <p:extLst>
      <p:ext uri="{BB962C8B-B14F-4D97-AF65-F5344CB8AC3E}">
        <p14:creationId xmlns:p14="http://schemas.microsoft.com/office/powerpoint/2010/main" val="293193040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pic>
        <p:nvPicPr>
          <p:cNvPr id="4" name="Picture 2" descr="Kết quả hình ảnh cho hình nền powerpoint đẹp nhất thế giới"/>
          <p:cNvPicPr>
            <a:picLocks noChangeAspect="1" noChangeArrowheads="1"/>
          </p:cNvPicPr>
          <p:nvPr/>
        </p:nvPicPr>
        <p:blipFill>
          <a:blip r:embed="rId3" cstate="print"/>
          <a:srcRect/>
          <a:stretch>
            <a:fillRect/>
          </a:stretch>
        </p:blipFill>
        <p:spPr bwMode="auto">
          <a:xfrm>
            <a:off x="-289560" y="38457"/>
            <a:ext cx="9144000" cy="6858000"/>
          </a:xfrm>
          <a:prstGeom prst="rect">
            <a:avLst/>
          </a:prstGeom>
          <a:noFill/>
        </p:spPr>
      </p:pic>
      <p:sp>
        <p:nvSpPr>
          <p:cNvPr id="5" name="TextBox 4"/>
          <p:cNvSpPr txBox="1"/>
          <p:nvPr/>
        </p:nvSpPr>
        <p:spPr>
          <a:xfrm>
            <a:off x="2590800" y="457200"/>
            <a:ext cx="3200400" cy="369332"/>
          </a:xfrm>
          <a:prstGeom prst="rect">
            <a:avLst/>
          </a:prstGeom>
          <a:noFill/>
        </p:spPr>
        <p:txBody>
          <a:bodyPr wrap="square" rtlCol="0">
            <a:spAutoFit/>
          </a:bodyPr>
          <a:lstStyle/>
          <a:p>
            <a:endParaRPr lang="en-US" dirty="0"/>
          </a:p>
        </p:txBody>
      </p:sp>
      <p:sp>
        <p:nvSpPr>
          <p:cNvPr id="6" name="Action Button: Home 5">
            <a:hlinkClick r:id="rId4" action="ppaction://hlinksldjump" highlightClick="1"/>
          </p:cNvPr>
          <p:cNvSpPr/>
          <p:nvPr/>
        </p:nvSpPr>
        <p:spPr>
          <a:xfrm>
            <a:off x="8534400" y="6324600"/>
            <a:ext cx="609600" cy="53340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2286000" y="457200"/>
            <a:ext cx="5715000" cy="584775"/>
          </a:xfrm>
          <a:prstGeom prst="rect">
            <a:avLst/>
          </a:prstGeom>
          <a:noFill/>
        </p:spPr>
        <p:txBody>
          <a:bodyPr wrap="square" rtlCol="0">
            <a:spAutoFit/>
          </a:bodyPr>
          <a:lstStyle/>
          <a:p>
            <a:r>
              <a:rPr lang="en-US" sz="3200" dirty="0">
                <a:solidFill>
                  <a:srgbClr val="FF0000"/>
                </a:solidFill>
                <a:latin typeface="Times New Roman" pitchFamily="18" charset="0"/>
                <a:cs typeface="Times New Roman" pitchFamily="18" charset="0"/>
              </a:rPr>
              <a:t>CÂU KHÓ NHÉ </a:t>
            </a:r>
            <a:r>
              <a:rPr lang="en-US" sz="3200" dirty="0">
                <a:solidFill>
                  <a:srgbClr val="FF0000"/>
                </a:solidFill>
                <a:latin typeface="Times New Roman" pitchFamily="18" charset="0"/>
                <a:cs typeface="Times New Roman" pitchFamily="18" charset="0"/>
                <a:sym typeface="Wingdings" pitchFamily="2" charset="2"/>
              </a:rPr>
              <a:t></a:t>
            </a:r>
            <a:endParaRPr lang="en-US" sz="3200" dirty="0">
              <a:solidFill>
                <a:srgbClr val="FF0000"/>
              </a:solidFill>
              <a:latin typeface="Times New Roman" pitchFamily="18" charset="0"/>
              <a:cs typeface="Times New Roman" pitchFamily="18" charset="0"/>
            </a:endParaRPr>
          </a:p>
        </p:txBody>
      </p:sp>
      <p:sp>
        <p:nvSpPr>
          <p:cNvPr id="9" name="TextBox 8"/>
          <p:cNvSpPr txBox="1"/>
          <p:nvPr/>
        </p:nvSpPr>
        <p:spPr>
          <a:xfrm>
            <a:off x="1600200" y="1066800"/>
            <a:ext cx="7543800" cy="4801314"/>
          </a:xfrm>
          <a:prstGeom prst="rect">
            <a:avLst/>
          </a:prstGeom>
          <a:noFill/>
        </p:spPr>
        <p:txBody>
          <a:bodyPr wrap="square" rtlCol="0">
            <a:spAutoFit/>
          </a:bodyPr>
          <a:lstStyle/>
          <a:p>
            <a:r>
              <a:rPr lang="en-US" sz="3400" dirty="0" err="1">
                <a:latin typeface="Times New Roman" pitchFamily="18" charset="0"/>
                <a:cs typeface="Times New Roman" pitchFamily="18" charset="0"/>
              </a:rPr>
              <a:t>Tháng</a:t>
            </a:r>
            <a:r>
              <a:rPr lang="en-US" sz="3400" dirty="0">
                <a:latin typeface="Times New Roman" pitchFamily="18" charset="0"/>
                <a:cs typeface="Times New Roman" pitchFamily="18" charset="0"/>
              </a:rPr>
              <a:t> 12/2008, </a:t>
            </a:r>
            <a:r>
              <a:rPr lang="en-US" sz="3400" dirty="0" err="1">
                <a:latin typeface="Times New Roman" pitchFamily="18" charset="0"/>
                <a:cs typeface="Times New Roman" pitchFamily="18" charset="0"/>
              </a:rPr>
              <a:t>tại</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Hàn</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Quốc</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có</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một</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bé</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gái</a:t>
            </a:r>
            <a:r>
              <a:rPr lang="en-US" sz="3400" dirty="0">
                <a:latin typeface="Times New Roman" pitchFamily="18" charset="0"/>
                <a:cs typeface="Times New Roman" pitchFamily="18" charset="0"/>
              </a:rPr>
              <a:t> 8 </a:t>
            </a:r>
            <a:r>
              <a:rPr lang="en-US" sz="3400" dirty="0" err="1">
                <a:latin typeface="Times New Roman" pitchFamily="18" charset="0"/>
                <a:cs typeface="Times New Roman" pitchFamily="18" charset="0"/>
              </a:rPr>
              <a:t>tuổi</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bị</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một</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gã</a:t>
            </a:r>
            <a:r>
              <a:rPr lang="en-US" sz="3400" dirty="0">
                <a:latin typeface="Times New Roman" pitchFamily="18" charset="0"/>
                <a:cs typeface="Times New Roman" pitchFamily="18" charset="0"/>
              </a:rPr>
              <a:t> say </a:t>
            </a:r>
            <a:r>
              <a:rPr lang="en-US" sz="3400" dirty="0" err="1">
                <a:latin typeface="Times New Roman" pitchFamily="18" charset="0"/>
                <a:cs typeface="Times New Roman" pitchFamily="18" charset="0"/>
              </a:rPr>
              <a:t>rượu</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hiếp</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dâm</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Sau</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đó</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bé</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đã</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bị</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chấn</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thương</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tâm</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lí</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nặng</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nề</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thậm</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chí</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sợ</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chính</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bố</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ruột</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của</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mình</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Gã</a:t>
            </a:r>
            <a:r>
              <a:rPr lang="en-US" sz="3400" dirty="0">
                <a:latin typeface="Times New Roman" pitchFamily="18" charset="0"/>
                <a:cs typeface="Times New Roman" pitchFamily="18" charset="0"/>
              </a:rPr>
              <a:t> say </a:t>
            </a:r>
            <a:r>
              <a:rPr lang="en-US" sz="3400" dirty="0" err="1">
                <a:latin typeface="Times New Roman" pitchFamily="18" charset="0"/>
                <a:cs typeface="Times New Roman" pitchFamily="18" charset="0"/>
              </a:rPr>
              <a:t>rượu</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bào</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chữa</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rằng</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hắn</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uống</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quá</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nhiều</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nên</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mất</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kiểm</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soát</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và</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bị</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kết</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án</a:t>
            </a:r>
            <a:r>
              <a:rPr lang="en-US" sz="3400" dirty="0">
                <a:latin typeface="Times New Roman" pitchFamily="18" charset="0"/>
                <a:cs typeface="Times New Roman" pitchFamily="18" charset="0"/>
              </a:rPr>
              <a:t> 12 </a:t>
            </a:r>
            <a:r>
              <a:rPr lang="en-US" sz="3400" dirty="0" err="1">
                <a:latin typeface="Times New Roman" pitchFamily="18" charset="0"/>
                <a:cs typeface="Times New Roman" pitchFamily="18" charset="0"/>
              </a:rPr>
              <a:t>năm</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tù</a:t>
            </a:r>
            <a:r>
              <a:rPr lang="en-US" sz="3400" dirty="0">
                <a:latin typeface="Times New Roman" pitchFamily="18" charset="0"/>
                <a:cs typeface="Times New Roman" pitchFamily="18" charset="0"/>
              </a:rPr>
              <a:t>. Theo </a:t>
            </a:r>
            <a:r>
              <a:rPr lang="en-US" sz="3400" dirty="0" err="1">
                <a:latin typeface="Times New Roman" pitchFamily="18" charset="0"/>
                <a:cs typeface="Times New Roman" pitchFamily="18" charset="0"/>
              </a:rPr>
              <a:t>bạn</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mức</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phạt</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này</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đã</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đủ</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chưa</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Nếu</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chưa</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chúng</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ta</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phải</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như</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thế</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nào</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để</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phòng</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nạn</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hiếp</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dâm</a:t>
            </a:r>
            <a:r>
              <a:rPr lang="en-US" sz="3400" dirty="0">
                <a:latin typeface="Times New Roman" pitchFamily="18" charset="0"/>
                <a:cs typeface="Times New Roman" pitchFamily="18" charset="0"/>
              </a:rPr>
              <a:t>? </a:t>
            </a:r>
            <a:r>
              <a:rPr lang="en-US" sz="3400" dirty="0">
                <a:solidFill>
                  <a:srgbClr val="0070C0"/>
                </a:solidFill>
                <a:latin typeface="Times New Roman" pitchFamily="18" charset="0"/>
                <a:cs typeface="Times New Roman" pitchFamily="18" charset="0"/>
              </a:rPr>
              <a:t>(</a:t>
            </a:r>
            <a:r>
              <a:rPr lang="en-US" sz="3400" dirty="0" err="1">
                <a:solidFill>
                  <a:srgbClr val="0070C0"/>
                </a:solidFill>
                <a:latin typeface="Times New Roman" pitchFamily="18" charset="0"/>
                <a:cs typeface="Times New Roman" pitchFamily="18" charset="0"/>
              </a:rPr>
              <a:t>Phim</a:t>
            </a:r>
            <a:r>
              <a:rPr lang="en-US" sz="3400" dirty="0">
                <a:solidFill>
                  <a:srgbClr val="0070C0"/>
                </a:solidFill>
                <a:latin typeface="Times New Roman" pitchFamily="18" charset="0"/>
                <a:cs typeface="Times New Roman" pitchFamily="18" charset="0"/>
              </a:rPr>
              <a:t> Hope)</a:t>
            </a:r>
          </a:p>
        </p:txBody>
      </p:sp>
    </p:spTree>
  </p:cSld>
  <p:clrMapOvr>
    <a:masterClrMapping/>
  </p:clrMapOvr>
  <p:transition>
    <p:sndAc>
      <p:stSnd>
        <p:snd r:embed="rId2" name="explode.wav"/>
      </p:stSnd>
    </p:sndAc>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pic>
        <p:nvPicPr>
          <p:cNvPr id="4" name="Picture 2" descr="Kết quả hình ảnh cho hình nền powerpoint đẹp nhất thế giới"/>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8" name="TextBox 5">
            <a:extLst>
              <a:ext uri="{FF2B5EF4-FFF2-40B4-BE49-F238E27FC236}">
                <a16:creationId xmlns:a16="http://schemas.microsoft.com/office/drawing/2014/main" xmlns="" id="{683D3551-4D2A-4FAC-B4E5-702BB332FC44}"/>
              </a:ext>
            </a:extLst>
          </p:cNvPr>
          <p:cNvSpPr txBox="1"/>
          <p:nvPr/>
        </p:nvSpPr>
        <p:spPr>
          <a:xfrm>
            <a:off x="2819400" y="2054910"/>
            <a:ext cx="5105400" cy="2308324"/>
          </a:xfrm>
          <a:prstGeom prst="rect">
            <a:avLst/>
          </a:prstGeom>
          <a:noFill/>
        </p:spPr>
        <p:txBody>
          <a:bodyPr wrap="square" rtlCol="0">
            <a:spAutoFit/>
          </a:bodyPr>
          <a:lstStyle/>
          <a:p>
            <a:pPr algn="ctr"/>
            <a:r>
              <a:rPr lang="en-US" sz="3600" dirty="0" err="1">
                <a:effectLst>
                  <a:outerShdw blurRad="38100" dist="38100" dir="2700000" algn="tl">
                    <a:srgbClr val="000000">
                      <a:alpha val="43137"/>
                    </a:srgbClr>
                  </a:outerShdw>
                </a:effectLst>
                <a:latin typeface="Times New Roman" pitchFamily="18" charset="0"/>
                <a:cs typeface="Times New Roman" pitchFamily="18" charset="0"/>
              </a:rPr>
              <a:t>Hãy</a:t>
            </a:r>
            <a:r>
              <a:rPr lang="en-US" sz="3600" dirty="0">
                <a:effectLst>
                  <a:outerShdw blurRad="38100" dist="38100" dir="2700000" algn="tl">
                    <a:srgbClr val="000000">
                      <a:alpha val="43137"/>
                    </a:srgbClr>
                  </a:outerShdw>
                </a:effectLst>
                <a:latin typeface="Times New Roman" pitchFamily="18" charset="0"/>
                <a:cs typeface="Times New Roman" pitchFamily="18" charset="0"/>
              </a:rPr>
              <a:t> </a:t>
            </a:r>
            <a:r>
              <a:rPr lang="en-US" sz="3600" dirty="0" err="1">
                <a:effectLst>
                  <a:outerShdw blurRad="38100" dist="38100" dir="2700000" algn="tl">
                    <a:srgbClr val="000000">
                      <a:alpha val="43137"/>
                    </a:srgbClr>
                  </a:outerShdw>
                </a:effectLst>
                <a:latin typeface="Times New Roman" pitchFamily="18" charset="0"/>
                <a:cs typeface="Times New Roman" pitchFamily="18" charset="0"/>
              </a:rPr>
              <a:t>kể</a:t>
            </a:r>
            <a:r>
              <a:rPr lang="en-US" sz="3600" dirty="0">
                <a:effectLst>
                  <a:outerShdw blurRad="38100" dist="38100" dir="2700000" algn="tl">
                    <a:srgbClr val="000000">
                      <a:alpha val="43137"/>
                    </a:srgbClr>
                  </a:outerShdw>
                </a:effectLst>
                <a:latin typeface="Times New Roman" pitchFamily="18" charset="0"/>
                <a:cs typeface="Times New Roman" pitchFamily="18" charset="0"/>
              </a:rPr>
              <a:t> </a:t>
            </a:r>
            <a:r>
              <a:rPr lang="en-US" sz="3600" dirty="0" err="1">
                <a:effectLst>
                  <a:outerShdw blurRad="38100" dist="38100" dir="2700000" algn="tl">
                    <a:srgbClr val="000000">
                      <a:alpha val="43137"/>
                    </a:srgbClr>
                  </a:outerShdw>
                </a:effectLst>
                <a:latin typeface="Times New Roman" pitchFamily="18" charset="0"/>
                <a:cs typeface="Times New Roman" pitchFamily="18" charset="0"/>
              </a:rPr>
              <a:t>những</a:t>
            </a:r>
            <a:r>
              <a:rPr lang="en-US" sz="3600" dirty="0">
                <a:effectLst>
                  <a:outerShdw blurRad="38100" dist="38100" dir="2700000" algn="tl">
                    <a:srgbClr val="000000">
                      <a:alpha val="43137"/>
                    </a:srgbClr>
                  </a:outerShdw>
                </a:effectLst>
                <a:latin typeface="Times New Roman" pitchFamily="18" charset="0"/>
                <a:cs typeface="Times New Roman" pitchFamily="18" charset="0"/>
              </a:rPr>
              <a:t> </a:t>
            </a:r>
            <a:r>
              <a:rPr lang="en-US" sz="3600" dirty="0" err="1">
                <a:effectLst>
                  <a:outerShdw blurRad="38100" dist="38100" dir="2700000" algn="tl">
                    <a:srgbClr val="000000">
                      <a:alpha val="43137"/>
                    </a:srgbClr>
                  </a:outerShdw>
                </a:effectLst>
                <a:latin typeface="Times New Roman" pitchFamily="18" charset="0"/>
                <a:cs typeface="Times New Roman" pitchFamily="18" charset="0"/>
              </a:rPr>
              <a:t>hành</a:t>
            </a:r>
            <a:r>
              <a:rPr lang="en-US" sz="3600" dirty="0">
                <a:effectLst>
                  <a:outerShdw blurRad="38100" dist="38100" dir="2700000" algn="tl">
                    <a:srgbClr val="000000">
                      <a:alpha val="43137"/>
                    </a:srgbClr>
                  </a:outerShdw>
                </a:effectLst>
                <a:latin typeface="Times New Roman" pitchFamily="18" charset="0"/>
                <a:cs typeface="Times New Roman" pitchFamily="18" charset="0"/>
              </a:rPr>
              <a:t> </a:t>
            </a:r>
            <a:r>
              <a:rPr lang="en-US" sz="3600" dirty="0" err="1">
                <a:effectLst>
                  <a:outerShdw blurRad="38100" dist="38100" dir="2700000" algn="tl">
                    <a:srgbClr val="000000">
                      <a:alpha val="43137"/>
                    </a:srgbClr>
                  </a:outerShdw>
                </a:effectLst>
                <a:latin typeface="Times New Roman" pitchFamily="18" charset="0"/>
                <a:cs typeface="Times New Roman" pitchFamily="18" charset="0"/>
              </a:rPr>
              <a:t>động</a:t>
            </a:r>
            <a:r>
              <a:rPr lang="en-US" sz="3600" dirty="0">
                <a:effectLst>
                  <a:outerShdw blurRad="38100" dist="38100" dir="2700000" algn="tl">
                    <a:srgbClr val="000000">
                      <a:alpha val="43137"/>
                    </a:srgbClr>
                  </a:outerShdw>
                </a:effectLst>
                <a:latin typeface="Times New Roman" pitchFamily="18" charset="0"/>
                <a:cs typeface="Times New Roman" pitchFamily="18" charset="0"/>
              </a:rPr>
              <a:t>, </a:t>
            </a:r>
            <a:r>
              <a:rPr lang="en-US" sz="3600" dirty="0" err="1">
                <a:effectLst>
                  <a:outerShdw blurRad="38100" dist="38100" dir="2700000" algn="tl">
                    <a:srgbClr val="000000">
                      <a:alpha val="43137"/>
                    </a:srgbClr>
                  </a:outerShdw>
                </a:effectLst>
                <a:latin typeface="Times New Roman" pitchFamily="18" charset="0"/>
                <a:cs typeface="Times New Roman" pitchFamily="18" charset="0"/>
              </a:rPr>
              <a:t>việc</a:t>
            </a:r>
            <a:r>
              <a:rPr lang="en-US" sz="3600" dirty="0">
                <a:effectLst>
                  <a:outerShdw blurRad="38100" dist="38100" dir="2700000" algn="tl">
                    <a:srgbClr val="000000">
                      <a:alpha val="43137"/>
                    </a:srgbClr>
                  </a:outerShdw>
                </a:effectLst>
                <a:latin typeface="Times New Roman" pitchFamily="18" charset="0"/>
                <a:cs typeface="Times New Roman" pitchFamily="18" charset="0"/>
              </a:rPr>
              <a:t> </a:t>
            </a:r>
            <a:r>
              <a:rPr lang="en-US" sz="3600" dirty="0" err="1">
                <a:effectLst>
                  <a:outerShdw blurRad="38100" dist="38100" dir="2700000" algn="tl">
                    <a:srgbClr val="000000">
                      <a:alpha val="43137"/>
                    </a:srgbClr>
                  </a:outerShdw>
                </a:effectLst>
                <a:latin typeface="Times New Roman" pitchFamily="18" charset="0"/>
                <a:cs typeface="Times New Roman" pitchFamily="18" charset="0"/>
              </a:rPr>
              <a:t>làm</a:t>
            </a:r>
            <a:r>
              <a:rPr lang="en-US" sz="3600" dirty="0">
                <a:effectLst>
                  <a:outerShdw blurRad="38100" dist="38100" dir="2700000" algn="tl">
                    <a:srgbClr val="000000">
                      <a:alpha val="43137"/>
                    </a:srgbClr>
                  </a:outerShdw>
                </a:effectLst>
                <a:latin typeface="Times New Roman" pitchFamily="18" charset="0"/>
                <a:cs typeface="Times New Roman" pitchFamily="18" charset="0"/>
              </a:rPr>
              <a:t> </a:t>
            </a:r>
            <a:r>
              <a:rPr lang="en-US" sz="3600" dirty="0" err="1">
                <a:effectLst>
                  <a:outerShdw blurRad="38100" dist="38100" dir="2700000" algn="tl">
                    <a:srgbClr val="000000">
                      <a:alpha val="43137"/>
                    </a:srgbClr>
                  </a:outerShdw>
                </a:effectLst>
                <a:latin typeface="Times New Roman" pitchFamily="18" charset="0"/>
                <a:cs typeface="Times New Roman" pitchFamily="18" charset="0"/>
              </a:rPr>
              <a:t>thể</a:t>
            </a:r>
            <a:r>
              <a:rPr lang="en-US" sz="3600" dirty="0">
                <a:effectLst>
                  <a:outerShdw blurRad="38100" dist="38100" dir="2700000" algn="tl">
                    <a:srgbClr val="000000">
                      <a:alpha val="43137"/>
                    </a:srgbClr>
                  </a:outerShdw>
                </a:effectLst>
                <a:latin typeface="Times New Roman" pitchFamily="18" charset="0"/>
                <a:cs typeface="Times New Roman" pitchFamily="18" charset="0"/>
              </a:rPr>
              <a:t> </a:t>
            </a:r>
            <a:r>
              <a:rPr lang="en-US" sz="3600" dirty="0" err="1">
                <a:effectLst>
                  <a:outerShdw blurRad="38100" dist="38100" dir="2700000" algn="tl">
                    <a:srgbClr val="000000">
                      <a:alpha val="43137"/>
                    </a:srgbClr>
                  </a:outerShdw>
                </a:effectLst>
                <a:latin typeface="Times New Roman" pitchFamily="18" charset="0"/>
                <a:cs typeface="Times New Roman" pitchFamily="18" charset="0"/>
              </a:rPr>
              <a:t>hiện</a:t>
            </a:r>
            <a:r>
              <a:rPr lang="en-US" sz="3600" dirty="0">
                <a:effectLst>
                  <a:outerShdw blurRad="38100" dist="38100" dir="2700000" algn="tl">
                    <a:srgbClr val="000000">
                      <a:alpha val="43137"/>
                    </a:srgbClr>
                  </a:outerShdw>
                </a:effectLst>
                <a:latin typeface="Times New Roman" pitchFamily="18" charset="0"/>
                <a:cs typeface="Times New Roman" pitchFamily="18" charset="0"/>
              </a:rPr>
              <a:t> </a:t>
            </a:r>
            <a:r>
              <a:rPr lang="en-US" sz="3600" dirty="0" err="1">
                <a:effectLst>
                  <a:outerShdw blurRad="38100" dist="38100" dir="2700000" algn="tl">
                    <a:srgbClr val="000000">
                      <a:alpha val="43137"/>
                    </a:srgbClr>
                  </a:outerShdw>
                </a:effectLst>
                <a:latin typeface="Times New Roman" pitchFamily="18" charset="0"/>
                <a:cs typeface="Times New Roman" pitchFamily="18" charset="0"/>
              </a:rPr>
              <a:t>sự</a:t>
            </a:r>
            <a:r>
              <a:rPr lang="en-US" sz="3600" dirty="0">
                <a:effectLst>
                  <a:outerShdw blurRad="38100" dist="38100" dir="2700000" algn="tl">
                    <a:srgbClr val="000000">
                      <a:alpha val="43137"/>
                    </a:srgbClr>
                  </a:outerShdw>
                </a:effectLst>
                <a:latin typeface="Times New Roman" pitchFamily="18" charset="0"/>
                <a:cs typeface="Times New Roman" pitchFamily="18" charset="0"/>
              </a:rPr>
              <a:t> </a:t>
            </a:r>
            <a:r>
              <a:rPr lang="en-US" sz="3600" dirty="0" err="1">
                <a:effectLst>
                  <a:outerShdw blurRad="38100" dist="38100" dir="2700000" algn="tl">
                    <a:srgbClr val="000000">
                      <a:alpha val="43137"/>
                    </a:srgbClr>
                  </a:outerShdw>
                </a:effectLst>
                <a:latin typeface="Times New Roman" pitchFamily="18" charset="0"/>
                <a:cs typeface="Times New Roman" pitchFamily="18" charset="0"/>
              </a:rPr>
              <a:t>kỉ</a:t>
            </a:r>
            <a:r>
              <a:rPr lang="en-US" sz="3600" dirty="0">
                <a:effectLst>
                  <a:outerShdw blurRad="38100" dist="38100" dir="2700000" algn="tl">
                    <a:srgbClr val="000000">
                      <a:alpha val="43137"/>
                    </a:srgbClr>
                  </a:outerShdw>
                </a:effectLst>
                <a:latin typeface="Times New Roman" pitchFamily="18" charset="0"/>
                <a:cs typeface="Times New Roman" pitchFamily="18" charset="0"/>
              </a:rPr>
              <a:t> </a:t>
            </a:r>
            <a:r>
              <a:rPr lang="en-US" sz="3600" dirty="0" err="1">
                <a:effectLst>
                  <a:outerShdw blurRad="38100" dist="38100" dir="2700000" algn="tl">
                    <a:srgbClr val="000000">
                      <a:alpha val="43137"/>
                    </a:srgbClr>
                  </a:outerShdw>
                </a:effectLst>
                <a:latin typeface="Times New Roman" pitchFamily="18" charset="0"/>
                <a:cs typeface="Times New Roman" pitchFamily="18" charset="0"/>
              </a:rPr>
              <a:t>luật</a:t>
            </a:r>
            <a:r>
              <a:rPr lang="en-US" sz="3600" dirty="0">
                <a:effectLst>
                  <a:outerShdw blurRad="38100" dist="38100" dir="2700000" algn="tl">
                    <a:srgbClr val="000000">
                      <a:alpha val="43137"/>
                    </a:srgbClr>
                  </a:outerShdw>
                </a:effectLst>
                <a:latin typeface="Times New Roman" pitchFamily="18" charset="0"/>
                <a:cs typeface="Times New Roman" pitchFamily="18" charset="0"/>
              </a:rPr>
              <a:t> </a:t>
            </a:r>
            <a:r>
              <a:rPr lang="en-US" sz="3600" dirty="0" err="1">
                <a:effectLst>
                  <a:outerShdw blurRad="38100" dist="38100" dir="2700000" algn="tl">
                    <a:srgbClr val="000000">
                      <a:alpha val="43137"/>
                    </a:srgbClr>
                  </a:outerShdw>
                </a:effectLst>
                <a:latin typeface="Times New Roman" pitchFamily="18" charset="0"/>
                <a:cs typeface="Times New Roman" pitchFamily="18" charset="0"/>
              </a:rPr>
              <a:t>của</a:t>
            </a:r>
            <a:r>
              <a:rPr lang="en-US" sz="3600" dirty="0">
                <a:effectLst>
                  <a:outerShdw blurRad="38100" dist="38100" dir="2700000" algn="tl">
                    <a:srgbClr val="000000">
                      <a:alpha val="43137"/>
                    </a:srgbClr>
                  </a:outerShdw>
                </a:effectLst>
                <a:latin typeface="Times New Roman" pitchFamily="18" charset="0"/>
                <a:cs typeface="Times New Roman" pitchFamily="18" charset="0"/>
              </a:rPr>
              <a:t> </a:t>
            </a:r>
            <a:r>
              <a:rPr lang="en-US" sz="3600" dirty="0" err="1">
                <a:effectLst>
                  <a:outerShdw blurRad="38100" dist="38100" dir="2700000" algn="tl">
                    <a:srgbClr val="000000">
                      <a:alpha val="43137"/>
                    </a:srgbClr>
                  </a:outerShdw>
                </a:effectLst>
                <a:latin typeface="Times New Roman" pitchFamily="18" charset="0"/>
                <a:cs typeface="Times New Roman" pitchFamily="18" charset="0"/>
              </a:rPr>
              <a:t>bạn</a:t>
            </a:r>
            <a:endParaRPr lang="en-US" sz="3600" dirty="0">
              <a:effectLst>
                <a:outerShdw blurRad="38100" dist="38100" dir="2700000" algn="tl">
                  <a:srgbClr val="000000">
                    <a:alpha val="43137"/>
                  </a:srgbClr>
                </a:outerShdw>
              </a:effectLst>
              <a:latin typeface="Times New Roman" pitchFamily="18" charset="0"/>
              <a:cs typeface="Times New Roman" pitchFamily="18" charset="0"/>
            </a:endParaRPr>
          </a:p>
          <a:p>
            <a:endParaRPr lang="en-US" sz="3600" dirty="0"/>
          </a:p>
        </p:txBody>
      </p:sp>
      <p:sp>
        <p:nvSpPr>
          <p:cNvPr id="9" name="TextBox 6">
            <a:extLst>
              <a:ext uri="{FF2B5EF4-FFF2-40B4-BE49-F238E27FC236}">
                <a16:creationId xmlns:a16="http://schemas.microsoft.com/office/drawing/2014/main" xmlns="" id="{262E4F39-BE45-4616-85CE-4B98CD3CC2DF}"/>
              </a:ext>
            </a:extLst>
          </p:cNvPr>
          <p:cNvSpPr txBox="1"/>
          <p:nvPr/>
        </p:nvSpPr>
        <p:spPr>
          <a:xfrm>
            <a:off x="2819400" y="1369110"/>
            <a:ext cx="4953000" cy="646331"/>
          </a:xfrm>
          <a:prstGeom prst="rect">
            <a:avLst/>
          </a:prstGeom>
          <a:noFill/>
        </p:spPr>
        <p:txBody>
          <a:bodyPr wrap="square" rtlCol="0">
            <a:spAutoFit/>
          </a:bodyPr>
          <a:lstStyle/>
          <a:p>
            <a:pPr algn="ctr"/>
            <a:r>
              <a:rPr lang="en-US" sz="3600" dirty="0" err="1">
                <a:solidFill>
                  <a:srgbClr val="FF0000"/>
                </a:solidFill>
                <a:latin typeface="Times New Roman" pitchFamily="18" charset="0"/>
                <a:cs typeface="Times New Roman" pitchFamily="18" charset="0"/>
              </a:rPr>
              <a:t>Câu</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hỏi</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đặc</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biệt</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lấy</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điểm</a:t>
            </a:r>
            <a:endParaRPr lang="en-US" sz="3600" dirty="0">
              <a:solidFill>
                <a:srgbClr val="FF0000"/>
              </a:solidFill>
              <a:latin typeface="Times New Roman" pitchFamily="18" charset="0"/>
              <a:cs typeface="Times New Roman" pitchFamily="18" charset="0"/>
            </a:endParaRPr>
          </a:p>
        </p:txBody>
      </p:sp>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9D63133F-AF9D-43E6-9596-065B737A5464}"/>
              </a:ext>
            </a:extLst>
          </p:cNvPr>
          <p:cNvSpPr>
            <a:spLocks noGrp="1"/>
          </p:cNvSpPr>
          <p:nvPr>
            <p:ph type="title"/>
          </p:nvPr>
        </p:nvSpPr>
        <p:spPr/>
        <p:txBody>
          <a:bodyPr>
            <a:normAutofit/>
          </a:bodyPr>
          <a:lstStyle/>
          <a:p>
            <a:pPr algn="ctr"/>
            <a:r>
              <a:rPr lang="en-US" sz="4000" dirty="0" err="1">
                <a:solidFill>
                  <a:srgbClr val="FF0000"/>
                </a:solidFill>
                <a:latin typeface="Times New Roman" panose="02020603050405020304" pitchFamily="18" charset="0"/>
                <a:cs typeface="Times New Roman" panose="02020603050405020304" pitchFamily="18" charset="0"/>
              </a:rPr>
              <a:t>vận</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dụng</a:t>
            </a:r>
            <a:endParaRPr lang="vi-VN" sz="4000" dirty="0">
              <a:solidFill>
                <a:srgbClr val="FF0000"/>
              </a:solidFill>
              <a:latin typeface="Times New Roman" panose="02020603050405020304" pitchFamily="18" charset="0"/>
              <a:cs typeface="Times New Roman" panose="02020603050405020304" pitchFamily="18" charset="0"/>
            </a:endParaRPr>
          </a:p>
        </p:txBody>
      </p:sp>
      <p:sp>
        <p:nvSpPr>
          <p:cNvPr id="3" name="Chỗ dành sẵn cho Nội dung 2">
            <a:extLst>
              <a:ext uri="{FF2B5EF4-FFF2-40B4-BE49-F238E27FC236}">
                <a16:creationId xmlns:a16="http://schemas.microsoft.com/office/drawing/2014/main" xmlns="" id="{14085658-4380-4CBA-919E-A76009F49B60}"/>
              </a:ext>
            </a:extLst>
          </p:cNvPr>
          <p:cNvSpPr>
            <a:spLocks noGrp="1"/>
          </p:cNvSpPr>
          <p:nvPr>
            <p:ph sz="quarter" idx="1"/>
          </p:nvPr>
        </p:nvSpPr>
        <p:spPr>
          <a:xfrm>
            <a:off x="457200" y="1600200"/>
            <a:ext cx="8153400" cy="4873752"/>
          </a:xfrm>
        </p:spPr>
        <p:txBody>
          <a:bodyPr>
            <a:normAutofit/>
          </a:bodyPr>
          <a:lstStyle/>
          <a:p>
            <a:r>
              <a:rPr lang="en-US" sz="3200" dirty="0" err="1">
                <a:latin typeface="Times New Roman" panose="02020603050405020304" pitchFamily="18" charset="0"/>
                <a:cs typeface="Times New Roman" panose="02020603050405020304" pitchFamily="18" charset="0"/>
              </a:rPr>
              <a:t>Lập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kế</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hoạch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kỉ</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luật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hàng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ngày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bản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thân</a:t>
            </a:r>
            <a:r>
              <a:rPr lang="en-US" sz="3200" dirty="0">
                <a:latin typeface="Times New Roman" panose="02020603050405020304" pitchFamily="18" charset="0"/>
                <a:cs typeface="Times New Roman" panose="02020603050405020304" pitchFamily="18" charset="0"/>
              </a:rPr>
              <a:t>.</a:t>
            </a:r>
          </a:p>
          <a:p>
            <a:r>
              <a:rPr lang="en-US" sz="3200" dirty="0" err="1">
                <a:latin typeface="Times New Roman" panose="02020603050405020304" pitchFamily="18" charset="0"/>
                <a:cs typeface="Times New Roman" panose="02020603050405020304" pitchFamily="18" charset="0"/>
              </a:rPr>
              <a:t>Tìm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câu</a:t>
            </a:r>
            <a:r>
              <a:rPr lang="en-US" sz="3200" dirty="0">
                <a:latin typeface="Times New Roman" panose="02020603050405020304" pitchFamily="18" charset="0"/>
                <a:cs typeface="Times New Roman" panose="02020603050405020304" pitchFamily="18" charset="0"/>
              </a:rPr>
              <a:t> ca </a:t>
            </a:r>
            <a:r>
              <a:rPr lang="en-US" sz="3200" dirty="0" err="1">
                <a:latin typeface="Times New Roman" panose="02020603050405020304" pitchFamily="18" charset="0"/>
                <a:cs typeface="Times New Roman" panose="02020603050405020304" pitchFamily="18" charset="0"/>
              </a:rPr>
              <a:t>dao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tục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ngữ</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nói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về</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đạo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đức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kỉ</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luật</a:t>
            </a:r>
            <a:r>
              <a:rPr lang="en-US" sz="3200" dirty="0">
                <a:latin typeface="Times New Roman" panose="02020603050405020304" pitchFamily="18" charset="0"/>
                <a:cs typeface="Times New Roman" panose="02020603050405020304" pitchFamily="18" charset="0"/>
              </a:rPr>
              <a:t>.</a:t>
            </a:r>
            <a:endParaRPr lang="vi-VN"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09930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467600" cy="1143000"/>
          </a:xfrm>
        </p:spPr>
        <p:txBody>
          <a:bodyPr>
            <a:normAutofit/>
          </a:bodyPr>
          <a:lstStyle/>
          <a:p>
            <a:pPr algn="ctr"/>
            <a:r>
              <a:rPr lang="en-US" sz="6000" dirty="0">
                <a:solidFill>
                  <a:srgbClr val="FF0000"/>
                </a:solidFill>
              </a:rPr>
              <a:t>VIDEO TIMEEEE!!</a:t>
            </a:r>
          </a:p>
        </p:txBody>
      </p:sp>
      <p:pic>
        <p:nvPicPr>
          <p:cNvPr id="1026" name="Picture 2" descr="C:\Users\HNC\Downloads\YouTube_logo.png"/>
          <p:cNvPicPr>
            <a:picLocks noGrp="1" noChangeAspect="1" noChangeArrowheads="1"/>
          </p:cNvPicPr>
          <p:nvPr>
            <p:ph sz="quarter" idx="1"/>
          </p:nvPr>
        </p:nvPicPr>
        <p:blipFill>
          <a:blip r:embed="rId4" cstate="print"/>
          <a:srcRect/>
          <a:stretch>
            <a:fillRect/>
          </a:stretch>
        </p:blipFill>
        <p:spPr bwMode="auto">
          <a:xfrm>
            <a:off x="0" y="1295400"/>
            <a:ext cx="6498167" cy="4873625"/>
          </a:xfrm>
          <a:prstGeom prst="rect">
            <a:avLst/>
          </a:prstGeom>
          <a:noFill/>
        </p:spPr>
      </p:pic>
      <p:sp>
        <p:nvSpPr>
          <p:cNvPr id="7" name="Rectangle 6">
            <a:hlinkClick r:id="rId5" action="ppaction://hlinkfile"/>
          </p:cNvPr>
          <p:cNvSpPr/>
          <p:nvPr/>
        </p:nvSpPr>
        <p:spPr>
          <a:xfrm>
            <a:off x="7010400" y="1447800"/>
            <a:ext cx="1600200" cy="137160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VIDEO 1</a:t>
            </a:r>
          </a:p>
        </p:txBody>
      </p:sp>
      <p:sp>
        <p:nvSpPr>
          <p:cNvPr id="8" name="Rectangle 7">
            <a:hlinkClick r:id="rId6" action="ppaction://hlinkfile"/>
          </p:cNvPr>
          <p:cNvSpPr/>
          <p:nvPr/>
        </p:nvSpPr>
        <p:spPr>
          <a:xfrm>
            <a:off x="7010400" y="3962400"/>
            <a:ext cx="1600200" cy="137160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VIDEO 2</a:t>
            </a:r>
          </a:p>
        </p:txBody>
      </p:sp>
      <p:pic>
        <p:nvPicPr>
          <p:cNvPr id="3" name="Bài học về đạo đức kinh doanh qua câu chuyện bán 1 con ốc vít (Quà tặng cuộc sống)">
            <a:hlinkClick r:id="" action="ppaction://media"/>
            <a:extLst>
              <a:ext uri="{FF2B5EF4-FFF2-40B4-BE49-F238E27FC236}">
                <a16:creationId xmlns:a16="http://schemas.microsoft.com/office/drawing/2014/main" xmlns="" id="{31321066-7A39-4F0B-B353-AAF63F263AA9}"/>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228600" y="990600"/>
            <a:ext cx="8534400" cy="5791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581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A85E15D-4CAB-4006-8176-179D4DB91EEE}"/>
              </a:ext>
            </a:extLst>
          </p:cNvPr>
          <p:cNvSpPr>
            <a:spLocks noGrp="1"/>
          </p:cNvSpPr>
          <p:nvPr>
            <p:ph type="title"/>
          </p:nvPr>
        </p:nvSpPr>
        <p:spPr/>
        <p:txBody>
          <a:bodyPr/>
          <a:lstStyle/>
          <a:p>
            <a:endParaRPr lang="en-US"/>
          </a:p>
        </p:txBody>
      </p:sp>
      <p:pic>
        <p:nvPicPr>
          <p:cNvPr id="4" name="Đạo đức là nhân cách con người">
            <a:hlinkClick r:id="" action="ppaction://media"/>
            <a:extLst>
              <a:ext uri="{FF2B5EF4-FFF2-40B4-BE49-F238E27FC236}">
                <a16:creationId xmlns:a16="http://schemas.microsoft.com/office/drawing/2014/main" xmlns="" id="{B25E3D5B-BC5D-43D7-8E09-1E9E9FCABF49}"/>
              </a:ext>
            </a:extLst>
          </p:cNvPr>
          <p:cNvPicPr>
            <a:picLocks noGrp="1" noChangeAspect="1"/>
          </p:cNvPicPr>
          <p:nvPr>
            <p:ph sz="quarter" idx="1"/>
            <a:videoFile r:link="rId2"/>
            <p:extLst>
              <p:ext uri="{DAA4B4D4-6D71-4841-9C94-3DE7FCFB9230}">
                <p14:media xmlns:p14="http://schemas.microsoft.com/office/powerpoint/2010/main" r:embed="rId1"/>
              </p:ext>
            </p:extLst>
          </p:nvPr>
        </p:nvPicPr>
        <p:blipFill>
          <a:blip r:embed="rId4"/>
          <a:stretch>
            <a:fillRect/>
          </a:stretch>
        </p:blipFill>
        <p:spPr>
          <a:xfrm>
            <a:off x="457200" y="274638"/>
            <a:ext cx="8229600" cy="5862637"/>
          </a:xfrm>
        </p:spPr>
      </p:pic>
    </p:spTree>
    <p:extLst>
      <p:ext uri="{BB962C8B-B14F-4D97-AF65-F5344CB8AC3E}">
        <p14:creationId xmlns:p14="http://schemas.microsoft.com/office/powerpoint/2010/main" val="3191744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255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3" descr="15191463_m">
            <a:extLst>
              <a:ext uri="{FF2B5EF4-FFF2-40B4-BE49-F238E27FC236}">
                <a16:creationId xmlns:a16="http://schemas.microsoft.com/office/drawing/2014/main" xmlns="" id="{29F6E8FD-720D-41D3-BCCC-6BFE439CE6E7}"/>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4976446"/>
            <a:ext cx="1333500" cy="1617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1" name="Picture 4" descr="15191483_m">
            <a:extLst>
              <a:ext uri="{FF2B5EF4-FFF2-40B4-BE49-F238E27FC236}">
                <a16:creationId xmlns:a16="http://schemas.microsoft.com/office/drawing/2014/main" xmlns="" id="{8C88AD46-041D-4E5D-A626-057A68FB66D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015154" y="5207977"/>
            <a:ext cx="1333500" cy="14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2" name="Picture 5" descr="15191436_m">
            <a:extLst>
              <a:ext uri="{FF2B5EF4-FFF2-40B4-BE49-F238E27FC236}">
                <a16:creationId xmlns:a16="http://schemas.microsoft.com/office/drawing/2014/main" xmlns="" id="{E4F78E9C-BEDB-4F86-BBAA-6AFA8EC5DBF7}"/>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5046785"/>
            <a:ext cx="1396512" cy="1547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3" name="Picture 6" descr="15191473_m">
            <a:extLst>
              <a:ext uri="{FF2B5EF4-FFF2-40B4-BE49-F238E27FC236}">
                <a16:creationId xmlns:a16="http://schemas.microsoft.com/office/drawing/2014/main" xmlns="" id="{B399A6B4-01B4-4134-850C-5A8386AD2950}"/>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029200" y="5117123"/>
            <a:ext cx="1333500" cy="14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4" name="Picture 7" descr="15191483_m">
            <a:extLst>
              <a:ext uri="{FF2B5EF4-FFF2-40B4-BE49-F238E27FC236}">
                <a16:creationId xmlns:a16="http://schemas.microsoft.com/office/drawing/2014/main" xmlns="" id="{A9526A15-A566-470D-928B-C9B42B96E8FB}"/>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562850" y="3525715"/>
            <a:ext cx="1333500" cy="14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0472" name="Picture 8" descr="Picture5">
            <a:extLst>
              <a:ext uri="{FF2B5EF4-FFF2-40B4-BE49-F238E27FC236}">
                <a16:creationId xmlns:a16="http://schemas.microsoft.com/office/drawing/2014/main" xmlns="" id="{766280E3-B4A1-4D0B-BC3E-AB15949FAF9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006969"/>
            <a:ext cx="533400" cy="492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6" name="Picture 9" descr="15191465_m">
            <a:extLst>
              <a:ext uri="{FF2B5EF4-FFF2-40B4-BE49-F238E27FC236}">
                <a16:creationId xmlns:a16="http://schemas.microsoft.com/office/drawing/2014/main" xmlns="" id="{5C343B69-739A-4EE0-9BAF-0FD58B1E3BF7}"/>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2819400" y="4976446"/>
            <a:ext cx="1333500" cy="1617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7" name="Picture 10" descr="15191477_m">
            <a:extLst>
              <a:ext uri="{FF2B5EF4-FFF2-40B4-BE49-F238E27FC236}">
                <a16:creationId xmlns:a16="http://schemas.microsoft.com/office/drawing/2014/main" xmlns="" id="{623F46D5-4CE7-4888-B1A4-F2DC1CC2FDBB}"/>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6400800" y="5117123"/>
            <a:ext cx="1333500" cy="14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8" name="Picture 11" descr="15191483_m">
            <a:extLst>
              <a:ext uri="{FF2B5EF4-FFF2-40B4-BE49-F238E27FC236}">
                <a16:creationId xmlns:a16="http://schemas.microsoft.com/office/drawing/2014/main" xmlns="" id="{0C0F4F08-0174-440B-81CF-C37F8B0CD12C}"/>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810500" y="5117123"/>
            <a:ext cx="1333500" cy="14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9" name="Picture 12" descr="th_54">
            <a:extLst>
              <a:ext uri="{FF2B5EF4-FFF2-40B4-BE49-F238E27FC236}">
                <a16:creationId xmlns:a16="http://schemas.microsoft.com/office/drawing/2014/main" xmlns="" id="{42D99329-E182-4AC9-A089-ED966466E092}"/>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533400" y="-439615"/>
            <a:ext cx="3405554" cy="3235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0" name="Picture 13" descr="th_54">
            <a:extLst>
              <a:ext uri="{FF2B5EF4-FFF2-40B4-BE49-F238E27FC236}">
                <a16:creationId xmlns:a16="http://schemas.microsoft.com/office/drawing/2014/main" xmlns="" id="{BC028506-3D61-414A-ADFB-2C58163D28CC}"/>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5486400" y="-381000"/>
            <a:ext cx="3417277" cy="3247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0478" name="Picture 14" descr="Picture5">
            <a:extLst>
              <a:ext uri="{FF2B5EF4-FFF2-40B4-BE49-F238E27FC236}">
                <a16:creationId xmlns:a16="http://schemas.microsoft.com/office/drawing/2014/main" xmlns="" id="{67EF271E-E40C-4DA1-A93A-3EF74F1AE30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95400" y="2162908"/>
            <a:ext cx="685800" cy="492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0479" name="Picture 15" descr="Picture5">
            <a:extLst>
              <a:ext uri="{FF2B5EF4-FFF2-40B4-BE49-F238E27FC236}">
                <a16:creationId xmlns:a16="http://schemas.microsoft.com/office/drawing/2014/main" xmlns="" id="{9F8FA8CC-D9A1-4791-9754-55F6B4E494EE}"/>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124200" y="2092569"/>
            <a:ext cx="685800" cy="492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0480" name="Picture 16" descr="Picture5">
            <a:extLst>
              <a:ext uri="{FF2B5EF4-FFF2-40B4-BE49-F238E27FC236}">
                <a16:creationId xmlns:a16="http://schemas.microsoft.com/office/drawing/2014/main" xmlns="" id="{17D53B64-63B9-4ABC-8FC2-86D19E31F075}"/>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895600" y="545123"/>
            <a:ext cx="762000" cy="492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0481" name="Picture 17" descr="Picture5">
            <a:extLst>
              <a:ext uri="{FF2B5EF4-FFF2-40B4-BE49-F238E27FC236}">
                <a16:creationId xmlns:a16="http://schemas.microsoft.com/office/drawing/2014/main" xmlns="" id="{CA1A17D5-C5E0-43CB-8236-5FBB45F58FE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209800" y="4413739"/>
            <a:ext cx="609600" cy="492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0482" name="Picture 18" descr="Picture5">
            <a:extLst>
              <a:ext uri="{FF2B5EF4-FFF2-40B4-BE49-F238E27FC236}">
                <a16:creationId xmlns:a16="http://schemas.microsoft.com/office/drawing/2014/main" xmlns="" id="{773D2293-5815-4693-A33F-26DCC4D3DA4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143000" y="2866292"/>
            <a:ext cx="762000" cy="492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0483" name="Picture 19" descr="Picture5">
            <a:extLst>
              <a:ext uri="{FF2B5EF4-FFF2-40B4-BE49-F238E27FC236}">
                <a16:creationId xmlns:a16="http://schemas.microsoft.com/office/drawing/2014/main" xmlns="" id="{C99B6F23-A2B4-4D77-9474-6C5CFAF4025B}"/>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715000" y="474785"/>
            <a:ext cx="609600" cy="633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0484" name="Picture 20" descr="Picture5">
            <a:extLst>
              <a:ext uri="{FF2B5EF4-FFF2-40B4-BE49-F238E27FC236}">
                <a16:creationId xmlns:a16="http://schemas.microsoft.com/office/drawing/2014/main" xmlns="" id="{D4A52634-7BE6-4C5D-A2A6-57A34A002B90}"/>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391400" y="2444262"/>
            <a:ext cx="685800" cy="492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0485" name="Picture 21" descr="Picture5">
            <a:extLst>
              <a:ext uri="{FF2B5EF4-FFF2-40B4-BE49-F238E27FC236}">
                <a16:creationId xmlns:a16="http://schemas.microsoft.com/office/drawing/2014/main" xmlns="" id="{EBC3554C-66AD-41D0-8A94-33B24FED83E2}"/>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648200" y="1037492"/>
            <a:ext cx="838200" cy="492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0486" name="Picture 22" descr="Picture5">
            <a:extLst>
              <a:ext uri="{FF2B5EF4-FFF2-40B4-BE49-F238E27FC236}">
                <a16:creationId xmlns:a16="http://schemas.microsoft.com/office/drawing/2014/main" xmlns="" id="{FD67CAD1-6647-4439-B399-CFA1629D0C5E}"/>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876800" y="2584939"/>
            <a:ext cx="838200" cy="492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0487" name="Picture 23" descr="Picture5">
            <a:extLst>
              <a:ext uri="{FF2B5EF4-FFF2-40B4-BE49-F238E27FC236}">
                <a16:creationId xmlns:a16="http://schemas.microsoft.com/office/drawing/2014/main" xmlns="" id="{09E736E9-43EB-4BA7-BB85-04BB5E372213}"/>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010400" y="4484077"/>
            <a:ext cx="685800" cy="492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0488" name="Picture 24" descr="Picture5">
            <a:extLst>
              <a:ext uri="{FF2B5EF4-FFF2-40B4-BE49-F238E27FC236}">
                <a16:creationId xmlns:a16="http://schemas.microsoft.com/office/drawing/2014/main" xmlns="" id="{ADD2D48D-BF24-4594-A439-955CA311C245}"/>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267200" y="4273062"/>
            <a:ext cx="1295400" cy="633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92" name="Picture 25" descr="th_54">
            <a:extLst>
              <a:ext uri="{FF2B5EF4-FFF2-40B4-BE49-F238E27FC236}">
                <a16:creationId xmlns:a16="http://schemas.microsoft.com/office/drawing/2014/main" xmlns="" id="{5388E921-830C-4796-91B6-9EB6370F9F68}"/>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1752600" y="4062046"/>
            <a:ext cx="3405554" cy="3235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93" name="Picture 26" descr="th_54">
            <a:extLst>
              <a:ext uri="{FF2B5EF4-FFF2-40B4-BE49-F238E27FC236}">
                <a16:creationId xmlns:a16="http://schemas.microsoft.com/office/drawing/2014/main" xmlns="" id="{3383E66A-6677-4FE1-B72D-D20C2544A933}"/>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6019800" y="2655277"/>
            <a:ext cx="3417277" cy="3247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94" name="Picture 27" descr="th_54">
            <a:extLst>
              <a:ext uri="{FF2B5EF4-FFF2-40B4-BE49-F238E27FC236}">
                <a16:creationId xmlns:a16="http://schemas.microsoft.com/office/drawing/2014/main" xmlns="" id="{3E8FFA5A-9874-4150-9253-3C02A99EED34}"/>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152400" y="2584939"/>
            <a:ext cx="3405554" cy="3235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0495" name="Text Box 31">
            <a:extLst>
              <a:ext uri="{FF2B5EF4-FFF2-40B4-BE49-F238E27FC236}">
                <a16:creationId xmlns:a16="http://schemas.microsoft.com/office/drawing/2014/main" xmlns="" id="{0DBD4EBC-98C4-4FDF-8294-837031D451B2}"/>
              </a:ext>
            </a:extLst>
          </p:cNvPr>
          <p:cNvSpPr txBox="1">
            <a:spLocks noChangeArrowheads="1"/>
          </p:cNvSpPr>
          <p:nvPr/>
        </p:nvSpPr>
        <p:spPr bwMode="auto">
          <a:xfrm>
            <a:off x="243254" y="3021623"/>
            <a:ext cx="8595946" cy="145604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lgn="ctr">
                <a:solidFill>
                  <a:srgbClr val="FFFF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vi-VN" sz="4431" b="1">
                <a:solidFill>
                  <a:srgbClr val="990000"/>
                </a:solidFill>
                <a:latin typeface="Times New Roman" panose="02020603050405020304" pitchFamily="18" charset="0"/>
              </a:rPr>
              <a:t>KÍNH CHÚC QUÝ THẦY CÔ</a:t>
            </a:r>
          </a:p>
          <a:p>
            <a:pPr algn="ctr" eaLnBrk="1" hangingPunct="1"/>
            <a:r>
              <a:rPr lang="en-US" altLang="vi-VN" sz="4431" b="1">
                <a:solidFill>
                  <a:srgbClr val="990000"/>
                </a:solidFill>
                <a:latin typeface="Times New Roman" panose="02020603050405020304" pitchFamily="18" charset="0"/>
              </a:rPr>
              <a:t>NHIỀU SỨC KHỎE</a:t>
            </a:r>
          </a:p>
        </p:txBody>
      </p:sp>
      <p:sp>
        <p:nvSpPr>
          <p:cNvPr id="32796" name="WordArt 32">
            <a:extLst>
              <a:ext uri="{FF2B5EF4-FFF2-40B4-BE49-F238E27FC236}">
                <a16:creationId xmlns:a16="http://schemas.microsoft.com/office/drawing/2014/main" xmlns="" id="{B441F2ED-268F-4B26-94CB-C531418FAEB4}"/>
              </a:ext>
            </a:extLst>
          </p:cNvPr>
          <p:cNvSpPr>
            <a:spLocks noChangeArrowheads="1" noChangeShapeType="1" noTextEdit="1"/>
          </p:cNvSpPr>
          <p:nvPr/>
        </p:nvSpPr>
        <p:spPr bwMode="auto">
          <a:xfrm>
            <a:off x="381000" y="756139"/>
            <a:ext cx="8258908" cy="1494692"/>
          </a:xfrm>
          <a:prstGeom prst="rect">
            <a:avLst/>
          </a:prstGeom>
        </p:spPr>
        <p:txBody>
          <a:bodyPr wrap="none" fromWordArt="1">
            <a:prstTxWarp prst="textPlain">
              <a:avLst>
                <a:gd name="adj" fmla="val 50000"/>
              </a:avLst>
            </a:prstTxWarp>
          </a:bodyPr>
          <a:lstStyle/>
          <a:p>
            <a:pPr algn="ctr"/>
            <a:r>
              <a:rPr lang="vi-VN" sz="3323"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CHÂN THÀNH CẢM ƠN</a:t>
            </a:r>
          </a:p>
          <a:p>
            <a:pPr algn="ctr"/>
            <a:r>
              <a:rPr lang="vi-VN" sz="3323"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QUÝ THẦY CÔ VỀ DỰ GIỜ</a:t>
            </a:r>
          </a:p>
        </p:txBody>
      </p:sp>
    </p:spTree>
  </p:cSld>
  <p:clrMapOvr>
    <a:masterClrMapping/>
  </p:clrMapOvr>
  <p:transition>
    <p:wheel spokes="3"/>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xit" presetSubtype="16" fill="hold" nodeType="withEffect">
                                  <p:stCondLst>
                                    <p:cond delay="0"/>
                                  </p:stCondLst>
                                  <p:childTnLst>
                                    <p:animEffect transition="out" filter="box(in)">
                                      <p:cBhvr>
                                        <p:cTn id="6" dur="500"/>
                                        <p:tgtEl>
                                          <p:spTgt spid="190472"/>
                                        </p:tgtEl>
                                      </p:cBhvr>
                                    </p:animEffect>
                                    <p:set>
                                      <p:cBhvr>
                                        <p:cTn id="7" dur="1" fill="hold">
                                          <p:stCondLst>
                                            <p:cond delay="499"/>
                                          </p:stCondLst>
                                        </p:cTn>
                                        <p:tgtEl>
                                          <p:spTgt spid="190472"/>
                                        </p:tgtEl>
                                        <p:attrNameLst>
                                          <p:attrName>style.visibility</p:attrName>
                                        </p:attrNameLst>
                                      </p:cBhvr>
                                      <p:to>
                                        <p:strVal val="hidden"/>
                                      </p:to>
                                    </p:set>
                                  </p:childTnLst>
                                </p:cTn>
                              </p:par>
                              <p:par>
                                <p:cTn id="8" presetID="4" presetClass="exit" presetSubtype="16" fill="hold" nodeType="withEffect">
                                  <p:stCondLst>
                                    <p:cond delay="0"/>
                                  </p:stCondLst>
                                  <p:childTnLst>
                                    <p:animEffect transition="out" filter="box(in)">
                                      <p:cBhvr>
                                        <p:cTn id="9" dur="500"/>
                                        <p:tgtEl>
                                          <p:spTgt spid="190478"/>
                                        </p:tgtEl>
                                      </p:cBhvr>
                                    </p:animEffect>
                                    <p:set>
                                      <p:cBhvr>
                                        <p:cTn id="10" dur="1" fill="hold">
                                          <p:stCondLst>
                                            <p:cond delay="499"/>
                                          </p:stCondLst>
                                        </p:cTn>
                                        <p:tgtEl>
                                          <p:spTgt spid="190478"/>
                                        </p:tgtEl>
                                        <p:attrNameLst>
                                          <p:attrName>style.visibility</p:attrName>
                                        </p:attrNameLst>
                                      </p:cBhvr>
                                      <p:to>
                                        <p:strVal val="hidden"/>
                                      </p:to>
                                    </p:set>
                                  </p:childTnLst>
                                </p:cTn>
                              </p:par>
                              <p:par>
                                <p:cTn id="11" presetID="4" presetClass="exit" presetSubtype="16" fill="hold" nodeType="withEffect">
                                  <p:stCondLst>
                                    <p:cond delay="0"/>
                                  </p:stCondLst>
                                  <p:childTnLst>
                                    <p:animEffect transition="out" filter="box(in)">
                                      <p:cBhvr>
                                        <p:cTn id="12" dur="500"/>
                                        <p:tgtEl>
                                          <p:spTgt spid="190479"/>
                                        </p:tgtEl>
                                      </p:cBhvr>
                                    </p:animEffect>
                                    <p:set>
                                      <p:cBhvr>
                                        <p:cTn id="13" dur="1" fill="hold">
                                          <p:stCondLst>
                                            <p:cond delay="499"/>
                                          </p:stCondLst>
                                        </p:cTn>
                                        <p:tgtEl>
                                          <p:spTgt spid="190479"/>
                                        </p:tgtEl>
                                        <p:attrNameLst>
                                          <p:attrName>style.visibility</p:attrName>
                                        </p:attrNameLst>
                                      </p:cBhvr>
                                      <p:to>
                                        <p:strVal val="hidden"/>
                                      </p:to>
                                    </p:set>
                                  </p:childTnLst>
                                </p:cTn>
                              </p:par>
                              <p:par>
                                <p:cTn id="14" presetID="4" presetClass="exit" presetSubtype="16" fill="hold" nodeType="withEffect">
                                  <p:stCondLst>
                                    <p:cond delay="0"/>
                                  </p:stCondLst>
                                  <p:childTnLst>
                                    <p:animEffect transition="out" filter="box(in)">
                                      <p:cBhvr>
                                        <p:cTn id="15" dur="500"/>
                                        <p:tgtEl>
                                          <p:spTgt spid="190480"/>
                                        </p:tgtEl>
                                      </p:cBhvr>
                                    </p:animEffect>
                                    <p:set>
                                      <p:cBhvr>
                                        <p:cTn id="16" dur="1" fill="hold">
                                          <p:stCondLst>
                                            <p:cond delay="499"/>
                                          </p:stCondLst>
                                        </p:cTn>
                                        <p:tgtEl>
                                          <p:spTgt spid="190480"/>
                                        </p:tgtEl>
                                        <p:attrNameLst>
                                          <p:attrName>style.visibility</p:attrName>
                                        </p:attrNameLst>
                                      </p:cBhvr>
                                      <p:to>
                                        <p:strVal val="hidden"/>
                                      </p:to>
                                    </p:set>
                                  </p:childTnLst>
                                </p:cTn>
                              </p:par>
                              <p:par>
                                <p:cTn id="17" presetID="26" presetClass="path" presetSubtype="0" accel="50000" decel="50000" fill="hold" nodeType="withEffect">
                                  <p:stCondLst>
                                    <p:cond delay="0"/>
                                  </p:stCondLst>
                                  <p:childTnLst>
                                    <p:animMotion origin="layout" path="M -0.125 -0.01435 C -0.125 0.02963 -0.09792 0.06574 -0.06493 0.06574 C -0.02604 0.06574 -0.01198 0.02569 -0.00608 0.00162 L 5.55112E-17 -0.03032 C 0.00608 -0.0544 0.02101 -0.09444 0.06493 -0.09444 C 0.09306 -0.09444 0.125 -0.05833 0.125 -0.01435 C 0.125 0.02963 0.09306 0.06574 0.06493 0.06574 C 0.02101 0.06574 0.00608 0.02569 5.55112E-17 0.00162 L -0.00608 -0.03032 C -0.01198 -0.0544 -0.02604 -0.09444 -0.06493 -0.09444 C -0.09792 -0.09444 -0.125 -0.05833 -0.125 -0.01435 Z " pathEditMode="relative" rAng="0" ptsTypes="ffFffffFfff">
                                      <p:cBhvr>
                                        <p:cTn id="18" dur="2000" fill="hold"/>
                                        <p:tgtEl>
                                          <p:spTgt spid="190480"/>
                                        </p:tgtEl>
                                        <p:attrNameLst>
                                          <p:attrName>ppt_x</p:attrName>
                                          <p:attrName>ppt_y</p:attrName>
                                        </p:attrNameLst>
                                      </p:cBhvr>
                                      <p:rCtr x="12500" y="0"/>
                                    </p:animMotion>
                                  </p:childTnLst>
                                </p:cTn>
                              </p:par>
                              <p:par>
                                <p:cTn id="19" presetID="4" presetClass="exit" presetSubtype="16" fill="hold" nodeType="withEffect">
                                  <p:stCondLst>
                                    <p:cond delay="0"/>
                                  </p:stCondLst>
                                  <p:childTnLst>
                                    <p:animEffect transition="out" filter="box(in)">
                                      <p:cBhvr>
                                        <p:cTn id="20" dur="500"/>
                                        <p:tgtEl>
                                          <p:spTgt spid="190481"/>
                                        </p:tgtEl>
                                      </p:cBhvr>
                                    </p:animEffect>
                                    <p:set>
                                      <p:cBhvr>
                                        <p:cTn id="21" dur="1" fill="hold">
                                          <p:stCondLst>
                                            <p:cond delay="499"/>
                                          </p:stCondLst>
                                        </p:cTn>
                                        <p:tgtEl>
                                          <p:spTgt spid="190481"/>
                                        </p:tgtEl>
                                        <p:attrNameLst>
                                          <p:attrName>style.visibility</p:attrName>
                                        </p:attrNameLst>
                                      </p:cBhvr>
                                      <p:to>
                                        <p:strVal val="hidden"/>
                                      </p:to>
                                    </p:set>
                                  </p:childTnLst>
                                </p:cTn>
                              </p:par>
                              <p:par>
                                <p:cTn id="22" presetID="4" presetClass="exit" presetSubtype="16" fill="hold" nodeType="withEffect">
                                  <p:stCondLst>
                                    <p:cond delay="0"/>
                                  </p:stCondLst>
                                  <p:childTnLst>
                                    <p:animEffect transition="out" filter="box(in)">
                                      <p:cBhvr>
                                        <p:cTn id="23" dur="500"/>
                                        <p:tgtEl>
                                          <p:spTgt spid="190482"/>
                                        </p:tgtEl>
                                      </p:cBhvr>
                                    </p:animEffect>
                                    <p:set>
                                      <p:cBhvr>
                                        <p:cTn id="24" dur="1" fill="hold">
                                          <p:stCondLst>
                                            <p:cond delay="499"/>
                                          </p:stCondLst>
                                        </p:cTn>
                                        <p:tgtEl>
                                          <p:spTgt spid="190482"/>
                                        </p:tgtEl>
                                        <p:attrNameLst>
                                          <p:attrName>style.visibility</p:attrName>
                                        </p:attrNameLst>
                                      </p:cBhvr>
                                      <p:to>
                                        <p:strVal val="hidden"/>
                                      </p:to>
                                    </p:set>
                                  </p:childTnLst>
                                </p:cTn>
                              </p:par>
                              <p:par>
                                <p:cTn id="25" presetID="4" presetClass="exit" presetSubtype="16" fill="hold" nodeType="withEffect">
                                  <p:stCondLst>
                                    <p:cond delay="0"/>
                                  </p:stCondLst>
                                  <p:childTnLst>
                                    <p:animEffect transition="out" filter="box(in)">
                                      <p:cBhvr>
                                        <p:cTn id="26" dur="500"/>
                                        <p:tgtEl>
                                          <p:spTgt spid="190483"/>
                                        </p:tgtEl>
                                      </p:cBhvr>
                                    </p:animEffect>
                                    <p:set>
                                      <p:cBhvr>
                                        <p:cTn id="27" dur="1" fill="hold">
                                          <p:stCondLst>
                                            <p:cond delay="499"/>
                                          </p:stCondLst>
                                        </p:cTn>
                                        <p:tgtEl>
                                          <p:spTgt spid="190483"/>
                                        </p:tgtEl>
                                        <p:attrNameLst>
                                          <p:attrName>style.visibility</p:attrName>
                                        </p:attrNameLst>
                                      </p:cBhvr>
                                      <p:to>
                                        <p:strVal val="hidden"/>
                                      </p:to>
                                    </p:set>
                                  </p:childTnLst>
                                </p:cTn>
                              </p:par>
                              <p:par>
                                <p:cTn id="28" presetID="4" presetClass="exit" presetSubtype="16" fill="hold" nodeType="withEffect">
                                  <p:stCondLst>
                                    <p:cond delay="0"/>
                                  </p:stCondLst>
                                  <p:childTnLst>
                                    <p:animEffect transition="out" filter="box(in)">
                                      <p:cBhvr>
                                        <p:cTn id="29" dur="500"/>
                                        <p:tgtEl>
                                          <p:spTgt spid="190484"/>
                                        </p:tgtEl>
                                      </p:cBhvr>
                                    </p:animEffect>
                                    <p:set>
                                      <p:cBhvr>
                                        <p:cTn id="30" dur="1" fill="hold">
                                          <p:stCondLst>
                                            <p:cond delay="499"/>
                                          </p:stCondLst>
                                        </p:cTn>
                                        <p:tgtEl>
                                          <p:spTgt spid="190484"/>
                                        </p:tgtEl>
                                        <p:attrNameLst>
                                          <p:attrName>style.visibility</p:attrName>
                                        </p:attrNameLst>
                                      </p:cBhvr>
                                      <p:to>
                                        <p:strVal val="hidden"/>
                                      </p:to>
                                    </p:set>
                                  </p:childTnLst>
                                </p:cTn>
                              </p:par>
                              <p:par>
                                <p:cTn id="31" presetID="4" presetClass="exit" presetSubtype="16" fill="hold" nodeType="withEffect">
                                  <p:stCondLst>
                                    <p:cond delay="0"/>
                                  </p:stCondLst>
                                  <p:childTnLst>
                                    <p:animEffect transition="out" filter="box(in)">
                                      <p:cBhvr>
                                        <p:cTn id="32" dur="500"/>
                                        <p:tgtEl>
                                          <p:spTgt spid="190485"/>
                                        </p:tgtEl>
                                      </p:cBhvr>
                                    </p:animEffect>
                                    <p:set>
                                      <p:cBhvr>
                                        <p:cTn id="33" dur="1" fill="hold">
                                          <p:stCondLst>
                                            <p:cond delay="499"/>
                                          </p:stCondLst>
                                        </p:cTn>
                                        <p:tgtEl>
                                          <p:spTgt spid="190485"/>
                                        </p:tgtEl>
                                        <p:attrNameLst>
                                          <p:attrName>style.visibility</p:attrName>
                                        </p:attrNameLst>
                                      </p:cBhvr>
                                      <p:to>
                                        <p:strVal val="hidden"/>
                                      </p:to>
                                    </p:set>
                                  </p:childTnLst>
                                </p:cTn>
                              </p:par>
                              <p:par>
                                <p:cTn id="34" presetID="9" presetClass="entr" presetSubtype="0" fill="hold" nodeType="withEffect">
                                  <p:stCondLst>
                                    <p:cond delay="0"/>
                                  </p:stCondLst>
                                  <p:childTnLst>
                                    <p:set>
                                      <p:cBhvr>
                                        <p:cTn id="35" dur="1" fill="hold">
                                          <p:stCondLst>
                                            <p:cond delay="0"/>
                                          </p:stCondLst>
                                        </p:cTn>
                                        <p:tgtEl>
                                          <p:spTgt spid="190485"/>
                                        </p:tgtEl>
                                        <p:attrNameLst>
                                          <p:attrName>style.visibility</p:attrName>
                                        </p:attrNameLst>
                                      </p:cBhvr>
                                      <p:to>
                                        <p:strVal val="visible"/>
                                      </p:to>
                                    </p:set>
                                    <p:animEffect transition="in" filter="dissolve">
                                      <p:cBhvr>
                                        <p:cTn id="36" dur="500"/>
                                        <p:tgtEl>
                                          <p:spTgt spid="190485"/>
                                        </p:tgtEl>
                                      </p:cBhvr>
                                    </p:animEffect>
                                  </p:childTnLst>
                                </p:cTn>
                              </p:par>
                              <p:par>
                                <p:cTn id="37" presetID="22" presetClass="path" presetSubtype="0" accel="50000" decel="50000" fill="hold" nodeType="withEffect">
                                  <p:stCondLst>
                                    <p:cond delay="0"/>
                                  </p:stCondLst>
                                  <p:childTnLst>
                                    <p:animMotion origin="layout" path="M 0 0  C 0.033 0  0.06 0.036  0.06 0.08  C 0.06 0.132  0.03 0.15067  0.012 0.15867  L -0.012 0.16667  C -0.03 0.17467  -0.06 0.19467  -0.06 0.25333  C -0.06 0.29067  -0.033 0.33333  0 0.33333  C 0.033 0.33333  0.06 0.29067  0.06 0.25333  C 0.06 0.19467  0.03 0.17467  0.012 0.16667  L -0.012 0.15867  C -0.03 0.15067  -0.06 0.132  -0.06 0.08  C -0.06 0.036  -0.033 0  0 0  Z" pathEditMode="relative" ptsTypes="">
                                      <p:cBhvr>
                                        <p:cTn id="38" dur="2000" fill="hold"/>
                                        <p:tgtEl>
                                          <p:spTgt spid="190480"/>
                                        </p:tgtEl>
                                        <p:attrNameLst>
                                          <p:attrName>ppt_x</p:attrName>
                                          <p:attrName>ppt_y</p:attrName>
                                        </p:attrNameLst>
                                      </p:cBhvr>
                                    </p:animMotion>
                                  </p:childTnLst>
                                </p:cTn>
                              </p:par>
                              <p:par>
                                <p:cTn id="39" presetID="34" presetClass="path" presetSubtype="0" accel="50000" decel="50000" fill="hold" nodeType="withEffect">
                                  <p:stCondLst>
                                    <p:cond delay="0"/>
                                  </p:stCondLst>
                                  <p:childTnLst>
                                    <p:animMotion origin="layout" path="M 0 0  C 0.004 -0.00533  0.01 -0.008  0.015 -0.008  C 0.022 -0.008  0.029 -0.004  0.033 0.00267  C 0.05 0.02933  0.063 0.088  0.063 0.15733  C 0.063 0.15733  0.063 0.15867  0.063 0.15867  C 0.063 0.15867  0.063 0.16  0.063 0.16  C 0.063 0.22933  0.05 0.28933  0.033 0.316  C 0.029 0.32133  0.022 0.32533  0.015 0.32533  C 0.01 0.32533  0.004 0.32267  0 0.31733  C -0.004 0.312  -0.006 0.30533  -0.006 0.29733  C -0.006 0.288  -0.003 0.28  0.002 0.27467  C 0.022 0.25067  0.066 0.23333  0.118 0.23333  C 0.118 0.23333  0.119 0.23333  0.119 0.23333  C 0.119 0.23333  0.12 0.23333  0.12 0.23333  C 0.172 0.23333  0.217 0.25067  0.237 0.27467  C 0.241 0.28  0.244 0.288  0.244 0.29733  C 0.244 0.30533  0.242 0.312  0.238 0.31733  C 0.234 0.32267  0.229 0.32533  0.223 0.32533  C 0.216 0.32533  0.21 0.32133  0.206 0.316  C 0.188 0.28933  0.175 0.22933  0.175 0.16  C 0.175 0.16  0.175 0.15867  0.175 0.15867  C 0.175 0.15867  0.175 0.15733  0.175 0.15733  C 0.175 0.088  0.188 0.02933  0.206 0.00133  C 0.21 -0.004  0.216 -0.008  0.223 -0.008  C 0.229 -0.008  0.234 -0.00533  0.238 0  C 0.242 0.00533  0.244 0.01333  0.244 0.02  C 0.244 0.02933  0.241 0.03733  0.237 0.044  C 0.217 0.06667  0.172 0.084  0.12 0.084  C 0.12 0.084  0.12 0.084  0.119 0.084  C 0.119 0.084  0.118 0.084  0.118 0.084  C 0.066 0.084  0.022 0.06667  0.002 0.044  C -0.003 0.03733  -0.006 0.02933  -0.006 0.02  C -0.006 0.01333  -0.004 0.00533  0 0  Z" pathEditMode="relative" ptsTypes="">
                                      <p:cBhvr>
                                        <p:cTn id="40" dur="2000" fill="hold"/>
                                        <p:tgtEl>
                                          <p:spTgt spid="190481"/>
                                        </p:tgtEl>
                                        <p:attrNameLst>
                                          <p:attrName>ppt_x</p:attrName>
                                          <p:attrName>ppt_y</p:attrName>
                                        </p:attrNameLst>
                                      </p:cBhvr>
                                    </p:animMotion>
                                  </p:childTnLst>
                                </p:cTn>
                              </p:par>
                              <p:par>
                                <p:cTn id="41" presetID="8" presetClass="emph" presetSubtype="0" fill="hold" nodeType="withEffect">
                                  <p:stCondLst>
                                    <p:cond delay="0"/>
                                  </p:stCondLst>
                                  <p:childTnLst>
                                    <p:animRot by="21600000">
                                      <p:cBhvr>
                                        <p:cTn id="42" dur="2000" fill="hold"/>
                                        <p:tgtEl>
                                          <p:spTgt spid="190478"/>
                                        </p:tgtEl>
                                        <p:attrNameLst>
                                          <p:attrName>r</p:attrName>
                                        </p:attrNameLst>
                                      </p:cBhvr>
                                    </p:animRot>
                                  </p:childTnLst>
                                </p:cTn>
                              </p:par>
                              <p:par>
                                <p:cTn id="43" presetID="30" presetClass="path" presetSubtype="0" accel="50000" decel="50000" fill="hold" nodeType="withEffect">
                                  <p:stCondLst>
                                    <p:cond delay="0"/>
                                  </p:stCondLst>
                                  <p:childTnLst>
                                    <p:animMotion origin="layout" path="M 0 0  C 0 0  0.017 -0.08667  0.017 -0.08667  C 0.034 -0.15733  0.061 -0.18533  0.1 -0.18533  C 0.12 -0.18533  0.138 -0.17467  0.152 -0.15733  C 0.162 -0.14533  0.174 -0.13867  0.187 -0.13867  C 0.212 -0.13867  0.233 -0.16267  0.241 -0.19733  C 0.241 -0.19733  0.25 -0.23867  0.25 -0.23867  C 0.25 -0.23867  0.232 -0.15067  0.232 -0.15067  C 0.215 -0.08133  0.188 -0.05333  0.15 -0.05333  C 0.13 -0.05333  0.111 -0.064  0.096 -0.08267  C 0.087 -0.09333  0.075 -0.1  0.063 -0.1  C 0.038 -0.1  0.017 -0.076  0.009 -0.04133  C 0.009 -0.04133  0 0  0 0  Z" pathEditMode="relative" ptsTypes="">
                                      <p:cBhvr>
                                        <p:cTn id="44" dur="2000" fill="hold"/>
                                        <p:tgtEl>
                                          <p:spTgt spid="190481"/>
                                        </p:tgtEl>
                                        <p:attrNameLst>
                                          <p:attrName>ppt_x</p:attrName>
                                          <p:attrName>ppt_y</p:attrName>
                                        </p:attrNameLst>
                                      </p:cBhvr>
                                    </p:animMotion>
                                  </p:childTnLst>
                                </p:cTn>
                              </p:par>
                              <p:par>
                                <p:cTn id="45" presetID="8" presetClass="emph" presetSubtype="0" fill="hold" nodeType="withEffect">
                                  <p:stCondLst>
                                    <p:cond delay="0"/>
                                  </p:stCondLst>
                                  <p:childTnLst>
                                    <p:animRot by="21600000">
                                      <p:cBhvr>
                                        <p:cTn id="46" dur="2000" fill="hold"/>
                                        <p:tgtEl>
                                          <p:spTgt spid="190478"/>
                                        </p:tgtEl>
                                        <p:attrNameLst>
                                          <p:attrName>r</p:attrName>
                                        </p:attrNameLst>
                                      </p:cBhvr>
                                    </p:animRot>
                                  </p:childTnLst>
                                </p:cTn>
                              </p:par>
                              <p:par>
                                <p:cTn id="47" presetID="30" presetClass="path" presetSubtype="0" accel="50000" decel="50000" fill="hold" nodeType="withEffect">
                                  <p:stCondLst>
                                    <p:cond delay="0"/>
                                  </p:stCondLst>
                                  <p:childTnLst>
                                    <p:animMotion origin="layout" path="M 0 0  C 0 0  0.017 -0.08667  0.017 -0.08667  C 0.034 -0.15733  0.061 -0.18533  0.1 -0.18533  C 0.12 -0.18533  0.138 -0.17467  0.152 -0.15733  C 0.162 -0.14533  0.174 -0.13867  0.187 -0.13867  C 0.212 -0.13867  0.233 -0.16267  0.241 -0.19733  C 0.241 -0.19733  0.25 -0.23867  0.25 -0.23867  C 0.25 -0.23867  0.232 -0.15067  0.232 -0.15067  C 0.215 -0.08133  0.188 -0.05333  0.15 -0.05333  C 0.13 -0.05333  0.111 -0.064  0.096 -0.08267  C 0.087 -0.09333  0.075 -0.1  0.063 -0.1  C 0.038 -0.1  0.017 -0.076  0.009 -0.04133  C 0.009 -0.04133  0 0  0 0  Z" pathEditMode="relative" ptsTypes="">
                                      <p:cBhvr>
                                        <p:cTn id="48" dur="2000" fill="hold"/>
                                        <p:tgtEl>
                                          <p:spTgt spid="190479"/>
                                        </p:tgtEl>
                                        <p:attrNameLst>
                                          <p:attrName>ppt_x</p:attrName>
                                          <p:attrName>ppt_y</p:attrName>
                                        </p:attrNameLst>
                                      </p:cBhvr>
                                    </p:animMotion>
                                  </p:childTnLst>
                                </p:cTn>
                              </p:par>
                              <p:par>
                                <p:cTn id="49" presetID="30" presetClass="path" presetSubtype="0" accel="50000" decel="50000" fill="hold" nodeType="withEffect">
                                  <p:stCondLst>
                                    <p:cond delay="0"/>
                                  </p:stCondLst>
                                  <p:childTnLst>
                                    <p:animMotion origin="layout" path="M 0 0  C 0 0  0.017 -0.08667  0.017 -0.08667  C 0.034 -0.15733  0.061 -0.18533  0.1 -0.18533  C 0.12 -0.18533  0.138 -0.17467  0.152 -0.15733  C 0.162 -0.14533  0.174 -0.13867  0.187 -0.13867  C 0.212 -0.13867  0.233 -0.16267  0.241 -0.19733  C 0.241 -0.19733  0.25 -0.23867  0.25 -0.23867  C 0.25 -0.23867  0.232 -0.15067  0.232 -0.15067  C 0.215 -0.08133  0.188 -0.05333  0.15 -0.05333  C 0.13 -0.05333  0.111 -0.064  0.096 -0.08267  C 0.087 -0.09333  0.075 -0.1  0.063 -0.1  C 0.038 -0.1  0.017 -0.076  0.009 -0.04133  C 0.009 -0.04133  0 0  0 0  Z" pathEditMode="relative" ptsTypes="">
                                      <p:cBhvr>
                                        <p:cTn id="50" dur="2000" fill="hold"/>
                                        <p:tgtEl>
                                          <p:spTgt spid="190482"/>
                                        </p:tgtEl>
                                        <p:attrNameLst>
                                          <p:attrName>ppt_x</p:attrName>
                                          <p:attrName>ppt_y</p:attrName>
                                        </p:attrNameLst>
                                      </p:cBhvr>
                                    </p:animMotion>
                                  </p:childTnLst>
                                </p:cTn>
                              </p:par>
                              <p:par>
                                <p:cTn id="51" presetID="30" presetClass="path" presetSubtype="0" accel="50000" decel="50000" fill="hold" nodeType="withEffect">
                                  <p:stCondLst>
                                    <p:cond delay="0"/>
                                  </p:stCondLst>
                                  <p:childTnLst>
                                    <p:animMotion origin="layout" path="M 0 0  C 0 0  0.017 -0.08667  0.017 -0.08667  C 0.034 -0.15733  0.061 -0.18533  0.1 -0.18533  C 0.12 -0.18533  0.138 -0.17467  0.152 -0.15733  C 0.162 -0.14533  0.174 -0.13867  0.187 -0.13867  C 0.212 -0.13867  0.233 -0.16267  0.241 -0.19733  C 0.241 -0.19733  0.25 -0.23867  0.25 -0.23867  C 0.25 -0.23867  0.232 -0.15067  0.232 -0.15067  C 0.215 -0.08133  0.188 -0.05333  0.15 -0.05333  C 0.13 -0.05333  0.111 -0.064  0.096 -0.08267  C 0.087 -0.09333  0.075 -0.1  0.063 -0.1  C 0.038 -0.1  0.017 -0.076  0.009 -0.04133  C 0.009 -0.04133  0 0  0 0  Z" pathEditMode="relative" ptsTypes="">
                                      <p:cBhvr>
                                        <p:cTn id="52" dur="2000" fill="hold"/>
                                        <p:tgtEl>
                                          <p:spTgt spid="190484"/>
                                        </p:tgtEl>
                                        <p:attrNameLst>
                                          <p:attrName>ppt_x</p:attrName>
                                          <p:attrName>ppt_y</p:attrName>
                                        </p:attrNameLst>
                                      </p:cBhvr>
                                    </p:animMotion>
                                  </p:childTnLst>
                                </p:cTn>
                              </p:par>
                              <p:par>
                                <p:cTn id="53" presetID="30" presetClass="path" presetSubtype="0" accel="50000" decel="50000" fill="hold" nodeType="withEffect">
                                  <p:stCondLst>
                                    <p:cond delay="0"/>
                                  </p:stCondLst>
                                  <p:childTnLst>
                                    <p:animMotion origin="layout" path="M 0 0  C 0 0  0.017 -0.08667  0.017 -0.08667  C 0.034 -0.15733  0.061 -0.18533  0.1 -0.18533  C 0.12 -0.18533  0.138 -0.17467  0.152 -0.15733  C 0.162 -0.14533  0.174 -0.13867  0.187 -0.13867  C 0.212 -0.13867  0.233 -0.16267  0.241 -0.19733  C 0.241 -0.19733  0.25 -0.23867  0.25 -0.23867  C 0.25 -0.23867  0.232 -0.15067  0.232 -0.15067  C 0.215 -0.08133  0.188 -0.05333  0.15 -0.05333  C 0.13 -0.05333  0.111 -0.064  0.096 -0.08267  C 0.087 -0.09333  0.075 -0.1  0.063 -0.1  C 0.038 -0.1  0.017 -0.076  0.009 -0.04133  C 0.009 -0.04133  0 0  0 0  Z" pathEditMode="relative" ptsTypes="">
                                      <p:cBhvr>
                                        <p:cTn id="54" dur="2000" fill="hold"/>
                                        <p:tgtEl>
                                          <p:spTgt spid="190483"/>
                                        </p:tgtEl>
                                        <p:attrNameLst>
                                          <p:attrName>ppt_x</p:attrName>
                                          <p:attrName>ppt_y</p:attrName>
                                        </p:attrNameLst>
                                      </p:cBhvr>
                                    </p:animMotion>
                                  </p:childTnLst>
                                </p:cTn>
                              </p:par>
                              <p:par>
                                <p:cTn id="55" presetID="8" presetClass="emph" presetSubtype="0" fill="hold" nodeType="withEffect">
                                  <p:stCondLst>
                                    <p:cond delay="0"/>
                                  </p:stCondLst>
                                  <p:childTnLst>
                                    <p:animRot by="21600000">
                                      <p:cBhvr>
                                        <p:cTn id="56" dur="2000" fill="hold"/>
                                        <p:tgtEl>
                                          <p:spTgt spid="190486"/>
                                        </p:tgtEl>
                                        <p:attrNameLst>
                                          <p:attrName>r</p:attrName>
                                        </p:attrNameLst>
                                      </p:cBhvr>
                                    </p:animRot>
                                  </p:childTnLst>
                                </p:cTn>
                              </p:par>
                              <p:par>
                                <p:cTn id="57" presetID="8" presetClass="emph" presetSubtype="0" fill="hold" nodeType="withEffect">
                                  <p:stCondLst>
                                    <p:cond delay="0"/>
                                  </p:stCondLst>
                                  <p:childTnLst>
                                    <p:animRot by="21600000">
                                      <p:cBhvr>
                                        <p:cTn id="58" dur="2000" fill="hold"/>
                                        <p:tgtEl>
                                          <p:spTgt spid="190486"/>
                                        </p:tgtEl>
                                        <p:attrNameLst>
                                          <p:attrName>r</p:attrName>
                                        </p:attrNameLst>
                                      </p:cBhvr>
                                    </p:animRot>
                                  </p:childTnLst>
                                </p:cTn>
                              </p:par>
                              <p:par>
                                <p:cTn id="59" presetID="4" presetClass="exit" presetSubtype="16" fill="hold" nodeType="withEffect">
                                  <p:stCondLst>
                                    <p:cond delay="0"/>
                                  </p:stCondLst>
                                  <p:childTnLst>
                                    <p:animEffect transition="out" filter="box(in)">
                                      <p:cBhvr>
                                        <p:cTn id="60" dur="500"/>
                                        <p:tgtEl>
                                          <p:spTgt spid="190487"/>
                                        </p:tgtEl>
                                      </p:cBhvr>
                                    </p:animEffect>
                                    <p:set>
                                      <p:cBhvr>
                                        <p:cTn id="61" dur="1" fill="hold">
                                          <p:stCondLst>
                                            <p:cond delay="499"/>
                                          </p:stCondLst>
                                        </p:cTn>
                                        <p:tgtEl>
                                          <p:spTgt spid="190487"/>
                                        </p:tgtEl>
                                        <p:attrNameLst>
                                          <p:attrName>style.visibility</p:attrName>
                                        </p:attrNameLst>
                                      </p:cBhvr>
                                      <p:to>
                                        <p:strVal val="hidden"/>
                                      </p:to>
                                    </p:set>
                                  </p:childTnLst>
                                </p:cTn>
                              </p:par>
                              <p:par>
                                <p:cTn id="62" presetID="30" presetClass="path" presetSubtype="0" accel="50000" decel="50000" fill="hold" nodeType="withEffect">
                                  <p:stCondLst>
                                    <p:cond delay="0"/>
                                  </p:stCondLst>
                                  <p:childTnLst>
                                    <p:animMotion origin="layout" path="M 0 0  C 0 0  0.017 -0.08667  0.017 -0.08667  C 0.034 -0.15733  0.061 -0.18533  0.1 -0.18533  C 0.12 -0.18533  0.138 -0.17467  0.152 -0.15733  C 0.162 -0.14533  0.174 -0.13867  0.187 -0.13867  C 0.212 -0.13867  0.233 -0.16267  0.241 -0.19733  C 0.241 -0.19733  0.25 -0.23867  0.25 -0.23867  C 0.25 -0.23867  0.232 -0.15067  0.232 -0.15067  C 0.215 -0.08133  0.188 -0.05333  0.15 -0.05333  C 0.13 -0.05333  0.111 -0.064  0.096 -0.08267  C 0.087 -0.09333  0.075 -0.1  0.063 -0.1  C 0.038 -0.1  0.017 -0.076  0.009 -0.04133  C 0.009 -0.04133  0 0  0 0  Z" pathEditMode="relative" ptsTypes="">
                                      <p:cBhvr>
                                        <p:cTn id="63" dur="2000" fill="hold"/>
                                        <p:tgtEl>
                                          <p:spTgt spid="190487"/>
                                        </p:tgtEl>
                                        <p:attrNameLst>
                                          <p:attrName>ppt_x</p:attrName>
                                          <p:attrName>ppt_y</p:attrName>
                                        </p:attrNameLst>
                                      </p:cBhvr>
                                    </p:animMotion>
                                  </p:childTnLst>
                                </p:cTn>
                              </p:par>
                              <p:par>
                                <p:cTn id="64" presetID="8" presetClass="emph" presetSubtype="0" fill="hold" nodeType="withEffect">
                                  <p:stCondLst>
                                    <p:cond delay="0"/>
                                  </p:stCondLst>
                                  <p:childTnLst>
                                    <p:animRot by="21600000">
                                      <p:cBhvr>
                                        <p:cTn id="65" dur="2000" fill="hold"/>
                                        <p:tgtEl>
                                          <p:spTgt spid="190488"/>
                                        </p:tgtEl>
                                        <p:attrNameLst>
                                          <p:attrName>r</p:attrName>
                                        </p:attrNameLst>
                                      </p:cBhvr>
                                    </p:animRot>
                                  </p:childTnLst>
                                </p:cTn>
                              </p:par>
                              <p:par>
                                <p:cTn id="66" presetID="8" presetClass="emph" presetSubtype="0" fill="hold" nodeType="withEffect">
                                  <p:stCondLst>
                                    <p:cond delay="0"/>
                                  </p:stCondLst>
                                  <p:childTnLst>
                                    <p:animRot by="21600000">
                                      <p:cBhvr>
                                        <p:cTn id="67" dur="2000" fill="hold"/>
                                        <p:tgtEl>
                                          <p:spTgt spid="190488"/>
                                        </p:tgtEl>
                                        <p:attrNameLst>
                                          <p:attrName>r</p:attrName>
                                        </p:attrNameLst>
                                      </p:cBhvr>
                                    </p:animRot>
                                  </p:childTnLst>
                                </p:cTn>
                              </p:par>
                              <p:par>
                                <p:cTn id="68" presetID="22" presetClass="emph" presetSubtype="0" fill="hold" nodeType="withEffect">
                                  <p:stCondLst>
                                    <p:cond delay="0"/>
                                  </p:stCondLst>
                                  <p:childTnLst>
                                    <p:animClr clrSpc="hsl" dir="cw">
                                      <p:cBhvr override="childStyle">
                                        <p:cTn id="69" dur="500" fill="hold"/>
                                        <p:tgtEl>
                                          <p:spTgt spid="190488"/>
                                        </p:tgtEl>
                                        <p:attrNameLst>
                                          <p:attrName>style.color</p:attrName>
                                        </p:attrNameLst>
                                      </p:cBhvr>
                                      <p:by>
                                        <p:hsl h="-7200000" s="0" l="0"/>
                                      </p:by>
                                    </p:animClr>
                                    <p:animClr clrSpc="hsl" dir="cw">
                                      <p:cBhvr>
                                        <p:cTn id="70" dur="500" fill="hold"/>
                                        <p:tgtEl>
                                          <p:spTgt spid="190488"/>
                                        </p:tgtEl>
                                        <p:attrNameLst>
                                          <p:attrName>fillcolor</p:attrName>
                                        </p:attrNameLst>
                                      </p:cBhvr>
                                      <p:by>
                                        <p:hsl h="-7200000" s="0" l="0"/>
                                      </p:by>
                                    </p:animClr>
                                    <p:animClr clrSpc="hsl" dir="cw">
                                      <p:cBhvr>
                                        <p:cTn id="71" dur="500" fill="hold"/>
                                        <p:tgtEl>
                                          <p:spTgt spid="190488"/>
                                        </p:tgtEl>
                                        <p:attrNameLst>
                                          <p:attrName>stroke.color</p:attrName>
                                        </p:attrNameLst>
                                      </p:cBhvr>
                                      <p:by>
                                        <p:hsl h="-7200000" s="0" l="0"/>
                                      </p:by>
                                    </p:animClr>
                                    <p:set>
                                      <p:cBhvr>
                                        <p:cTn id="72" dur="500" fill="hold"/>
                                        <p:tgtEl>
                                          <p:spTgt spid="190488"/>
                                        </p:tgtEl>
                                        <p:attrNameLst>
                                          <p:attrName>fill.type</p:attrName>
                                        </p:attrNameLst>
                                      </p:cBhvr>
                                      <p:to>
                                        <p:strVal val="solid"/>
                                      </p:to>
                                    </p:set>
                                  </p:childTnLst>
                                </p:cTn>
                              </p:par>
                              <p:par>
                                <p:cTn id="73" presetID="4" presetClass="entr" presetSubtype="16" fill="hold" grpId="0" nodeType="withEffect">
                                  <p:stCondLst>
                                    <p:cond delay="0"/>
                                  </p:stCondLst>
                                  <p:childTnLst>
                                    <p:set>
                                      <p:cBhvr>
                                        <p:cTn id="74" dur="1" fill="hold">
                                          <p:stCondLst>
                                            <p:cond delay="0"/>
                                          </p:stCondLst>
                                        </p:cTn>
                                        <p:tgtEl>
                                          <p:spTgt spid="190495"/>
                                        </p:tgtEl>
                                        <p:attrNameLst>
                                          <p:attrName>style.visibility</p:attrName>
                                        </p:attrNameLst>
                                      </p:cBhvr>
                                      <p:to>
                                        <p:strVal val="visible"/>
                                      </p:to>
                                    </p:set>
                                    <p:animEffect transition="in" filter="box(in)">
                                      <p:cBhvr>
                                        <p:cTn id="75" dur="500"/>
                                        <p:tgtEl>
                                          <p:spTgt spid="190495"/>
                                        </p:tgtEl>
                                      </p:cBhvr>
                                    </p:animEffect>
                                  </p:childTnLst>
                                </p:cTn>
                              </p:par>
                              <p:par>
                                <p:cTn id="76" presetID="3" presetClass="emph" presetSubtype="6" repeatCount="indefinite" fill="hold" grpId="1" nodeType="withEffect">
                                  <p:stCondLst>
                                    <p:cond delay="0"/>
                                  </p:stCondLst>
                                  <p:childTnLst>
                                    <p:animClr clrSpc="hsl" dir="cw">
                                      <p:cBhvr override="childStyle">
                                        <p:cTn id="77" dur="1000" fill="hold"/>
                                        <p:tgtEl>
                                          <p:spTgt spid="190495"/>
                                        </p:tgtEl>
                                        <p:attrNameLst>
                                          <p:attrName>style.color</p:attrName>
                                        </p:attrNameLst>
                                      </p:cBhvr>
                                      <p:to>
                                        <a:srgbClr val="CC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495" grpId="0"/>
      <p:bldP spid="190495" grpId="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Kết quả hình ảnh cho hình nền powerpoint đẹp nhất thế giới"/>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dirty="0"/>
          </a:p>
        </p:txBody>
      </p:sp>
      <p:pic>
        <p:nvPicPr>
          <p:cNvPr id="1026" name="Picture 2" descr="Image result for thank you for listening"/>
          <p:cNvPicPr>
            <a:picLocks noChangeAspect="1" noChangeArrowheads="1"/>
          </p:cNvPicPr>
          <p:nvPr/>
        </p:nvPicPr>
        <p:blipFill>
          <a:blip r:embed="rId4" cstate="print"/>
          <a:srcRect/>
          <a:stretch>
            <a:fillRect/>
          </a:stretch>
        </p:blipFill>
        <p:spPr bwMode="auto">
          <a:xfrm>
            <a:off x="0" y="0"/>
            <a:ext cx="9144000" cy="6858000"/>
          </a:xfrm>
          <a:prstGeom prst="rect">
            <a:avLst/>
          </a:prstGeom>
          <a:noFill/>
        </p:spPr>
      </p:pic>
    </p:spTree>
  </p:cSld>
  <p:clrMapOvr>
    <a:masterClrMapping/>
  </p:clrMapOvr>
  <p:transition>
    <p:dissolve/>
    <p:sndAc>
      <p:stSnd>
        <p:snd r:embed="rId2" name="applause.wav"/>
      </p:stSnd>
    </p:sndAc>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pPr algn="ctr"/>
            <a:r>
              <a:rPr lang="en-US" sz="24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NỘI DUNG BÀI HỌC</a:t>
            </a:r>
          </a:p>
        </p:txBody>
      </p:sp>
      <p:grpSp>
        <p:nvGrpSpPr>
          <p:cNvPr id="89176" name="Group 88"/>
          <p:cNvGrpSpPr/>
          <p:nvPr/>
        </p:nvGrpSpPr>
        <p:grpSpPr bwMode="auto">
          <a:xfrm>
            <a:off x="1998897" y="1828801"/>
            <a:ext cx="5042774" cy="726141"/>
            <a:chOff x="1728" y="1680"/>
            <a:chExt cx="4560" cy="653"/>
          </a:xfrm>
        </p:grpSpPr>
        <p:sp>
          <p:nvSpPr>
            <p:cNvPr id="89150" name="AutoShape 62"/>
            <p:cNvSpPr>
              <a:spLocks noChangeArrowheads="1"/>
            </p:cNvSpPr>
            <p:nvPr/>
          </p:nvSpPr>
          <p:spPr bwMode="gray">
            <a:xfrm>
              <a:off x="2096" y="1793"/>
              <a:ext cx="4192" cy="436"/>
            </a:xfrm>
            <a:prstGeom prst="roundRect">
              <a:avLst>
                <a:gd name="adj" fmla="val 16667"/>
              </a:avLst>
            </a:prstGeom>
            <a:solidFill>
              <a:schemeClr val="accent2"/>
            </a:solidFill>
            <a:ln w="12700" algn="ctr">
              <a:solidFill>
                <a:schemeClr val="bg1"/>
              </a:solidFill>
              <a:round/>
            </a:ln>
            <a:effectLst>
              <a:outerShdw dist="99190" dir="2388334" algn="ctr" rotWithShape="0">
                <a:srgbClr val="333333">
                  <a:alpha val="50000"/>
                </a:srgbClr>
              </a:outerShdw>
            </a:effectLst>
          </p:spPr>
          <p:txBody>
            <a:bodyPr wrap="none" anchor="ctr"/>
            <a:lstStyle/>
            <a:p>
              <a:pPr fontAlgn="base">
                <a:spcBef>
                  <a:spcPct val="0"/>
                </a:spcBef>
                <a:spcAft>
                  <a:spcPct val="0"/>
                </a:spcAft>
              </a:pPr>
              <a:endParaRPr lang="en-US" sz="2400" b="1">
                <a:solidFill>
                  <a:srgbClr val="000066"/>
                </a:solidFill>
                <a:latin typeface="Arial" panose="020B0604020202020204" pitchFamily="34" charset="0"/>
              </a:endParaRPr>
            </a:p>
          </p:txBody>
        </p:sp>
        <p:sp>
          <p:nvSpPr>
            <p:cNvPr id="89151" name="AutoShape 63"/>
            <p:cNvSpPr>
              <a:spLocks noChangeArrowheads="1"/>
            </p:cNvSpPr>
            <p:nvPr/>
          </p:nvSpPr>
          <p:spPr bwMode="gray">
            <a:xfrm>
              <a:off x="1728" y="1680"/>
              <a:ext cx="662" cy="653"/>
            </a:xfrm>
            <a:prstGeom prst="diamond">
              <a:avLst/>
            </a:prstGeom>
            <a:solidFill>
              <a:schemeClr val="accent2"/>
            </a:solidFill>
            <a:ln w="25400" algn="ctr">
              <a:solidFill>
                <a:schemeClr val="bg1"/>
              </a:solidFill>
              <a:miter lim="800000"/>
            </a:ln>
            <a:effectLst>
              <a:outerShdw dist="63500" dir="2212194" algn="ctr" rotWithShape="0">
                <a:srgbClr val="333333">
                  <a:alpha val="50000"/>
                </a:srgbClr>
              </a:outerShdw>
            </a:effectLst>
          </p:spPr>
          <p:txBody>
            <a:bodyPr wrap="none" anchor="ctr"/>
            <a:lstStyle/>
            <a:p>
              <a:pPr fontAlgn="base">
                <a:spcBef>
                  <a:spcPct val="0"/>
                </a:spcBef>
                <a:spcAft>
                  <a:spcPct val="0"/>
                </a:spcAft>
              </a:pPr>
              <a:endParaRPr lang="en-US" sz="2400" b="1">
                <a:solidFill>
                  <a:srgbClr val="000066"/>
                </a:solidFill>
                <a:latin typeface="Arial" panose="020B0604020202020204" pitchFamily="34" charset="0"/>
              </a:endParaRPr>
            </a:p>
          </p:txBody>
        </p:sp>
        <p:sp>
          <p:nvSpPr>
            <p:cNvPr id="89152" name="Text Box 64"/>
            <p:cNvSpPr txBox="1">
              <a:spLocks noChangeArrowheads="1"/>
            </p:cNvSpPr>
            <p:nvPr/>
          </p:nvSpPr>
          <p:spPr bwMode="gray">
            <a:xfrm>
              <a:off x="2316" y="1846"/>
              <a:ext cx="3310" cy="3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51311" tIns="25656" rIns="51311" bIns="25656">
              <a:spAutoFit/>
            </a:bodyPr>
            <a:lstStyle>
              <a:lvl1pPr defTabSz="684530">
                <a:defRPr>
                  <a:solidFill>
                    <a:schemeClr val="tx1"/>
                  </a:solidFill>
                  <a:latin typeface="Arial" panose="020B0604020202020204" pitchFamily="34" charset="0"/>
                </a:defRPr>
              </a:lvl1pPr>
              <a:lvl2pPr marL="341630" defTabSz="684530">
                <a:defRPr>
                  <a:solidFill>
                    <a:schemeClr val="tx1"/>
                  </a:solidFill>
                  <a:latin typeface="Arial" panose="020B0604020202020204" pitchFamily="34" charset="0"/>
                </a:defRPr>
              </a:lvl2pPr>
              <a:lvl3pPr marL="684530" defTabSz="684530">
                <a:defRPr>
                  <a:solidFill>
                    <a:schemeClr val="tx1"/>
                  </a:solidFill>
                  <a:latin typeface="Arial" panose="020B0604020202020204" pitchFamily="34" charset="0"/>
                </a:defRPr>
              </a:lvl3pPr>
              <a:lvl4pPr marL="1025525" defTabSz="684530">
                <a:defRPr>
                  <a:solidFill>
                    <a:schemeClr val="tx1"/>
                  </a:solidFill>
                  <a:latin typeface="Arial" panose="020B0604020202020204" pitchFamily="34" charset="0"/>
                </a:defRPr>
              </a:lvl4pPr>
              <a:lvl5pPr marL="1368425" defTabSz="684530">
                <a:defRPr>
                  <a:solidFill>
                    <a:schemeClr val="tx1"/>
                  </a:solidFill>
                  <a:latin typeface="Arial" panose="020B0604020202020204" pitchFamily="34" charset="0"/>
                </a:defRPr>
              </a:lvl5pPr>
              <a:lvl6pPr marL="1825625" defTabSz="684530" fontAlgn="base">
                <a:spcBef>
                  <a:spcPct val="0"/>
                </a:spcBef>
                <a:spcAft>
                  <a:spcPct val="0"/>
                </a:spcAft>
                <a:defRPr>
                  <a:solidFill>
                    <a:schemeClr val="tx1"/>
                  </a:solidFill>
                  <a:latin typeface="Arial" panose="020B0604020202020204" pitchFamily="34" charset="0"/>
                </a:defRPr>
              </a:lvl6pPr>
              <a:lvl7pPr marL="2282825" defTabSz="684530" fontAlgn="base">
                <a:spcBef>
                  <a:spcPct val="0"/>
                </a:spcBef>
                <a:spcAft>
                  <a:spcPct val="0"/>
                </a:spcAft>
                <a:defRPr>
                  <a:solidFill>
                    <a:schemeClr val="tx1"/>
                  </a:solidFill>
                  <a:latin typeface="Arial" panose="020B0604020202020204" pitchFamily="34" charset="0"/>
                </a:defRPr>
              </a:lvl7pPr>
              <a:lvl8pPr marL="2740025" defTabSz="684530" fontAlgn="base">
                <a:spcBef>
                  <a:spcPct val="0"/>
                </a:spcBef>
                <a:spcAft>
                  <a:spcPct val="0"/>
                </a:spcAft>
                <a:defRPr>
                  <a:solidFill>
                    <a:schemeClr val="tx1"/>
                  </a:solidFill>
                  <a:latin typeface="Arial" panose="020B0604020202020204" pitchFamily="34" charset="0"/>
                </a:defRPr>
              </a:lvl8pPr>
              <a:lvl9pPr marL="3197225" defTabSz="684530" fontAlgn="base">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sz="2400" b="1" dirty="0">
                  <a:solidFill>
                    <a:srgbClr val="FFFFFF"/>
                  </a:solidFill>
                  <a:latin typeface="Times New Roman" panose="02020603050405020304" pitchFamily="18" charset="0"/>
                  <a:cs typeface="Times New Roman" panose="02020603050405020304" pitchFamily="18" charset="0"/>
                </a:rPr>
                <a:t>TRUYỆN ĐỌC </a:t>
              </a:r>
              <a:r>
                <a:rPr lang="en-US" sz="2400" i="1" dirty="0">
                  <a:solidFill>
                    <a:srgbClr val="FFFFFF"/>
                  </a:solidFill>
                  <a:latin typeface="Times New Roman" panose="02020603050405020304" pitchFamily="18" charset="0"/>
                  <a:cs typeface="Times New Roman" panose="02020603050405020304" pitchFamily="18" charset="0"/>
                </a:rPr>
                <a:t>(</a:t>
              </a:r>
              <a:r>
                <a:rPr lang="en-US" sz="2400" i="1" dirty="0" err="1">
                  <a:solidFill>
                    <a:srgbClr val="FFFFFF"/>
                  </a:solidFill>
                  <a:latin typeface="Times New Roman" panose="02020603050405020304" pitchFamily="18" charset="0"/>
                  <a:cs typeface="Times New Roman" panose="02020603050405020304" pitchFamily="18" charset="0"/>
                </a:rPr>
                <a:t>Tự</a:t>
              </a:r>
              <a:r>
                <a:rPr lang="en-US" sz="2400" i="1" dirty="0">
                  <a:solidFill>
                    <a:srgbClr val="FFFFFF"/>
                  </a:solidFill>
                  <a:latin typeface="Times New Roman" panose="02020603050405020304" pitchFamily="18" charset="0"/>
                  <a:cs typeface="Times New Roman" panose="02020603050405020304" pitchFamily="18" charset="0"/>
                </a:rPr>
                <a:t> </a:t>
              </a:r>
              <a:r>
                <a:rPr lang="en-US" sz="2400" i="1" dirty="0" err="1">
                  <a:solidFill>
                    <a:srgbClr val="FFFFFF"/>
                  </a:solidFill>
                  <a:latin typeface="Times New Roman" panose="02020603050405020304" pitchFamily="18" charset="0"/>
                  <a:cs typeface="Times New Roman" panose="02020603050405020304" pitchFamily="18" charset="0"/>
                </a:rPr>
                <a:t>đọc</a:t>
              </a:r>
              <a:r>
                <a:rPr lang="en-US" sz="2400" i="1" dirty="0">
                  <a:solidFill>
                    <a:srgbClr val="FFFFFF"/>
                  </a:solidFill>
                  <a:latin typeface="Times New Roman" panose="02020603050405020304" pitchFamily="18" charset="0"/>
                  <a:cs typeface="Times New Roman" panose="02020603050405020304" pitchFamily="18" charset="0"/>
                </a:rPr>
                <a:t>)</a:t>
              </a:r>
            </a:p>
          </p:txBody>
        </p:sp>
        <p:sp>
          <p:nvSpPr>
            <p:cNvPr id="89153" name="Text Box 65"/>
            <p:cNvSpPr txBox="1">
              <a:spLocks noChangeArrowheads="1"/>
            </p:cNvSpPr>
            <p:nvPr/>
          </p:nvSpPr>
          <p:spPr bwMode="gray">
            <a:xfrm>
              <a:off x="1935" y="1824"/>
              <a:ext cx="229" cy="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92457" dir="9843276" algn="ctr" rotWithShape="0">
                      <a:schemeClr val="bg2"/>
                    </a:outerShdw>
                  </a:effectLst>
                </a14:hiddenEffects>
              </a:ext>
            </a:extLst>
          </p:spPr>
          <p:txBody>
            <a:bodyPr wrap="none" lIns="51311" tIns="25656" rIns="51311" bIns="25656">
              <a:spAutoFit/>
            </a:bodyPr>
            <a:lstStyle>
              <a:lvl1pPr defTabSz="684530">
                <a:defRPr>
                  <a:solidFill>
                    <a:schemeClr val="tx1"/>
                  </a:solidFill>
                  <a:latin typeface="Arial" panose="020B0604020202020204" pitchFamily="34" charset="0"/>
                </a:defRPr>
              </a:lvl1pPr>
              <a:lvl2pPr marL="341630" defTabSz="684530">
                <a:defRPr>
                  <a:solidFill>
                    <a:schemeClr val="tx1"/>
                  </a:solidFill>
                  <a:latin typeface="Arial" panose="020B0604020202020204" pitchFamily="34" charset="0"/>
                </a:defRPr>
              </a:lvl2pPr>
              <a:lvl3pPr marL="684530" defTabSz="684530">
                <a:defRPr>
                  <a:solidFill>
                    <a:schemeClr val="tx1"/>
                  </a:solidFill>
                  <a:latin typeface="Arial" panose="020B0604020202020204" pitchFamily="34" charset="0"/>
                </a:defRPr>
              </a:lvl3pPr>
              <a:lvl4pPr marL="1025525" defTabSz="684530">
                <a:defRPr>
                  <a:solidFill>
                    <a:schemeClr val="tx1"/>
                  </a:solidFill>
                  <a:latin typeface="Arial" panose="020B0604020202020204" pitchFamily="34" charset="0"/>
                </a:defRPr>
              </a:lvl4pPr>
              <a:lvl5pPr marL="1368425" defTabSz="684530">
                <a:defRPr>
                  <a:solidFill>
                    <a:schemeClr val="tx1"/>
                  </a:solidFill>
                  <a:latin typeface="Arial" panose="020B0604020202020204" pitchFamily="34" charset="0"/>
                </a:defRPr>
              </a:lvl5pPr>
              <a:lvl6pPr marL="1825625" defTabSz="684530" fontAlgn="base">
                <a:spcBef>
                  <a:spcPct val="0"/>
                </a:spcBef>
                <a:spcAft>
                  <a:spcPct val="0"/>
                </a:spcAft>
                <a:defRPr>
                  <a:solidFill>
                    <a:schemeClr val="tx1"/>
                  </a:solidFill>
                  <a:latin typeface="Arial" panose="020B0604020202020204" pitchFamily="34" charset="0"/>
                </a:defRPr>
              </a:lvl6pPr>
              <a:lvl7pPr marL="2282825" defTabSz="684530" fontAlgn="base">
                <a:spcBef>
                  <a:spcPct val="0"/>
                </a:spcBef>
                <a:spcAft>
                  <a:spcPct val="0"/>
                </a:spcAft>
                <a:defRPr>
                  <a:solidFill>
                    <a:schemeClr val="tx1"/>
                  </a:solidFill>
                  <a:latin typeface="Arial" panose="020B0604020202020204" pitchFamily="34" charset="0"/>
                </a:defRPr>
              </a:lvl7pPr>
              <a:lvl8pPr marL="2740025" defTabSz="684530" fontAlgn="base">
                <a:spcBef>
                  <a:spcPct val="0"/>
                </a:spcBef>
                <a:spcAft>
                  <a:spcPct val="0"/>
                </a:spcAft>
                <a:defRPr>
                  <a:solidFill>
                    <a:schemeClr val="tx1"/>
                  </a:solidFill>
                  <a:latin typeface="Arial" panose="020B0604020202020204" pitchFamily="34" charset="0"/>
                </a:defRPr>
              </a:lvl8pPr>
              <a:lvl9pPr marL="3197225" defTabSz="684530" fontAlgn="base">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sz="3000" b="1" dirty="0">
                  <a:solidFill>
                    <a:srgbClr val="FFFFFF"/>
                  </a:solidFill>
                  <a:latin typeface="Times New Roman" panose="02020603050405020304" pitchFamily="18" charset="0"/>
                  <a:cs typeface="Times New Roman" panose="02020603050405020304" pitchFamily="18" charset="0"/>
                </a:rPr>
                <a:t>I</a:t>
              </a:r>
            </a:p>
          </p:txBody>
        </p:sp>
      </p:grpSp>
      <p:grpSp>
        <p:nvGrpSpPr>
          <p:cNvPr id="89175" name="Group 87"/>
          <p:cNvGrpSpPr/>
          <p:nvPr/>
        </p:nvGrpSpPr>
        <p:grpSpPr bwMode="auto">
          <a:xfrm>
            <a:off x="1998897" y="2716999"/>
            <a:ext cx="5042774" cy="726141"/>
            <a:chOff x="1728" y="2478"/>
            <a:chExt cx="4560" cy="653"/>
          </a:xfrm>
        </p:grpSpPr>
        <p:sp>
          <p:nvSpPr>
            <p:cNvPr id="89155" name="AutoShape 67"/>
            <p:cNvSpPr>
              <a:spLocks noChangeArrowheads="1"/>
            </p:cNvSpPr>
            <p:nvPr/>
          </p:nvSpPr>
          <p:spPr bwMode="gray">
            <a:xfrm>
              <a:off x="2096" y="2591"/>
              <a:ext cx="4192" cy="436"/>
            </a:xfrm>
            <a:prstGeom prst="roundRect">
              <a:avLst>
                <a:gd name="adj" fmla="val 16667"/>
              </a:avLst>
            </a:prstGeom>
          </p:spPr>
          <p:style>
            <a:lnRef idx="3">
              <a:schemeClr val="lt1"/>
            </a:lnRef>
            <a:fillRef idx="1">
              <a:schemeClr val="accent3"/>
            </a:fillRef>
            <a:effectRef idx="1">
              <a:schemeClr val="accent3"/>
            </a:effectRef>
            <a:fontRef idx="minor">
              <a:schemeClr val="lt1"/>
            </a:fontRef>
          </p:style>
          <p:txBody>
            <a:bodyPr wrap="none" anchor="ctr"/>
            <a:lstStyle/>
            <a:p>
              <a:pPr fontAlgn="base">
                <a:spcBef>
                  <a:spcPct val="0"/>
                </a:spcBef>
                <a:spcAft>
                  <a:spcPct val="0"/>
                </a:spcAft>
              </a:pPr>
              <a:endParaRPr lang="en-US" sz="2400" b="1">
                <a:solidFill>
                  <a:srgbClr val="000066"/>
                </a:solidFill>
                <a:latin typeface="Arial" panose="020B0604020202020204" pitchFamily="34" charset="0"/>
              </a:endParaRPr>
            </a:p>
          </p:txBody>
        </p:sp>
        <p:sp>
          <p:nvSpPr>
            <p:cNvPr id="89156" name="AutoShape 68"/>
            <p:cNvSpPr>
              <a:spLocks noChangeArrowheads="1"/>
            </p:cNvSpPr>
            <p:nvPr/>
          </p:nvSpPr>
          <p:spPr bwMode="gray">
            <a:xfrm>
              <a:off x="1728" y="2478"/>
              <a:ext cx="662" cy="653"/>
            </a:xfrm>
            <a:prstGeom prst="diamond">
              <a:avLst/>
            </a:prstGeom>
            <a:solidFill>
              <a:schemeClr val="accent1"/>
            </a:solidFill>
            <a:ln w="25400" algn="ctr">
              <a:solidFill>
                <a:schemeClr val="bg1"/>
              </a:solidFill>
              <a:miter lim="800000"/>
            </a:ln>
            <a:effectLst>
              <a:outerShdw dist="63500" dir="2212194" algn="ctr" rotWithShape="0">
                <a:srgbClr val="333333">
                  <a:alpha val="50000"/>
                </a:srgbClr>
              </a:outerShdw>
            </a:effectLst>
          </p:spPr>
          <p:txBody>
            <a:bodyPr wrap="none" anchor="ctr"/>
            <a:lstStyle/>
            <a:p>
              <a:pPr fontAlgn="base">
                <a:spcBef>
                  <a:spcPct val="0"/>
                </a:spcBef>
                <a:spcAft>
                  <a:spcPct val="0"/>
                </a:spcAft>
              </a:pPr>
              <a:endParaRPr lang="en-US" sz="2400" b="1">
                <a:solidFill>
                  <a:srgbClr val="000066"/>
                </a:solidFill>
                <a:latin typeface="Arial" panose="020B0604020202020204" pitchFamily="34" charset="0"/>
              </a:endParaRPr>
            </a:p>
          </p:txBody>
        </p:sp>
        <p:sp>
          <p:nvSpPr>
            <p:cNvPr id="89157" name="Text Box 69"/>
            <p:cNvSpPr txBox="1">
              <a:spLocks noChangeArrowheads="1"/>
            </p:cNvSpPr>
            <p:nvPr/>
          </p:nvSpPr>
          <p:spPr bwMode="gray">
            <a:xfrm>
              <a:off x="2316" y="2644"/>
              <a:ext cx="3310" cy="3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51311" tIns="25656" rIns="51311" bIns="25656">
              <a:spAutoFit/>
            </a:bodyPr>
            <a:lstStyle>
              <a:lvl1pPr defTabSz="684530">
                <a:defRPr>
                  <a:solidFill>
                    <a:schemeClr val="tx1"/>
                  </a:solidFill>
                  <a:latin typeface="Arial" panose="020B0604020202020204" pitchFamily="34" charset="0"/>
                </a:defRPr>
              </a:lvl1pPr>
              <a:lvl2pPr marL="341630" defTabSz="684530">
                <a:defRPr>
                  <a:solidFill>
                    <a:schemeClr val="tx1"/>
                  </a:solidFill>
                  <a:latin typeface="Arial" panose="020B0604020202020204" pitchFamily="34" charset="0"/>
                </a:defRPr>
              </a:lvl2pPr>
              <a:lvl3pPr marL="684530" defTabSz="684530">
                <a:defRPr>
                  <a:solidFill>
                    <a:schemeClr val="tx1"/>
                  </a:solidFill>
                  <a:latin typeface="Arial" panose="020B0604020202020204" pitchFamily="34" charset="0"/>
                </a:defRPr>
              </a:lvl3pPr>
              <a:lvl4pPr marL="1025525" defTabSz="684530">
                <a:defRPr>
                  <a:solidFill>
                    <a:schemeClr val="tx1"/>
                  </a:solidFill>
                  <a:latin typeface="Arial" panose="020B0604020202020204" pitchFamily="34" charset="0"/>
                </a:defRPr>
              </a:lvl4pPr>
              <a:lvl5pPr marL="1368425" defTabSz="684530">
                <a:defRPr>
                  <a:solidFill>
                    <a:schemeClr val="tx1"/>
                  </a:solidFill>
                  <a:latin typeface="Arial" panose="020B0604020202020204" pitchFamily="34" charset="0"/>
                </a:defRPr>
              </a:lvl5pPr>
              <a:lvl6pPr marL="1825625" defTabSz="684530" fontAlgn="base">
                <a:spcBef>
                  <a:spcPct val="0"/>
                </a:spcBef>
                <a:spcAft>
                  <a:spcPct val="0"/>
                </a:spcAft>
                <a:defRPr>
                  <a:solidFill>
                    <a:schemeClr val="tx1"/>
                  </a:solidFill>
                  <a:latin typeface="Arial" panose="020B0604020202020204" pitchFamily="34" charset="0"/>
                </a:defRPr>
              </a:lvl6pPr>
              <a:lvl7pPr marL="2282825" defTabSz="684530" fontAlgn="base">
                <a:spcBef>
                  <a:spcPct val="0"/>
                </a:spcBef>
                <a:spcAft>
                  <a:spcPct val="0"/>
                </a:spcAft>
                <a:defRPr>
                  <a:solidFill>
                    <a:schemeClr val="tx1"/>
                  </a:solidFill>
                  <a:latin typeface="Arial" panose="020B0604020202020204" pitchFamily="34" charset="0"/>
                </a:defRPr>
              </a:lvl7pPr>
              <a:lvl8pPr marL="2740025" defTabSz="684530" fontAlgn="base">
                <a:spcBef>
                  <a:spcPct val="0"/>
                </a:spcBef>
                <a:spcAft>
                  <a:spcPct val="0"/>
                </a:spcAft>
                <a:defRPr>
                  <a:solidFill>
                    <a:schemeClr val="tx1"/>
                  </a:solidFill>
                  <a:latin typeface="Arial" panose="020B0604020202020204" pitchFamily="34" charset="0"/>
                </a:defRPr>
              </a:lvl8pPr>
              <a:lvl9pPr marL="3197225" defTabSz="684530" fontAlgn="base">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sz="2400" b="1" dirty="0">
                  <a:solidFill>
                    <a:srgbClr val="FFFFFF"/>
                  </a:solidFill>
                  <a:latin typeface="Times New Roman" panose="02020603050405020304" pitchFamily="18" charset="0"/>
                  <a:cs typeface="Times New Roman" panose="02020603050405020304" pitchFamily="18" charset="0"/>
                </a:rPr>
                <a:t>NỘI DUNG BÀI HỌC</a:t>
              </a:r>
            </a:p>
          </p:txBody>
        </p:sp>
        <p:sp>
          <p:nvSpPr>
            <p:cNvPr id="89170" name="Text Box 82"/>
            <p:cNvSpPr txBox="1">
              <a:spLocks noChangeArrowheads="1"/>
            </p:cNvSpPr>
            <p:nvPr/>
          </p:nvSpPr>
          <p:spPr bwMode="gray">
            <a:xfrm>
              <a:off x="1869" y="2620"/>
              <a:ext cx="363" cy="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92457" dir="9843276" algn="ctr" rotWithShape="0">
                      <a:schemeClr val="bg2"/>
                    </a:outerShdw>
                  </a:effectLst>
                </a14:hiddenEffects>
              </a:ext>
            </a:extLst>
          </p:spPr>
          <p:txBody>
            <a:bodyPr wrap="none" lIns="51311" tIns="25656" rIns="51311" bIns="25656">
              <a:spAutoFit/>
            </a:bodyPr>
            <a:lstStyle>
              <a:lvl1pPr defTabSz="684530">
                <a:defRPr>
                  <a:solidFill>
                    <a:schemeClr val="tx1"/>
                  </a:solidFill>
                  <a:latin typeface="Arial" panose="020B0604020202020204" pitchFamily="34" charset="0"/>
                </a:defRPr>
              </a:lvl1pPr>
              <a:lvl2pPr marL="341630" defTabSz="684530">
                <a:defRPr>
                  <a:solidFill>
                    <a:schemeClr val="tx1"/>
                  </a:solidFill>
                  <a:latin typeface="Arial" panose="020B0604020202020204" pitchFamily="34" charset="0"/>
                </a:defRPr>
              </a:lvl2pPr>
              <a:lvl3pPr marL="684530" defTabSz="684530">
                <a:defRPr>
                  <a:solidFill>
                    <a:schemeClr val="tx1"/>
                  </a:solidFill>
                  <a:latin typeface="Arial" panose="020B0604020202020204" pitchFamily="34" charset="0"/>
                </a:defRPr>
              </a:lvl3pPr>
              <a:lvl4pPr marL="1025525" defTabSz="684530">
                <a:defRPr>
                  <a:solidFill>
                    <a:schemeClr val="tx1"/>
                  </a:solidFill>
                  <a:latin typeface="Arial" panose="020B0604020202020204" pitchFamily="34" charset="0"/>
                </a:defRPr>
              </a:lvl4pPr>
              <a:lvl5pPr marL="1368425" defTabSz="684530">
                <a:defRPr>
                  <a:solidFill>
                    <a:schemeClr val="tx1"/>
                  </a:solidFill>
                  <a:latin typeface="Arial" panose="020B0604020202020204" pitchFamily="34" charset="0"/>
                </a:defRPr>
              </a:lvl5pPr>
              <a:lvl6pPr marL="1825625" defTabSz="684530" fontAlgn="base">
                <a:spcBef>
                  <a:spcPct val="0"/>
                </a:spcBef>
                <a:spcAft>
                  <a:spcPct val="0"/>
                </a:spcAft>
                <a:defRPr>
                  <a:solidFill>
                    <a:schemeClr val="tx1"/>
                  </a:solidFill>
                  <a:latin typeface="Arial" panose="020B0604020202020204" pitchFamily="34" charset="0"/>
                </a:defRPr>
              </a:lvl6pPr>
              <a:lvl7pPr marL="2282825" defTabSz="684530" fontAlgn="base">
                <a:spcBef>
                  <a:spcPct val="0"/>
                </a:spcBef>
                <a:spcAft>
                  <a:spcPct val="0"/>
                </a:spcAft>
                <a:defRPr>
                  <a:solidFill>
                    <a:schemeClr val="tx1"/>
                  </a:solidFill>
                  <a:latin typeface="Arial" panose="020B0604020202020204" pitchFamily="34" charset="0"/>
                </a:defRPr>
              </a:lvl7pPr>
              <a:lvl8pPr marL="2740025" defTabSz="684530" fontAlgn="base">
                <a:spcBef>
                  <a:spcPct val="0"/>
                </a:spcBef>
                <a:spcAft>
                  <a:spcPct val="0"/>
                </a:spcAft>
                <a:defRPr>
                  <a:solidFill>
                    <a:schemeClr val="tx1"/>
                  </a:solidFill>
                  <a:latin typeface="Arial" panose="020B0604020202020204" pitchFamily="34" charset="0"/>
                </a:defRPr>
              </a:lvl8pPr>
              <a:lvl9pPr marL="3197225" defTabSz="684530" fontAlgn="base">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sz="3000" b="1" dirty="0">
                  <a:solidFill>
                    <a:srgbClr val="FFFFFF"/>
                  </a:solidFill>
                  <a:latin typeface="Times New Roman" panose="02020603050405020304" pitchFamily="18" charset="0"/>
                  <a:cs typeface="Times New Roman" panose="02020603050405020304" pitchFamily="18" charset="0"/>
                </a:rPr>
                <a:t>II</a:t>
              </a:r>
            </a:p>
          </p:txBody>
        </p:sp>
      </p:grpSp>
      <p:grpSp>
        <p:nvGrpSpPr>
          <p:cNvPr id="89174" name="Group 86"/>
          <p:cNvGrpSpPr/>
          <p:nvPr/>
        </p:nvGrpSpPr>
        <p:grpSpPr bwMode="auto">
          <a:xfrm>
            <a:off x="1998897" y="3605198"/>
            <a:ext cx="5042774" cy="726141"/>
            <a:chOff x="1728" y="3276"/>
            <a:chExt cx="4560" cy="653"/>
          </a:xfrm>
        </p:grpSpPr>
        <p:sp>
          <p:nvSpPr>
            <p:cNvPr id="89160" name="AutoShape 72"/>
            <p:cNvSpPr>
              <a:spLocks noChangeArrowheads="1"/>
            </p:cNvSpPr>
            <p:nvPr/>
          </p:nvSpPr>
          <p:spPr bwMode="gray">
            <a:xfrm>
              <a:off x="2096" y="3389"/>
              <a:ext cx="4192" cy="436"/>
            </a:xfrm>
            <a:prstGeom prst="roundRect">
              <a:avLst>
                <a:gd name="adj" fmla="val 16667"/>
              </a:avLst>
            </a:prstGeom>
            <a:solidFill>
              <a:schemeClr val="hlink"/>
            </a:solidFill>
            <a:ln w="12700" algn="ctr">
              <a:solidFill>
                <a:schemeClr val="bg1"/>
              </a:solidFill>
              <a:round/>
            </a:ln>
            <a:effectLst>
              <a:outerShdw dist="99190" dir="2388334" algn="ctr" rotWithShape="0">
                <a:srgbClr val="333333">
                  <a:alpha val="50000"/>
                </a:srgbClr>
              </a:outerShdw>
            </a:effectLst>
          </p:spPr>
          <p:txBody>
            <a:bodyPr wrap="none" anchor="ctr"/>
            <a:lstStyle/>
            <a:p>
              <a:pPr fontAlgn="base">
                <a:spcBef>
                  <a:spcPct val="0"/>
                </a:spcBef>
                <a:spcAft>
                  <a:spcPct val="0"/>
                </a:spcAft>
              </a:pPr>
              <a:endParaRPr lang="en-US" sz="2400" b="1">
                <a:solidFill>
                  <a:srgbClr val="000066"/>
                </a:solidFill>
                <a:latin typeface="Arial" panose="020B0604020202020204" pitchFamily="34" charset="0"/>
              </a:endParaRPr>
            </a:p>
          </p:txBody>
        </p:sp>
        <p:sp>
          <p:nvSpPr>
            <p:cNvPr id="89161" name="AutoShape 73"/>
            <p:cNvSpPr>
              <a:spLocks noChangeArrowheads="1"/>
            </p:cNvSpPr>
            <p:nvPr/>
          </p:nvSpPr>
          <p:spPr bwMode="gray">
            <a:xfrm>
              <a:off x="1728" y="3276"/>
              <a:ext cx="662" cy="653"/>
            </a:xfrm>
            <a:prstGeom prst="diamond">
              <a:avLst/>
            </a:prstGeom>
            <a:solidFill>
              <a:schemeClr val="hlink"/>
            </a:solidFill>
            <a:ln w="25400" algn="ctr">
              <a:solidFill>
                <a:schemeClr val="bg1"/>
              </a:solidFill>
              <a:miter lim="800000"/>
            </a:ln>
            <a:effectLst>
              <a:outerShdw dist="63500" dir="2212194" algn="ctr" rotWithShape="0">
                <a:srgbClr val="333333">
                  <a:alpha val="50000"/>
                </a:srgbClr>
              </a:outerShdw>
            </a:effectLst>
          </p:spPr>
          <p:txBody>
            <a:bodyPr wrap="none" anchor="ctr"/>
            <a:lstStyle/>
            <a:p>
              <a:pPr fontAlgn="base">
                <a:spcBef>
                  <a:spcPct val="0"/>
                </a:spcBef>
                <a:spcAft>
                  <a:spcPct val="0"/>
                </a:spcAft>
              </a:pPr>
              <a:endParaRPr lang="en-US" sz="2400" b="1">
                <a:solidFill>
                  <a:srgbClr val="000066"/>
                </a:solidFill>
                <a:latin typeface="Arial" panose="020B0604020202020204" pitchFamily="34" charset="0"/>
              </a:endParaRPr>
            </a:p>
          </p:txBody>
        </p:sp>
        <p:sp>
          <p:nvSpPr>
            <p:cNvPr id="89162" name="Text Box 74"/>
            <p:cNvSpPr txBox="1">
              <a:spLocks noChangeArrowheads="1"/>
            </p:cNvSpPr>
            <p:nvPr/>
          </p:nvSpPr>
          <p:spPr bwMode="gray">
            <a:xfrm>
              <a:off x="2316" y="3442"/>
              <a:ext cx="3310" cy="377"/>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51311" tIns="25656" rIns="51311" bIns="25656">
              <a:spAutoFit/>
            </a:bodyPr>
            <a:lstStyle>
              <a:lvl1pPr defTabSz="684530">
                <a:defRPr>
                  <a:solidFill>
                    <a:schemeClr val="tx1"/>
                  </a:solidFill>
                  <a:latin typeface="Arial" panose="020B0604020202020204" pitchFamily="34" charset="0"/>
                </a:defRPr>
              </a:lvl1pPr>
              <a:lvl2pPr marL="341630" defTabSz="684530">
                <a:defRPr>
                  <a:solidFill>
                    <a:schemeClr val="tx1"/>
                  </a:solidFill>
                  <a:latin typeface="Arial" panose="020B0604020202020204" pitchFamily="34" charset="0"/>
                </a:defRPr>
              </a:lvl2pPr>
              <a:lvl3pPr marL="684530" defTabSz="684530">
                <a:defRPr>
                  <a:solidFill>
                    <a:schemeClr val="tx1"/>
                  </a:solidFill>
                  <a:latin typeface="Arial" panose="020B0604020202020204" pitchFamily="34" charset="0"/>
                </a:defRPr>
              </a:lvl3pPr>
              <a:lvl4pPr marL="1025525" defTabSz="684530">
                <a:defRPr>
                  <a:solidFill>
                    <a:schemeClr val="tx1"/>
                  </a:solidFill>
                  <a:latin typeface="Arial" panose="020B0604020202020204" pitchFamily="34" charset="0"/>
                </a:defRPr>
              </a:lvl4pPr>
              <a:lvl5pPr marL="1368425" defTabSz="684530">
                <a:defRPr>
                  <a:solidFill>
                    <a:schemeClr val="tx1"/>
                  </a:solidFill>
                  <a:latin typeface="Arial" panose="020B0604020202020204" pitchFamily="34" charset="0"/>
                </a:defRPr>
              </a:lvl5pPr>
              <a:lvl6pPr marL="1825625" defTabSz="684530" fontAlgn="base">
                <a:spcBef>
                  <a:spcPct val="0"/>
                </a:spcBef>
                <a:spcAft>
                  <a:spcPct val="0"/>
                </a:spcAft>
                <a:defRPr>
                  <a:solidFill>
                    <a:schemeClr val="tx1"/>
                  </a:solidFill>
                  <a:latin typeface="Arial" panose="020B0604020202020204" pitchFamily="34" charset="0"/>
                </a:defRPr>
              </a:lvl6pPr>
              <a:lvl7pPr marL="2282825" defTabSz="684530" fontAlgn="base">
                <a:spcBef>
                  <a:spcPct val="0"/>
                </a:spcBef>
                <a:spcAft>
                  <a:spcPct val="0"/>
                </a:spcAft>
                <a:defRPr>
                  <a:solidFill>
                    <a:schemeClr val="tx1"/>
                  </a:solidFill>
                  <a:latin typeface="Arial" panose="020B0604020202020204" pitchFamily="34" charset="0"/>
                </a:defRPr>
              </a:lvl7pPr>
              <a:lvl8pPr marL="2740025" defTabSz="684530" fontAlgn="base">
                <a:spcBef>
                  <a:spcPct val="0"/>
                </a:spcBef>
                <a:spcAft>
                  <a:spcPct val="0"/>
                </a:spcAft>
                <a:defRPr>
                  <a:solidFill>
                    <a:schemeClr val="tx1"/>
                  </a:solidFill>
                  <a:latin typeface="Arial" panose="020B0604020202020204" pitchFamily="34" charset="0"/>
                </a:defRPr>
              </a:lvl8pPr>
              <a:lvl9pPr marL="3197225" defTabSz="684530" fontAlgn="base">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sz="2400" b="1" dirty="0">
                  <a:solidFill>
                    <a:srgbClr val="FFFFFF"/>
                  </a:solidFill>
                  <a:latin typeface="Times New Roman" panose="02020603050405020304" pitchFamily="18" charset="0"/>
                  <a:cs typeface="Times New Roman" panose="02020603050405020304" pitchFamily="18" charset="0"/>
                </a:rPr>
                <a:t>BÀI TẬP</a:t>
              </a:r>
            </a:p>
          </p:txBody>
        </p:sp>
        <p:sp>
          <p:nvSpPr>
            <p:cNvPr id="89171" name="Text Box 83"/>
            <p:cNvSpPr txBox="1">
              <a:spLocks noChangeArrowheads="1"/>
            </p:cNvSpPr>
            <p:nvPr/>
          </p:nvSpPr>
          <p:spPr bwMode="gray">
            <a:xfrm>
              <a:off x="1801" y="3408"/>
              <a:ext cx="498" cy="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92457" dir="9843276" algn="ctr" rotWithShape="0">
                      <a:schemeClr val="bg2"/>
                    </a:outerShdw>
                  </a:effectLst>
                </a14:hiddenEffects>
              </a:ext>
            </a:extLst>
          </p:spPr>
          <p:txBody>
            <a:bodyPr wrap="none" lIns="51311" tIns="25656" rIns="51311" bIns="25656">
              <a:spAutoFit/>
            </a:bodyPr>
            <a:lstStyle>
              <a:lvl1pPr defTabSz="684530">
                <a:defRPr>
                  <a:solidFill>
                    <a:schemeClr val="tx1"/>
                  </a:solidFill>
                  <a:latin typeface="Arial" panose="020B0604020202020204" pitchFamily="34" charset="0"/>
                </a:defRPr>
              </a:lvl1pPr>
              <a:lvl2pPr marL="341630" defTabSz="684530">
                <a:defRPr>
                  <a:solidFill>
                    <a:schemeClr val="tx1"/>
                  </a:solidFill>
                  <a:latin typeface="Arial" panose="020B0604020202020204" pitchFamily="34" charset="0"/>
                </a:defRPr>
              </a:lvl2pPr>
              <a:lvl3pPr marL="684530" defTabSz="684530">
                <a:defRPr>
                  <a:solidFill>
                    <a:schemeClr val="tx1"/>
                  </a:solidFill>
                  <a:latin typeface="Arial" panose="020B0604020202020204" pitchFamily="34" charset="0"/>
                </a:defRPr>
              </a:lvl3pPr>
              <a:lvl4pPr marL="1025525" defTabSz="684530">
                <a:defRPr>
                  <a:solidFill>
                    <a:schemeClr val="tx1"/>
                  </a:solidFill>
                  <a:latin typeface="Arial" panose="020B0604020202020204" pitchFamily="34" charset="0"/>
                </a:defRPr>
              </a:lvl4pPr>
              <a:lvl5pPr marL="1368425" defTabSz="684530">
                <a:defRPr>
                  <a:solidFill>
                    <a:schemeClr val="tx1"/>
                  </a:solidFill>
                  <a:latin typeface="Arial" panose="020B0604020202020204" pitchFamily="34" charset="0"/>
                </a:defRPr>
              </a:lvl5pPr>
              <a:lvl6pPr marL="1825625" defTabSz="684530" fontAlgn="base">
                <a:spcBef>
                  <a:spcPct val="0"/>
                </a:spcBef>
                <a:spcAft>
                  <a:spcPct val="0"/>
                </a:spcAft>
                <a:defRPr>
                  <a:solidFill>
                    <a:schemeClr val="tx1"/>
                  </a:solidFill>
                  <a:latin typeface="Arial" panose="020B0604020202020204" pitchFamily="34" charset="0"/>
                </a:defRPr>
              </a:lvl6pPr>
              <a:lvl7pPr marL="2282825" defTabSz="684530" fontAlgn="base">
                <a:spcBef>
                  <a:spcPct val="0"/>
                </a:spcBef>
                <a:spcAft>
                  <a:spcPct val="0"/>
                </a:spcAft>
                <a:defRPr>
                  <a:solidFill>
                    <a:schemeClr val="tx1"/>
                  </a:solidFill>
                  <a:latin typeface="Arial" panose="020B0604020202020204" pitchFamily="34" charset="0"/>
                </a:defRPr>
              </a:lvl7pPr>
              <a:lvl8pPr marL="2740025" defTabSz="684530" fontAlgn="base">
                <a:spcBef>
                  <a:spcPct val="0"/>
                </a:spcBef>
                <a:spcAft>
                  <a:spcPct val="0"/>
                </a:spcAft>
                <a:defRPr>
                  <a:solidFill>
                    <a:schemeClr val="tx1"/>
                  </a:solidFill>
                  <a:latin typeface="Arial" panose="020B0604020202020204" pitchFamily="34" charset="0"/>
                </a:defRPr>
              </a:lvl8pPr>
              <a:lvl9pPr marL="3197225" defTabSz="684530" fontAlgn="base">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sz="3000" b="1" dirty="0">
                  <a:solidFill>
                    <a:srgbClr val="FFFFFF"/>
                  </a:solidFill>
                  <a:latin typeface="Times New Roman" panose="02020603050405020304" pitchFamily="18" charset="0"/>
                  <a:cs typeface="Times New Roman" panose="02020603050405020304" pitchFamily="18" charset="0"/>
                </a:rPr>
                <a:t>III</a:t>
              </a:r>
            </a:p>
          </p:txBody>
        </p:sp>
      </p:grpSp>
      <p:grpSp>
        <p:nvGrpSpPr>
          <p:cNvPr id="89173" name="Group 85"/>
          <p:cNvGrpSpPr/>
          <p:nvPr/>
        </p:nvGrpSpPr>
        <p:grpSpPr bwMode="auto">
          <a:xfrm>
            <a:off x="1998897" y="4574424"/>
            <a:ext cx="5042774" cy="727700"/>
            <a:chOff x="1728" y="4147"/>
            <a:chExt cx="4560" cy="653"/>
          </a:xfrm>
        </p:grpSpPr>
        <p:sp>
          <p:nvSpPr>
            <p:cNvPr id="89165" name="AutoShape 77"/>
            <p:cNvSpPr>
              <a:spLocks noChangeArrowheads="1"/>
            </p:cNvSpPr>
            <p:nvPr/>
          </p:nvSpPr>
          <p:spPr bwMode="gray">
            <a:xfrm>
              <a:off x="2096" y="4260"/>
              <a:ext cx="4192" cy="436"/>
            </a:xfrm>
            <a:prstGeom prst="roundRect">
              <a:avLst>
                <a:gd name="adj" fmla="val 16667"/>
              </a:avLst>
            </a:prstGeom>
            <a:solidFill>
              <a:schemeClr val="folHlink"/>
            </a:solidFill>
            <a:ln w="12700" algn="ctr">
              <a:solidFill>
                <a:schemeClr val="bg1"/>
              </a:solidFill>
              <a:round/>
            </a:ln>
            <a:effectLst>
              <a:outerShdw dist="99190" dir="2388334" algn="ctr" rotWithShape="0">
                <a:srgbClr val="333333">
                  <a:alpha val="50000"/>
                </a:srgbClr>
              </a:outerShdw>
            </a:effectLst>
          </p:spPr>
          <p:txBody>
            <a:bodyPr wrap="none" anchor="ctr"/>
            <a:lstStyle/>
            <a:p>
              <a:pPr fontAlgn="base">
                <a:spcBef>
                  <a:spcPct val="0"/>
                </a:spcBef>
                <a:spcAft>
                  <a:spcPct val="0"/>
                </a:spcAft>
              </a:pPr>
              <a:endParaRPr lang="en-US" sz="2400" b="1">
                <a:solidFill>
                  <a:srgbClr val="000066"/>
                </a:solidFill>
                <a:latin typeface="Arial" panose="020B0604020202020204" pitchFamily="34" charset="0"/>
              </a:endParaRPr>
            </a:p>
          </p:txBody>
        </p:sp>
        <p:sp>
          <p:nvSpPr>
            <p:cNvPr id="89166" name="AutoShape 78"/>
            <p:cNvSpPr>
              <a:spLocks noChangeArrowheads="1"/>
            </p:cNvSpPr>
            <p:nvPr/>
          </p:nvSpPr>
          <p:spPr bwMode="gray">
            <a:xfrm>
              <a:off x="1728" y="4147"/>
              <a:ext cx="662" cy="653"/>
            </a:xfrm>
            <a:prstGeom prst="diamond">
              <a:avLst/>
            </a:prstGeom>
            <a:solidFill>
              <a:schemeClr val="folHlink"/>
            </a:solidFill>
            <a:ln w="25400" algn="ctr">
              <a:solidFill>
                <a:schemeClr val="bg1"/>
              </a:solidFill>
              <a:miter lim="800000"/>
            </a:ln>
            <a:effectLst>
              <a:outerShdw dist="63500" dir="2212194" algn="ctr" rotWithShape="0">
                <a:srgbClr val="333333">
                  <a:alpha val="50000"/>
                </a:srgbClr>
              </a:outerShdw>
            </a:effectLst>
          </p:spPr>
          <p:txBody>
            <a:bodyPr wrap="none" anchor="ctr"/>
            <a:lstStyle/>
            <a:p>
              <a:pPr fontAlgn="base">
                <a:spcBef>
                  <a:spcPct val="0"/>
                </a:spcBef>
                <a:spcAft>
                  <a:spcPct val="0"/>
                </a:spcAft>
              </a:pPr>
              <a:endParaRPr lang="en-US" sz="2400" b="1">
                <a:solidFill>
                  <a:srgbClr val="000066"/>
                </a:solidFill>
                <a:latin typeface="Arial" panose="020B0604020202020204" pitchFamily="34" charset="0"/>
              </a:endParaRPr>
            </a:p>
          </p:txBody>
        </p:sp>
        <p:sp>
          <p:nvSpPr>
            <p:cNvPr id="89167" name="Text Box 79"/>
            <p:cNvSpPr txBox="1">
              <a:spLocks noChangeArrowheads="1"/>
            </p:cNvSpPr>
            <p:nvPr/>
          </p:nvSpPr>
          <p:spPr bwMode="gray">
            <a:xfrm>
              <a:off x="2316" y="4313"/>
              <a:ext cx="3310" cy="377"/>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51311" tIns="25656" rIns="51311" bIns="25656">
              <a:spAutoFit/>
            </a:bodyPr>
            <a:lstStyle>
              <a:lvl1pPr defTabSz="684530">
                <a:defRPr>
                  <a:solidFill>
                    <a:schemeClr val="tx1"/>
                  </a:solidFill>
                  <a:latin typeface="Arial" panose="020B0604020202020204" pitchFamily="34" charset="0"/>
                </a:defRPr>
              </a:lvl1pPr>
              <a:lvl2pPr marL="341630" defTabSz="684530">
                <a:defRPr>
                  <a:solidFill>
                    <a:schemeClr val="tx1"/>
                  </a:solidFill>
                  <a:latin typeface="Arial" panose="020B0604020202020204" pitchFamily="34" charset="0"/>
                </a:defRPr>
              </a:lvl2pPr>
              <a:lvl3pPr marL="684530" defTabSz="684530">
                <a:defRPr>
                  <a:solidFill>
                    <a:schemeClr val="tx1"/>
                  </a:solidFill>
                  <a:latin typeface="Arial" panose="020B0604020202020204" pitchFamily="34" charset="0"/>
                </a:defRPr>
              </a:lvl3pPr>
              <a:lvl4pPr marL="1025525" defTabSz="684530">
                <a:defRPr>
                  <a:solidFill>
                    <a:schemeClr val="tx1"/>
                  </a:solidFill>
                  <a:latin typeface="Arial" panose="020B0604020202020204" pitchFamily="34" charset="0"/>
                </a:defRPr>
              </a:lvl4pPr>
              <a:lvl5pPr marL="1368425" defTabSz="684530">
                <a:defRPr>
                  <a:solidFill>
                    <a:schemeClr val="tx1"/>
                  </a:solidFill>
                  <a:latin typeface="Arial" panose="020B0604020202020204" pitchFamily="34" charset="0"/>
                </a:defRPr>
              </a:lvl5pPr>
              <a:lvl6pPr marL="1825625" defTabSz="684530" fontAlgn="base">
                <a:spcBef>
                  <a:spcPct val="0"/>
                </a:spcBef>
                <a:spcAft>
                  <a:spcPct val="0"/>
                </a:spcAft>
                <a:defRPr>
                  <a:solidFill>
                    <a:schemeClr val="tx1"/>
                  </a:solidFill>
                  <a:latin typeface="Arial" panose="020B0604020202020204" pitchFamily="34" charset="0"/>
                </a:defRPr>
              </a:lvl6pPr>
              <a:lvl7pPr marL="2282825" defTabSz="684530" fontAlgn="base">
                <a:spcBef>
                  <a:spcPct val="0"/>
                </a:spcBef>
                <a:spcAft>
                  <a:spcPct val="0"/>
                </a:spcAft>
                <a:defRPr>
                  <a:solidFill>
                    <a:schemeClr val="tx1"/>
                  </a:solidFill>
                  <a:latin typeface="Arial" panose="020B0604020202020204" pitchFamily="34" charset="0"/>
                </a:defRPr>
              </a:lvl7pPr>
              <a:lvl8pPr marL="2740025" defTabSz="684530" fontAlgn="base">
                <a:spcBef>
                  <a:spcPct val="0"/>
                </a:spcBef>
                <a:spcAft>
                  <a:spcPct val="0"/>
                </a:spcAft>
                <a:defRPr>
                  <a:solidFill>
                    <a:schemeClr val="tx1"/>
                  </a:solidFill>
                  <a:latin typeface="Arial" panose="020B0604020202020204" pitchFamily="34" charset="0"/>
                </a:defRPr>
              </a:lvl8pPr>
              <a:lvl9pPr marL="3197225" defTabSz="684530" fontAlgn="base">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sz="2400" b="1" dirty="0">
                  <a:solidFill>
                    <a:srgbClr val="FFFFFF"/>
                  </a:solidFill>
                  <a:latin typeface="Times New Roman" panose="02020603050405020304" pitchFamily="18" charset="0"/>
                  <a:cs typeface="Times New Roman" panose="02020603050405020304" pitchFamily="18" charset="0"/>
                </a:rPr>
                <a:t>DẶN DÒ</a:t>
              </a:r>
            </a:p>
          </p:txBody>
        </p:sp>
        <p:sp>
          <p:nvSpPr>
            <p:cNvPr id="89172" name="Text Box 84"/>
            <p:cNvSpPr txBox="1">
              <a:spLocks noChangeArrowheads="1"/>
            </p:cNvSpPr>
            <p:nvPr/>
          </p:nvSpPr>
          <p:spPr bwMode="gray">
            <a:xfrm>
              <a:off x="1811" y="4272"/>
              <a:ext cx="479" cy="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92457" dir="9843276" algn="ctr" rotWithShape="0">
                      <a:schemeClr val="bg2"/>
                    </a:outerShdw>
                  </a:effectLst>
                </a14:hiddenEffects>
              </a:ext>
            </a:extLst>
          </p:spPr>
          <p:txBody>
            <a:bodyPr wrap="none" lIns="51311" tIns="25656" rIns="51311" bIns="25656">
              <a:spAutoFit/>
            </a:bodyPr>
            <a:lstStyle>
              <a:lvl1pPr defTabSz="684530">
                <a:defRPr>
                  <a:solidFill>
                    <a:schemeClr val="tx1"/>
                  </a:solidFill>
                  <a:latin typeface="Arial" panose="020B0604020202020204" pitchFamily="34" charset="0"/>
                </a:defRPr>
              </a:lvl1pPr>
              <a:lvl2pPr marL="341630" defTabSz="684530">
                <a:defRPr>
                  <a:solidFill>
                    <a:schemeClr val="tx1"/>
                  </a:solidFill>
                  <a:latin typeface="Arial" panose="020B0604020202020204" pitchFamily="34" charset="0"/>
                </a:defRPr>
              </a:lvl2pPr>
              <a:lvl3pPr marL="684530" defTabSz="684530">
                <a:defRPr>
                  <a:solidFill>
                    <a:schemeClr val="tx1"/>
                  </a:solidFill>
                  <a:latin typeface="Arial" panose="020B0604020202020204" pitchFamily="34" charset="0"/>
                </a:defRPr>
              </a:lvl3pPr>
              <a:lvl4pPr marL="1025525" defTabSz="684530">
                <a:defRPr>
                  <a:solidFill>
                    <a:schemeClr val="tx1"/>
                  </a:solidFill>
                  <a:latin typeface="Arial" panose="020B0604020202020204" pitchFamily="34" charset="0"/>
                </a:defRPr>
              </a:lvl4pPr>
              <a:lvl5pPr marL="1368425" defTabSz="684530">
                <a:defRPr>
                  <a:solidFill>
                    <a:schemeClr val="tx1"/>
                  </a:solidFill>
                  <a:latin typeface="Arial" panose="020B0604020202020204" pitchFamily="34" charset="0"/>
                </a:defRPr>
              </a:lvl5pPr>
              <a:lvl6pPr marL="1825625" defTabSz="684530" fontAlgn="base">
                <a:spcBef>
                  <a:spcPct val="0"/>
                </a:spcBef>
                <a:spcAft>
                  <a:spcPct val="0"/>
                </a:spcAft>
                <a:defRPr>
                  <a:solidFill>
                    <a:schemeClr val="tx1"/>
                  </a:solidFill>
                  <a:latin typeface="Arial" panose="020B0604020202020204" pitchFamily="34" charset="0"/>
                </a:defRPr>
              </a:lvl6pPr>
              <a:lvl7pPr marL="2282825" defTabSz="684530" fontAlgn="base">
                <a:spcBef>
                  <a:spcPct val="0"/>
                </a:spcBef>
                <a:spcAft>
                  <a:spcPct val="0"/>
                </a:spcAft>
                <a:defRPr>
                  <a:solidFill>
                    <a:schemeClr val="tx1"/>
                  </a:solidFill>
                  <a:latin typeface="Arial" panose="020B0604020202020204" pitchFamily="34" charset="0"/>
                </a:defRPr>
              </a:lvl7pPr>
              <a:lvl8pPr marL="2740025" defTabSz="684530" fontAlgn="base">
                <a:spcBef>
                  <a:spcPct val="0"/>
                </a:spcBef>
                <a:spcAft>
                  <a:spcPct val="0"/>
                </a:spcAft>
                <a:defRPr>
                  <a:solidFill>
                    <a:schemeClr val="tx1"/>
                  </a:solidFill>
                  <a:latin typeface="Arial" panose="020B0604020202020204" pitchFamily="34" charset="0"/>
                </a:defRPr>
              </a:lvl8pPr>
              <a:lvl9pPr marL="3197225" defTabSz="684530" fontAlgn="base">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sz="3000" b="1" dirty="0">
                  <a:solidFill>
                    <a:srgbClr val="FFFFFF"/>
                  </a:solidFill>
                  <a:latin typeface="Times New Roman" panose="02020603050405020304" pitchFamily="18" charset="0"/>
                  <a:cs typeface="Times New Roman" panose="02020603050405020304" pitchFamily="18" charset="0"/>
                </a:rPr>
                <a:t>IV</a:t>
              </a:r>
            </a:p>
          </p:txBody>
        </p:sp>
      </p:grpSp>
      <p:pic>
        <p:nvPicPr>
          <p:cNvPr id="1028" name="Picture 4"/>
          <p:cNvPicPr>
            <a:picLocks noGrp="1" noChangeAspect="1" noChangeArrowheads="1"/>
          </p:cNvPicPr>
          <p:nvPr>
            <p:ph idx="1"/>
          </p:nvPr>
        </p:nvPicPr>
        <p:blipFill>
          <a:blip r:embed="rId2">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7164705" y="4264660"/>
            <a:ext cx="2138680" cy="1788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descr="0_Sach__dong_2"/>
          <p:cNvPicPr>
            <a:picLocks noChangeAspect="1"/>
          </p:cNvPicPr>
          <p:nvPr/>
        </p:nvPicPr>
        <p:blipFill>
          <a:blip r:embed="rId3"/>
          <a:stretch>
            <a:fillRect/>
          </a:stretch>
        </p:blipFill>
        <p:spPr>
          <a:xfrm>
            <a:off x="58421" y="857250"/>
            <a:ext cx="1861185" cy="148463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89090"/>
                                        </p:tgtEl>
                                        <p:attrNameLst>
                                          <p:attrName>style.visibility</p:attrName>
                                        </p:attrNameLst>
                                      </p:cBhvr>
                                      <p:to>
                                        <p:strVal val="visible"/>
                                      </p:to>
                                    </p:set>
                                    <p:animEffect transition="in" filter="barn(inVertical)">
                                      <p:cBhvr>
                                        <p:cTn id="7" dur="500"/>
                                        <p:tgtEl>
                                          <p:spTgt spid="8909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9176"/>
                                        </p:tgtEl>
                                        <p:attrNameLst>
                                          <p:attrName>style.visibility</p:attrName>
                                        </p:attrNameLst>
                                      </p:cBhvr>
                                      <p:to>
                                        <p:strVal val="visible"/>
                                      </p:to>
                                    </p:set>
                                    <p:animEffect transition="in" filter="barn(inVertical)">
                                      <p:cBhvr>
                                        <p:cTn id="12" dur="500"/>
                                        <p:tgtEl>
                                          <p:spTgt spid="8917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9175"/>
                                        </p:tgtEl>
                                        <p:attrNameLst>
                                          <p:attrName>style.visibility</p:attrName>
                                        </p:attrNameLst>
                                      </p:cBhvr>
                                      <p:to>
                                        <p:strVal val="visible"/>
                                      </p:to>
                                    </p:set>
                                    <p:animEffect transition="in" filter="barn(inVertical)">
                                      <p:cBhvr>
                                        <p:cTn id="17" dur="500"/>
                                        <p:tgtEl>
                                          <p:spTgt spid="8917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9174"/>
                                        </p:tgtEl>
                                        <p:attrNameLst>
                                          <p:attrName>style.visibility</p:attrName>
                                        </p:attrNameLst>
                                      </p:cBhvr>
                                      <p:to>
                                        <p:strVal val="visible"/>
                                      </p:to>
                                    </p:set>
                                    <p:animEffect transition="in" filter="barn(inVertical)">
                                      <p:cBhvr>
                                        <p:cTn id="22" dur="500"/>
                                        <p:tgtEl>
                                          <p:spTgt spid="8917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89173"/>
                                        </p:tgtEl>
                                        <p:attrNameLst>
                                          <p:attrName>style.visibility</p:attrName>
                                        </p:attrNameLst>
                                      </p:cBhvr>
                                      <p:to>
                                        <p:strVal val="visible"/>
                                      </p:to>
                                    </p:set>
                                    <p:animEffect transition="in" filter="barn(inVertical)">
                                      <p:cBhvr>
                                        <p:cTn id="27" dur="500"/>
                                        <p:tgtEl>
                                          <p:spTgt spid="891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31"/>
        <p:cNvGrpSpPr/>
        <p:nvPr/>
      </p:nvGrpSpPr>
      <p:grpSpPr>
        <a:xfrm>
          <a:off x="0" y="0"/>
          <a:ext cx="0" cy="0"/>
          <a:chOff x="0" y="0"/>
          <a:chExt cx="0" cy="0"/>
        </a:xfrm>
      </p:grpSpPr>
      <p:sp>
        <p:nvSpPr>
          <p:cNvPr id="8" name="Title 7"/>
          <p:cNvSpPr>
            <a:spLocks noGrp="1"/>
          </p:cNvSpPr>
          <p:nvPr>
            <p:ph type="title"/>
          </p:nvPr>
        </p:nvSpPr>
        <p:spPr/>
        <p:txBody>
          <a:bodyPr/>
          <a:lstStyle/>
          <a:p>
            <a:endParaRPr lang="en-US"/>
          </a:p>
        </p:txBody>
      </p:sp>
      <p:grpSp>
        <p:nvGrpSpPr>
          <p:cNvPr id="532" name="Google Shape;532;p38"/>
          <p:cNvGrpSpPr/>
          <p:nvPr/>
        </p:nvGrpSpPr>
        <p:grpSpPr>
          <a:xfrm>
            <a:off x="5372566" y="1713719"/>
            <a:ext cx="2240246" cy="961266"/>
            <a:chOff x="1339150" y="973728"/>
            <a:chExt cx="2240246" cy="961266"/>
          </a:xfrm>
        </p:grpSpPr>
        <p:sp>
          <p:nvSpPr>
            <p:cNvPr id="533" name="Google Shape;533;p38"/>
            <p:cNvSpPr/>
            <p:nvPr/>
          </p:nvSpPr>
          <p:spPr>
            <a:xfrm flipH="1">
              <a:off x="1438656" y="973728"/>
              <a:ext cx="2140740" cy="961266"/>
            </a:xfrm>
            <a:custGeom>
              <a:avLst/>
              <a:gdLst/>
              <a:ahLst/>
              <a:cxnLst/>
              <a:rect l="l" t="t" r="r" b="b"/>
              <a:pathLst>
                <a:path w="93106" h="38119" extrusionOk="0">
                  <a:moveTo>
                    <a:pt x="78816" y="4722"/>
                  </a:moveTo>
                  <a:cubicBezTo>
                    <a:pt x="78816" y="4757"/>
                    <a:pt x="78741" y="4741"/>
                    <a:pt x="78682" y="4766"/>
                  </a:cubicBezTo>
                  <a:lnTo>
                    <a:pt x="78682" y="4766"/>
                  </a:lnTo>
                  <a:cubicBezTo>
                    <a:pt x="78716" y="4741"/>
                    <a:pt x="78757" y="4722"/>
                    <a:pt x="78816" y="4722"/>
                  </a:cubicBezTo>
                  <a:close/>
                  <a:moveTo>
                    <a:pt x="18904" y="6010"/>
                  </a:moveTo>
                  <a:cubicBezTo>
                    <a:pt x="18936" y="6010"/>
                    <a:pt x="18925" y="6031"/>
                    <a:pt x="18914" y="6031"/>
                  </a:cubicBezTo>
                  <a:cubicBezTo>
                    <a:pt x="18909" y="6031"/>
                    <a:pt x="18904" y="6026"/>
                    <a:pt x="18904" y="6010"/>
                  </a:cubicBezTo>
                  <a:close/>
                  <a:moveTo>
                    <a:pt x="67671" y="17244"/>
                  </a:moveTo>
                  <a:cubicBezTo>
                    <a:pt x="67682" y="17244"/>
                    <a:pt x="67669" y="17314"/>
                    <a:pt x="67660" y="17314"/>
                  </a:cubicBezTo>
                  <a:cubicBezTo>
                    <a:pt x="67657" y="17314"/>
                    <a:pt x="67654" y="17302"/>
                    <a:pt x="67654" y="17267"/>
                  </a:cubicBezTo>
                  <a:cubicBezTo>
                    <a:pt x="67662" y="17251"/>
                    <a:pt x="67668" y="17244"/>
                    <a:pt x="67671" y="17244"/>
                  </a:cubicBezTo>
                  <a:close/>
                  <a:moveTo>
                    <a:pt x="24676" y="20940"/>
                  </a:moveTo>
                  <a:cubicBezTo>
                    <a:pt x="24676" y="20940"/>
                    <a:pt x="24723" y="20940"/>
                    <a:pt x="24676" y="20988"/>
                  </a:cubicBezTo>
                  <a:lnTo>
                    <a:pt x="24676" y="20940"/>
                  </a:lnTo>
                  <a:close/>
                  <a:moveTo>
                    <a:pt x="82584" y="27905"/>
                  </a:moveTo>
                  <a:lnTo>
                    <a:pt x="82584" y="28000"/>
                  </a:lnTo>
                  <a:cubicBezTo>
                    <a:pt x="82537" y="28000"/>
                    <a:pt x="82584" y="27905"/>
                    <a:pt x="82584" y="27905"/>
                  </a:cubicBezTo>
                  <a:close/>
                  <a:moveTo>
                    <a:pt x="83348" y="36539"/>
                  </a:moveTo>
                  <a:cubicBezTo>
                    <a:pt x="83348" y="36539"/>
                    <a:pt x="83326" y="36560"/>
                    <a:pt x="83312" y="36560"/>
                  </a:cubicBezTo>
                  <a:cubicBezTo>
                    <a:pt x="83305" y="36560"/>
                    <a:pt x="83300" y="36554"/>
                    <a:pt x="83300" y="36539"/>
                  </a:cubicBezTo>
                  <a:close/>
                  <a:moveTo>
                    <a:pt x="42413" y="0"/>
                  </a:moveTo>
                  <a:cubicBezTo>
                    <a:pt x="38784" y="0"/>
                    <a:pt x="35159" y="117"/>
                    <a:pt x="31544" y="117"/>
                  </a:cubicBezTo>
                  <a:cubicBezTo>
                    <a:pt x="30112" y="117"/>
                    <a:pt x="28680" y="98"/>
                    <a:pt x="27251" y="47"/>
                  </a:cubicBezTo>
                  <a:cubicBezTo>
                    <a:pt x="22100" y="95"/>
                    <a:pt x="16948" y="858"/>
                    <a:pt x="11892" y="1574"/>
                  </a:cubicBezTo>
                  <a:cubicBezTo>
                    <a:pt x="11817" y="1574"/>
                    <a:pt x="11764" y="1583"/>
                    <a:pt x="11730" y="1596"/>
                  </a:cubicBezTo>
                  <a:lnTo>
                    <a:pt x="11730" y="1596"/>
                  </a:lnTo>
                  <a:cubicBezTo>
                    <a:pt x="8826" y="1978"/>
                    <a:pt x="0" y="2602"/>
                    <a:pt x="1732" y="6439"/>
                  </a:cubicBezTo>
                  <a:cubicBezTo>
                    <a:pt x="3783" y="10685"/>
                    <a:pt x="1732" y="15169"/>
                    <a:pt x="4307" y="19223"/>
                  </a:cubicBezTo>
                  <a:cubicBezTo>
                    <a:pt x="5023" y="22324"/>
                    <a:pt x="4403" y="26712"/>
                    <a:pt x="6263" y="29145"/>
                  </a:cubicBezTo>
                  <a:cubicBezTo>
                    <a:pt x="7169" y="30051"/>
                    <a:pt x="9507" y="29860"/>
                    <a:pt x="9125" y="31530"/>
                  </a:cubicBezTo>
                  <a:cubicBezTo>
                    <a:pt x="8686" y="35807"/>
                    <a:pt x="12637" y="36432"/>
                    <a:pt x="16712" y="36432"/>
                  </a:cubicBezTo>
                  <a:cubicBezTo>
                    <a:pt x="18394" y="36432"/>
                    <a:pt x="20096" y="36326"/>
                    <a:pt x="21521" y="36326"/>
                  </a:cubicBezTo>
                  <a:cubicBezTo>
                    <a:pt x="22265" y="36326"/>
                    <a:pt x="22933" y="36355"/>
                    <a:pt x="23483" y="36443"/>
                  </a:cubicBezTo>
                  <a:cubicBezTo>
                    <a:pt x="28473" y="37212"/>
                    <a:pt x="33475" y="37491"/>
                    <a:pt x="38483" y="37491"/>
                  </a:cubicBezTo>
                  <a:cubicBezTo>
                    <a:pt x="47454" y="37491"/>
                    <a:pt x="56443" y="36595"/>
                    <a:pt x="65412" y="36014"/>
                  </a:cubicBezTo>
                  <a:cubicBezTo>
                    <a:pt x="70056" y="36133"/>
                    <a:pt x="77494" y="38119"/>
                    <a:pt x="83250" y="38119"/>
                  </a:cubicBezTo>
                  <a:cubicBezTo>
                    <a:pt x="89024" y="38119"/>
                    <a:pt x="93106" y="36121"/>
                    <a:pt x="90980" y="28239"/>
                  </a:cubicBezTo>
                  <a:cubicBezTo>
                    <a:pt x="89251" y="24641"/>
                    <a:pt x="92969" y="24704"/>
                    <a:pt x="92225" y="22332"/>
                  </a:cubicBezTo>
                  <a:lnTo>
                    <a:pt x="92225" y="22332"/>
                  </a:lnTo>
                  <a:cubicBezTo>
                    <a:pt x="92267" y="22379"/>
                    <a:pt x="92313" y="22424"/>
                    <a:pt x="92363" y="22467"/>
                  </a:cubicBezTo>
                  <a:lnTo>
                    <a:pt x="92172" y="22181"/>
                  </a:lnTo>
                  <a:lnTo>
                    <a:pt x="92172" y="22181"/>
                  </a:lnTo>
                  <a:cubicBezTo>
                    <a:pt x="92192" y="22232"/>
                    <a:pt x="92209" y="22283"/>
                    <a:pt x="92225" y="22332"/>
                  </a:cubicBezTo>
                  <a:lnTo>
                    <a:pt x="92225" y="22332"/>
                  </a:lnTo>
                  <a:cubicBezTo>
                    <a:pt x="91191" y="21182"/>
                    <a:pt x="92579" y="18909"/>
                    <a:pt x="92029" y="18221"/>
                  </a:cubicBezTo>
                  <a:cubicBezTo>
                    <a:pt x="92506" y="17077"/>
                    <a:pt x="91791" y="15741"/>
                    <a:pt x="90741" y="14882"/>
                  </a:cubicBezTo>
                  <a:cubicBezTo>
                    <a:pt x="90455" y="13261"/>
                    <a:pt x="90073" y="11686"/>
                    <a:pt x="89596" y="10112"/>
                  </a:cubicBezTo>
                  <a:cubicBezTo>
                    <a:pt x="90360" y="8300"/>
                    <a:pt x="89167" y="7536"/>
                    <a:pt x="87593" y="6916"/>
                  </a:cubicBezTo>
                  <a:cubicBezTo>
                    <a:pt x="87225" y="4798"/>
                    <a:pt x="86678" y="2902"/>
                    <a:pt x="84195" y="2902"/>
                  </a:cubicBezTo>
                  <a:cubicBezTo>
                    <a:pt x="84106" y="2902"/>
                    <a:pt x="84014" y="2904"/>
                    <a:pt x="83920" y="2909"/>
                  </a:cubicBezTo>
                  <a:cubicBezTo>
                    <a:pt x="72138" y="763"/>
                    <a:pt x="60070" y="524"/>
                    <a:pt x="48049" y="47"/>
                  </a:cubicBezTo>
                  <a:lnTo>
                    <a:pt x="47190" y="47"/>
                  </a:lnTo>
                  <a:lnTo>
                    <a:pt x="47381" y="95"/>
                  </a:lnTo>
                  <a:cubicBezTo>
                    <a:pt x="45725" y="25"/>
                    <a:pt x="44069" y="0"/>
                    <a:pt x="42413"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534" name="Google Shape;534;p38"/>
            <p:cNvSpPr/>
            <p:nvPr/>
          </p:nvSpPr>
          <p:spPr>
            <a:xfrm flipH="1">
              <a:off x="1339150" y="1122263"/>
              <a:ext cx="2088600" cy="664224"/>
            </a:xfrm>
            <a:custGeom>
              <a:avLst/>
              <a:gdLst/>
              <a:ahLst/>
              <a:cxnLst/>
              <a:rect l="l" t="t" r="r" b="b"/>
              <a:pathLst>
                <a:path w="93106" h="38119" extrusionOk="0">
                  <a:moveTo>
                    <a:pt x="78816" y="4722"/>
                  </a:moveTo>
                  <a:cubicBezTo>
                    <a:pt x="78816" y="4757"/>
                    <a:pt x="78741" y="4741"/>
                    <a:pt x="78682" y="4766"/>
                  </a:cubicBezTo>
                  <a:lnTo>
                    <a:pt x="78682" y="4766"/>
                  </a:lnTo>
                  <a:cubicBezTo>
                    <a:pt x="78716" y="4741"/>
                    <a:pt x="78757" y="4722"/>
                    <a:pt x="78816" y="4722"/>
                  </a:cubicBezTo>
                  <a:close/>
                  <a:moveTo>
                    <a:pt x="18904" y="6010"/>
                  </a:moveTo>
                  <a:cubicBezTo>
                    <a:pt x="18936" y="6010"/>
                    <a:pt x="18925" y="6031"/>
                    <a:pt x="18914" y="6031"/>
                  </a:cubicBezTo>
                  <a:cubicBezTo>
                    <a:pt x="18909" y="6031"/>
                    <a:pt x="18904" y="6026"/>
                    <a:pt x="18904" y="6010"/>
                  </a:cubicBezTo>
                  <a:close/>
                  <a:moveTo>
                    <a:pt x="67671" y="17244"/>
                  </a:moveTo>
                  <a:cubicBezTo>
                    <a:pt x="67682" y="17244"/>
                    <a:pt x="67669" y="17314"/>
                    <a:pt x="67660" y="17314"/>
                  </a:cubicBezTo>
                  <a:cubicBezTo>
                    <a:pt x="67657" y="17314"/>
                    <a:pt x="67654" y="17302"/>
                    <a:pt x="67654" y="17267"/>
                  </a:cubicBezTo>
                  <a:cubicBezTo>
                    <a:pt x="67662" y="17251"/>
                    <a:pt x="67668" y="17244"/>
                    <a:pt x="67671" y="17244"/>
                  </a:cubicBezTo>
                  <a:close/>
                  <a:moveTo>
                    <a:pt x="24676" y="20940"/>
                  </a:moveTo>
                  <a:cubicBezTo>
                    <a:pt x="24676" y="20940"/>
                    <a:pt x="24723" y="20940"/>
                    <a:pt x="24676" y="20988"/>
                  </a:cubicBezTo>
                  <a:lnTo>
                    <a:pt x="24676" y="20940"/>
                  </a:lnTo>
                  <a:close/>
                  <a:moveTo>
                    <a:pt x="82584" y="27905"/>
                  </a:moveTo>
                  <a:lnTo>
                    <a:pt x="82584" y="28000"/>
                  </a:lnTo>
                  <a:cubicBezTo>
                    <a:pt x="82537" y="28000"/>
                    <a:pt x="82584" y="27905"/>
                    <a:pt x="82584" y="27905"/>
                  </a:cubicBezTo>
                  <a:close/>
                  <a:moveTo>
                    <a:pt x="83348" y="36539"/>
                  </a:moveTo>
                  <a:cubicBezTo>
                    <a:pt x="83348" y="36539"/>
                    <a:pt x="83326" y="36560"/>
                    <a:pt x="83312" y="36560"/>
                  </a:cubicBezTo>
                  <a:cubicBezTo>
                    <a:pt x="83305" y="36560"/>
                    <a:pt x="83300" y="36554"/>
                    <a:pt x="83300" y="36539"/>
                  </a:cubicBezTo>
                  <a:close/>
                  <a:moveTo>
                    <a:pt x="42413" y="0"/>
                  </a:moveTo>
                  <a:cubicBezTo>
                    <a:pt x="38784" y="0"/>
                    <a:pt x="35159" y="117"/>
                    <a:pt x="31544" y="117"/>
                  </a:cubicBezTo>
                  <a:cubicBezTo>
                    <a:pt x="30112" y="117"/>
                    <a:pt x="28680" y="98"/>
                    <a:pt x="27251" y="47"/>
                  </a:cubicBezTo>
                  <a:cubicBezTo>
                    <a:pt x="22100" y="95"/>
                    <a:pt x="16948" y="858"/>
                    <a:pt x="11892" y="1574"/>
                  </a:cubicBezTo>
                  <a:cubicBezTo>
                    <a:pt x="11817" y="1574"/>
                    <a:pt x="11764" y="1583"/>
                    <a:pt x="11730" y="1596"/>
                  </a:cubicBezTo>
                  <a:lnTo>
                    <a:pt x="11730" y="1596"/>
                  </a:lnTo>
                  <a:cubicBezTo>
                    <a:pt x="8826" y="1978"/>
                    <a:pt x="0" y="2602"/>
                    <a:pt x="1732" y="6439"/>
                  </a:cubicBezTo>
                  <a:cubicBezTo>
                    <a:pt x="3783" y="10685"/>
                    <a:pt x="1732" y="15169"/>
                    <a:pt x="4307" y="19223"/>
                  </a:cubicBezTo>
                  <a:cubicBezTo>
                    <a:pt x="5023" y="22324"/>
                    <a:pt x="4403" y="26712"/>
                    <a:pt x="6263" y="29145"/>
                  </a:cubicBezTo>
                  <a:cubicBezTo>
                    <a:pt x="7169" y="30051"/>
                    <a:pt x="9507" y="29860"/>
                    <a:pt x="9125" y="31530"/>
                  </a:cubicBezTo>
                  <a:cubicBezTo>
                    <a:pt x="8686" y="35807"/>
                    <a:pt x="12637" y="36432"/>
                    <a:pt x="16712" y="36432"/>
                  </a:cubicBezTo>
                  <a:cubicBezTo>
                    <a:pt x="18394" y="36432"/>
                    <a:pt x="20096" y="36326"/>
                    <a:pt x="21521" y="36326"/>
                  </a:cubicBezTo>
                  <a:cubicBezTo>
                    <a:pt x="22265" y="36326"/>
                    <a:pt x="22933" y="36355"/>
                    <a:pt x="23483" y="36443"/>
                  </a:cubicBezTo>
                  <a:cubicBezTo>
                    <a:pt x="28473" y="37212"/>
                    <a:pt x="33475" y="37491"/>
                    <a:pt x="38483" y="37491"/>
                  </a:cubicBezTo>
                  <a:cubicBezTo>
                    <a:pt x="47454" y="37491"/>
                    <a:pt x="56443" y="36595"/>
                    <a:pt x="65412" y="36014"/>
                  </a:cubicBezTo>
                  <a:cubicBezTo>
                    <a:pt x="70056" y="36133"/>
                    <a:pt x="77494" y="38119"/>
                    <a:pt x="83250" y="38119"/>
                  </a:cubicBezTo>
                  <a:cubicBezTo>
                    <a:pt x="89024" y="38119"/>
                    <a:pt x="93106" y="36121"/>
                    <a:pt x="90980" y="28239"/>
                  </a:cubicBezTo>
                  <a:cubicBezTo>
                    <a:pt x="89251" y="24641"/>
                    <a:pt x="92969" y="24704"/>
                    <a:pt x="92225" y="22332"/>
                  </a:cubicBezTo>
                  <a:lnTo>
                    <a:pt x="92225" y="22332"/>
                  </a:lnTo>
                  <a:cubicBezTo>
                    <a:pt x="92267" y="22379"/>
                    <a:pt x="92313" y="22424"/>
                    <a:pt x="92363" y="22467"/>
                  </a:cubicBezTo>
                  <a:lnTo>
                    <a:pt x="92172" y="22181"/>
                  </a:lnTo>
                  <a:lnTo>
                    <a:pt x="92172" y="22181"/>
                  </a:lnTo>
                  <a:cubicBezTo>
                    <a:pt x="92192" y="22232"/>
                    <a:pt x="92209" y="22283"/>
                    <a:pt x="92225" y="22332"/>
                  </a:cubicBezTo>
                  <a:lnTo>
                    <a:pt x="92225" y="22332"/>
                  </a:lnTo>
                  <a:cubicBezTo>
                    <a:pt x="91191" y="21182"/>
                    <a:pt x="92579" y="18909"/>
                    <a:pt x="92029" y="18221"/>
                  </a:cubicBezTo>
                  <a:cubicBezTo>
                    <a:pt x="92506" y="17077"/>
                    <a:pt x="91791" y="15741"/>
                    <a:pt x="90741" y="14882"/>
                  </a:cubicBezTo>
                  <a:cubicBezTo>
                    <a:pt x="90455" y="13261"/>
                    <a:pt x="90073" y="11686"/>
                    <a:pt x="89596" y="10112"/>
                  </a:cubicBezTo>
                  <a:cubicBezTo>
                    <a:pt x="90360" y="8300"/>
                    <a:pt x="89167" y="7536"/>
                    <a:pt x="87593" y="6916"/>
                  </a:cubicBezTo>
                  <a:cubicBezTo>
                    <a:pt x="87225" y="4798"/>
                    <a:pt x="86678" y="2902"/>
                    <a:pt x="84195" y="2902"/>
                  </a:cubicBezTo>
                  <a:cubicBezTo>
                    <a:pt x="84106" y="2902"/>
                    <a:pt x="84014" y="2904"/>
                    <a:pt x="83920" y="2909"/>
                  </a:cubicBezTo>
                  <a:cubicBezTo>
                    <a:pt x="72138" y="763"/>
                    <a:pt x="60070" y="524"/>
                    <a:pt x="48049" y="47"/>
                  </a:cubicBezTo>
                  <a:lnTo>
                    <a:pt x="47190" y="47"/>
                  </a:lnTo>
                  <a:lnTo>
                    <a:pt x="47381" y="95"/>
                  </a:lnTo>
                  <a:cubicBezTo>
                    <a:pt x="45725" y="25"/>
                    <a:pt x="44069" y="0"/>
                    <a:pt x="42413" y="0"/>
                  </a:cubicBezTo>
                  <a:close/>
                </a:path>
              </a:pathLst>
            </a:custGeom>
            <a:solidFill>
              <a:srgbClr val="B8D8E4">
                <a:alpha val="40100"/>
              </a:srgbClr>
            </a:solidFill>
            <a:ln>
              <a:noFill/>
            </a:ln>
          </p:spPr>
          <p:txBody>
            <a:bodyPr spcFirstLastPara="1" wrap="square" lIns="91425" tIns="91425" rIns="91425" bIns="91425" anchor="ctr" anchorCtr="0">
              <a:noAutofit/>
            </a:bodyPr>
            <a:lstStyle/>
            <a:p>
              <a:endParaRPr/>
            </a:p>
          </p:txBody>
        </p:sp>
      </p:grpSp>
      <p:pic>
        <p:nvPicPr>
          <p:cNvPr id="7" name="BÁC HỒ - GƯƠNG MẪU TÔN TRỌNG LUẬT LỆ - GIEO HẠT CÙNG VĨ NHÂN_Trim">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635" y="857251"/>
            <a:ext cx="9144635" cy="4568825"/>
          </a:xfrm>
          <a:prstGeom prst="rect">
            <a:avLst/>
          </a:prstGeom>
        </p:spPr>
      </p:pic>
    </p:spTree>
    <p:extLst>
      <p:ext uri="{BB962C8B-B14F-4D97-AF65-F5344CB8AC3E}">
        <p14:creationId xmlns:p14="http://schemas.microsoft.com/office/powerpoint/2010/main" val="2931503777"/>
      </p:ext>
    </p:extLst>
  </p:cSld>
  <p:clrMapOvr>
    <a:masterClrMapping/>
  </p:clrMapOvr>
  <p:timing>
    <p:tnLst>
      <p:par>
        <p:cTn id="1" dur="indefinite" restart="never" nodeType="tmRoot">
          <p:childTnLst>
            <p:video>
              <p:cMediaNode>
                <p:cTn id="2" fill="hold" display="1">
                  <p:stCondLst>
                    <p:cond delay="indefinite"/>
                  </p:stCondLst>
                  <p:endCondLst>
                    <p:cond evt="onNext" delay="0">
                      <p:tgtEl>
                        <p:sldTgt/>
                      </p:tgtEl>
                    </p:cond>
                    <p:cond evt="onPrev" delay="0">
                      <p:tgtEl>
                        <p:sldTgt/>
                      </p:tgtEl>
                    </p:cond>
                  </p:endCondLst>
                </p:cTn>
                <p:tgtEl>
                  <p:spTgt spid="7"/>
                </p:tgtEl>
              </p:cMediaNode>
            </p:video>
            <p:seq concurrent="1" nextAc="seek">
              <p:cTn id="3" restart="whenNotActive" fill="hold" evtFilter="cancelBubble" nodeType="interactiveSeq">
                <p:stCondLst>
                  <p:cond evt="onClick" delay="0">
                    <p:tgtEl>
                      <p:spTgt spid="7"/>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sp>
        <p:nvSpPr>
          <p:cNvPr id="545" name="Google Shape;545;p39"/>
          <p:cNvSpPr txBox="1">
            <a:spLocks noGrp="1"/>
          </p:cNvSpPr>
          <p:nvPr>
            <p:ph type="subTitle" idx="1"/>
          </p:nvPr>
        </p:nvSpPr>
        <p:spPr>
          <a:xfrm>
            <a:off x="640215" y="2705415"/>
            <a:ext cx="2287800" cy="371400"/>
          </a:xfrm>
          <a:prstGeom prst="rect">
            <a:avLst/>
          </a:prstGeom>
        </p:spPr>
        <p:txBody>
          <a:bodyPr spcFirstLastPara="1" vert="horz" wrap="square" lIns="91425" tIns="91425" rIns="91425" bIns="91425" anchor="ctr" anchorCtr="0">
            <a:noAutofit/>
          </a:bodyPr>
          <a:lstStyle/>
          <a:p>
            <a:pPr marL="0" indent="0"/>
            <a:r>
              <a:rPr lang="en-US" altLang="en-GB"/>
              <a:t>Câu 1</a:t>
            </a:r>
          </a:p>
        </p:txBody>
      </p:sp>
      <p:sp>
        <p:nvSpPr>
          <p:cNvPr id="546" name="Google Shape;546;p39"/>
          <p:cNvSpPr txBox="1">
            <a:spLocks noGrp="1"/>
          </p:cNvSpPr>
          <p:nvPr>
            <p:ph type="subTitle" idx="3"/>
          </p:nvPr>
        </p:nvSpPr>
        <p:spPr>
          <a:xfrm>
            <a:off x="3524620" y="2734625"/>
            <a:ext cx="2287800" cy="371400"/>
          </a:xfrm>
          <a:prstGeom prst="rect">
            <a:avLst/>
          </a:prstGeom>
        </p:spPr>
        <p:txBody>
          <a:bodyPr spcFirstLastPara="1" vert="horz" wrap="square" lIns="91425" tIns="91425" rIns="91425" bIns="91425" anchor="ctr" anchorCtr="0">
            <a:noAutofit/>
          </a:bodyPr>
          <a:lstStyle/>
          <a:p>
            <a:pPr marL="0" indent="0"/>
            <a:r>
              <a:rPr lang="en-US" altLang="en-GB"/>
              <a:t>Câu 2</a:t>
            </a:r>
          </a:p>
        </p:txBody>
      </p:sp>
      <p:sp>
        <p:nvSpPr>
          <p:cNvPr id="547" name="Google Shape;547;p39"/>
          <p:cNvSpPr txBox="1">
            <a:spLocks noGrp="1"/>
          </p:cNvSpPr>
          <p:nvPr>
            <p:ph type="subTitle" idx="2"/>
          </p:nvPr>
        </p:nvSpPr>
        <p:spPr>
          <a:xfrm>
            <a:off x="266700" y="3287396"/>
            <a:ext cx="2800350" cy="1838325"/>
          </a:xfrm>
          <a:prstGeom prst="rect">
            <a:avLst/>
          </a:prstGeom>
          <a:ln>
            <a:solidFill>
              <a:schemeClr val="tx1"/>
            </a:solidFill>
            <a:prstDash val="lgDash"/>
          </a:ln>
          <a:effectLst>
            <a:glow rad="63500">
              <a:schemeClr val="accent3">
                <a:satMod val="175000"/>
                <a:alpha val="40000"/>
              </a:schemeClr>
            </a:glow>
            <a:outerShdw blurRad="50800" dist="50800" dir="5400000" algn="ctr" rotWithShape="0">
              <a:schemeClr val="bg1">
                <a:alpha val="100000"/>
              </a:schemeClr>
            </a:outerShdw>
          </a:effectLst>
        </p:spPr>
        <p:txBody>
          <a:bodyPr spcFirstLastPara="1" vert="horz" wrap="square" lIns="91425" tIns="91425" rIns="91425" bIns="91425" anchor="ctr" anchorCtr="0">
            <a:noAutofit/>
          </a:bodyPr>
          <a:lstStyle/>
          <a:p>
            <a:pPr marL="0" indent="0" algn="just"/>
            <a:r>
              <a:rPr lang="en-US" altLang="en-GB" sz="2400">
                <a:latin typeface="Times New Roman" panose="02020603050405020304" pitchFamily="18" charset="0"/>
                <a:cs typeface="Times New Roman" panose="02020603050405020304" pitchFamily="18" charset="0"/>
              </a:rPr>
              <a:t>Những việc làm nào cho thấy Bác Hồ là người gương mẫu thực hiện nội quy chung? </a:t>
            </a:r>
          </a:p>
        </p:txBody>
      </p:sp>
      <p:sp>
        <p:nvSpPr>
          <p:cNvPr id="548" name="Google Shape;548;p39"/>
          <p:cNvSpPr txBox="1">
            <a:spLocks noGrp="1"/>
          </p:cNvSpPr>
          <p:nvPr>
            <p:ph type="subTitle" idx="5"/>
          </p:nvPr>
        </p:nvSpPr>
        <p:spPr>
          <a:xfrm>
            <a:off x="6425537" y="2734625"/>
            <a:ext cx="2287800" cy="371400"/>
          </a:xfrm>
          <a:prstGeom prst="rect">
            <a:avLst/>
          </a:prstGeom>
        </p:spPr>
        <p:txBody>
          <a:bodyPr spcFirstLastPara="1" vert="horz" wrap="square" lIns="91425" tIns="91425" rIns="91425" bIns="91425" anchor="ctr" anchorCtr="0">
            <a:noAutofit/>
          </a:bodyPr>
          <a:lstStyle/>
          <a:p>
            <a:pPr marL="0" indent="0"/>
            <a:r>
              <a:rPr lang="en-US" altLang="en-GB"/>
              <a:t>Câu 3</a:t>
            </a:r>
          </a:p>
        </p:txBody>
      </p:sp>
      <p:sp>
        <p:nvSpPr>
          <p:cNvPr id="549" name="Google Shape;549;p39"/>
          <p:cNvSpPr txBox="1">
            <a:spLocks noGrp="1"/>
          </p:cNvSpPr>
          <p:nvPr>
            <p:ph type="subTitle" idx="4"/>
          </p:nvPr>
        </p:nvSpPr>
        <p:spPr>
          <a:xfrm>
            <a:off x="3524886" y="3288030"/>
            <a:ext cx="2470785" cy="1837690"/>
          </a:xfrm>
          <a:prstGeom prst="rect">
            <a:avLst/>
          </a:prstGeom>
          <a:ln>
            <a:solidFill>
              <a:schemeClr val="tx1"/>
            </a:solidFill>
            <a:prstDash val="lgDash"/>
          </a:ln>
          <a:effectLst>
            <a:glow rad="63500">
              <a:schemeClr val="tx2">
                <a:lumMod val="75000"/>
                <a:alpha val="40000"/>
              </a:schemeClr>
            </a:glow>
          </a:effectLst>
        </p:spPr>
        <p:txBody>
          <a:bodyPr spcFirstLastPara="1" vert="horz" wrap="square" lIns="91425" tIns="91425" rIns="91425" bIns="91425" anchor="ctr" anchorCtr="0">
            <a:noAutofit/>
          </a:bodyPr>
          <a:lstStyle/>
          <a:p>
            <a:pPr marL="0" indent="0" algn="just"/>
            <a:r>
              <a:rPr lang="en-US" altLang="en-GB" sz="2400">
                <a:latin typeface="Times New Roman" panose="02020603050405020304" pitchFamily="18" charset="0"/>
                <a:cs typeface="Times New Roman" panose="02020603050405020304" pitchFamily="18" charset="0"/>
              </a:rPr>
              <a:t>Khi thấy hành động của chú bảo vệ thì Bác đã có  lời nói như thế nào? </a:t>
            </a:r>
          </a:p>
        </p:txBody>
      </p:sp>
      <p:sp>
        <p:nvSpPr>
          <p:cNvPr id="550" name="Google Shape;550;p39"/>
          <p:cNvSpPr txBox="1">
            <a:spLocks noGrp="1"/>
          </p:cNvSpPr>
          <p:nvPr>
            <p:ph type="subTitle" idx="6"/>
          </p:nvPr>
        </p:nvSpPr>
        <p:spPr>
          <a:xfrm>
            <a:off x="6423026" y="3287395"/>
            <a:ext cx="2458085" cy="1837690"/>
          </a:xfrm>
          <a:prstGeom prst="rect">
            <a:avLst/>
          </a:prstGeom>
          <a:ln>
            <a:solidFill>
              <a:schemeClr val="tx1"/>
            </a:solidFill>
            <a:prstDash val="lgDash"/>
          </a:ln>
          <a:effectLst>
            <a:glow rad="63500">
              <a:schemeClr val="accent3">
                <a:satMod val="175000"/>
                <a:alpha val="40000"/>
              </a:schemeClr>
            </a:glow>
            <a:outerShdw dir="600000" algn="ctr" rotWithShape="0">
              <a:srgbClr val="000000">
                <a:alpha val="43000"/>
              </a:srgbClr>
            </a:outerShdw>
            <a:reflection stA="45000" endPos="0" dist="50800" dir="5400000" sy="-100000" algn="bl" rotWithShape="0"/>
          </a:effectLst>
        </p:spPr>
        <p:txBody>
          <a:bodyPr spcFirstLastPara="1" vert="horz" wrap="square" lIns="91425" tIns="91425" rIns="91425" bIns="91425" anchor="ctr" anchorCtr="0">
            <a:noAutofit/>
          </a:bodyPr>
          <a:lstStyle/>
          <a:p>
            <a:pPr marL="0" indent="0"/>
            <a:r>
              <a:rPr lang="en-US" altLang="en-GB" sz="2400">
                <a:latin typeface="Times New Roman" panose="02020603050405020304" pitchFamily="18" charset="0"/>
                <a:cs typeface="Times New Roman" panose="02020603050405020304" pitchFamily="18" charset="0"/>
              </a:rPr>
              <a:t>Theo em những việc làm của Bác đã thể hiện đức tính và phẩm chất gì?</a:t>
            </a:r>
          </a:p>
        </p:txBody>
      </p:sp>
      <p:sp>
        <p:nvSpPr>
          <p:cNvPr id="552" name="Google Shape;552;p39"/>
          <p:cNvSpPr/>
          <p:nvPr/>
        </p:nvSpPr>
        <p:spPr>
          <a:xfrm>
            <a:off x="1410795" y="1606971"/>
            <a:ext cx="920968" cy="1097701"/>
          </a:xfrm>
          <a:custGeom>
            <a:avLst/>
            <a:gdLst/>
            <a:ahLst/>
            <a:cxnLst/>
            <a:rect l="l" t="t" r="r" b="b"/>
            <a:pathLst>
              <a:path w="5775" h="10472" extrusionOk="0">
                <a:moveTo>
                  <a:pt x="2279" y="1"/>
                </a:moveTo>
                <a:cubicBezTo>
                  <a:pt x="904" y="3732"/>
                  <a:pt x="0" y="5735"/>
                  <a:pt x="315" y="8053"/>
                </a:cubicBezTo>
                <a:cubicBezTo>
                  <a:pt x="502" y="9528"/>
                  <a:pt x="1350" y="10472"/>
                  <a:pt x="2431" y="10472"/>
                </a:cubicBezTo>
                <a:cubicBezTo>
                  <a:pt x="2933" y="10472"/>
                  <a:pt x="3486" y="10268"/>
                  <a:pt x="4046" y="9820"/>
                </a:cubicBezTo>
                <a:cubicBezTo>
                  <a:pt x="5774" y="8406"/>
                  <a:pt x="3653" y="3064"/>
                  <a:pt x="2279"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553" name="Google Shape;553;p39"/>
          <p:cNvSpPr/>
          <p:nvPr/>
        </p:nvSpPr>
        <p:spPr>
          <a:xfrm flipH="1">
            <a:off x="4111516" y="1606971"/>
            <a:ext cx="920968" cy="1097701"/>
          </a:xfrm>
          <a:custGeom>
            <a:avLst/>
            <a:gdLst/>
            <a:ahLst/>
            <a:cxnLst/>
            <a:rect l="l" t="t" r="r" b="b"/>
            <a:pathLst>
              <a:path w="5775" h="10472" extrusionOk="0">
                <a:moveTo>
                  <a:pt x="2279" y="1"/>
                </a:moveTo>
                <a:cubicBezTo>
                  <a:pt x="904" y="3732"/>
                  <a:pt x="0" y="5735"/>
                  <a:pt x="315" y="8053"/>
                </a:cubicBezTo>
                <a:cubicBezTo>
                  <a:pt x="502" y="9528"/>
                  <a:pt x="1350" y="10472"/>
                  <a:pt x="2431" y="10472"/>
                </a:cubicBezTo>
                <a:cubicBezTo>
                  <a:pt x="2933" y="10472"/>
                  <a:pt x="3486" y="10268"/>
                  <a:pt x="4046" y="9820"/>
                </a:cubicBezTo>
                <a:cubicBezTo>
                  <a:pt x="5774" y="8406"/>
                  <a:pt x="3653" y="3064"/>
                  <a:pt x="2279"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554" name="Google Shape;554;p39"/>
          <p:cNvSpPr/>
          <p:nvPr/>
        </p:nvSpPr>
        <p:spPr>
          <a:xfrm>
            <a:off x="7191678" y="1636181"/>
            <a:ext cx="920968" cy="1097701"/>
          </a:xfrm>
          <a:custGeom>
            <a:avLst/>
            <a:gdLst/>
            <a:ahLst/>
            <a:cxnLst/>
            <a:rect l="l" t="t" r="r" b="b"/>
            <a:pathLst>
              <a:path w="5775" h="10472" extrusionOk="0">
                <a:moveTo>
                  <a:pt x="2279" y="1"/>
                </a:moveTo>
                <a:cubicBezTo>
                  <a:pt x="904" y="3732"/>
                  <a:pt x="0" y="5735"/>
                  <a:pt x="315" y="8053"/>
                </a:cubicBezTo>
                <a:cubicBezTo>
                  <a:pt x="502" y="9528"/>
                  <a:pt x="1350" y="10472"/>
                  <a:pt x="2431" y="10472"/>
                </a:cubicBezTo>
                <a:cubicBezTo>
                  <a:pt x="2933" y="10472"/>
                  <a:pt x="3486" y="10268"/>
                  <a:pt x="4046" y="9820"/>
                </a:cubicBezTo>
                <a:cubicBezTo>
                  <a:pt x="5774" y="8406"/>
                  <a:pt x="3653" y="3064"/>
                  <a:pt x="2279"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555" name="Google Shape;555;p39"/>
          <p:cNvSpPr/>
          <p:nvPr/>
        </p:nvSpPr>
        <p:spPr>
          <a:xfrm>
            <a:off x="1626733" y="2133029"/>
            <a:ext cx="314767" cy="371814"/>
          </a:xfrm>
          <a:custGeom>
            <a:avLst/>
            <a:gdLst/>
            <a:ahLst/>
            <a:cxnLst/>
            <a:rect l="l" t="t" r="r" b="b"/>
            <a:pathLst>
              <a:path w="10776" h="12729" extrusionOk="0">
                <a:moveTo>
                  <a:pt x="1670" y="851"/>
                </a:moveTo>
                <a:lnTo>
                  <a:pt x="1670" y="9326"/>
                </a:lnTo>
                <a:cubicBezTo>
                  <a:pt x="1355" y="9326"/>
                  <a:pt x="1072" y="9421"/>
                  <a:pt x="851" y="9578"/>
                </a:cubicBezTo>
                <a:lnTo>
                  <a:pt x="851" y="2049"/>
                </a:lnTo>
                <a:cubicBezTo>
                  <a:pt x="851" y="1481"/>
                  <a:pt x="1198" y="1072"/>
                  <a:pt x="1670" y="851"/>
                </a:cubicBezTo>
                <a:close/>
                <a:moveTo>
                  <a:pt x="9925" y="10177"/>
                </a:moveTo>
                <a:lnTo>
                  <a:pt x="9925" y="10208"/>
                </a:lnTo>
                <a:lnTo>
                  <a:pt x="9925" y="11846"/>
                </a:lnTo>
                <a:lnTo>
                  <a:pt x="1670" y="11846"/>
                </a:lnTo>
                <a:cubicBezTo>
                  <a:pt x="1229" y="11846"/>
                  <a:pt x="851" y="11468"/>
                  <a:pt x="851" y="11027"/>
                </a:cubicBezTo>
                <a:cubicBezTo>
                  <a:pt x="851" y="10586"/>
                  <a:pt x="1229" y="10177"/>
                  <a:pt x="1670" y="10177"/>
                </a:cubicBezTo>
                <a:close/>
                <a:moveTo>
                  <a:pt x="2111" y="1"/>
                </a:moveTo>
                <a:cubicBezTo>
                  <a:pt x="914" y="1"/>
                  <a:pt x="1" y="946"/>
                  <a:pt x="1" y="2080"/>
                </a:cubicBezTo>
                <a:lnTo>
                  <a:pt x="1" y="11059"/>
                </a:lnTo>
                <a:cubicBezTo>
                  <a:pt x="1" y="11973"/>
                  <a:pt x="757" y="12729"/>
                  <a:pt x="1670" y="12729"/>
                </a:cubicBezTo>
                <a:lnTo>
                  <a:pt x="10334" y="12729"/>
                </a:lnTo>
                <a:cubicBezTo>
                  <a:pt x="10586" y="12729"/>
                  <a:pt x="10775" y="12508"/>
                  <a:pt x="10775" y="12319"/>
                </a:cubicBezTo>
                <a:lnTo>
                  <a:pt x="10775" y="473"/>
                </a:lnTo>
                <a:cubicBezTo>
                  <a:pt x="10775" y="221"/>
                  <a:pt x="10586" y="64"/>
                  <a:pt x="10334" y="64"/>
                </a:cubicBezTo>
                <a:lnTo>
                  <a:pt x="9105" y="64"/>
                </a:lnTo>
                <a:lnTo>
                  <a:pt x="9105" y="3781"/>
                </a:lnTo>
                <a:cubicBezTo>
                  <a:pt x="9105" y="4011"/>
                  <a:pt x="8912" y="4171"/>
                  <a:pt x="8708" y="4171"/>
                </a:cubicBezTo>
                <a:cubicBezTo>
                  <a:pt x="8604" y="4171"/>
                  <a:pt x="8498" y="4129"/>
                  <a:pt x="8412" y="4033"/>
                </a:cubicBezTo>
                <a:lnTo>
                  <a:pt x="7845" y="3498"/>
                </a:lnTo>
                <a:lnTo>
                  <a:pt x="7310" y="4033"/>
                </a:lnTo>
                <a:cubicBezTo>
                  <a:pt x="7214" y="4129"/>
                  <a:pt x="7100" y="4171"/>
                  <a:pt x="6991" y="4171"/>
                </a:cubicBezTo>
                <a:cubicBezTo>
                  <a:pt x="6778" y="4171"/>
                  <a:pt x="6585" y="4011"/>
                  <a:pt x="6585" y="3781"/>
                </a:cubicBezTo>
                <a:lnTo>
                  <a:pt x="6585" y="64"/>
                </a:lnTo>
                <a:lnTo>
                  <a:pt x="2111" y="64"/>
                </a:lnTo>
                <a:lnTo>
                  <a:pt x="2111" y="1"/>
                </a:lnTo>
                <a:close/>
              </a:path>
            </a:pathLst>
          </a:custGeom>
          <a:solidFill>
            <a:schemeClr val="dk1"/>
          </a:solidFill>
          <a:ln>
            <a:noFill/>
          </a:ln>
        </p:spPr>
        <p:txBody>
          <a:bodyPr spcFirstLastPara="1" wrap="square" lIns="91425" tIns="91425" rIns="91425" bIns="91425" anchor="ctr" anchorCtr="0">
            <a:noAutofit/>
          </a:bodyPr>
          <a:lstStyle/>
          <a:p>
            <a:endParaRPr/>
          </a:p>
        </p:txBody>
      </p:sp>
      <p:grpSp>
        <p:nvGrpSpPr>
          <p:cNvPr id="556" name="Google Shape;556;p39"/>
          <p:cNvGrpSpPr/>
          <p:nvPr/>
        </p:nvGrpSpPr>
        <p:grpSpPr>
          <a:xfrm>
            <a:off x="7382260" y="2067274"/>
            <a:ext cx="371814" cy="369974"/>
            <a:chOff x="-42259725" y="3951100"/>
            <a:chExt cx="318225" cy="316650"/>
          </a:xfrm>
        </p:grpSpPr>
        <p:sp>
          <p:nvSpPr>
            <p:cNvPr id="557" name="Google Shape;557;p39"/>
            <p:cNvSpPr/>
            <p:nvPr/>
          </p:nvSpPr>
          <p:spPr>
            <a:xfrm>
              <a:off x="-42258150" y="3951100"/>
              <a:ext cx="316650" cy="123675"/>
            </a:xfrm>
            <a:custGeom>
              <a:avLst/>
              <a:gdLst/>
              <a:ahLst/>
              <a:cxnLst/>
              <a:rect l="l" t="t" r="r" b="b"/>
              <a:pathLst>
                <a:path w="12666" h="4947" extrusionOk="0">
                  <a:moveTo>
                    <a:pt x="2868" y="820"/>
                  </a:moveTo>
                  <a:cubicBezTo>
                    <a:pt x="3120" y="820"/>
                    <a:pt x="3277" y="1009"/>
                    <a:pt x="3277" y="1261"/>
                  </a:cubicBezTo>
                  <a:lnTo>
                    <a:pt x="3277" y="2899"/>
                  </a:lnTo>
                  <a:cubicBezTo>
                    <a:pt x="3277" y="3151"/>
                    <a:pt x="3057" y="3308"/>
                    <a:pt x="2868" y="3308"/>
                  </a:cubicBezTo>
                  <a:cubicBezTo>
                    <a:pt x="2647" y="3308"/>
                    <a:pt x="2490" y="3119"/>
                    <a:pt x="2427" y="2899"/>
                  </a:cubicBezTo>
                  <a:lnTo>
                    <a:pt x="2427" y="1261"/>
                  </a:lnTo>
                  <a:cubicBezTo>
                    <a:pt x="2427" y="1009"/>
                    <a:pt x="2647" y="851"/>
                    <a:pt x="2868" y="820"/>
                  </a:cubicBezTo>
                  <a:close/>
                  <a:moveTo>
                    <a:pt x="9767" y="820"/>
                  </a:moveTo>
                  <a:cubicBezTo>
                    <a:pt x="9988" y="820"/>
                    <a:pt x="10145" y="1009"/>
                    <a:pt x="10145" y="1261"/>
                  </a:cubicBezTo>
                  <a:lnTo>
                    <a:pt x="10145" y="2899"/>
                  </a:lnTo>
                  <a:cubicBezTo>
                    <a:pt x="10145" y="3151"/>
                    <a:pt x="9956" y="3308"/>
                    <a:pt x="9767" y="3308"/>
                  </a:cubicBezTo>
                  <a:cubicBezTo>
                    <a:pt x="9515" y="3308"/>
                    <a:pt x="9358" y="3119"/>
                    <a:pt x="9326" y="2899"/>
                  </a:cubicBezTo>
                  <a:lnTo>
                    <a:pt x="9326" y="1261"/>
                  </a:lnTo>
                  <a:cubicBezTo>
                    <a:pt x="9326" y="1009"/>
                    <a:pt x="9515" y="851"/>
                    <a:pt x="9767" y="820"/>
                  </a:cubicBezTo>
                  <a:close/>
                  <a:moveTo>
                    <a:pt x="2868" y="0"/>
                  </a:moveTo>
                  <a:cubicBezTo>
                    <a:pt x="2206" y="0"/>
                    <a:pt x="1639" y="536"/>
                    <a:pt x="1608" y="1229"/>
                  </a:cubicBezTo>
                  <a:lnTo>
                    <a:pt x="1608" y="1639"/>
                  </a:lnTo>
                  <a:lnTo>
                    <a:pt x="1230" y="1639"/>
                  </a:lnTo>
                  <a:cubicBezTo>
                    <a:pt x="536" y="1639"/>
                    <a:pt x="1" y="2206"/>
                    <a:pt x="1" y="2867"/>
                  </a:cubicBezTo>
                  <a:lnTo>
                    <a:pt x="1" y="4947"/>
                  </a:lnTo>
                  <a:lnTo>
                    <a:pt x="12666" y="4947"/>
                  </a:lnTo>
                  <a:lnTo>
                    <a:pt x="12666" y="2867"/>
                  </a:lnTo>
                  <a:cubicBezTo>
                    <a:pt x="12634" y="2206"/>
                    <a:pt x="12036" y="1639"/>
                    <a:pt x="11374" y="1639"/>
                  </a:cubicBezTo>
                  <a:lnTo>
                    <a:pt x="10996" y="1639"/>
                  </a:lnTo>
                  <a:lnTo>
                    <a:pt x="10996" y="1229"/>
                  </a:lnTo>
                  <a:cubicBezTo>
                    <a:pt x="10996" y="536"/>
                    <a:pt x="10429" y="0"/>
                    <a:pt x="9767" y="0"/>
                  </a:cubicBezTo>
                  <a:cubicBezTo>
                    <a:pt x="9106" y="0"/>
                    <a:pt x="8539" y="536"/>
                    <a:pt x="8507" y="1229"/>
                  </a:cubicBezTo>
                  <a:lnTo>
                    <a:pt x="8507" y="1639"/>
                  </a:lnTo>
                  <a:lnTo>
                    <a:pt x="4097" y="1639"/>
                  </a:lnTo>
                  <a:lnTo>
                    <a:pt x="4097" y="1229"/>
                  </a:lnTo>
                  <a:cubicBezTo>
                    <a:pt x="4097" y="536"/>
                    <a:pt x="3561" y="0"/>
                    <a:pt x="2868"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58" name="Google Shape;558;p39"/>
            <p:cNvSpPr/>
            <p:nvPr/>
          </p:nvSpPr>
          <p:spPr>
            <a:xfrm>
              <a:off x="-42259725" y="4096800"/>
              <a:ext cx="316650" cy="170950"/>
            </a:xfrm>
            <a:custGeom>
              <a:avLst/>
              <a:gdLst/>
              <a:ahLst/>
              <a:cxnLst/>
              <a:rect l="l" t="t" r="r" b="b"/>
              <a:pathLst>
                <a:path w="12666" h="6838" extrusionOk="0">
                  <a:moveTo>
                    <a:pt x="1" y="1"/>
                  </a:moveTo>
                  <a:lnTo>
                    <a:pt x="1" y="5640"/>
                  </a:lnTo>
                  <a:lnTo>
                    <a:pt x="32" y="5640"/>
                  </a:lnTo>
                  <a:cubicBezTo>
                    <a:pt x="32" y="6302"/>
                    <a:pt x="568" y="6837"/>
                    <a:pt x="1261" y="6837"/>
                  </a:cubicBezTo>
                  <a:lnTo>
                    <a:pt x="11437" y="6837"/>
                  </a:lnTo>
                  <a:cubicBezTo>
                    <a:pt x="12099" y="6837"/>
                    <a:pt x="12666" y="6302"/>
                    <a:pt x="12666" y="5640"/>
                  </a:cubicBezTo>
                  <a:lnTo>
                    <a:pt x="12666" y="1"/>
                  </a:lnTo>
                  <a:close/>
                </a:path>
              </a:pathLst>
            </a:custGeom>
            <a:solidFill>
              <a:schemeClr val="dk1"/>
            </a:solidFill>
            <a:ln>
              <a:noFill/>
            </a:ln>
          </p:spPr>
          <p:txBody>
            <a:bodyPr spcFirstLastPara="1" wrap="square" lIns="91425" tIns="91425" rIns="91425" bIns="91425" anchor="ctr" anchorCtr="0">
              <a:noAutofit/>
            </a:bodyPr>
            <a:lstStyle/>
            <a:p>
              <a:endParaRPr/>
            </a:p>
          </p:txBody>
        </p:sp>
      </p:grpSp>
      <p:grpSp>
        <p:nvGrpSpPr>
          <p:cNvPr id="559" name="Google Shape;559;p39"/>
          <p:cNvGrpSpPr/>
          <p:nvPr/>
        </p:nvGrpSpPr>
        <p:grpSpPr>
          <a:xfrm>
            <a:off x="4477533" y="2132679"/>
            <a:ext cx="371814" cy="369974"/>
            <a:chOff x="-41893475" y="3584850"/>
            <a:chExt cx="318225" cy="316650"/>
          </a:xfrm>
        </p:grpSpPr>
        <p:sp>
          <p:nvSpPr>
            <p:cNvPr id="560" name="Google Shape;560;p39"/>
            <p:cNvSpPr/>
            <p:nvPr/>
          </p:nvSpPr>
          <p:spPr>
            <a:xfrm>
              <a:off x="-41827300" y="3715600"/>
              <a:ext cx="186675" cy="185900"/>
            </a:xfrm>
            <a:custGeom>
              <a:avLst/>
              <a:gdLst/>
              <a:ahLst/>
              <a:cxnLst/>
              <a:rect l="l" t="t" r="r" b="b"/>
              <a:pathLst>
                <a:path w="7467" h="7436" extrusionOk="0">
                  <a:moveTo>
                    <a:pt x="3686" y="1465"/>
                  </a:moveTo>
                  <a:cubicBezTo>
                    <a:pt x="3836" y="1465"/>
                    <a:pt x="3985" y="1544"/>
                    <a:pt x="4064" y="1702"/>
                  </a:cubicBezTo>
                  <a:lnTo>
                    <a:pt x="4537" y="2678"/>
                  </a:lnTo>
                  <a:lnTo>
                    <a:pt x="5608" y="2836"/>
                  </a:lnTo>
                  <a:cubicBezTo>
                    <a:pt x="5955" y="2867"/>
                    <a:pt x="6081" y="3308"/>
                    <a:pt x="5829" y="3561"/>
                  </a:cubicBezTo>
                  <a:lnTo>
                    <a:pt x="5041" y="4285"/>
                  </a:lnTo>
                  <a:lnTo>
                    <a:pt x="5261" y="5356"/>
                  </a:lnTo>
                  <a:cubicBezTo>
                    <a:pt x="5286" y="5630"/>
                    <a:pt x="5075" y="5845"/>
                    <a:pt x="4845" y="5845"/>
                  </a:cubicBezTo>
                  <a:cubicBezTo>
                    <a:pt x="4784" y="5845"/>
                    <a:pt x="4722" y="5830"/>
                    <a:pt x="4663" y="5797"/>
                  </a:cubicBezTo>
                  <a:lnTo>
                    <a:pt x="3686" y="5262"/>
                  </a:lnTo>
                  <a:lnTo>
                    <a:pt x="2678" y="5797"/>
                  </a:lnTo>
                  <a:cubicBezTo>
                    <a:pt x="2616" y="5828"/>
                    <a:pt x="2553" y="5842"/>
                    <a:pt x="2492" y="5842"/>
                  </a:cubicBezTo>
                  <a:cubicBezTo>
                    <a:pt x="2244" y="5842"/>
                    <a:pt x="2035" y="5609"/>
                    <a:pt x="2111" y="5356"/>
                  </a:cubicBezTo>
                  <a:lnTo>
                    <a:pt x="2300" y="4285"/>
                  </a:lnTo>
                  <a:lnTo>
                    <a:pt x="1512" y="3561"/>
                  </a:lnTo>
                  <a:cubicBezTo>
                    <a:pt x="1323" y="3308"/>
                    <a:pt x="1418" y="2867"/>
                    <a:pt x="1796" y="2836"/>
                  </a:cubicBezTo>
                  <a:lnTo>
                    <a:pt x="2836" y="2678"/>
                  </a:lnTo>
                  <a:lnTo>
                    <a:pt x="3308" y="1702"/>
                  </a:lnTo>
                  <a:cubicBezTo>
                    <a:pt x="3387" y="1544"/>
                    <a:pt x="3537" y="1465"/>
                    <a:pt x="3686" y="1465"/>
                  </a:cubicBezTo>
                  <a:close/>
                  <a:moveTo>
                    <a:pt x="3718" y="0"/>
                  </a:moveTo>
                  <a:cubicBezTo>
                    <a:pt x="1670" y="0"/>
                    <a:pt x="32" y="1670"/>
                    <a:pt x="32" y="3750"/>
                  </a:cubicBezTo>
                  <a:cubicBezTo>
                    <a:pt x="0" y="5766"/>
                    <a:pt x="1670" y="7436"/>
                    <a:pt x="3718" y="7436"/>
                  </a:cubicBezTo>
                  <a:cubicBezTo>
                    <a:pt x="5765" y="7436"/>
                    <a:pt x="7404" y="5797"/>
                    <a:pt x="7467" y="3750"/>
                  </a:cubicBezTo>
                  <a:cubicBezTo>
                    <a:pt x="7467" y="1702"/>
                    <a:pt x="5797" y="32"/>
                    <a:pt x="3718"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61" name="Google Shape;561;p39"/>
            <p:cNvSpPr/>
            <p:nvPr/>
          </p:nvSpPr>
          <p:spPr>
            <a:xfrm>
              <a:off x="-41726500" y="3586725"/>
              <a:ext cx="151250" cy="147800"/>
            </a:xfrm>
            <a:custGeom>
              <a:avLst/>
              <a:gdLst/>
              <a:ahLst/>
              <a:cxnLst/>
              <a:rect l="l" t="t" r="r" b="b"/>
              <a:pathLst>
                <a:path w="6050" h="5912" extrusionOk="0">
                  <a:moveTo>
                    <a:pt x="3829" y="0"/>
                  </a:moveTo>
                  <a:cubicBezTo>
                    <a:pt x="3706" y="0"/>
                    <a:pt x="3580" y="47"/>
                    <a:pt x="3498" y="146"/>
                  </a:cubicBezTo>
                  <a:lnTo>
                    <a:pt x="1" y="4336"/>
                  </a:lnTo>
                  <a:cubicBezTo>
                    <a:pt x="1229" y="4399"/>
                    <a:pt x="2332" y="4998"/>
                    <a:pt x="3088" y="5912"/>
                  </a:cubicBezTo>
                  <a:lnTo>
                    <a:pt x="5861" y="2446"/>
                  </a:lnTo>
                  <a:cubicBezTo>
                    <a:pt x="6050" y="2289"/>
                    <a:pt x="6050" y="2037"/>
                    <a:pt x="5924" y="1879"/>
                  </a:cubicBezTo>
                  <a:lnTo>
                    <a:pt x="4128" y="115"/>
                  </a:lnTo>
                  <a:cubicBezTo>
                    <a:pt x="4053" y="40"/>
                    <a:pt x="3942" y="0"/>
                    <a:pt x="3829"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62" name="Google Shape;562;p39"/>
            <p:cNvSpPr/>
            <p:nvPr/>
          </p:nvSpPr>
          <p:spPr>
            <a:xfrm>
              <a:off x="-41808400" y="3584850"/>
              <a:ext cx="148100" cy="89825"/>
            </a:xfrm>
            <a:custGeom>
              <a:avLst/>
              <a:gdLst/>
              <a:ahLst/>
              <a:cxnLst/>
              <a:rect l="l" t="t" r="r" b="b"/>
              <a:pathLst>
                <a:path w="5924" h="3593" extrusionOk="0">
                  <a:moveTo>
                    <a:pt x="0" y="1"/>
                  </a:moveTo>
                  <a:lnTo>
                    <a:pt x="2962" y="3592"/>
                  </a:lnTo>
                  <a:lnTo>
                    <a:pt x="5923" y="1"/>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63" name="Google Shape;563;p39"/>
            <p:cNvSpPr/>
            <p:nvPr/>
          </p:nvSpPr>
          <p:spPr>
            <a:xfrm>
              <a:off x="-41893475" y="3586725"/>
              <a:ext cx="148875" cy="147025"/>
            </a:xfrm>
            <a:custGeom>
              <a:avLst/>
              <a:gdLst/>
              <a:ahLst/>
              <a:cxnLst/>
              <a:rect l="l" t="t" r="r" b="b"/>
              <a:pathLst>
                <a:path w="5955" h="5881" extrusionOk="0">
                  <a:moveTo>
                    <a:pt x="2194" y="0"/>
                  </a:moveTo>
                  <a:cubicBezTo>
                    <a:pt x="2084" y="0"/>
                    <a:pt x="1965" y="40"/>
                    <a:pt x="1859" y="115"/>
                  </a:cubicBezTo>
                  <a:lnTo>
                    <a:pt x="95" y="1879"/>
                  </a:lnTo>
                  <a:cubicBezTo>
                    <a:pt x="1" y="2037"/>
                    <a:pt x="1" y="2289"/>
                    <a:pt x="95" y="2446"/>
                  </a:cubicBezTo>
                  <a:lnTo>
                    <a:pt x="2899" y="5880"/>
                  </a:lnTo>
                  <a:cubicBezTo>
                    <a:pt x="3655" y="4998"/>
                    <a:pt x="4758" y="4399"/>
                    <a:pt x="5955" y="4305"/>
                  </a:cubicBezTo>
                  <a:lnTo>
                    <a:pt x="2490" y="146"/>
                  </a:lnTo>
                  <a:cubicBezTo>
                    <a:pt x="2424" y="47"/>
                    <a:pt x="2315" y="0"/>
                    <a:pt x="2194" y="0"/>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spTree>
    <p:extLst>
      <p:ext uri="{BB962C8B-B14F-4D97-AF65-F5344CB8AC3E}">
        <p14:creationId xmlns:p14="http://schemas.microsoft.com/office/powerpoint/2010/main" val="7770548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35"/>
        <p:cNvGrpSpPr/>
        <p:nvPr/>
      </p:nvGrpSpPr>
      <p:grpSpPr>
        <a:xfrm>
          <a:off x="0" y="0"/>
          <a:ext cx="0" cy="0"/>
          <a:chOff x="0" y="0"/>
          <a:chExt cx="0" cy="0"/>
        </a:xfrm>
      </p:grpSpPr>
      <p:sp>
        <p:nvSpPr>
          <p:cNvPr id="6" name="TextBox 5"/>
          <p:cNvSpPr txBox="1"/>
          <p:nvPr/>
        </p:nvSpPr>
        <p:spPr>
          <a:xfrm>
            <a:off x="1348741" y="1039496"/>
            <a:ext cx="6177915" cy="2568575"/>
          </a:xfrm>
          <a:prstGeom prst="rect">
            <a:avLst/>
          </a:prstGeom>
          <a:noFill/>
          <a:ln>
            <a:solidFill>
              <a:schemeClr val="tx1"/>
            </a:solidFill>
            <a:prstDash val="dash"/>
          </a:ln>
          <a:effectLst>
            <a:glow rad="101600">
              <a:schemeClr val="accent3">
                <a:satMod val="175000"/>
                <a:alpha val="40000"/>
              </a:schemeClr>
            </a:glow>
            <a:reflection stA="45000" endPos="0" dist="50800" dir="5400000" sy="-100000" algn="bl" rotWithShape="0"/>
          </a:effectLst>
        </p:spPr>
        <p:txBody>
          <a:bodyPr wrap="square" rtlCol="0">
            <a:spAutoFit/>
          </a:bodyPr>
          <a:lstStyle/>
          <a:p>
            <a:pPr marL="190500" indent="-190500" algn="just">
              <a:lnSpc>
                <a:spcPct val="115000"/>
              </a:lnSpc>
            </a:pPr>
            <a:r>
              <a:rPr lang="en-US"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1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Câu 1:</a:t>
            </a:r>
            <a:r>
              <a:rPr lang="en-US" sz="2000" dirty="0">
                <a:latin typeface="Times New Roman" panose="02020603050405020304" pitchFamily="18" charset="0"/>
                <a:cs typeface="Times New Roman" panose="02020603050405020304" pitchFamily="18" charset="0"/>
              </a:rPr>
              <a:t> Những việc làm cho thấy bác là người gương mẫu;</a:t>
            </a:r>
          </a:p>
          <a:p>
            <a:pPr marL="190500" indent="-190500" algn="just">
              <a:lnSpc>
                <a:spcPct val="115000"/>
              </a:lnSpc>
            </a:pPr>
            <a:r>
              <a:rPr lang="en-US" sz="2000" i="1" dirty="0">
                <a:solidFill>
                  <a:schemeClr val="accent6">
                    <a:lumMod val="25000"/>
                  </a:schemeClr>
                </a:solidFill>
                <a:latin typeface="Times New Roman" panose="02020603050405020304" pitchFamily="18" charset="0"/>
                <a:ea typeface="Arial" panose="020B0604020202020204" pitchFamily="34" charset="0"/>
                <a:cs typeface="Times New Roman" panose="02020603050405020304" pitchFamily="18" charset="0"/>
              </a:rPr>
              <a:t>- Đến thềm chùa Bác dừng lại cởi dép để ở ngoài như mọi người, xong mới bước vào giữ đúng mọi nghi thức khi người dân đến lễ</a:t>
            </a:r>
          </a:p>
          <a:p>
            <a:pPr marL="190500" indent="-190500" algn="just">
              <a:lnSpc>
                <a:spcPct val="115000"/>
              </a:lnSpc>
            </a:pPr>
            <a:r>
              <a:rPr lang="en-US" sz="2000" i="1" dirty="0">
                <a:solidFill>
                  <a:schemeClr val="accent6">
                    <a:lumMod val="25000"/>
                  </a:schemeClr>
                </a:solidFill>
                <a:latin typeface="Times New Roman" panose="02020603050405020304" pitchFamily="18" charset="0"/>
                <a:ea typeface="Arial" panose="020B0604020202020204" pitchFamily="34" charset="0"/>
                <a:cs typeface="Times New Roman" panose="02020603050405020304" pitchFamily="18" charset="0"/>
              </a:rPr>
              <a:t>- Trên đường từ chùa về, Bác đợi đèn xanh bật lên rồi mới cho xe chạy</a:t>
            </a:r>
          </a:p>
        </p:txBody>
      </p:sp>
      <p:sp>
        <p:nvSpPr>
          <p:cNvPr id="7" name="TextBox 6"/>
          <p:cNvSpPr txBox="1"/>
          <p:nvPr/>
        </p:nvSpPr>
        <p:spPr>
          <a:xfrm>
            <a:off x="721361" y="3848100"/>
            <a:ext cx="4840605" cy="1938020"/>
          </a:xfrm>
          <a:prstGeom prst="rect">
            <a:avLst/>
          </a:prstGeom>
          <a:noFill/>
          <a:ln>
            <a:solidFill>
              <a:schemeClr val="tx1"/>
            </a:solidFill>
            <a:prstDash val="dash"/>
          </a:ln>
          <a:effectLst>
            <a:glow rad="101600">
              <a:schemeClr val="tx2">
                <a:lumMod val="75000"/>
                <a:alpha val="40000"/>
              </a:schemeClr>
            </a:glow>
          </a:effectLst>
        </p:spPr>
        <p:txBody>
          <a:bodyPr wrap="square" rtlCol="0">
            <a:spAutoFit/>
          </a:bodyPr>
          <a:lstStyle/>
          <a:p>
            <a:pPr algn="just">
              <a:lnSpc>
                <a:spcPct val="150000"/>
              </a:lnSpc>
            </a:pPr>
            <a:r>
              <a:rPr lang="en-US" sz="2000" b="1" dirty="0" err="1">
                <a:solidFill>
                  <a:schemeClr val="accent6">
                    <a:lumMod val="2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Câu 2:</a:t>
            </a:r>
            <a:r>
              <a:rPr lang="en-US" sz="2000" i="1" dirty="0" err="1">
                <a:solidFill>
                  <a:schemeClr val="accent6">
                    <a:lumMod val="25000"/>
                  </a:schemeClr>
                </a:solidFill>
                <a:latin typeface="Times New Roman" panose="02020603050405020304" pitchFamily="18" charset="0"/>
                <a:cs typeface="Times New Roman" panose="02020603050405020304" pitchFamily="18" charset="0"/>
              </a:rPr>
              <a:t> </a:t>
            </a:r>
            <a:r>
              <a:rPr lang="en-US" sz="2000" i="1" dirty="0">
                <a:solidFill>
                  <a:schemeClr val="accent6">
                    <a:lumMod val="25000"/>
                  </a:schemeClr>
                </a:solidFill>
                <a:latin typeface="Times New Roman" panose="02020603050405020304" pitchFamily="18" charset="0"/>
                <a:cs typeface="Times New Roman" panose="02020603050405020304" pitchFamily="18" charset="0"/>
              </a:rPr>
              <a:t>Bác đã bảo với chú cảnh vệ phải có ý thức tổ chức kỷ luật, tôn trọng pháp luật và nội quy chung, không nên bắt người khác nhường quyền ưu tiên cho mình.</a:t>
            </a:r>
          </a:p>
        </p:txBody>
      </p:sp>
      <p:sp>
        <p:nvSpPr>
          <p:cNvPr id="8" name="TextBox 7"/>
          <p:cNvSpPr txBox="1"/>
          <p:nvPr/>
        </p:nvSpPr>
        <p:spPr>
          <a:xfrm>
            <a:off x="5699761" y="3848100"/>
            <a:ext cx="2511425" cy="1938020"/>
          </a:xfrm>
          <a:prstGeom prst="rect">
            <a:avLst/>
          </a:prstGeom>
          <a:noFill/>
          <a:ln>
            <a:solidFill>
              <a:schemeClr val="tx1"/>
            </a:solidFill>
            <a:prstDash val="dash"/>
          </a:ln>
          <a:effectLst>
            <a:glow rad="101600">
              <a:schemeClr val="accent3">
                <a:satMod val="175000"/>
                <a:alpha val="40000"/>
              </a:schemeClr>
            </a:glow>
          </a:effectLst>
        </p:spPr>
        <p:txBody>
          <a:bodyPr wrap="square" rtlCol="0">
            <a:spAutoFit/>
          </a:bodyPr>
          <a:lstStyle/>
          <a:p>
            <a:pPr algn="just">
              <a:lnSpc>
                <a:spcPct val="150000"/>
              </a:lnSpc>
            </a:pPr>
            <a:r>
              <a:rPr lang="en-US" sz="2000" b="1" dirty="0" err="1">
                <a:solidFill>
                  <a:schemeClr val="accent6">
                    <a:lumMod val="2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Câu 3:</a:t>
            </a:r>
            <a:r>
              <a:rPr lang="en-US" sz="2000" i="1" dirty="0" err="1">
                <a:solidFill>
                  <a:schemeClr val="accent6">
                    <a:lumMod val="25000"/>
                  </a:schemeClr>
                </a:solidFill>
                <a:latin typeface="Times New Roman" panose="02020603050405020304" pitchFamily="18" charset="0"/>
                <a:cs typeface="Times New Roman" panose="02020603050405020304" pitchFamily="18" charset="0"/>
              </a:rPr>
              <a:t> Bác Hồ là người gương mẫu, tôn trọng đạo đức và kỷ luật</a:t>
            </a:r>
          </a:p>
        </p:txBody>
      </p:sp>
    </p:spTree>
    <p:extLst>
      <p:ext uri="{BB962C8B-B14F-4D97-AF65-F5344CB8AC3E}">
        <p14:creationId xmlns:p14="http://schemas.microsoft.com/office/powerpoint/2010/main" val="956918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ox(in)">
                                      <p:cBhvr>
                                        <p:cTn id="1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8" grpId="0" animBg="1"/>
      <p:bldP spid="8"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grpSp>
        <p:nvGrpSpPr>
          <p:cNvPr id="8" name="Group 7"/>
          <p:cNvGrpSpPr/>
          <p:nvPr/>
        </p:nvGrpSpPr>
        <p:grpSpPr>
          <a:xfrm>
            <a:off x="266701" y="1435736"/>
            <a:ext cx="5988685" cy="1031875"/>
            <a:chOff x="1371601" y="1509713"/>
            <a:chExt cx="9815512" cy="1257300"/>
          </a:xfrm>
        </p:grpSpPr>
        <p:sp>
          <p:nvSpPr>
            <p:cNvPr id="25" name="Rectangle 2"/>
            <p:cNvSpPr/>
            <p:nvPr/>
          </p:nvSpPr>
          <p:spPr>
            <a:xfrm>
              <a:off x="2781301" y="1509713"/>
              <a:ext cx="8405812" cy="1257300"/>
            </a:xfrm>
            <a:custGeom>
              <a:avLst/>
              <a:gdLst>
                <a:gd name="connsiteX0" fmla="*/ 0 w 1739900"/>
                <a:gd name="connsiteY0" fmla="*/ 0 h 1257301"/>
                <a:gd name="connsiteX1" fmla="*/ 1739900 w 1739900"/>
                <a:gd name="connsiteY1" fmla="*/ 0 h 1257301"/>
                <a:gd name="connsiteX2" fmla="*/ 1739900 w 1739900"/>
                <a:gd name="connsiteY2" fmla="*/ 1257301 h 1257301"/>
                <a:gd name="connsiteX3" fmla="*/ 0 w 1739900"/>
                <a:gd name="connsiteY3" fmla="*/ 1257301 h 1257301"/>
                <a:gd name="connsiteX4" fmla="*/ 0 w 1739900"/>
                <a:gd name="connsiteY4" fmla="*/ 0 h 1257301"/>
                <a:gd name="connsiteX0-1" fmla="*/ 0 w 1739900"/>
                <a:gd name="connsiteY0-2" fmla="*/ 0 h 1257301"/>
                <a:gd name="connsiteX1-3" fmla="*/ 1739900 w 1739900"/>
                <a:gd name="connsiteY1-4" fmla="*/ 0 h 1257301"/>
                <a:gd name="connsiteX2-5" fmla="*/ 1733550 w 1739900"/>
                <a:gd name="connsiteY2-6" fmla="*/ 628651 h 1257301"/>
                <a:gd name="connsiteX3-7" fmla="*/ 1739900 w 1739900"/>
                <a:gd name="connsiteY3-8" fmla="*/ 1257301 h 1257301"/>
                <a:gd name="connsiteX4-9" fmla="*/ 0 w 1739900"/>
                <a:gd name="connsiteY4-10" fmla="*/ 1257301 h 1257301"/>
                <a:gd name="connsiteX5" fmla="*/ 0 w 1739900"/>
                <a:gd name="connsiteY5" fmla="*/ 0 h 1257301"/>
                <a:gd name="connsiteX0-11" fmla="*/ 0 w 1739900"/>
                <a:gd name="connsiteY0-12" fmla="*/ 0 h 1257301"/>
                <a:gd name="connsiteX1-13" fmla="*/ 1739900 w 1739900"/>
                <a:gd name="connsiteY1-14" fmla="*/ 0 h 1257301"/>
                <a:gd name="connsiteX2-15" fmla="*/ 1733550 w 1739900"/>
                <a:gd name="connsiteY2-16" fmla="*/ 628651 h 1257301"/>
                <a:gd name="connsiteX3-17" fmla="*/ 1739900 w 1739900"/>
                <a:gd name="connsiteY3-18" fmla="*/ 1257301 h 1257301"/>
                <a:gd name="connsiteX4-19" fmla="*/ 0 w 1739900"/>
                <a:gd name="connsiteY4-20" fmla="*/ 1257301 h 1257301"/>
                <a:gd name="connsiteX5-21" fmla="*/ 0 w 1739900"/>
                <a:gd name="connsiteY5-22" fmla="*/ 0 h 1257301"/>
                <a:gd name="connsiteX0-23" fmla="*/ 0 w 1739900"/>
                <a:gd name="connsiteY0-24" fmla="*/ 0 h 1257301"/>
                <a:gd name="connsiteX1-25" fmla="*/ 1739900 w 1739900"/>
                <a:gd name="connsiteY1-26" fmla="*/ 0 h 1257301"/>
                <a:gd name="connsiteX2-27" fmla="*/ 1733550 w 1739900"/>
                <a:gd name="connsiteY2-28" fmla="*/ 628651 h 1257301"/>
                <a:gd name="connsiteX3-29" fmla="*/ 1739900 w 1739900"/>
                <a:gd name="connsiteY3-30" fmla="*/ 1257301 h 1257301"/>
                <a:gd name="connsiteX4-31" fmla="*/ 0 w 1739900"/>
                <a:gd name="connsiteY4-32" fmla="*/ 1257301 h 1257301"/>
                <a:gd name="connsiteX5-33" fmla="*/ 0 w 1739900"/>
                <a:gd name="connsiteY5-34" fmla="*/ 0 h 1257301"/>
                <a:gd name="connsiteX0-35" fmla="*/ 0 w 2343162"/>
                <a:gd name="connsiteY0-36" fmla="*/ 0 h 1257301"/>
                <a:gd name="connsiteX1-37" fmla="*/ 1739900 w 2343162"/>
                <a:gd name="connsiteY1-38" fmla="*/ 0 h 1257301"/>
                <a:gd name="connsiteX2-39" fmla="*/ 2343150 w 2343162"/>
                <a:gd name="connsiteY2-40" fmla="*/ 622301 h 1257301"/>
                <a:gd name="connsiteX3-41" fmla="*/ 1739900 w 2343162"/>
                <a:gd name="connsiteY3-42" fmla="*/ 1257301 h 1257301"/>
                <a:gd name="connsiteX4-43" fmla="*/ 0 w 2343162"/>
                <a:gd name="connsiteY4-44" fmla="*/ 1257301 h 1257301"/>
                <a:gd name="connsiteX5-45" fmla="*/ 0 w 2343162"/>
                <a:gd name="connsiteY5-46" fmla="*/ 0 h 1257301"/>
                <a:gd name="connsiteX0-47" fmla="*/ 0 w 2343155"/>
                <a:gd name="connsiteY0-48" fmla="*/ 0 h 1257301"/>
                <a:gd name="connsiteX1-49" fmla="*/ 1739900 w 2343155"/>
                <a:gd name="connsiteY1-50" fmla="*/ 0 h 1257301"/>
                <a:gd name="connsiteX2-51" fmla="*/ 2343150 w 2343155"/>
                <a:gd name="connsiteY2-52" fmla="*/ 622301 h 1257301"/>
                <a:gd name="connsiteX3-53" fmla="*/ 1739900 w 2343155"/>
                <a:gd name="connsiteY3-54" fmla="*/ 1257301 h 1257301"/>
                <a:gd name="connsiteX4-55" fmla="*/ 0 w 2343155"/>
                <a:gd name="connsiteY4-56" fmla="*/ 1257301 h 1257301"/>
                <a:gd name="connsiteX5-57" fmla="*/ 0 w 2343155"/>
                <a:gd name="connsiteY5-58" fmla="*/ 0 h 1257301"/>
                <a:gd name="connsiteX0-59" fmla="*/ 0 w 2343155"/>
                <a:gd name="connsiteY0-60" fmla="*/ 0 h 1257301"/>
                <a:gd name="connsiteX1-61" fmla="*/ 1739900 w 2343155"/>
                <a:gd name="connsiteY1-62" fmla="*/ 0 h 1257301"/>
                <a:gd name="connsiteX2-63" fmla="*/ 2343150 w 2343155"/>
                <a:gd name="connsiteY2-64" fmla="*/ 622301 h 1257301"/>
                <a:gd name="connsiteX3-65" fmla="*/ 1739900 w 2343155"/>
                <a:gd name="connsiteY3-66" fmla="*/ 1257301 h 1257301"/>
                <a:gd name="connsiteX4-67" fmla="*/ 0 w 2343155"/>
                <a:gd name="connsiteY4-68" fmla="*/ 1257301 h 1257301"/>
                <a:gd name="connsiteX5-69" fmla="*/ 0 w 2343155"/>
                <a:gd name="connsiteY5-70" fmla="*/ 0 h 1257301"/>
                <a:gd name="connsiteX0-71" fmla="*/ 0 w 2343150"/>
                <a:gd name="connsiteY0-72" fmla="*/ 0 h 1257301"/>
                <a:gd name="connsiteX1-73" fmla="*/ 1739900 w 2343150"/>
                <a:gd name="connsiteY1-74" fmla="*/ 0 h 1257301"/>
                <a:gd name="connsiteX2-75" fmla="*/ 2343150 w 2343150"/>
                <a:gd name="connsiteY2-76" fmla="*/ 622301 h 1257301"/>
                <a:gd name="connsiteX3-77" fmla="*/ 1739900 w 2343150"/>
                <a:gd name="connsiteY3-78" fmla="*/ 1257301 h 1257301"/>
                <a:gd name="connsiteX4-79" fmla="*/ 0 w 2343150"/>
                <a:gd name="connsiteY4-80" fmla="*/ 1257301 h 1257301"/>
                <a:gd name="connsiteX5-81" fmla="*/ 0 w 2343150"/>
                <a:gd name="connsiteY5-82" fmla="*/ 0 h 1257301"/>
                <a:gd name="connsiteX0-83" fmla="*/ 0 w 2362200"/>
                <a:gd name="connsiteY0-84" fmla="*/ 0 h 1257301"/>
                <a:gd name="connsiteX1-85" fmla="*/ 1739900 w 2362200"/>
                <a:gd name="connsiteY1-86" fmla="*/ 0 h 1257301"/>
                <a:gd name="connsiteX2-87" fmla="*/ 2362200 w 2362200"/>
                <a:gd name="connsiteY2-88" fmla="*/ 635001 h 1257301"/>
                <a:gd name="connsiteX3-89" fmla="*/ 1739900 w 2362200"/>
                <a:gd name="connsiteY3-90" fmla="*/ 1257301 h 1257301"/>
                <a:gd name="connsiteX4-91" fmla="*/ 0 w 2362200"/>
                <a:gd name="connsiteY4-92" fmla="*/ 1257301 h 1257301"/>
                <a:gd name="connsiteX5-93" fmla="*/ 0 w 2362200"/>
                <a:gd name="connsiteY5-94" fmla="*/ 0 h 1257301"/>
                <a:gd name="connsiteX0-95" fmla="*/ 0 w 2362200"/>
                <a:gd name="connsiteY0-96" fmla="*/ 0 h 1257301"/>
                <a:gd name="connsiteX1-97" fmla="*/ 1739900 w 2362200"/>
                <a:gd name="connsiteY1-98" fmla="*/ 0 h 1257301"/>
                <a:gd name="connsiteX2-99" fmla="*/ 2362200 w 2362200"/>
                <a:gd name="connsiteY2-100" fmla="*/ 635001 h 1257301"/>
                <a:gd name="connsiteX3-101" fmla="*/ 1739900 w 2362200"/>
                <a:gd name="connsiteY3-102" fmla="*/ 1257301 h 1257301"/>
                <a:gd name="connsiteX4-103" fmla="*/ 0 w 2362200"/>
                <a:gd name="connsiteY4-104" fmla="*/ 1257301 h 1257301"/>
                <a:gd name="connsiteX5-105" fmla="*/ 0 w 2362200"/>
                <a:gd name="connsiteY5-106" fmla="*/ 0 h 1257301"/>
                <a:gd name="connsiteX0-107" fmla="*/ 0 w 2362200"/>
                <a:gd name="connsiteY0-108" fmla="*/ 0 h 1257301"/>
                <a:gd name="connsiteX1-109" fmla="*/ 1739900 w 2362200"/>
                <a:gd name="connsiteY1-110" fmla="*/ 0 h 1257301"/>
                <a:gd name="connsiteX2-111" fmla="*/ 2362200 w 2362200"/>
                <a:gd name="connsiteY2-112" fmla="*/ 635001 h 1257301"/>
                <a:gd name="connsiteX3-113" fmla="*/ 1739900 w 2362200"/>
                <a:gd name="connsiteY3-114" fmla="*/ 1257301 h 1257301"/>
                <a:gd name="connsiteX4-115" fmla="*/ 0 w 2362200"/>
                <a:gd name="connsiteY4-116" fmla="*/ 1257301 h 1257301"/>
                <a:gd name="connsiteX5-117" fmla="*/ 0 w 2362200"/>
                <a:gd name="connsiteY5-118" fmla="*/ 0 h 1257301"/>
                <a:gd name="connsiteX0-119" fmla="*/ 0 w 2049349"/>
                <a:gd name="connsiteY0-120" fmla="*/ 0 h 1257301"/>
                <a:gd name="connsiteX1-121" fmla="*/ 1739900 w 2049349"/>
                <a:gd name="connsiteY1-122" fmla="*/ 0 h 1257301"/>
                <a:gd name="connsiteX2-123" fmla="*/ 2049349 w 2049349"/>
                <a:gd name="connsiteY2-124" fmla="*/ 635001 h 1257301"/>
                <a:gd name="connsiteX3-125" fmla="*/ 1739900 w 2049349"/>
                <a:gd name="connsiteY3-126" fmla="*/ 1257301 h 1257301"/>
                <a:gd name="connsiteX4-127" fmla="*/ 0 w 2049349"/>
                <a:gd name="connsiteY4-128" fmla="*/ 1257301 h 1257301"/>
                <a:gd name="connsiteX5-129" fmla="*/ 0 w 2049349"/>
                <a:gd name="connsiteY5-130" fmla="*/ 0 h 1257301"/>
                <a:gd name="connsiteX0-131" fmla="*/ 0 w 2049349"/>
                <a:gd name="connsiteY0-132" fmla="*/ 0 h 1257301"/>
                <a:gd name="connsiteX1-133" fmla="*/ 1739900 w 2049349"/>
                <a:gd name="connsiteY1-134" fmla="*/ 0 h 1257301"/>
                <a:gd name="connsiteX2-135" fmla="*/ 2049349 w 2049349"/>
                <a:gd name="connsiteY2-136" fmla="*/ 635001 h 1257301"/>
                <a:gd name="connsiteX3-137" fmla="*/ 1739900 w 2049349"/>
                <a:gd name="connsiteY3-138" fmla="*/ 1257301 h 1257301"/>
                <a:gd name="connsiteX4-139" fmla="*/ 0 w 2049349"/>
                <a:gd name="connsiteY4-140" fmla="*/ 1257301 h 1257301"/>
                <a:gd name="connsiteX5-141" fmla="*/ 0 w 2049349"/>
                <a:gd name="connsiteY5-142" fmla="*/ 0 h 1257301"/>
                <a:gd name="connsiteX0-143" fmla="*/ 0 w 2049349"/>
                <a:gd name="connsiteY0-144" fmla="*/ 0 h 1257301"/>
                <a:gd name="connsiteX1-145" fmla="*/ 1739900 w 2049349"/>
                <a:gd name="connsiteY1-146" fmla="*/ 0 h 1257301"/>
                <a:gd name="connsiteX2-147" fmla="*/ 2049349 w 2049349"/>
                <a:gd name="connsiteY2-148" fmla="*/ 635001 h 1257301"/>
                <a:gd name="connsiteX3-149" fmla="*/ 1739900 w 2049349"/>
                <a:gd name="connsiteY3-150" fmla="*/ 1257301 h 1257301"/>
                <a:gd name="connsiteX4-151" fmla="*/ 0 w 2049349"/>
                <a:gd name="connsiteY4-152" fmla="*/ 1257301 h 1257301"/>
                <a:gd name="connsiteX5-153" fmla="*/ 0 w 2049349"/>
                <a:gd name="connsiteY5-154" fmla="*/ 0 h 1257301"/>
                <a:gd name="connsiteX0-155" fmla="*/ 0 w 2049349"/>
                <a:gd name="connsiteY0-156" fmla="*/ 0 h 1257301"/>
                <a:gd name="connsiteX1-157" fmla="*/ 1739900 w 2049349"/>
                <a:gd name="connsiteY1-158" fmla="*/ 0 h 1257301"/>
                <a:gd name="connsiteX2-159" fmla="*/ 2049349 w 2049349"/>
                <a:gd name="connsiteY2-160" fmla="*/ 635001 h 1257301"/>
                <a:gd name="connsiteX3-161" fmla="*/ 1739900 w 2049349"/>
                <a:gd name="connsiteY3-162" fmla="*/ 1257301 h 1257301"/>
                <a:gd name="connsiteX4-163" fmla="*/ 0 w 2049349"/>
                <a:gd name="connsiteY4-164" fmla="*/ 1257301 h 1257301"/>
                <a:gd name="connsiteX5-165" fmla="*/ 0 w 2049349"/>
                <a:gd name="connsiteY5-166" fmla="*/ 0 h 1257301"/>
                <a:gd name="connsiteX0-167" fmla="*/ 0 w 2049349"/>
                <a:gd name="connsiteY0-168" fmla="*/ 0 h 1257301"/>
                <a:gd name="connsiteX1-169" fmla="*/ 1739900 w 2049349"/>
                <a:gd name="connsiteY1-170" fmla="*/ 0 h 1257301"/>
                <a:gd name="connsiteX2-171" fmla="*/ 2049349 w 2049349"/>
                <a:gd name="connsiteY2-172" fmla="*/ 635001 h 1257301"/>
                <a:gd name="connsiteX3-173" fmla="*/ 1739900 w 2049349"/>
                <a:gd name="connsiteY3-174" fmla="*/ 1257301 h 1257301"/>
                <a:gd name="connsiteX4-175" fmla="*/ 0 w 2049349"/>
                <a:gd name="connsiteY4-176" fmla="*/ 1257301 h 1257301"/>
                <a:gd name="connsiteX5-177" fmla="*/ 0 w 2049349"/>
                <a:gd name="connsiteY5-178" fmla="*/ 0 h 125730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2049349" h="1257301">
                  <a:moveTo>
                    <a:pt x="0" y="0"/>
                  </a:moveTo>
                  <a:lnTo>
                    <a:pt x="1739900" y="0"/>
                  </a:lnTo>
                  <a:cubicBezTo>
                    <a:pt x="2097919" y="736600"/>
                    <a:pt x="1710758" y="-66675"/>
                    <a:pt x="2049349" y="635001"/>
                  </a:cubicBezTo>
                  <a:cubicBezTo>
                    <a:pt x="1687248" y="1352551"/>
                    <a:pt x="2110278" y="514351"/>
                    <a:pt x="1739900" y="1257301"/>
                  </a:cubicBezTo>
                  <a:lnTo>
                    <a:pt x="0" y="1257301"/>
                  </a:lnTo>
                  <a:lnTo>
                    <a:pt x="0" y="0"/>
                  </a:lnTo>
                  <a:close/>
                </a:path>
              </a:pathLst>
            </a:custGeom>
            <a:solidFill>
              <a:srgbClr val="FFFFFF"/>
            </a:solidFill>
            <a:ln w="3175" cap="flat" cmpd="sng" algn="ctr">
              <a:noFill/>
              <a:prstDash val="solid"/>
            </a:ln>
            <a:effectLst>
              <a:outerShdw blurRad="50800" dist="38100" algn="l" rotWithShape="0">
                <a:prstClr val="black">
                  <a:alpha val="40000"/>
                </a:prstClr>
              </a:outerShdw>
            </a:effectLst>
          </p:spPr>
          <p:txBody>
            <a:bodyPr anchor="ctr"/>
            <a:lstStyle/>
            <a:p>
              <a:pPr algn="ctr" fontAlgn="base">
                <a:spcBef>
                  <a:spcPct val="0"/>
                </a:spcBef>
                <a:spcAft>
                  <a:spcPct val="0"/>
                </a:spcAft>
                <a:defRPr/>
              </a:pPr>
              <a:endParaRPr lang="en-US" sz="3200" kern="0">
                <a:solidFill>
                  <a:schemeClr val="tx1">
                    <a:lumMod val="60000"/>
                    <a:lumOff val="40000"/>
                  </a:schemeClr>
                </a:solidFill>
                <a:latin typeface="+mj-lt"/>
              </a:endParaRPr>
            </a:p>
          </p:txBody>
        </p:sp>
        <p:sp>
          <p:nvSpPr>
            <p:cNvPr id="26" name="Round Same Side Corner Rectangle 1"/>
            <p:cNvSpPr/>
            <p:nvPr/>
          </p:nvSpPr>
          <p:spPr>
            <a:xfrm rot="16200000">
              <a:off x="1762126" y="1119188"/>
              <a:ext cx="1257300" cy="2038350"/>
            </a:xfrm>
            <a:custGeom>
              <a:avLst/>
              <a:gdLst>
                <a:gd name="connsiteX0" fmla="*/ 330205 w 1257300"/>
                <a:gd name="connsiteY0" fmla="*/ 0 h 1416050"/>
                <a:gd name="connsiteX1" fmla="*/ 927095 w 1257300"/>
                <a:gd name="connsiteY1" fmla="*/ 0 h 1416050"/>
                <a:gd name="connsiteX2" fmla="*/ 1257300 w 1257300"/>
                <a:gd name="connsiteY2" fmla="*/ 330205 h 1416050"/>
                <a:gd name="connsiteX3" fmla="*/ 1257300 w 1257300"/>
                <a:gd name="connsiteY3" fmla="*/ 1416050 h 1416050"/>
                <a:gd name="connsiteX4" fmla="*/ 1257300 w 1257300"/>
                <a:gd name="connsiteY4" fmla="*/ 1416050 h 1416050"/>
                <a:gd name="connsiteX5" fmla="*/ 0 w 1257300"/>
                <a:gd name="connsiteY5" fmla="*/ 1416050 h 1416050"/>
                <a:gd name="connsiteX6" fmla="*/ 0 w 1257300"/>
                <a:gd name="connsiteY6" fmla="*/ 1416050 h 1416050"/>
                <a:gd name="connsiteX7" fmla="*/ 0 w 1257300"/>
                <a:gd name="connsiteY7" fmla="*/ 330205 h 1416050"/>
                <a:gd name="connsiteX8" fmla="*/ 330205 w 1257300"/>
                <a:gd name="connsiteY8" fmla="*/ 0 h 1416050"/>
                <a:gd name="connsiteX0-1" fmla="*/ 330205 w 1257300"/>
                <a:gd name="connsiteY0-2" fmla="*/ 0 h 1416050"/>
                <a:gd name="connsiteX1-3" fmla="*/ 927095 w 1257300"/>
                <a:gd name="connsiteY1-4" fmla="*/ 0 h 1416050"/>
                <a:gd name="connsiteX2-5" fmla="*/ 1257300 w 1257300"/>
                <a:gd name="connsiteY2-6" fmla="*/ 330205 h 1416050"/>
                <a:gd name="connsiteX3-7" fmla="*/ 1257300 w 1257300"/>
                <a:gd name="connsiteY3-8" fmla="*/ 1416050 h 1416050"/>
                <a:gd name="connsiteX4-9" fmla="*/ 1257300 w 1257300"/>
                <a:gd name="connsiteY4-10" fmla="*/ 1416050 h 1416050"/>
                <a:gd name="connsiteX5-11" fmla="*/ 590550 w 1257300"/>
                <a:gd name="connsiteY5-12" fmla="*/ 1416050 h 1416050"/>
                <a:gd name="connsiteX6-13" fmla="*/ 0 w 1257300"/>
                <a:gd name="connsiteY6-14" fmla="*/ 1416050 h 1416050"/>
                <a:gd name="connsiteX7-15" fmla="*/ 0 w 1257300"/>
                <a:gd name="connsiteY7-16" fmla="*/ 1416050 h 1416050"/>
                <a:gd name="connsiteX8-17" fmla="*/ 0 w 1257300"/>
                <a:gd name="connsiteY8-18" fmla="*/ 330205 h 1416050"/>
                <a:gd name="connsiteX9" fmla="*/ 330205 w 1257300"/>
                <a:gd name="connsiteY9" fmla="*/ 0 h 1416050"/>
                <a:gd name="connsiteX0-19" fmla="*/ 330205 w 1257300"/>
                <a:gd name="connsiteY0-20" fmla="*/ 0 h 2038350"/>
                <a:gd name="connsiteX1-21" fmla="*/ 927095 w 1257300"/>
                <a:gd name="connsiteY1-22" fmla="*/ 0 h 2038350"/>
                <a:gd name="connsiteX2-23" fmla="*/ 1257300 w 1257300"/>
                <a:gd name="connsiteY2-24" fmla="*/ 330205 h 2038350"/>
                <a:gd name="connsiteX3-25" fmla="*/ 1257300 w 1257300"/>
                <a:gd name="connsiteY3-26" fmla="*/ 1416050 h 2038350"/>
                <a:gd name="connsiteX4-27" fmla="*/ 1257300 w 1257300"/>
                <a:gd name="connsiteY4-28" fmla="*/ 1416050 h 2038350"/>
                <a:gd name="connsiteX5-29" fmla="*/ 628650 w 1257300"/>
                <a:gd name="connsiteY5-30" fmla="*/ 2038350 h 2038350"/>
                <a:gd name="connsiteX6-31" fmla="*/ 0 w 1257300"/>
                <a:gd name="connsiteY6-32" fmla="*/ 1416050 h 2038350"/>
                <a:gd name="connsiteX7-33" fmla="*/ 0 w 1257300"/>
                <a:gd name="connsiteY7-34" fmla="*/ 1416050 h 2038350"/>
                <a:gd name="connsiteX8-35" fmla="*/ 0 w 1257300"/>
                <a:gd name="connsiteY8-36" fmla="*/ 330205 h 2038350"/>
                <a:gd name="connsiteX9-37" fmla="*/ 330205 w 1257300"/>
                <a:gd name="connsiteY9-38" fmla="*/ 0 h 203835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1257300" h="2038350">
                  <a:moveTo>
                    <a:pt x="330205" y="0"/>
                  </a:moveTo>
                  <a:lnTo>
                    <a:pt x="927095" y="0"/>
                  </a:lnTo>
                  <a:cubicBezTo>
                    <a:pt x="1109462" y="0"/>
                    <a:pt x="1257300" y="147838"/>
                    <a:pt x="1257300" y="330205"/>
                  </a:cubicBezTo>
                  <a:lnTo>
                    <a:pt x="1257300" y="1416050"/>
                  </a:lnTo>
                  <a:lnTo>
                    <a:pt x="1257300" y="1416050"/>
                  </a:lnTo>
                  <a:lnTo>
                    <a:pt x="628650" y="2038350"/>
                  </a:lnTo>
                  <a:lnTo>
                    <a:pt x="0" y="1416050"/>
                  </a:lnTo>
                  <a:lnTo>
                    <a:pt x="0" y="1416050"/>
                  </a:lnTo>
                  <a:lnTo>
                    <a:pt x="0" y="330205"/>
                  </a:lnTo>
                  <a:cubicBezTo>
                    <a:pt x="0" y="147838"/>
                    <a:pt x="147838" y="0"/>
                    <a:pt x="330205" y="0"/>
                  </a:cubicBezTo>
                  <a:close/>
                </a:path>
              </a:pathLst>
            </a:custGeom>
            <a:solidFill>
              <a:srgbClr val="E19023"/>
            </a:solidFill>
            <a:ln w="3175" cap="flat" cmpd="sng" algn="ctr">
              <a:noFill/>
              <a:prstDash val="solid"/>
            </a:ln>
            <a:effectLst/>
          </p:spPr>
          <p:txBody>
            <a:bodyPr anchor="ctr"/>
            <a:lstStyle/>
            <a:p>
              <a:pPr algn="ctr" fontAlgn="base">
                <a:spcBef>
                  <a:spcPct val="0"/>
                </a:spcBef>
                <a:spcAft>
                  <a:spcPct val="0"/>
                </a:spcAft>
                <a:defRPr/>
              </a:pPr>
              <a:endParaRPr lang="en-US" sz="3200" kern="0">
                <a:solidFill>
                  <a:srgbClr val="FFFFFF"/>
                </a:solidFill>
                <a:latin typeface="+mj-lt"/>
              </a:endParaRPr>
            </a:p>
          </p:txBody>
        </p:sp>
        <p:sp>
          <p:nvSpPr>
            <p:cNvPr id="27" name="Isosceles Triangle 26"/>
            <p:cNvSpPr/>
            <p:nvPr/>
          </p:nvSpPr>
          <p:spPr>
            <a:xfrm rot="5400000">
              <a:off x="2989863" y="1958374"/>
              <a:ext cx="371475" cy="359979"/>
            </a:xfrm>
            <a:prstGeom prst="triangle">
              <a:avLst/>
            </a:prstGeom>
            <a:solidFill>
              <a:srgbClr val="FFFFFF"/>
            </a:solidFill>
            <a:ln w="25400" cap="flat" cmpd="sng" algn="ctr">
              <a:noFill/>
              <a:prstDash val="solid"/>
            </a:ln>
            <a:effectLst/>
          </p:spPr>
          <p:txBody>
            <a:bodyPr anchor="ctr"/>
            <a:lstStyle/>
            <a:p>
              <a:pPr algn="ctr" fontAlgn="base">
                <a:spcBef>
                  <a:spcPct val="0"/>
                </a:spcBef>
                <a:spcAft>
                  <a:spcPct val="0"/>
                </a:spcAft>
                <a:defRPr/>
              </a:pPr>
              <a:endParaRPr lang="en-US" sz="3200" kern="0">
                <a:solidFill>
                  <a:schemeClr val="tx1">
                    <a:lumMod val="60000"/>
                    <a:lumOff val="40000"/>
                  </a:schemeClr>
                </a:solidFill>
                <a:latin typeface="+mj-lt"/>
              </a:endParaRPr>
            </a:p>
          </p:txBody>
        </p:sp>
        <p:sp>
          <p:nvSpPr>
            <p:cNvPr id="34" name="TextBox 28671"/>
            <p:cNvSpPr txBox="1">
              <a:spLocks noChangeArrowheads="1"/>
            </p:cNvSpPr>
            <p:nvPr/>
          </p:nvSpPr>
          <p:spPr bwMode="auto">
            <a:xfrm>
              <a:off x="2014898" y="1670261"/>
              <a:ext cx="498855" cy="936205"/>
            </a:xfrm>
            <a:prstGeom prst="rect">
              <a:avLst/>
            </a:prstGeom>
            <a:noFill/>
            <a:ln w="9525">
              <a:noFill/>
              <a:miter lim="800000"/>
            </a:ln>
          </p:spPr>
          <p:txBody>
            <a:bodyPr wrap="square" anchor="ctr">
              <a:spAutoFit/>
            </a:bodyPr>
            <a:lstStyle/>
            <a:p>
              <a:pPr fontAlgn="base">
                <a:spcBef>
                  <a:spcPct val="0"/>
                </a:spcBef>
                <a:spcAft>
                  <a:spcPct val="0"/>
                </a:spcAft>
              </a:pPr>
              <a:r>
                <a:rPr lang="en-US" sz="4400" b="1" dirty="0">
                  <a:solidFill>
                    <a:srgbClr val="FFFFFF"/>
                  </a:solidFill>
                  <a:latin typeface="Times New Roman" panose="02020603050405020304" pitchFamily="18" charset="0"/>
                  <a:cs typeface="Times New Roman" panose="02020603050405020304" pitchFamily="18" charset="0"/>
                </a:rPr>
                <a:t>1</a:t>
              </a:r>
            </a:p>
          </p:txBody>
        </p:sp>
        <p:sp>
          <p:nvSpPr>
            <p:cNvPr id="40" name="Rectangle 46"/>
            <p:cNvSpPr>
              <a:spLocks noChangeArrowheads="1"/>
            </p:cNvSpPr>
            <p:nvPr/>
          </p:nvSpPr>
          <p:spPr bwMode="auto">
            <a:xfrm>
              <a:off x="3457575" y="1557684"/>
              <a:ext cx="6748015" cy="1161359"/>
            </a:xfrm>
            <a:prstGeom prst="rect">
              <a:avLst/>
            </a:prstGeom>
            <a:noFill/>
            <a:ln w="9525">
              <a:noFill/>
              <a:miter lim="800000"/>
            </a:ln>
          </p:spPr>
          <p:txBody>
            <a:bodyPr wrap="square" anchor="ctr">
              <a:spAutoFit/>
            </a:bodyPr>
            <a:lstStyle/>
            <a:p>
              <a:pPr fontAlgn="base">
                <a:spcBef>
                  <a:spcPct val="0"/>
                </a:spcBef>
                <a:spcAft>
                  <a:spcPct val="0"/>
                </a:spcAft>
              </a:pPr>
              <a:r>
                <a:rPr lang="en-US" sz="2800" b="1" dirty="0" err="1">
                  <a:solidFill>
                    <a:schemeClr val="tx1">
                      <a:lumMod val="50000"/>
                    </a:schemeClr>
                  </a:solidFill>
                  <a:latin typeface="Times New Roman" panose="02020603050405020304" pitchFamily="18" charset="0"/>
                  <a:cs typeface="Times New Roman" panose="02020603050405020304" pitchFamily="18" charset="0"/>
                </a:rPr>
                <a:t>Thế</a:t>
              </a:r>
              <a:r>
                <a:rPr lang="en-US" sz="2800" b="1" dirty="0">
                  <a:solidFill>
                    <a:schemeClr val="tx1">
                      <a:lumMod val="50000"/>
                    </a:schemeClr>
                  </a:solidFill>
                  <a:latin typeface="Times New Roman" panose="02020603050405020304" pitchFamily="18" charset="0"/>
                  <a:cs typeface="Times New Roman" panose="02020603050405020304" pitchFamily="18" charset="0"/>
                </a:rPr>
                <a:t> </a:t>
              </a:r>
              <a:r>
                <a:rPr lang="en-US" sz="2800" b="1" dirty="0" err="1">
                  <a:solidFill>
                    <a:schemeClr val="tx1">
                      <a:lumMod val="50000"/>
                    </a:schemeClr>
                  </a:solidFill>
                  <a:latin typeface="Times New Roman" panose="02020603050405020304" pitchFamily="18" charset="0"/>
                  <a:cs typeface="Times New Roman" panose="02020603050405020304" pitchFamily="18" charset="0"/>
                </a:rPr>
                <a:t>nào</a:t>
              </a:r>
              <a:r>
                <a:rPr lang="en-US" sz="2800" b="1" dirty="0">
                  <a:solidFill>
                    <a:schemeClr val="tx1">
                      <a:lumMod val="50000"/>
                    </a:schemeClr>
                  </a:solidFill>
                  <a:latin typeface="Times New Roman" panose="02020603050405020304" pitchFamily="18" charset="0"/>
                  <a:cs typeface="Times New Roman" panose="02020603050405020304" pitchFamily="18" charset="0"/>
                </a:rPr>
                <a:t> </a:t>
              </a:r>
              <a:r>
                <a:rPr lang="en-US" sz="2800" b="1" dirty="0" err="1">
                  <a:solidFill>
                    <a:schemeClr val="tx1">
                      <a:lumMod val="50000"/>
                    </a:schemeClr>
                  </a:solidFill>
                  <a:latin typeface="Times New Roman" panose="02020603050405020304" pitchFamily="18" charset="0"/>
                  <a:cs typeface="Times New Roman" panose="02020603050405020304" pitchFamily="18" charset="0"/>
                </a:rPr>
                <a:t>là</a:t>
              </a:r>
              <a:r>
                <a:rPr lang="en-US" sz="2800" b="1" dirty="0">
                  <a:solidFill>
                    <a:schemeClr val="tx1">
                      <a:lumMod val="50000"/>
                    </a:schemeClr>
                  </a:solidFill>
                  <a:latin typeface="Times New Roman" panose="02020603050405020304" pitchFamily="18" charset="0"/>
                  <a:cs typeface="Times New Roman" panose="02020603050405020304" pitchFamily="18" charset="0"/>
                </a:rPr>
                <a:t> </a:t>
              </a:r>
              <a:r>
                <a:rPr lang="en-US" sz="2800" b="1" dirty="0" err="1">
                  <a:solidFill>
                    <a:schemeClr val="tx1">
                      <a:lumMod val="50000"/>
                    </a:schemeClr>
                  </a:solidFill>
                  <a:latin typeface="Times New Roman" panose="02020603050405020304" pitchFamily="18" charset="0"/>
                  <a:cs typeface="Times New Roman" panose="02020603050405020304" pitchFamily="18" charset="0"/>
                </a:rPr>
                <a:t>đạo</a:t>
              </a:r>
              <a:r>
                <a:rPr lang="en-US" sz="2800" b="1" dirty="0">
                  <a:solidFill>
                    <a:schemeClr val="tx1">
                      <a:lumMod val="50000"/>
                    </a:schemeClr>
                  </a:solidFill>
                  <a:latin typeface="Times New Roman" panose="02020603050405020304" pitchFamily="18" charset="0"/>
                  <a:cs typeface="Times New Roman" panose="02020603050405020304" pitchFamily="18" charset="0"/>
                </a:rPr>
                <a:t> </a:t>
              </a:r>
              <a:r>
                <a:rPr lang="en-US" sz="2800" b="1" dirty="0" err="1">
                  <a:solidFill>
                    <a:schemeClr val="tx1">
                      <a:lumMod val="50000"/>
                    </a:schemeClr>
                  </a:solidFill>
                  <a:latin typeface="Times New Roman" panose="02020603050405020304" pitchFamily="18" charset="0"/>
                  <a:cs typeface="Times New Roman" panose="02020603050405020304" pitchFamily="18" charset="0"/>
                </a:rPr>
                <a:t>đức</a:t>
              </a:r>
              <a:r>
                <a:rPr lang="en-US" sz="2800" b="1" dirty="0">
                  <a:solidFill>
                    <a:schemeClr val="tx1">
                      <a:lumMod val="50000"/>
                    </a:schemeClr>
                  </a:solidFill>
                  <a:latin typeface="Times New Roman" panose="02020603050405020304" pitchFamily="18" charset="0"/>
                  <a:cs typeface="Times New Roman" panose="02020603050405020304" pitchFamily="18" charset="0"/>
                </a:rPr>
                <a:t> </a:t>
              </a:r>
              <a:r>
                <a:rPr lang="en-US" sz="2800" b="1" dirty="0" err="1">
                  <a:solidFill>
                    <a:schemeClr val="tx1">
                      <a:lumMod val="50000"/>
                    </a:schemeClr>
                  </a:solidFill>
                  <a:latin typeface="Times New Roman" panose="02020603050405020304" pitchFamily="18" charset="0"/>
                  <a:cs typeface="Times New Roman" panose="02020603050405020304" pitchFamily="18" charset="0"/>
                </a:rPr>
                <a:t>và</a:t>
              </a:r>
              <a:r>
                <a:rPr lang="en-US" sz="2800" b="1" dirty="0">
                  <a:solidFill>
                    <a:schemeClr val="tx1">
                      <a:lumMod val="50000"/>
                    </a:schemeClr>
                  </a:solidFill>
                  <a:latin typeface="Times New Roman" panose="02020603050405020304" pitchFamily="18" charset="0"/>
                  <a:cs typeface="Times New Roman" panose="02020603050405020304" pitchFamily="18" charset="0"/>
                </a:rPr>
                <a:t> </a:t>
              </a:r>
              <a:r>
                <a:rPr lang="en-US" sz="2800" b="1" dirty="0" err="1">
                  <a:solidFill>
                    <a:schemeClr val="tx1">
                      <a:lumMod val="50000"/>
                    </a:schemeClr>
                  </a:solidFill>
                  <a:latin typeface="Times New Roman" panose="02020603050405020304" pitchFamily="18" charset="0"/>
                  <a:cs typeface="Times New Roman" panose="02020603050405020304" pitchFamily="18" charset="0"/>
                </a:rPr>
                <a:t>kỉ</a:t>
              </a:r>
              <a:r>
                <a:rPr lang="en-US" sz="2800" b="1" dirty="0">
                  <a:solidFill>
                    <a:schemeClr val="tx1">
                      <a:lumMod val="50000"/>
                    </a:schemeClr>
                  </a:solidFill>
                  <a:latin typeface="Times New Roman" panose="02020603050405020304" pitchFamily="18" charset="0"/>
                  <a:cs typeface="Times New Roman" panose="02020603050405020304" pitchFamily="18" charset="0"/>
                </a:rPr>
                <a:t> </a:t>
              </a:r>
              <a:r>
                <a:rPr lang="en-US" sz="2800" b="1" dirty="0" err="1">
                  <a:solidFill>
                    <a:schemeClr val="tx1">
                      <a:lumMod val="50000"/>
                    </a:schemeClr>
                  </a:solidFill>
                  <a:latin typeface="Times New Roman" panose="02020603050405020304" pitchFamily="18" charset="0"/>
                  <a:cs typeface="Times New Roman" panose="02020603050405020304" pitchFamily="18" charset="0"/>
                </a:rPr>
                <a:t>luật</a:t>
              </a:r>
              <a:r>
                <a:rPr lang="en-US" sz="2800" b="1" dirty="0">
                  <a:solidFill>
                    <a:schemeClr val="tx1">
                      <a:lumMod val="50000"/>
                    </a:schemeClr>
                  </a:solidFill>
                  <a:latin typeface="Times New Roman" panose="02020603050405020304" pitchFamily="18" charset="0"/>
                  <a:cs typeface="Times New Roman" panose="02020603050405020304" pitchFamily="18" charset="0"/>
                </a:rPr>
                <a:t>?</a:t>
              </a:r>
            </a:p>
          </p:txBody>
        </p:sp>
      </p:grpSp>
      <p:grpSp>
        <p:nvGrpSpPr>
          <p:cNvPr id="9" name="Group 8"/>
          <p:cNvGrpSpPr/>
          <p:nvPr/>
        </p:nvGrpSpPr>
        <p:grpSpPr>
          <a:xfrm>
            <a:off x="266701" y="2903514"/>
            <a:ext cx="5988685" cy="1066506"/>
            <a:chOff x="1371601" y="3148013"/>
            <a:chExt cx="9815512" cy="1257300"/>
          </a:xfrm>
        </p:grpSpPr>
        <p:sp>
          <p:nvSpPr>
            <p:cNvPr id="28" name="Rectangle 2"/>
            <p:cNvSpPr/>
            <p:nvPr/>
          </p:nvSpPr>
          <p:spPr>
            <a:xfrm>
              <a:off x="2781301" y="3148013"/>
              <a:ext cx="8405812" cy="1257300"/>
            </a:xfrm>
            <a:custGeom>
              <a:avLst/>
              <a:gdLst>
                <a:gd name="connsiteX0" fmla="*/ 0 w 1739900"/>
                <a:gd name="connsiteY0" fmla="*/ 0 h 1257301"/>
                <a:gd name="connsiteX1" fmla="*/ 1739900 w 1739900"/>
                <a:gd name="connsiteY1" fmla="*/ 0 h 1257301"/>
                <a:gd name="connsiteX2" fmla="*/ 1739900 w 1739900"/>
                <a:gd name="connsiteY2" fmla="*/ 1257301 h 1257301"/>
                <a:gd name="connsiteX3" fmla="*/ 0 w 1739900"/>
                <a:gd name="connsiteY3" fmla="*/ 1257301 h 1257301"/>
                <a:gd name="connsiteX4" fmla="*/ 0 w 1739900"/>
                <a:gd name="connsiteY4" fmla="*/ 0 h 1257301"/>
                <a:gd name="connsiteX0-1" fmla="*/ 0 w 1739900"/>
                <a:gd name="connsiteY0-2" fmla="*/ 0 h 1257301"/>
                <a:gd name="connsiteX1-3" fmla="*/ 1739900 w 1739900"/>
                <a:gd name="connsiteY1-4" fmla="*/ 0 h 1257301"/>
                <a:gd name="connsiteX2-5" fmla="*/ 1733550 w 1739900"/>
                <a:gd name="connsiteY2-6" fmla="*/ 628651 h 1257301"/>
                <a:gd name="connsiteX3-7" fmla="*/ 1739900 w 1739900"/>
                <a:gd name="connsiteY3-8" fmla="*/ 1257301 h 1257301"/>
                <a:gd name="connsiteX4-9" fmla="*/ 0 w 1739900"/>
                <a:gd name="connsiteY4-10" fmla="*/ 1257301 h 1257301"/>
                <a:gd name="connsiteX5" fmla="*/ 0 w 1739900"/>
                <a:gd name="connsiteY5" fmla="*/ 0 h 1257301"/>
                <a:gd name="connsiteX0-11" fmla="*/ 0 w 1739900"/>
                <a:gd name="connsiteY0-12" fmla="*/ 0 h 1257301"/>
                <a:gd name="connsiteX1-13" fmla="*/ 1739900 w 1739900"/>
                <a:gd name="connsiteY1-14" fmla="*/ 0 h 1257301"/>
                <a:gd name="connsiteX2-15" fmla="*/ 1733550 w 1739900"/>
                <a:gd name="connsiteY2-16" fmla="*/ 628651 h 1257301"/>
                <a:gd name="connsiteX3-17" fmla="*/ 1739900 w 1739900"/>
                <a:gd name="connsiteY3-18" fmla="*/ 1257301 h 1257301"/>
                <a:gd name="connsiteX4-19" fmla="*/ 0 w 1739900"/>
                <a:gd name="connsiteY4-20" fmla="*/ 1257301 h 1257301"/>
                <a:gd name="connsiteX5-21" fmla="*/ 0 w 1739900"/>
                <a:gd name="connsiteY5-22" fmla="*/ 0 h 1257301"/>
                <a:gd name="connsiteX0-23" fmla="*/ 0 w 1739900"/>
                <a:gd name="connsiteY0-24" fmla="*/ 0 h 1257301"/>
                <a:gd name="connsiteX1-25" fmla="*/ 1739900 w 1739900"/>
                <a:gd name="connsiteY1-26" fmla="*/ 0 h 1257301"/>
                <a:gd name="connsiteX2-27" fmla="*/ 1733550 w 1739900"/>
                <a:gd name="connsiteY2-28" fmla="*/ 628651 h 1257301"/>
                <a:gd name="connsiteX3-29" fmla="*/ 1739900 w 1739900"/>
                <a:gd name="connsiteY3-30" fmla="*/ 1257301 h 1257301"/>
                <a:gd name="connsiteX4-31" fmla="*/ 0 w 1739900"/>
                <a:gd name="connsiteY4-32" fmla="*/ 1257301 h 1257301"/>
                <a:gd name="connsiteX5-33" fmla="*/ 0 w 1739900"/>
                <a:gd name="connsiteY5-34" fmla="*/ 0 h 1257301"/>
                <a:gd name="connsiteX0-35" fmla="*/ 0 w 2343162"/>
                <a:gd name="connsiteY0-36" fmla="*/ 0 h 1257301"/>
                <a:gd name="connsiteX1-37" fmla="*/ 1739900 w 2343162"/>
                <a:gd name="connsiteY1-38" fmla="*/ 0 h 1257301"/>
                <a:gd name="connsiteX2-39" fmla="*/ 2343150 w 2343162"/>
                <a:gd name="connsiteY2-40" fmla="*/ 622301 h 1257301"/>
                <a:gd name="connsiteX3-41" fmla="*/ 1739900 w 2343162"/>
                <a:gd name="connsiteY3-42" fmla="*/ 1257301 h 1257301"/>
                <a:gd name="connsiteX4-43" fmla="*/ 0 w 2343162"/>
                <a:gd name="connsiteY4-44" fmla="*/ 1257301 h 1257301"/>
                <a:gd name="connsiteX5-45" fmla="*/ 0 w 2343162"/>
                <a:gd name="connsiteY5-46" fmla="*/ 0 h 1257301"/>
                <a:gd name="connsiteX0-47" fmla="*/ 0 w 2343155"/>
                <a:gd name="connsiteY0-48" fmla="*/ 0 h 1257301"/>
                <a:gd name="connsiteX1-49" fmla="*/ 1739900 w 2343155"/>
                <a:gd name="connsiteY1-50" fmla="*/ 0 h 1257301"/>
                <a:gd name="connsiteX2-51" fmla="*/ 2343150 w 2343155"/>
                <a:gd name="connsiteY2-52" fmla="*/ 622301 h 1257301"/>
                <a:gd name="connsiteX3-53" fmla="*/ 1739900 w 2343155"/>
                <a:gd name="connsiteY3-54" fmla="*/ 1257301 h 1257301"/>
                <a:gd name="connsiteX4-55" fmla="*/ 0 w 2343155"/>
                <a:gd name="connsiteY4-56" fmla="*/ 1257301 h 1257301"/>
                <a:gd name="connsiteX5-57" fmla="*/ 0 w 2343155"/>
                <a:gd name="connsiteY5-58" fmla="*/ 0 h 1257301"/>
                <a:gd name="connsiteX0-59" fmla="*/ 0 w 2343155"/>
                <a:gd name="connsiteY0-60" fmla="*/ 0 h 1257301"/>
                <a:gd name="connsiteX1-61" fmla="*/ 1739900 w 2343155"/>
                <a:gd name="connsiteY1-62" fmla="*/ 0 h 1257301"/>
                <a:gd name="connsiteX2-63" fmla="*/ 2343150 w 2343155"/>
                <a:gd name="connsiteY2-64" fmla="*/ 622301 h 1257301"/>
                <a:gd name="connsiteX3-65" fmla="*/ 1739900 w 2343155"/>
                <a:gd name="connsiteY3-66" fmla="*/ 1257301 h 1257301"/>
                <a:gd name="connsiteX4-67" fmla="*/ 0 w 2343155"/>
                <a:gd name="connsiteY4-68" fmla="*/ 1257301 h 1257301"/>
                <a:gd name="connsiteX5-69" fmla="*/ 0 w 2343155"/>
                <a:gd name="connsiteY5-70" fmla="*/ 0 h 1257301"/>
                <a:gd name="connsiteX0-71" fmla="*/ 0 w 2343150"/>
                <a:gd name="connsiteY0-72" fmla="*/ 0 h 1257301"/>
                <a:gd name="connsiteX1-73" fmla="*/ 1739900 w 2343150"/>
                <a:gd name="connsiteY1-74" fmla="*/ 0 h 1257301"/>
                <a:gd name="connsiteX2-75" fmla="*/ 2343150 w 2343150"/>
                <a:gd name="connsiteY2-76" fmla="*/ 622301 h 1257301"/>
                <a:gd name="connsiteX3-77" fmla="*/ 1739900 w 2343150"/>
                <a:gd name="connsiteY3-78" fmla="*/ 1257301 h 1257301"/>
                <a:gd name="connsiteX4-79" fmla="*/ 0 w 2343150"/>
                <a:gd name="connsiteY4-80" fmla="*/ 1257301 h 1257301"/>
                <a:gd name="connsiteX5-81" fmla="*/ 0 w 2343150"/>
                <a:gd name="connsiteY5-82" fmla="*/ 0 h 1257301"/>
                <a:gd name="connsiteX0-83" fmla="*/ 0 w 2362200"/>
                <a:gd name="connsiteY0-84" fmla="*/ 0 h 1257301"/>
                <a:gd name="connsiteX1-85" fmla="*/ 1739900 w 2362200"/>
                <a:gd name="connsiteY1-86" fmla="*/ 0 h 1257301"/>
                <a:gd name="connsiteX2-87" fmla="*/ 2362200 w 2362200"/>
                <a:gd name="connsiteY2-88" fmla="*/ 635001 h 1257301"/>
                <a:gd name="connsiteX3-89" fmla="*/ 1739900 w 2362200"/>
                <a:gd name="connsiteY3-90" fmla="*/ 1257301 h 1257301"/>
                <a:gd name="connsiteX4-91" fmla="*/ 0 w 2362200"/>
                <a:gd name="connsiteY4-92" fmla="*/ 1257301 h 1257301"/>
                <a:gd name="connsiteX5-93" fmla="*/ 0 w 2362200"/>
                <a:gd name="connsiteY5-94" fmla="*/ 0 h 1257301"/>
                <a:gd name="connsiteX0-95" fmla="*/ 0 w 2362200"/>
                <a:gd name="connsiteY0-96" fmla="*/ 0 h 1257301"/>
                <a:gd name="connsiteX1-97" fmla="*/ 1739900 w 2362200"/>
                <a:gd name="connsiteY1-98" fmla="*/ 0 h 1257301"/>
                <a:gd name="connsiteX2-99" fmla="*/ 2362200 w 2362200"/>
                <a:gd name="connsiteY2-100" fmla="*/ 635001 h 1257301"/>
                <a:gd name="connsiteX3-101" fmla="*/ 1739900 w 2362200"/>
                <a:gd name="connsiteY3-102" fmla="*/ 1257301 h 1257301"/>
                <a:gd name="connsiteX4-103" fmla="*/ 0 w 2362200"/>
                <a:gd name="connsiteY4-104" fmla="*/ 1257301 h 1257301"/>
                <a:gd name="connsiteX5-105" fmla="*/ 0 w 2362200"/>
                <a:gd name="connsiteY5-106" fmla="*/ 0 h 1257301"/>
                <a:gd name="connsiteX0-107" fmla="*/ 0 w 2362200"/>
                <a:gd name="connsiteY0-108" fmla="*/ 0 h 1257301"/>
                <a:gd name="connsiteX1-109" fmla="*/ 1739900 w 2362200"/>
                <a:gd name="connsiteY1-110" fmla="*/ 0 h 1257301"/>
                <a:gd name="connsiteX2-111" fmla="*/ 2362200 w 2362200"/>
                <a:gd name="connsiteY2-112" fmla="*/ 635001 h 1257301"/>
                <a:gd name="connsiteX3-113" fmla="*/ 1739900 w 2362200"/>
                <a:gd name="connsiteY3-114" fmla="*/ 1257301 h 1257301"/>
                <a:gd name="connsiteX4-115" fmla="*/ 0 w 2362200"/>
                <a:gd name="connsiteY4-116" fmla="*/ 1257301 h 1257301"/>
                <a:gd name="connsiteX5-117" fmla="*/ 0 w 2362200"/>
                <a:gd name="connsiteY5-118" fmla="*/ 0 h 1257301"/>
                <a:gd name="connsiteX0-119" fmla="*/ 0 w 2049349"/>
                <a:gd name="connsiteY0-120" fmla="*/ 0 h 1257301"/>
                <a:gd name="connsiteX1-121" fmla="*/ 1739900 w 2049349"/>
                <a:gd name="connsiteY1-122" fmla="*/ 0 h 1257301"/>
                <a:gd name="connsiteX2-123" fmla="*/ 2049349 w 2049349"/>
                <a:gd name="connsiteY2-124" fmla="*/ 635001 h 1257301"/>
                <a:gd name="connsiteX3-125" fmla="*/ 1739900 w 2049349"/>
                <a:gd name="connsiteY3-126" fmla="*/ 1257301 h 1257301"/>
                <a:gd name="connsiteX4-127" fmla="*/ 0 w 2049349"/>
                <a:gd name="connsiteY4-128" fmla="*/ 1257301 h 1257301"/>
                <a:gd name="connsiteX5-129" fmla="*/ 0 w 2049349"/>
                <a:gd name="connsiteY5-130" fmla="*/ 0 h 1257301"/>
                <a:gd name="connsiteX0-131" fmla="*/ 0 w 2049349"/>
                <a:gd name="connsiteY0-132" fmla="*/ 0 h 1257301"/>
                <a:gd name="connsiteX1-133" fmla="*/ 1739900 w 2049349"/>
                <a:gd name="connsiteY1-134" fmla="*/ 0 h 1257301"/>
                <a:gd name="connsiteX2-135" fmla="*/ 2049349 w 2049349"/>
                <a:gd name="connsiteY2-136" fmla="*/ 635001 h 1257301"/>
                <a:gd name="connsiteX3-137" fmla="*/ 1739900 w 2049349"/>
                <a:gd name="connsiteY3-138" fmla="*/ 1257301 h 1257301"/>
                <a:gd name="connsiteX4-139" fmla="*/ 0 w 2049349"/>
                <a:gd name="connsiteY4-140" fmla="*/ 1257301 h 1257301"/>
                <a:gd name="connsiteX5-141" fmla="*/ 0 w 2049349"/>
                <a:gd name="connsiteY5-142" fmla="*/ 0 h 1257301"/>
                <a:gd name="connsiteX0-143" fmla="*/ 0 w 2049349"/>
                <a:gd name="connsiteY0-144" fmla="*/ 0 h 1257301"/>
                <a:gd name="connsiteX1-145" fmla="*/ 1739900 w 2049349"/>
                <a:gd name="connsiteY1-146" fmla="*/ 0 h 1257301"/>
                <a:gd name="connsiteX2-147" fmla="*/ 2049349 w 2049349"/>
                <a:gd name="connsiteY2-148" fmla="*/ 635001 h 1257301"/>
                <a:gd name="connsiteX3-149" fmla="*/ 1739900 w 2049349"/>
                <a:gd name="connsiteY3-150" fmla="*/ 1257301 h 1257301"/>
                <a:gd name="connsiteX4-151" fmla="*/ 0 w 2049349"/>
                <a:gd name="connsiteY4-152" fmla="*/ 1257301 h 1257301"/>
                <a:gd name="connsiteX5-153" fmla="*/ 0 w 2049349"/>
                <a:gd name="connsiteY5-154" fmla="*/ 0 h 1257301"/>
                <a:gd name="connsiteX0-155" fmla="*/ 0 w 2049349"/>
                <a:gd name="connsiteY0-156" fmla="*/ 0 h 1257301"/>
                <a:gd name="connsiteX1-157" fmla="*/ 1739900 w 2049349"/>
                <a:gd name="connsiteY1-158" fmla="*/ 0 h 1257301"/>
                <a:gd name="connsiteX2-159" fmla="*/ 2049349 w 2049349"/>
                <a:gd name="connsiteY2-160" fmla="*/ 635001 h 1257301"/>
                <a:gd name="connsiteX3-161" fmla="*/ 1739900 w 2049349"/>
                <a:gd name="connsiteY3-162" fmla="*/ 1257301 h 1257301"/>
                <a:gd name="connsiteX4-163" fmla="*/ 0 w 2049349"/>
                <a:gd name="connsiteY4-164" fmla="*/ 1257301 h 1257301"/>
                <a:gd name="connsiteX5-165" fmla="*/ 0 w 2049349"/>
                <a:gd name="connsiteY5-166" fmla="*/ 0 h 1257301"/>
                <a:gd name="connsiteX0-167" fmla="*/ 0 w 2049349"/>
                <a:gd name="connsiteY0-168" fmla="*/ 0 h 1257301"/>
                <a:gd name="connsiteX1-169" fmla="*/ 1739900 w 2049349"/>
                <a:gd name="connsiteY1-170" fmla="*/ 0 h 1257301"/>
                <a:gd name="connsiteX2-171" fmla="*/ 2049349 w 2049349"/>
                <a:gd name="connsiteY2-172" fmla="*/ 635001 h 1257301"/>
                <a:gd name="connsiteX3-173" fmla="*/ 1739900 w 2049349"/>
                <a:gd name="connsiteY3-174" fmla="*/ 1257301 h 1257301"/>
                <a:gd name="connsiteX4-175" fmla="*/ 0 w 2049349"/>
                <a:gd name="connsiteY4-176" fmla="*/ 1257301 h 1257301"/>
                <a:gd name="connsiteX5-177" fmla="*/ 0 w 2049349"/>
                <a:gd name="connsiteY5-178" fmla="*/ 0 h 125730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2049349" h="1257301">
                  <a:moveTo>
                    <a:pt x="0" y="0"/>
                  </a:moveTo>
                  <a:lnTo>
                    <a:pt x="1739900" y="0"/>
                  </a:lnTo>
                  <a:cubicBezTo>
                    <a:pt x="2097919" y="736600"/>
                    <a:pt x="1710758" y="-66675"/>
                    <a:pt x="2049349" y="635001"/>
                  </a:cubicBezTo>
                  <a:cubicBezTo>
                    <a:pt x="1687248" y="1352551"/>
                    <a:pt x="2110278" y="514351"/>
                    <a:pt x="1739900" y="1257301"/>
                  </a:cubicBezTo>
                  <a:lnTo>
                    <a:pt x="0" y="1257301"/>
                  </a:lnTo>
                  <a:lnTo>
                    <a:pt x="0" y="0"/>
                  </a:lnTo>
                  <a:close/>
                </a:path>
              </a:pathLst>
            </a:custGeom>
            <a:solidFill>
              <a:srgbClr val="FFFFFF"/>
            </a:solidFill>
            <a:ln w="3175" cap="flat" cmpd="sng" algn="ctr">
              <a:noFill/>
              <a:prstDash val="solid"/>
            </a:ln>
            <a:effectLst>
              <a:outerShdw blurRad="50800" dist="38100" algn="l" rotWithShape="0">
                <a:prstClr val="black">
                  <a:alpha val="40000"/>
                </a:prstClr>
              </a:outerShdw>
            </a:effectLst>
          </p:spPr>
          <p:txBody>
            <a:bodyPr anchor="ctr"/>
            <a:lstStyle/>
            <a:p>
              <a:pPr algn="ctr" fontAlgn="base">
                <a:spcBef>
                  <a:spcPct val="0"/>
                </a:spcBef>
                <a:spcAft>
                  <a:spcPct val="0"/>
                </a:spcAft>
                <a:defRPr/>
              </a:pPr>
              <a:endParaRPr lang="en-US" sz="3200" kern="0">
                <a:solidFill>
                  <a:schemeClr val="tx1">
                    <a:lumMod val="60000"/>
                    <a:lumOff val="40000"/>
                  </a:schemeClr>
                </a:solidFill>
                <a:latin typeface="+mj-lt"/>
              </a:endParaRPr>
            </a:p>
          </p:txBody>
        </p:sp>
        <p:sp>
          <p:nvSpPr>
            <p:cNvPr id="29" name="Round Same Side Corner Rectangle 1"/>
            <p:cNvSpPr/>
            <p:nvPr/>
          </p:nvSpPr>
          <p:spPr>
            <a:xfrm rot="16200000">
              <a:off x="1762126" y="2757488"/>
              <a:ext cx="1257300" cy="2038350"/>
            </a:xfrm>
            <a:custGeom>
              <a:avLst/>
              <a:gdLst>
                <a:gd name="connsiteX0" fmla="*/ 330205 w 1257300"/>
                <a:gd name="connsiteY0" fmla="*/ 0 h 1416050"/>
                <a:gd name="connsiteX1" fmla="*/ 927095 w 1257300"/>
                <a:gd name="connsiteY1" fmla="*/ 0 h 1416050"/>
                <a:gd name="connsiteX2" fmla="*/ 1257300 w 1257300"/>
                <a:gd name="connsiteY2" fmla="*/ 330205 h 1416050"/>
                <a:gd name="connsiteX3" fmla="*/ 1257300 w 1257300"/>
                <a:gd name="connsiteY3" fmla="*/ 1416050 h 1416050"/>
                <a:gd name="connsiteX4" fmla="*/ 1257300 w 1257300"/>
                <a:gd name="connsiteY4" fmla="*/ 1416050 h 1416050"/>
                <a:gd name="connsiteX5" fmla="*/ 0 w 1257300"/>
                <a:gd name="connsiteY5" fmla="*/ 1416050 h 1416050"/>
                <a:gd name="connsiteX6" fmla="*/ 0 w 1257300"/>
                <a:gd name="connsiteY6" fmla="*/ 1416050 h 1416050"/>
                <a:gd name="connsiteX7" fmla="*/ 0 w 1257300"/>
                <a:gd name="connsiteY7" fmla="*/ 330205 h 1416050"/>
                <a:gd name="connsiteX8" fmla="*/ 330205 w 1257300"/>
                <a:gd name="connsiteY8" fmla="*/ 0 h 1416050"/>
                <a:gd name="connsiteX0-1" fmla="*/ 330205 w 1257300"/>
                <a:gd name="connsiteY0-2" fmla="*/ 0 h 1416050"/>
                <a:gd name="connsiteX1-3" fmla="*/ 927095 w 1257300"/>
                <a:gd name="connsiteY1-4" fmla="*/ 0 h 1416050"/>
                <a:gd name="connsiteX2-5" fmla="*/ 1257300 w 1257300"/>
                <a:gd name="connsiteY2-6" fmla="*/ 330205 h 1416050"/>
                <a:gd name="connsiteX3-7" fmla="*/ 1257300 w 1257300"/>
                <a:gd name="connsiteY3-8" fmla="*/ 1416050 h 1416050"/>
                <a:gd name="connsiteX4-9" fmla="*/ 1257300 w 1257300"/>
                <a:gd name="connsiteY4-10" fmla="*/ 1416050 h 1416050"/>
                <a:gd name="connsiteX5-11" fmla="*/ 590550 w 1257300"/>
                <a:gd name="connsiteY5-12" fmla="*/ 1416050 h 1416050"/>
                <a:gd name="connsiteX6-13" fmla="*/ 0 w 1257300"/>
                <a:gd name="connsiteY6-14" fmla="*/ 1416050 h 1416050"/>
                <a:gd name="connsiteX7-15" fmla="*/ 0 w 1257300"/>
                <a:gd name="connsiteY7-16" fmla="*/ 1416050 h 1416050"/>
                <a:gd name="connsiteX8-17" fmla="*/ 0 w 1257300"/>
                <a:gd name="connsiteY8-18" fmla="*/ 330205 h 1416050"/>
                <a:gd name="connsiteX9" fmla="*/ 330205 w 1257300"/>
                <a:gd name="connsiteY9" fmla="*/ 0 h 1416050"/>
                <a:gd name="connsiteX0-19" fmla="*/ 330205 w 1257300"/>
                <a:gd name="connsiteY0-20" fmla="*/ 0 h 2038350"/>
                <a:gd name="connsiteX1-21" fmla="*/ 927095 w 1257300"/>
                <a:gd name="connsiteY1-22" fmla="*/ 0 h 2038350"/>
                <a:gd name="connsiteX2-23" fmla="*/ 1257300 w 1257300"/>
                <a:gd name="connsiteY2-24" fmla="*/ 330205 h 2038350"/>
                <a:gd name="connsiteX3-25" fmla="*/ 1257300 w 1257300"/>
                <a:gd name="connsiteY3-26" fmla="*/ 1416050 h 2038350"/>
                <a:gd name="connsiteX4-27" fmla="*/ 1257300 w 1257300"/>
                <a:gd name="connsiteY4-28" fmla="*/ 1416050 h 2038350"/>
                <a:gd name="connsiteX5-29" fmla="*/ 628650 w 1257300"/>
                <a:gd name="connsiteY5-30" fmla="*/ 2038350 h 2038350"/>
                <a:gd name="connsiteX6-31" fmla="*/ 0 w 1257300"/>
                <a:gd name="connsiteY6-32" fmla="*/ 1416050 h 2038350"/>
                <a:gd name="connsiteX7-33" fmla="*/ 0 w 1257300"/>
                <a:gd name="connsiteY7-34" fmla="*/ 1416050 h 2038350"/>
                <a:gd name="connsiteX8-35" fmla="*/ 0 w 1257300"/>
                <a:gd name="connsiteY8-36" fmla="*/ 330205 h 2038350"/>
                <a:gd name="connsiteX9-37" fmla="*/ 330205 w 1257300"/>
                <a:gd name="connsiteY9-38" fmla="*/ 0 h 203835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1257300" h="2038350">
                  <a:moveTo>
                    <a:pt x="330205" y="0"/>
                  </a:moveTo>
                  <a:lnTo>
                    <a:pt x="927095" y="0"/>
                  </a:lnTo>
                  <a:cubicBezTo>
                    <a:pt x="1109462" y="0"/>
                    <a:pt x="1257300" y="147838"/>
                    <a:pt x="1257300" y="330205"/>
                  </a:cubicBezTo>
                  <a:lnTo>
                    <a:pt x="1257300" y="1416050"/>
                  </a:lnTo>
                  <a:lnTo>
                    <a:pt x="1257300" y="1416050"/>
                  </a:lnTo>
                  <a:lnTo>
                    <a:pt x="628650" y="2038350"/>
                  </a:lnTo>
                  <a:lnTo>
                    <a:pt x="0" y="1416050"/>
                  </a:lnTo>
                  <a:lnTo>
                    <a:pt x="0" y="1416050"/>
                  </a:lnTo>
                  <a:lnTo>
                    <a:pt x="0" y="330205"/>
                  </a:lnTo>
                  <a:cubicBezTo>
                    <a:pt x="0" y="147838"/>
                    <a:pt x="147838" y="0"/>
                    <a:pt x="330205" y="0"/>
                  </a:cubicBezTo>
                  <a:close/>
                </a:path>
              </a:pathLst>
            </a:custGeom>
            <a:solidFill>
              <a:srgbClr val="7AAC54"/>
            </a:solidFill>
            <a:ln w="3175" cap="flat" cmpd="sng" algn="ctr">
              <a:noFill/>
              <a:prstDash val="solid"/>
            </a:ln>
            <a:effectLst/>
          </p:spPr>
          <p:txBody>
            <a:bodyPr anchor="ctr"/>
            <a:lstStyle/>
            <a:p>
              <a:pPr algn="ctr" fontAlgn="base">
                <a:spcBef>
                  <a:spcPct val="0"/>
                </a:spcBef>
                <a:spcAft>
                  <a:spcPct val="0"/>
                </a:spcAft>
                <a:defRPr/>
              </a:pPr>
              <a:endParaRPr lang="en-US" sz="3200" kern="0">
                <a:solidFill>
                  <a:srgbClr val="FFFFFF"/>
                </a:solidFill>
                <a:latin typeface="+mj-lt"/>
              </a:endParaRPr>
            </a:p>
          </p:txBody>
        </p:sp>
        <p:sp>
          <p:nvSpPr>
            <p:cNvPr id="30" name="Isosceles Triangle 29"/>
            <p:cNvSpPr/>
            <p:nvPr/>
          </p:nvSpPr>
          <p:spPr>
            <a:xfrm rot="5400000">
              <a:off x="2989863" y="3596674"/>
              <a:ext cx="371475" cy="359979"/>
            </a:xfrm>
            <a:prstGeom prst="triangle">
              <a:avLst/>
            </a:prstGeom>
            <a:solidFill>
              <a:srgbClr val="FFFFFF"/>
            </a:solidFill>
            <a:ln w="25400" cap="flat" cmpd="sng" algn="ctr">
              <a:noFill/>
              <a:prstDash val="solid"/>
            </a:ln>
            <a:effectLst/>
          </p:spPr>
          <p:txBody>
            <a:bodyPr anchor="ctr"/>
            <a:lstStyle/>
            <a:p>
              <a:pPr algn="ctr" fontAlgn="base">
                <a:spcBef>
                  <a:spcPct val="0"/>
                </a:spcBef>
                <a:spcAft>
                  <a:spcPct val="0"/>
                </a:spcAft>
                <a:defRPr/>
              </a:pPr>
              <a:endParaRPr lang="en-US" sz="3200" kern="0">
                <a:solidFill>
                  <a:schemeClr val="tx1">
                    <a:lumMod val="60000"/>
                    <a:lumOff val="40000"/>
                  </a:schemeClr>
                </a:solidFill>
                <a:latin typeface="+mj-lt"/>
              </a:endParaRPr>
            </a:p>
          </p:txBody>
        </p:sp>
        <p:sp>
          <p:nvSpPr>
            <p:cNvPr id="36" name="TextBox 42"/>
            <p:cNvSpPr txBox="1">
              <a:spLocks noChangeArrowheads="1"/>
            </p:cNvSpPr>
            <p:nvPr/>
          </p:nvSpPr>
          <p:spPr bwMode="auto">
            <a:xfrm>
              <a:off x="2014898" y="3323760"/>
              <a:ext cx="529312" cy="905805"/>
            </a:xfrm>
            <a:prstGeom prst="rect">
              <a:avLst/>
            </a:prstGeom>
            <a:noFill/>
            <a:ln w="9525">
              <a:noFill/>
              <a:miter lim="800000"/>
            </a:ln>
          </p:spPr>
          <p:txBody>
            <a:bodyPr wrap="square" anchor="ctr">
              <a:spAutoFit/>
            </a:bodyPr>
            <a:lstStyle/>
            <a:p>
              <a:pPr fontAlgn="base">
                <a:spcBef>
                  <a:spcPct val="0"/>
                </a:spcBef>
                <a:spcAft>
                  <a:spcPct val="0"/>
                </a:spcAft>
              </a:pPr>
              <a:r>
                <a:rPr lang="en-US" sz="4400" b="1" dirty="0">
                  <a:solidFill>
                    <a:srgbClr val="FFFFFF"/>
                  </a:solidFill>
                  <a:latin typeface="Times New Roman" panose="02020603050405020304" pitchFamily="18" charset="0"/>
                  <a:cs typeface="Times New Roman" panose="02020603050405020304" pitchFamily="18" charset="0"/>
                </a:rPr>
                <a:t>2</a:t>
              </a:r>
            </a:p>
          </p:txBody>
        </p:sp>
        <p:sp>
          <p:nvSpPr>
            <p:cNvPr id="41" name="Rectangle 47"/>
            <p:cNvSpPr>
              <a:spLocks noChangeArrowheads="1"/>
            </p:cNvSpPr>
            <p:nvPr/>
          </p:nvSpPr>
          <p:spPr bwMode="auto">
            <a:xfrm>
              <a:off x="3457575" y="3202139"/>
              <a:ext cx="6748015" cy="1123647"/>
            </a:xfrm>
            <a:prstGeom prst="rect">
              <a:avLst/>
            </a:prstGeom>
            <a:noFill/>
            <a:ln w="9525">
              <a:noFill/>
              <a:miter lim="800000"/>
            </a:ln>
          </p:spPr>
          <p:txBody>
            <a:bodyPr wrap="square" anchor="ctr">
              <a:spAutoFit/>
            </a:bodyPr>
            <a:lstStyle/>
            <a:p>
              <a:pPr fontAlgn="base">
                <a:spcBef>
                  <a:spcPct val="0"/>
                </a:spcBef>
                <a:spcAft>
                  <a:spcPct val="0"/>
                </a:spcAft>
              </a:pPr>
              <a:r>
                <a:rPr lang="en-US" sz="2800" b="1" dirty="0" err="1">
                  <a:solidFill>
                    <a:schemeClr val="tx1">
                      <a:lumMod val="50000"/>
                    </a:schemeClr>
                  </a:solidFill>
                  <a:latin typeface="Times New Roman" panose="02020603050405020304" pitchFamily="18" charset="0"/>
                  <a:cs typeface="Times New Roman" panose="02020603050405020304" pitchFamily="18" charset="0"/>
                </a:rPr>
                <a:t>Mối</a:t>
              </a:r>
              <a:r>
                <a:rPr lang="en-US" sz="2800" b="1" dirty="0">
                  <a:solidFill>
                    <a:schemeClr val="tx1">
                      <a:lumMod val="50000"/>
                    </a:schemeClr>
                  </a:solidFill>
                  <a:latin typeface="Times New Roman" panose="02020603050405020304" pitchFamily="18" charset="0"/>
                  <a:cs typeface="Times New Roman" panose="02020603050405020304" pitchFamily="18" charset="0"/>
                </a:rPr>
                <a:t> </a:t>
              </a:r>
              <a:r>
                <a:rPr lang="en-US" sz="2800" b="1" dirty="0" err="1">
                  <a:solidFill>
                    <a:schemeClr val="tx1">
                      <a:lumMod val="50000"/>
                    </a:schemeClr>
                  </a:solidFill>
                  <a:latin typeface="Times New Roman" panose="02020603050405020304" pitchFamily="18" charset="0"/>
                  <a:cs typeface="Times New Roman" panose="02020603050405020304" pitchFamily="18" charset="0"/>
                </a:rPr>
                <a:t>quan</a:t>
              </a:r>
              <a:r>
                <a:rPr lang="en-US" sz="2800" b="1" dirty="0">
                  <a:solidFill>
                    <a:schemeClr val="tx1">
                      <a:lumMod val="50000"/>
                    </a:schemeClr>
                  </a:solidFill>
                  <a:latin typeface="Times New Roman" panose="02020603050405020304" pitchFamily="18" charset="0"/>
                  <a:cs typeface="Times New Roman" panose="02020603050405020304" pitchFamily="18" charset="0"/>
                </a:rPr>
                <a:t> </a:t>
              </a:r>
              <a:r>
                <a:rPr lang="en-US" sz="2800" b="1" dirty="0" err="1">
                  <a:solidFill>
                    <a:schemeClr val="tx1">
                      <a:lumMod val="50000"/>
                    </a:schemeClr>
                  </a:solidFill>
                  <a:latin typeface="Times New Roman" panose="02020603050405020304" pitchFamily="18" charset="0"/>
                  <a:cs typeface="Times New Roman" panose="02020603050405020304" pitchFamily="18" charset="0"/>
                </a:rPr>
                <a:t>hệ</a:t>
              </a:r>
              <a:r>
                <a:rPr lang="en-US" sz="2800" b="1" dirty="0">
                  <a:solidFill>
                    <a:schemeClr val="tx1">
                      <a:lumMod val="50000"/>
                    </a:schemeClr>
                  </a:solidFill>
                  <a:latin typeface="Times New Roman" panose="02020603050405020304" pitchFamily="18" charset="0"/>
                  <a:cs typeface="Times New Roman" panose="02020603050405020304" pitchFamily="18" charset="0"/>
                </a:rPr>
                <a:t> </a:t>
              </a:r>
              <a:r>
                <a:rPr lang="en-US" sz="2800" b="1" dirty="0" err="1">
                  <a:solidFill>
                    <a:schemeClr val="tx1">
                      <a:lumMod val="50000"/>
                    </a:schemeClr>
                  </a:solidFill>
                  <a:latin typeface="Times New Roman" panose="02020603050405020304" pitchFamily="18" charset="0"/>
                  <a:cs typeface="Times New Roman" panose="02020603050405020304" pitchFamily="18" charset="0"/>
                </a:rPr>
                <a:t>giữa</a:t>
              </a:r>
              <a:r>
                <a:rPr lang="en-US" sz="2800" b="1" dirty="0">
                  <a:solidFill>
                    <a:schemeClr val="tx1">
                      <a:lumMod val="50000"/>
                    </a:schemeClr>
                  </a:solidFill>
                  <a:latin typeface="Times New Roman" panose="02020603050405020304" pitchFamily="18" charset="0"/>
                  <a:cs typeface="Times New Roman" panose="02020603050405020304" pitchFamily="18" charset="0"/>
                </a:rPr>
                <a:t> </a:t>
              </a:r>
              <a:r>
                <a:rPr lang="en-US" sz="2800" b="1" dirty="0" err="1">
                  <a:solidFill>
                    <a:schemeClr val="tx1">
                      <a:lumMod val="50000"/>
                    </a:schemeClr>
                  </a:solidFill>
                  <a:latin typeface="Times New Roman" panose="02020603050405020304" pitchFamily="18" charset="0"/>
                  <a:cs typeface="Times New Roman" panose="02020603050405020304" pitchFamily="18" charset="0"/>
                </a:rPr>
                <a:t>đạo</a:t>
              </a:r>
              <a:r>
                <a:rPr lang="en-US" sz="2800" b="1" dirty="0">
                  <a:solidFill>
                    <a:schemeClr val="tx1">
                      <a:lumMod val="50000"/>
                    </a:schemeClr>
                  </a:solidFill>
                  <a:latin typeface="Times New Roman" panose="02020603050405020304" pitchFamily="18" charset="0"/>
                  <a:cs typeface="Times New Roman" panose="02020603050405020304" pitchFamily="18" charset="0"/>
                </a:rPr>
                <a:t> </a:t>
              </a:r>
              <a:r>
                <a:rPr lang="en-US" sz="2800" b="1" dirty="0" err="1">
                  <a:solidFill>
                    <a:schemeClr val="tx1">
                      <a:lumMod val="50000"/>
                    </a:schemeClr>
                  </a:solidFill>
                  <a:latin typeface="Times New Roman" panose="02020603050405020304" pitchFamily="18" charset="0"/>
                  <a:cs typeface="Times New Roman" panose="02020603050405020304" pitchFamily="18" charset="0"/>
                </a:rPr>
                <a:t>đức</a:t>
              </a:r>
              <a:r>
                <a:rPr lang="en-US" sz="2800" b="1" dirty="0">
                  <a:solidFill>
                    <a:schemeClr val="tx1">
                      <a:lumMod val="50000"/>
                    </a:schemeClr>
                  </a:solidFill>
                  <a:latin typeface="Times New Roman" panose="02020603050405020304" pitchFamily="18" charset="0"/>
                  <a:cs typeface="Times New Roman" panose="02020603050405020304" pitchFamily="18" charset="0"/>
                </a:rPr>
                <a:t> </a:t>
              </a:r>
              <a:r>
                <a:rPr lang="en-US" sz="2800" b="1" dirty="0" err="1">
                  <a:solidFill>
                    <a:schemeClr val="tx1">
                      <a:lumMod val="50000"/>
                    </a:schemeClr>
                  </a:solidFill>
                  <a:latin typeface="Times New Roman" panose="02020603050405020304" pitchFamily="18" charset="0"/>
                  <a:cs typeface="Times New Roman" panose="02020603050405020304" pitchFamily="18" charset="0"/>
                </a:rPr>
                <a:t>và</a:t>
              </a:r>
              <a:r>
                <a:rPr lang="en-US" sz="2800" b="1" dirty="0">
                  <a:solidFill>
                    <a:schemeClr val="tx1">
                      <a:lumMod val="50000"/>
                    </a:schemeClr>
                  </a:solidFill>
                  <a:latin typeface="Times New Roman" panose="02020603050405020304" pitchFamily="18" charset="0"/>
                  <a:cs typeface="Times New Roman" panose="02020603050405020304" pitchFamily="18" charset="0"/>
                </a:rPr>
                <a:t> </a:t>
              </a:r>
              <a:r>
                <a:rPr lang="en-US" sz="2800" b="1" dirty="0" err="1">
                  <a:solidFill>
                    <a:schemeClr val="tx1">
                      <a:lumMod val="50000"/>
                    </a:schemeClr>
                  </a:solidFill>
                  <a:latin typeface="Times New Roman" panose="02020603050405020304" pitchFamily="18" charset="0"/>
                  <a:cs typeface="Times New Roman" panose="02020603050405020304" pitchFamily="18" charset="0"/>
                </a:rPr>
                <a:t>kỉ</a:t>
              </a:r>
              <a:r>
                <a:rPr lang="en-US" sz="2800" b="1" dirty="0">
                  <a:solidFill>
                    <a:schemeClr val="tx1">
                      <a:lumMod val="50000"/>
                    </a:schemeClr>
                  </a:solidFill>
                  <a:latin typeface="Times New Roman" panose="02020603050405020304" pitchFamily="18" charset="0"/>
                  <a:cs typeface="Times New Roman" panose="02020603050405020304" pitchFamily="18" charset="0"/>
                </a:rPr>
                <a:t> </a:t>
              </a:r>
              <a:r>
                <a:rPr lang="en-US" sz="2800" b="1" dirty="0" err="1">
                  <a:solidFill>
                    <a:schemeClr val="tx1">
                      <a:lumMod val="50000"/>
                    </a:schemeClr>
                  </a:solidFill>
                  <a:latin typeface="Times New Roman" panose="02020603050405020304" pitchFamily="18" charset="0"/>
                  <a:cs typeface="Times New Roman" panose="02020603050405020304" pitchFamily="18" charset="0"/>
                </a:rPr>
                <a:t>luật</a:t>
              </a:r>
            </a:p>
          </p:txBody>
        </p:sp>
      </p:grpSp>
      <p:grpSp>
        <p:nvGrpSpPr>
          <p:cNvPr id="15" name="Group 14"/>
          <p:cNvGrpSpPr/>
          <p:nvPr/>
        </p:nvGrpSpPr>
        <p:grpSpPr>
          <a:xfrm>
            <a:off x="266701" y="4399916"/>
            <a:ext cx="5988685" cy="1057275"/>
            <a:chOff x="1371601" y="4776788"/>
            <a:chExt cx="9815512" cy="1257300"/>
          </a:xfrm>
        </p:grpSpPr>
        <p:sp>
          <p:nvSpPr>
            <p:cNvPr id="31" name="Rectangle 2"/>
            <p:cNvSpPr/>
            <p:nvPr/>
          </p:nvSpPr>
          <p:spPr>
            <a:xfrm>
              <a:off x="2781301" y="4776788"/>
              <a:ext cx="8405812" cy="1257300"/>
            </a:xfrm>
            <a:custGeom>
              <a:avLst/>
              <a:gdLst>
                <a:gd name="connsiteX0" fmla="*/ 0 w 1739900"/>
                <a:gd name="connsiteY0" fmla="*/ 0 h 1257301"/>
                <a:gd name="connsiteX1" fmla="*/ 1739900 w 1739900"/>
                <a:gd name="connsiteY1" fmla="*/ 0 h 1257301"/>
                <a:gd name="connsiteX2" fmla="*/ 1739900 w 1739900"/>
                <a:gd name="connsiteY2" fmla="*/ 1257301 h 1257301"/>
                <a:gd name="connsiteX3" fmla="*/ 0 w 1739900"/>
                <a:gd name="connsiteY3" fmla="*/ 1257301 h 1257301"/>
                <a:gd name="connsiteX4" fmla="*/ 0 w 1739900"/>
                <a:gd name="connsiteY4" fmla="*/ 0 h 1257301"/>
                <a:gd name="connsiteX0-1" fmla="*/ 0 w 1739900"/>
                <a:gd name="connsiteY0-2" fmla="*/ 0 h 1257301"/>
                <a:gd name="connsiteX1-3" fmla="*/ 1739900 w 1739900"/>
                <a:gd name="connsiteY1-4" fmla="*/ 0 h 1257301"/>
                <a:gd name="connsiteX2-5" fmla="*/ 1733550 w 1739900"/>
                <a:gd name="connsiteY2-6" fmla="*/ 628651 h 1257301"/>
                <a:gd name="connsiteX3-7" fmla="*/ 1739900 w 1739900"/>
                <a:gd name="connsiteY3-8" fmla="*/ 1257301 h 1257301"/>
                <a:gd name="connsiteX4-9" fmla="*/ 0 w 1739900"/>
                <a:gd name="connsiteY4-10" fmla="*/ 1257301 h 1257301"/>
                <a:gd name="connsiteX5" fmla="*/ 0 w 1739900"/>
                <a:gd name="connsiteY5" fmla="*/ 0 h 1257301"/>
                <a:gd name="connsiteX0-11" fmla="*/ 0 w 1739900"/>
                <a:gd name="connsiteY0-12" fmla="*/ 0 h 1257301"/>
                <a:gd name="connsiteX1-13" fmla="*/ 1739900 w 1739900"/>
                <a:gd name="connsiteY1-14" fmla="*/ 0 h 1257301"/>
                <a:gd name="connsiteX2-15" fmla="*/ 1733550 w 1739900"/>
                <a:gd name="connsiteY2-16" fmla="*/ 628651 h 1257301"/>
                <a:gd name="connsiteX3-17" fmla="*/ 1739900 w 1739900"/>
                <a:gd name="connsiteY3-18" fmla="*/ 1257301 h 1257301"/>
                <a:gd name="connsiteX4-19" fmla="*/ 0 w 1739900"/>
                <a:gd name="connsiteY4-20" fmla="*/ 1257301 h 1257301"/>
                <a:gd name="connsiteX5-21" fmla="*/ 0 w 1739900"/>
                <a:gd name="connsiteY5-22" fmla="*/ 0 h 1257301"/>
                <a:gd name="connsiteX0-23" fmla="*/ 0 w 1739900"/>
                <a:gd name="connsiteY0-24" fmla="*/ 0 h 1257301"/>
                <a:gd name="connsiteX1-25" fmla="*/ 1739900 w 1739900"/>
                <a:gd name="connsiteY1-26" fmla="*/ 0 h 1257301"/>
                <a:gd name="connsiteX2-27" fmla="*/ 1733550 w 1739900"/>
                <a:gd name="connsiteY2-28" fmla="*/ 628651 h 1257301"/>
                <a:gd name="connsiteX3-29" fmla="*/ 1739900 w 1739900"/>
                <a:gd name="connsiteY3-30" fmla="*/ 1257301 h 1257301"/>
                <a:gd name="connsiteX4-31" fmla="*/ 0 w 1739900"/>
                <a:gd name="connsiteY4-32" fmla="*/ 1257301 h 1257301"/>
                <a:gd name="connsiteX5-33" fmla="*/ 0 w 1739900"/>
                <a:gd name="connsiteY5-34" fmla="*/ 0 h 1257301"/>
                <a:gd name="connsiteX0-35" fmla="*/ 0 w 2343162"/>
                <a:gd name="connsiteY0-36" fmla="*/ 0 h 1257301"/>
                <a:gd name="connsiteX1-37" fmla="*/ 1739900 w 2343162"/>
                <a:gd name="connsiteY1-38" fmla="*/ 0 h 1257301"/>
                <a:gd name="connsiteX2-39" fmla="*/ 2343150 w 2343162"/>
                <a:gd name="connsiteY2-40" fmla="*/ 622301 h 1257301"/>
                <a:gd name="connsiteX3-41" fmla="*/ 1739900 w 2343162"/>
                <a:gd name="connsiteY3-42" fmla="*/ 1257301 h 1257301"/>
                <a:gd name="connsiteX4-43" fmla="*/ 0 w 2343162"/>
                <a:gd name="connsiteY4-44" fmla="*/ 1257301 h 1257301"/>
                <a:gd name="connsiteX5-45" fmla="*/ 0 w 2343162"/>
                <a:gd name="connsiteY5-46" fmla="*/ 0 h 1257301"/>
                <a:gd name="connsiteX0-47" fmla="*/ 0 w 2343155"/>
                <a:gd name="connsiteY0-48" fmla="*/ 0 h 1257301"/>
                <a:gd name="connsiteX1-49" fmla="*/ 1739900 w 2343155"/>
                <a:gd name="connsiteY1-50" fmla="*/ 0 h 1257301"/>
                <a:gd name="connsiteX2-51" fmla="*/ 2343150 w 2343155"/>
                <a:gd name="connsiteY2-52" fmla="*/ 622301 h 1257301"/>
                <a:gd name="connsiteX3-53" fmla="*/ 1739900 w 2343155"/>
                <a:gd name="connsiteY3-54" fmla="*/ 1257301 h 1257301"/>
                <a:gd name="connsiteX4-55" fmla="*/ 0 w 2343155"/>
                <a:gd name="connsiteY4-56" fmla="*/ 1257301 h 1257301"/>
                <a:gd name="connsiteX5-57" fmla="*/ 0 w 2343155"/>
                <a:gd name="connsiteY5-58" fmla="*/ 0 h 1257301"/>
                <a:gd name="connsiteX0-59" fmla="*/ 0 w 2343155"/>
                <a:gd name="connsiteY0-60" fmla="*/ 0 h 1257301"/>
                <a:gd name="connsiteX1-61" fmla="*/ 1739900 w 2343155"/>
                <a:gd name="connsiteY1-62" fmla="*/ 0 h 1257301"/>
                <a:gd name="connsiteX2-63" fmla="*/ 2343150 w 2343155"/>
                <a:gd name="connsiteY2-64" fmla="*/ 622301 h 1257301"/>
                <a:gd name="connsiteX3-65" fmla="*/ 1739900 w 2343155"/>
                <a:gd name="connsiteY3-66" fmla="*/ 1257301 h 1257301"/>
                <a:gd name="connsiteX4-67" fmla="*/ 0 w 2343155"/>
                <a:gd name="connsiteY4-68" fmla="*/ 1257301 h 1257301"/>
                <a:gd name="connsiteX5-69" fmla="*/ 0 w 2343155"/>
                <a:gd name="connsiteY5-70" fmla="*/ 0 h 1257301"/>
                <a:gd name="connsiteX0-71" fmla="*/ 0 w 2343150"/>
                <a:gd name="connsiteY0-72" fmla="*/ 0 h 1257301"/>
                <a:gd name="connsiteX1-73" fmla="*/ 1739900 w 2343150"/>
                <a:gd name="connsiteY1-74" fmla="*/ 0 h 1257301"/>
                <a:gd name="connsiteX2-75" fmla="*/ 2343150 w 2343150"/>
                <a:gd name="connsiteY2-76" fmla="*/ 622301 h 1257301"/>
                <a:gd name="connsiteX3-77" fmla="*/ 1739900 w 2343150"/>
                <a:gd name="connsiteY3-78" fmla="*/ 1257301 h 1257301"/>
                <a:gd name="connsiteX4-79" fmla="*/ 0 w 2343150"/>
                <a:gd name="connsiteY4-80" fmla="*/ 1257301 h 1257301"/>
                <a:gd name="connsiteX5-81" fmla="*/ 0 w 2343150"/>
                <a:gd name="connsiteY5-82" fmla="*/ 0 h 1257301"/>
                <a:gd name="connsiteX0-83" fmla="*/ 0 w 2362200"/>
                <a:gd name="connsiteY0-84" fmla="*/ 0 h 1257301"/>
                <a:gd name="connsiteX1-85" fmla="*/ 1739900 w 2362200"/>
                <a:gd name="connsiteY1-86" fmla="*/ 0 h 1257301"/>
                <a:gd name="connsiteX2-87" fmla="*/ 2362200 w 2362200"/>
                <a:gd name="connsiteY2-88" fmla="*/ 635001 h 1257301"/>
                <a:gd name="connsiteX3-89" fmla="*/ 1739900 w 2362200"/>
                <a:gd name="connsiteY3-90" fmla="*/ 1257301 h 1257301"/>
                <a:gd name="connsiteX4-91" fmla="*/ 0 w 2362200"/>
                <a:gd name="connsiteY4-92" fmla="*/ 1257301 h 1257301"/>
                <a:gd name="connsiteX5-93" fmla="*/ 0 w 2362200"/>
                <a:gd name="connsiteY5-94" fmla="*/ 0 h 1257301"/>
                <a:gd name="connsiteX0-95" fmla="*/ 0 w 2362200"/>
                <a:gd name="connsiteY0-96" fmla="*/ 0 h 1257301"/>
                <a:gd name="connsiteX1-97" fmla="*/ 1739900 w 2362200"/>
                <a:gd name="connsiteY1-98" fmla="*/ 0 h 1257301"/>
                <a:gd name="connsiteX2-99" fmla="*/ 2362200 w 2362200"/>
                <a:gd name="connsiteY2-100" fmla="*/ 635001 h 1257301"/>
                <a:gd name="connsiteX3-101" fmla="*/ 1739900 w 2362200"/>
                <a:gd name="connsiteY3-102" fmla="*/ 1257301 h 1257301"/>
                <a:gd name="connsiteX4-103" fmla="*/ 0 w 2362200"/>
                <a:gd name="connsiteY4-104" fmla="*/ 1257301 h 1257301"/>
                <a:gd name="connsiteX5-105" fmla="*/ 0 w 2362200"/>
                <a:gd name="connsiteY5-106" fmla="*/ 0 h 1257301"/>
                <a:gd name="connsiteX0-107" fmla="*/ 0 w 2362200"/>
                <a:gd name="connsiteY0-108" fmla="*/ 0 h 1257301"/>
                <a:gd name="connsiteX1-109" fmla="*/ 1739900 w 2362200"/>
                <a:gd name="connsiteY1-110" fmla="*/ 0 h 1257301"/>
                <a:gd name="connsiteX2-111" fmla="*/ 2362200 w 2362200"/>
                <a:gd name="connsiteY2-112" fmla="*/ 635001 h 1257301"/>
                <a:gd name="connsiteX3-113" fmla="*/ 1739900 w 2362200"/>
                <a:gd name="connsiteY3-114" fmla="*/ 1257301 h 1257301"/>
                <a:gd name="connsiteX4-115" fmla="*/ 0 w 2362200"/>
                <a:gd name="connsiteY4-116" fmla="*/ 1257301 h 1257301"/>
                <a:gd name="connsiteX5-117" fmla="*/ 0 w 2362200"/>
                <a:gd name="connsiteY5-118" fmla="*/ 0 h 1257301"/>
                <a:gd name="connsiteX0-119" fmla="*/ 0 w 2049349"/>
                <a:gd name="connsiteY0-120" fmla="*/ 0 h 1257301"/>
                <a:gd name="connsiteX1-121" fmla="*/ 1739900 w 2049349"/>
                <a:gd name="connsiteY1-122" fmla="*/ 0 h 1257301"/>
                <a:gd name="connsiteX2-123" fmla="*/ 2049349 w 2049349"/>
                <a:gd name="connsiteY2-124" fmla="*/ 635001 h 1257301"/>
                <a:gd name="connsiteX3-125" fmla="*/ 1739900 w 2049349"/>
                <a:gd name="connsiteY3-126" fmla="*/ 1257301 h 1257301"/>
                <a:gd name="connsiteX4-127" fmla="*/ 0 w 2049349"/>
                <a:gd name="connsiteY4-128" fmla="*/ 1257301 h 1257301"/>
                <a:gd name="connsiteX5-129" fmla="*/ 0 w 2049349"/>
                <a:gd name="connsiteY5-130" fmla="*/ 0 h 1257301"/>
                <a:gd name="connsiteX0-131" fmla="*/ 0 w 2049349"/>
                <a:gd name="connsiteY0-132" fmla="*/ 0 h 1257301"/>
                <a:gd name="connsiteX1-133" fmla="*/ 1739900 w 2049349"/>
                <a:gd name="connsiteY1-134" fmla="*/ 0 h 1257301"/>
                <a:gd name="connsiteX2-135" fmla="*/ 2049349 w 2049349"/>
                <a:gd name="connsiteY2-136" fmla="*/ 635001 h 1257301"/>
                <a:gd name="connsiteX3-137" fmla="*/ 1739900 w 2049349"/>
                <a:gd name="connsiteY3-138" fmla="*/ 1257301 h 1257301"/>
                <a:gd name="connsiteX4-139" fmla="*/ 0 w 2049349"/>
                <a:gd name="connsiteY4-140" fmla="*/ 1257301 h 1257301"/>
                <a:gd name="connsiteX5-141" fmla="*/ 0 w 2049349"/>
                <a:gd name="connsiteY5-142" fmla="*/ 0 h 1257301"/>
                <a:gd name="connsiteX0-143" fmla="*/ 0 w 2049349"/>
                <a:gd name="connsiteY0-144" fmla="*/ 0 h 1257301"/>
                <a:gd name="connsiteX1-145" fmla="*/ 1739900 w 2049349"/>
                <a:gd name="connsiteY1-146" fmla="*/ 0 h 1257301"/>
                <a:gd name="connsiteX2-147" fmla="*/ 2049349 w 2049349"/>
                <a:gd name="connsiteY2-148" fmla="*/ 635001 h 1257301"/>
                <a:gd name="connsiteX3-149" fmla="*/ 1739900 w 2049349"/>
                <a:gd name="connsiteY3-150" fmla="*/ 1257301 h 1257301"/>
                <a:gd name="connsiteX4-151" fmla="*/ 0 w 2049349"/>
                <a:gd name="connsiteY4-152" fmla="*/ 1257301 h 1257301"/>
                <a:gd name="connsiteX5-153" fmla="*/ 0 w 2049349"/>
                <a:gd name="connsiteY5-154" fmla="*/ 0 h 1257301"/>
                <a:gd name="connsiteX0-155" fmla="*/ 0 w 2049349"/>
                <a:gd name="connsiteY0-156" fmla="*/ 0 h 1257301"/>
                <a:gd name="connsiteX1-157" fmla="*/ 1739900 w 2049349"/>
                <a:gd name="connsiteY1-158" fmla="*/ 0 h 1257301"/>
                <a:gd name="connsiteX2-159" fmla="*/ 2049349 w 2049349"/>
                <a:gd name="connsiteY2-160" fmla="*/ 635001 h 1257301"/>
                <a:gd name="connsiteX3-161" fmla="*/ 1739900 w 2049349"/>
                <a:gd name="connsiteY3-162" fmla="*/ 1257301 h 1257301"/>
                <a:gd name="connsiteX4-163" fmla="*/ 0 w 2049349"/>
                <a:gd name="connsiteY4-164" fmla="*/ 1257301 h 1257301"/>
                <a:gd name="connsiteX5-165" fmla="*/ 0 w 2049349"/>
                <a:gd name="connsiteY5-166" fmla="*/ 0 h 1257301"/>
                <a:gd name="connsiteX0-167" fmla="*/ 0 w 2049349"/>
                <a:gd name="connsiteY0-168" fmla="*/ 0 h 1257301"/>
                <a:gd name="connsiteX1-169" fmla="*/ 1739900 w 2049349"/>
                <a:gd name="connsiteY1-170" fmla="*/ 0 h 1257301"/>
                <a:gd name="connsiteX2-171" fmla="*/ 2049349 w 2049349"/>
                <a:gd name="connsiteY2-172" fmla="*/ 635001 h 1257301"/>
                <a:gd name="connsiteX3-173" fmla="*/ 1739900 w 2049349"/>
                <a:gd name="connsiteY3-174" fmla="*/ 1257301 h 1257301"/>
                <a:gd name="connsiteX4-175" fmla="*/ 0 w 2049349"/>
                <a:gd name="connsiteY4-176" fmla="*/ 1257301 h 1257301"/>
                <a:gd name="connsiteX5-177" fmla="*/ 0 w 2049349"/>
                <a:gd name="connsiteY5-178" fmla="*/ 0 h 125730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2049349" h="1257301">
                  <a:moveTo>
                    <a:pt x="0" y="0"/>
                  </a:moveTo>
                  <a:lnTo>
                    <a:pt x="1739900" y="0"/>
                  </a:lnTo>
                  <a:cubicBezTo>
                    <a:pt x="2097919" y="736600"/>
                    <a:pt x="1710758" y="-66675"/>
                    <a:pt x="2049349" y="635001"/>
                  </a:cubicBezTo>
                  <a:cubicBezTo>
                    <a:pt x="1687248" y="1352551"/>
                    <a:pt x="2110278" y="514351"/>
                    <a:pt x="1739900" y="1257301"/>
                  </a:cubicBezTo>
                  <a:lnTo>
                    <a:pt x="0" y="1257301"/>
                  </a:lnTo>
                  <a:lnTo>
                    <a:pt x="0" y="0"/>
                  </a:lnTo>
                  <a:close/>
                </a:path>
              </a:pathLst>
            </a:custGeom>
            <a:solidFill>
              <a:srgbClr val="FFFFFF"/>
            </a:solidFill>
            <a:ln w="3175" cap="flat" cmpd="sng" algn="ctr">
              <a:noFill/>
              <a:prstDash val="solid"/>
            </a:ln>
            <a:effectLst>
              <a:outerShdw blurRad="50800" dist="38100" algn="l" rotWithShape="0">
                <a:prstClr val="black">
                  <a:alpha val="40000"/>
                </a:prstClr>
              </a:outerShdw>
            </a:effectLst>
          </p:spPr>
          <p:txBody>
            <a:bodyPr anchor="ctr"/>
            <a:lstStyle/>
            <a:p>
              <a:pPr algn="ctr" fontAlgn="base">
                <a:spcBef>
                  <a:spcPct val="0"/>
                </a:spcBef>
                <a:spcAft>
                  <a:spcPct val="0"/>
                </a:spcAft>
                <a:defRPr/>
              </a:pPr>
              <a:endParaRPr lang="en-US" sz="3200" kern="0">
                <a:solidFill>
                  <a:schemeClr val="tx1">
                    <a:lumMod val="60000"/>
                    <a:lumOff val="40000"/>
                  </a:schemeClr>
                </a:solidFill>
                <a:latin typeface="+mj-lt"/>
              </a:endParaRPr>
            </a:p>
          </p:txBody>
        </p:sp>
        <p:sp>
          <p:nvSpPr>
            <p:cNvPr id="32" name="Round Same Side Corner Rectangle 1"/>
            <p:cNvSpPr/>
            <p:nvPr/>
          </p:nvSpPr>
          <p:spPr>
            <a:xfrm rot="16200000">
              <a:off x="1762126" y="4386263"/>
              <a:ext cx="1257300" cy="2038350"/>
            </a:xfrm>
            <a:custGeom>
              <a:avLst/>
              <a:gdLst>
                <a:gd name="connsiteX0" fmla="*/ 330205 w 1257300"/>
                <a:gd name="connsiteY0" fmla="*/ 0 h 1416050"/>
                <a:gd name="connsiteX1" fmla="*/ 927095 w 1257300"/>
                <a:gd name="connsiteY1" fmla="*/ 0 h 1416050"/>
                <a:gd name="connsiteX2" fmla="*/ 1257300 w 1257300"/>
                <a:gd name="connsiteY2" fmla="*/ 330205 h 1416050"/>
                <a:gd name="connsiteX3" fmla="*/ 1257300 w 1257300"/>
                <a:gd name="connsiteY3" fmla="*/ 1416050 h 1416050"/>
                <a:gd name="connsiteX4" fmla="*/ 1257300 w 1257300"/>
                <a:gd name="connsiteY4" fmla="*/ 1416050 h 1416050"/>
                <a:gd name="connsiteX5" fmla="*/ 0 w 1257300"/>
                <a:gd name="connsiteY5" fmla="*/ 1416050 h 1416050"/>
                <a:gd name="connsiteX6" fmla="*/ 0 w 1257300"/>
                <a:gd name="connsiteY6" fmla="*/ 1416050 h 1416050"/>
                <a:gd name="connsiteX7" fmla="*/ 0 w 1257300"/>
                <a:gd name="connsiteY7" fmla="*/ 330205 h 1416050"/>
                <a:gd name="connsiteX8" fmla="*/ 330205 w 1257300"/>
                <a:gd name="connsiteY8" fmla="*/ 0 h 1416050"/>
                <a:gd name="connsiteX0-1" fmla="*/ 330205 w 1257300"/>
                <a:gd name="connsiteY0-2" fmla="*/ 0 h 1416050"/>
                <a:gd name="connsiteX1-3" fmla="*/ 927095 w 1257300"/>
                <a:gd name="connsiteY1-4" fmla="*/ 0 h 1416050"/>
                <a:gd name="connsiteX2-5" fmla="*/ 1257300 w 1257300"/>
                <a:gd name="connsiteY2-6" fmla="*/ 330205 h 1416050"/>
                <a:gd name="connsiteX3-7" fmla="*/ 1257300 w 1257300"/>
                <a:gd name="connsiteY3-8" fmla="*/ 1416050 h 1416050"/>
                <a:gd name="connsiteX4-9" fmla="*/ 1257300 w 1257300"/>
                <a:gd name="connsiteY4-10" fmla="*/ 1416050 h 1416050"/>
                <a:gd name="connsiteX5-11" fmla="*/ 590550 w 1257300"/>
                <a:gd name="connsiteY5-12" fmla="*/ 1416050 h 1416050"/>
                <a:gd name="connsiteX6-13" fmla="*/ 0 w 1257300"/>
                <a:gd name="connsiteY6-14" fmla="*/ 1416050 h 1416050"/>
                <a:gd name="connsiteX7-15" fmla="*/ 0 w 1257300"/>
                <a:gd name="connsiteY7-16" fmla="*/ 1416050 h 1416050"/>
                <a:gd name="connsiteX8-17" fmla="*/ 0 w 1257300"/>
                <a:gd name="connsiteY8-18" fmla="*/ 330205 h 1416050"/>
                <a:gd name="connsiteX9" fmla="*/ 330205 w 1257300"/>
                <a:gd name="connsiteY9" fmla="*/ 0 h 1416050"/>
                <a:gd name="connsiteX0-19" fmla="*/ 330205 w 1257300"/>
                <a:gd name="connsiteY0-20" fmla="*/ 0 h 2038350"/>
                <a:gd name="connsiteX1-21" fmla="*/ 927095 w 1257300"/>
                <a:gd name="connsiteY1-22" fmla="*/ 0 h 2038350"/>
                <a:gd name="connsiteX2-23" fmla="*/ 1257300 w 1257300"/>
                <a:gd name="connsiteY2-24" fmla="*/ 330205 h 2038350"/>
                <a:gd name="connsiteX3-25" fmla="*/ 1257300 w 1257300"/>
                <a:gd name="connsiteY3-26" fmla="*/ 1416050 h 2038350"/>
                <a:gd name="connsiteX4-27" fmla="*/ 1257300 w 1257300"/>
                <a:gd name="connsiteY4-28" fmla="*/ 1416050 h 2038350"/>
                <a:gd name="connsiteX5-29" fmla="*/ 628650 w 1257300"/>
                <a:gd name="connsiteY5-30" fmla="*/ 2038350 h 2038350"/>
                <a:gd name="connsiteX6-31" fmla="*/ 0 w 1257300"/>
                <a:gd name="connsiteY6-32" fmla="*/ 1416050 h 2038350"/>
                <a:gd name="connsiteX7-33" fmla="*/ 0 w 1257300"/>
                <a:gd name="connsiteY7-34" fmla="*/ 1416050 h 2038350"/>
                <a:gd name="connsiteX8-35" fmla="*/ 0 w 1257300"/>
                <a:gd name="connsiteY8-36" fmla="*/ 330205 h 2038350"/>
                <a:gd name="connsiteX9-37" fmla="*/ 330205 w 1257300"/>
                <a:gd name="connsiteY9-38" fmla="*/ 0 h 203835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1257300" h="2038350">
                  <a:moveTo>
                    <a:pt x="330205" y="0"/>
                  </a:moveTo>
                  <a:lnTo>
                    <a:pt x="927095" y="0"/>
                  </a:lnTo>
                  <a:cubicBezTo>
                    <a:pt x="1109462" y="0"/>
                    <a:pt x="1257300" y="147838"/>
                    <a:pt x="1257300" y="330205"/>
                  </a:cubicBezTo>
                  <a:lnTo>
                    <a:pt x="1257300" y="1416050"/>
                  </a:lnTo>
                  <a:lnTo>
                    <a:pt x="1257300" y="1416050"/>
                  </a:lnTo>
                  <a:lnTo>
                    <a:pt x="628650" y="2038350"/>
                  </a:lnTo>
                  <a:lnTo>
                    <a:pt x="0" y="1416050"/>
                  </a:lnTo>
                  <a:lnTo>
                    <a:pt x="0" y="1416050"/>
                  </a:lnTo>
                  <a:lnTo>
                    <a:pt x="0" y="330205"/>
                  </a:lnTo>
                  <a:cubicBezTo>
                    <a:pt x="0" y="147838"/>
                    <a:pt x="147838" y="0"/>
                    <a:pt x="330205" y="0"/>
                  </a:cubicBezTo>
                  <a:close/>
                </a:path>
              </a:pathLst>
            </a:custGeom>
            <a:solidFill>
              <a:srgbClr val="AE7C52"/>
            </a:solidFill>
            <a:ln w="3175" cap="flat" cmpd="sng" algn="ctr">
              <a:noFill/>
              <a:prstDash val="solid"/>
            </a:ln>
            <a:effectLst/>
          </p:spPr>
          <p:txBody>
            <a:bodyPr anchor="ctr"/>
            <a:lstStyle/>
            <a:p>
              <a:pPr algn="ctr" fontAlgn="base">
                <a:spcBef>
                  <a:spcPct val="0"/>
                </a:spcBef>
                <a:spcAft>
                  <a:spcPct val="0"/>
                </a:spcAft>
                <a:defRPr/>
              </a:pPr>
              <a:endParaRPr lang="en-US" sz="3200" kern="0">
                <a:solidFill>
                  <a:srgbClr val="FFFFFF"/>
                </a:solidFill>
                <a:latin typeface="+mj-lt"/>
              </a:endParaRPr>
            </a:p>
          </p:txBody>
        </p:sp>
        <p:sp>
          <p:nvSpPr>
            <p:cNvPr id="33" name="Isosceles Triangle 32"/>
            <p:cNvSpPr/>
            <p:nvPr/>
          </p:nvSpPr>
          <p:spPr>
            <a:xfrm rot="5400000">
              <a:off x="2989071" y="5224654"/>
              <a:ext cx="373062" cy="359979"/>
            </a:xfrm>
            <a:prstGeom prst="triangle">
              <a:avLst/>
            </a:prstGeom>
            <a:solidFill>
              <a:srgbClr val="FFFFFF"/>
            </a:solidFill>
            <a:ln w="25400" cap="flat" cmpd="sng" algn="ctr">
              <a:noFill/>
              <a:prstDash val="solid"/>
            </a:ln>
            <a:effectLst/>
          </p:spPr>
          <p:txBody>
            <a:bodyPr anchor="ctr"/>
            <a:lstStyle/>
            <a:p>
              <a:pPr algn="ctr" fontAlgn="base">
                <a:spcBef>
                  <a:spcPct val="0"/>
                </a:spcBef>
                <a:spcAft>
                  <a:spcPct val="0"/>
                </a:spcAft>
                <a:defRPr/>
              </a:pPr>
              <a:endParaRPr lang="en-US" sz="3200" kern="0">
                <a:solidFill>
                  <a:schemeClr val="tx1">
                    <a:lumMod val="60000"/>
                    <a:lumOff val="40000"/>
                  </a:schemeClr>
                </a:solidFill>
                <a:latin typeface="+mj-lt"/>
              </a:endParaRPr>
            </a:p>
          </p:txBody>
        </p:sp>
        <p:sp>
          <p:nvSpPr>
            <p:cNvPr id="38" name="TextBox 44"/>
            <p:cNvSpPr txBox="1">
              <a:spLocks noChangeArrowheads="1"/>
            </p:cNvSpPr>
            <p:nvPr/>
          </p:nvSpPr>
          <p:spPr bwMode="auto">
            <a:xfrm>
              <a:off x="2014898" y="4947789"/>
              <a:ext cx="498855" cy="913714"/>
            </a:xfrm>
            <a:prstGeom prst="rect">
              <a:avLst/>
            </a:prstGeom>
            <a:noFill/>
            <a:ln w="9525">
              <a:noFill/>
              <a:miter lim="800000"/>
            </a:ln>
          </p:spPr>
          <p:txBody>
            <a:bodyPr wrap="square" anchor="ctr">
              <a:spAutoFit/>
            </a:bodyPr>
            <a:lstStyle/>
            <a:p>
              <a:pPr fontAlgn="base">
                <a:spcBef>
                  <a:spcPct val="0"/>
                </a:spcBef>
                <a:spcAft>
                  <a:spcPct val="0"/>
                </a:spcAft>
              </a:pPr>
              <a:r>
                <a:rPr lang="en-US" sz="4400" b="1" dirty="0">
                  <a:solidFill>
                    <a:srgbClr val="FFFFFF"/>
                  </a:solidFill>
                  <a:latin typeface="Times New Roman" panose="02020603050405020304" pitchFamily="18" charset="0"/>
                  <a:cs typeface="Times New Roman" panose="02020603050405020304" pitchFamily="18" charset="0"/>
                </a:rPr>
                <a:t>3</a:t>
              </a:r>
            </a:p>
          </p:txBody>
        </p:sp>
        <p:sp>
          <p:nvSpPr>
            <p:cNvPr id="42" name="Rectangle 48"/>
            <p:cNvSpPr>
              <a:spLocks noChangeArrowheads="1"/>
            </p:cNvSpPr>
            <p:nvPr/>
          </p:nvSpPr>
          <p:spPr bwMode="auto">
            <a:xfrm>
              <a:off x="3457575" y="5094285"/>
              <a:ext cx="6748015" cy="620721"/>
            </a:xfrm>
            <a:prstGeom prst="rect">
              <a:avLst/>
            </a:prstGeom>
            <a:noFill/>
            <a:ln w="9525">
              <a:noFill/>
              <a:miter lim="800000"/>
            </a:ln>
          </p:spPr>
          <p:txBody>
            <a:bodyPr wrap="square" anchor="ctr">
              <a:spAutoFit/>
            </a:bodyPr>
            <a:lstStyle/>
            <a:p>
              <a:pPr fontAlgn="base">
                <a:spcBef>
                  <a:spcPct val="0"/>
                </a:spcBef>
                <a:spcAft>
                  <a:spcPct val="0"/>
                </a:spcAft>
              </a:pPr>
              <a:r>
                <a:rPr lang="en-US" sz="2800" b="1" dirty="0">
                  <a:solidFill>
                    <a:schemeClr val="tx1">
                      <a:lumMod val="50000"/>
                    </a:schemeClr>
                  </a:solidFill>
                  <a:latin typeface="Times New Roman" panose="02020603050405020304" pitchFamily="18" charset="0"/>
                  <a:cs typeface="Times New Roman" panose="02020603050405020304" pitchFamily="18" charset="0"/>
                </a:rPr>
                <a:t>Ý </a:t>
              </a:r>
              <a:r>
                <a:rPr lang="en-US" sz="2800" b="1" dirty="0" err="1">
                  <a:solidFill>
                    <a:schemeClr val="tx1">
                      <a:lumMod val="50000"/>
                    </a:schemeClr>
                  </a:solidFill>
                  <a:latin typeface="Times New Roman" panose="02020603050405020304" pitchFamily="18" charset="0"/>
                  <a:cs typeface="Times New Roman" panose="02020603050405020304" pitchFamily="18" charset="0"/>
                </a:rPr>
                <a:t>nghĩa</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208815487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el">
  <a:themeElements>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Oriel</Template>
  <TotalTime>1177</TotalTime>
  <Words>1638</Words>
  <Application>Microsoft Office PowerPoint</Application>
  <PresentationFormat>On-screen Show (4:3)</PresentationFormat>
  <Paragraphs>212</Paragraphs>
  <Slides>46</Slides>
  <Notes>10</Notes>
  <HiddenSlides>0</HiddenSlides>
  <MMClips>3</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46</vt:i4>
      </vt:variant>
    </vt:vector>
  </HeadingPairs>
  <TitlesOfParts>
    <vt:vector size="62" baseType="lpstr">
      <vt:lpstr>Alegreya Sans</vt:lpstr>
      <vt:lpstr>Arial</vt:lpstr>
      <vt:lpstr>Broadway</vt:lpstr>
      <vt:lpstr>Calibri</vt:lpstr>
      <vt:lpstr>Cambria</vt:lpstr>
      <vt:lpstr>Century Schoolbook</vt:lpstr>
      <vt:lpstr>Comfortaa</vt:lpstr>
      <vt:lpstr>Delius Unicase</vt:lpstr>
      <vt:lpstr>Fredoka One</vt:lpstr>
      <vt:lpstr>Quicksand</vt:lpstr>
      <vt:lpstr>Tahoma</vt:lpstr>
      <vt:lpstr>Times New Roman</vt:lpstr>
      <vt:lpstr>VNI-Times</vt:lpstr>
      <vt:lpstr>Wingdings</vt:lpstr>
      <vt:lpstr>Wingdings 2</vt:lpstr>
      <vt:lpstr>Oriel</vt:lpstr>
      <vt:lpstr>PowerPoint Presentation</vt:lpstr>
      <vt:lpstr>Tình huống</vt:lpstr>
      <vt:lpstr>PowerPoint Presentation</vt:lpstr>
      <vt:lpstr>Tiết 4 - Bài 4:  ĐẠO ĐỨC VÀ KỶ LUẬT</vt:lpstr>
      <vt:lpstr>NỘI DUNG BÀI HỌC</vt:lpstr>
      <vt:lpstr>PowerPoint Presentation</vt:lpstr>
      <vt:lpstr>PowerPoint Presentation</vt:lpstr>
      <vt:lpstr>PowerPoint Presentation</vt:lpstr>
      <vt:lpstr>PowerPoint Presentation</vt:lpstr>
      <vt:lpstr>PowerPoint Presentation</vt:lpstr>
      <vt:lpstr>Giữa đạo đức và kỉ luật có mối quan hệ như thế nào? </vt:lpstr>
      <vt:lpstr>Trò chơi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Từ những hình ảnh vừa quan sát và trải nghiệm bản thân, theo em đạo đức và kỉ luật có ý nghĩa như thế nào với cá nhân và cộng đồng? </vt:lpstr>
      <vt:lpstr>3. Ý NGHĨA:</vt:lpstr>
      <vt:lpstr>PowerPoint Presentation</vt:lpstr>
      <vt:lpstr>PowerPoint Presentation</vt:lpstr>
      <vt:lpstr>PowerPoint Presentation</vt:lpstr>
      <vt:lpstr>PowerPoint Presentation</vt:lpstr>
      <vt:lpstr>LUẬT CHƠI</vt:lpstr>
      <vt:lpstr>PowerPoint Presentation</vt:lpstr>
      <vt:lpstr>PowerPoint Presentation</vt:lpstr>
      <vt:lpstr>PowerPoint Presentation</vt:lpstr>
      <vt:lpstr>PowerPoint Presentation</vt:lpstr>
      <vt:lpstr>Tình huống</vt:lpstr>
      <vt:lpstr>Tình huống: </vt:lpstr>
      <vt:lpstr>   Tình huống: </vt:lpstr>
      <vt:lpstr>PowerPoint Presentation</vt:lpstr>
      <vt:lpstr>LUCKY NUMBER !!!</vt:lpstr>
      <vt:lpstr>PowerPoint Presentation</vt:lpstr>
      <vt:lpstr>LUCKY NUMBER !!!</vt:lpstr>
      <vt:lpstr>PowerPoint Presentation</vt:lpstr>
      <vt:lpstr>PowerPoint Presentation</vt:lpstr>
      <vt:lpstr>PowerPoint Presentation</vt:lpstr>
      <vt:lpstr>vận dụng</vt:lpstr>
      <vt:lpstr>VIDEO TIMEEEE!!</vt:lpstr>
      <vt:lpstr>PowerPoint Presentation</vt:lpstr>
      <vt:lpstr>PowerPoint Presentation</vt:lpstr>
      <vt:lpstr>PowerPoint Presentation</vt:lpstr>
    </vt:vector>
  </TitlesOfParts>
  <Company>Grizli777</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Bộ môn:  Giáo dục công dân</dc:title>
  <dc:creator>MYANH</dc:creator>
  <cp:lastModifiedBy>WIN10</cp:lastModifiedBy>
  <cp:revision>30</cp:revision>
  <dcterms:created xsi:type="dcterms:W3CDTF">2017-09-11T12:08:44Z</dcterms:created>
  <dcterms:modified xsi:type="dcterms:W3CDTF">2021-10-04T02:06:38Z</dcterms:modified>
</cp:coreProperties>
</file>